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 id="2147483684" r:id="rId4"/>
  </p:sldMasterIdLst>
  <p:notesMasterIdLst>
    <p:notesMasterId r:id="rId28"/>
  </p:notesMasterIdLst>
  <p:sldIdLst>
    <p:sldId id="256" r:id="rId5"/>
    <p:sldId id="261" r:id="rId6"/>
    <p:sldId id="262" r:id="rId7"/>
    <p:sldId id="337" r:id="rId8"/>
    <p:sldId id="338" r:id="rId9"/>
    <p:sldId id="280" r:id="rId10"/>
    <p:sldId id="281" r:id="rId11"/>
    <p:sldId id="258" r:id="rId12"/>
    <p:sldId id="260" r:id="rId13"/>
    <p:sldId id="339" r:id="rId14"/>
    <p:sldId id="340" r:id="rId15"/>
    <p:sldId id="263" r:id="rId16"/>
    <p:sldId id="341" r:id="rId17"/>
    <p:sldId id="342" r:id="rId18"/>
    <p:sldId id="343" r:id="rId19"/>
    <p:sldId id="267" r:id="rId20"/>
    <p:sldId id="268" r:id="rId21"/>
    <p:sldId id="336" r:id="rId22"/>
    <p:sldId id="344" r:id="rId23"/>
    <p:sldId id="264" r:id="rId24"/>
    <p:sldId id="265" r:id="rId25"/>
    <p:sldId id="266" r:id="rId26"/>
    <p:sldId id="275" r:id="rId27"/>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0" roundtripDataSignature="AMtx7miaBWwIcrU9n4N1e5s1b0zNy0su1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10" autoAdjust="0"/>
    <p:restoredTop sz="91432" autoAdjust="0"/>
  </p:normalViewPr>
  <p:slideViewPr>
    <p:cSldViewPr snapToGrid="0">
      <p:cViewPr varScale="1">
        <p:scale>
          <a:sx n="105" d="100"/>
          <a:sy n="105" d="100"/>
        </p:scale>
        <p:origin x="846"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customschemas.google.com/relationships/presentationmetadata" Target="metadata"/><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161" name="Google Shape;161;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0" name="Google Shape;19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85284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526191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Bấm vào số để sang câu hỏi.</a:t>
            </a:r>
          </a:p>
          <a:p>
            <a:r>
              <a:rPr lang="en-VN" dirty="0"/>
              <a:t>Bấm vào cảnh để cho nhân vật di chuyển.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979C4-718F-2546-9AD8-8287304B3C85}"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VN"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0528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sz="2000" dirty="0"/>
              <a:t>Bấm vào bản đồ đề quay lại trò chơi.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979C4-718F-2546-9AD8-8287304B3C85}"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VN"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67201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sz="1200" dirty="0"/>
              <a:t>Bấm vào bản đồ đề quay lại trò chơi.</a:t>
            </a:r>
          </a:p>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979C4-718F-2546-9AD8-8287304B3C85}"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VN"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24898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sz="1200" dirty="0"/>
              <a:t>Bấm vào bản đồ đề quay lại trò chơi.</a:t>
            </a:r>
          </a:p>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979C4-718F-2546-9AD8-8287304B3C85}"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VN"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09734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sz="1200" dirty="0"/>
              <a:t>Bấm vào bản đồ đề quay lại trò chơi.</a:t>
            </a:r>
          </a:p>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979C4-718F-2546-9AD8-8287304B3C85}"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VN"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6568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sz="1200" dirty="0"/>
              <a:t>Bấm vào bản đồ đề quay lại trò chơi.</a:t>
            </a:r>
          </a:p>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979C4-718F-2546-9AD8-8287304B3C85}"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VN"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8639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sz="1200" dirty="0"/>
              <a:t>Bấm vào bản đồ đề quay lại trò chơi.</a:t>
            </a:r>
          </a:p>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979C4-718F-2546-9AD8-8287304B3C85}"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VN"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092346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VN" sz="1200" dirty="0"/>
              <a:t>Bấm vào bản đồ đề quay lại trò chơi.</a:t>
            </a:r>
          </a:p>
          <a:p>
            <a:endParaRPr lang="en-VN"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CE979C4-718F-2546-9AD8-8287304B3C85}" type="slidenum">
              <a:rPr kumimoji="0" lang="en-VN"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VN"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72050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9" name="Google Shape;19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408957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3" name="Google Shape;203;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0" name="Google Shape;21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
        <p:cNvGrpSpPr/>
        <p:nvPr/>
      </p:nvGrpSpPr>
      <p:grpSpPr>
        <a:xfrm>
          <a:off x="0" y="0"/>
          <a:ext cx="0" cy="0"/>
          <a:chOff x="0" y="0"/>
          <a:chExt cx="0" cy="0"/>
        </a:xfrm>
      </p:grpSpPr>
      <p:sp>
        <p:nvSpPr>
          <p:cNvPr id="213" name="Google Shape;213;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a:p>
        </p:txBody>
      </p:sp>
      <p:sp>
        <p:nvSpPr>
          <p:cNvPr id="214" name="Google Shape;2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1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1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19" name="Google Shape;19;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0" name="Google Shape;20;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3" name="Google Shape;2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4" name="Google Shape;2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2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29" name="Google Shape;29;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0" name="Google Shape;30;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3" name="Google Shape;33;p2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5" name="Google Shape;35;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36" name="Google Shape;36;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3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3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2" name="Google Shape;4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43" name="Google Shape;4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3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3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3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3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1" name="Google Shape;51;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2" name="Google Shape;52;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6" name="Google Shape;56;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57" name="Google Shape;57;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3"/>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33"/>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33"/>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3" name="Google Shape;63;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64" name="Google Shape;64;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34"/>
          <p:cNvSpPr>
            <a:spLocks noGrp="1"/>
          </p:cNvSpPr>
          <p:nvPr>
            <p:ph type="pic" idx="2"/>
          </p:nvPr>
        </p:nvSpPr>
        <p:spPr>
          <a:xfrm>
            <a:off x="5183188" y="987425"/>
            <a:ext cx="6172200" cy="4873625"/>
          </a:xfrm>
          <a:prstGeom prst="rect">
            <a:avLst/>
          </a:prstGeom>
          <a:noFill/>
          <a:ln>
            <a:noFill/>
          </a:ln>
        </p:spPr>
      </p:sp>
      <p:sp>
        <p:nvSpPr>
          <p:cNvPr id="68" name="Google Shape;68;p34"/>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0" name="Google Shape;70;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1" name="Google Shape;71;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35"/>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6" name="Google Shape;76;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77" name="Google Shape;77;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6"/>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36"/>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2" name="Google Shape;8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Clr>
                <a:srgbClr val="888888"/>
              </a:buClr>
              <a:buSzPts val="1400"/>
              <a:buFont typeface="Calibri"/>
              <a:buNone/>
              <a:defRPr/>
            </a:lvl1pPr>
            <a:lvl2pPr lvl="1" algn="l">
              <a:spcBef>
                <a:spcPts val="0"/>
              </a:spcBef>
              <a:spcAft>
                <a:spcPts val="0"/>
              </a:spcAft>
              <a:buClr>
                <a:schemeClr val="dk1"/>
              </a:buClr>
              <a:buSzPts val="1400"/>
              <a:buFont typeface="Calibri"/>
              <a:buNone/>
              <a:defRPr/>
            </a:lvl2pPr>
            <a:lvl3pPr lvl="2" algn="l">
              <a:spcBef>
                <a:spcPts val="0"/>
              </a:spcBef>
              <a:spcAft>
                <a:spcPts val="0"/>
              </a:spcAft>
              <a:buClr>
                <a:schemeClr val="dk1"/>
              </a:buClr>
              <a:buSzPts val="1400"/>
              <a:buFont typeface="Calibri"/>
              <a:buNone/>
              <a:defRPr/>
            </a:lvl3pPr>
            <a:lvl4pPr lvl="3" algn="l">
              <a:spcBef>
                <a:spcPts val="0"/>
              </a:spcBef>
              <a:spcAft>
                <a:spcPts val="0"/>
              </a:spcAft>
              <a:buClr>
                <a:schemeClr val="dk1"/>
              </a:buClr>
              <a:buSzPts val="1400"/>
              <a:buFont typeface="Calibri"/>
              <a:buNone/>
              <a:defRPr/>
            </a:lvl4pPr>
            <a:lvl5pPr lvl="4" algn="l">
              <a:spcBef>
                <a:spcPts val="0"/>
              </a:spcBef>
              <a:spcAft>
                <a:spcPts val="0"/>
              </a:spcAft>
              <a:buClr>
                <a:schemeClr val="dk1"/>
              </a:buClr>
              <a:buSzPts val="1400"/>
              <a:buFont typeface="Calibri"/>
              <a:buNone/>
              <a:defRPr/>
            </a:lvl5pPr>
            <a:lvl6pPr lvl="5" algn="l">
              <a:spcBef>
                <a:spcPts val="0"/>
              </a:spcBef>
              <a:spcAft>
                <a:spcPts val="0"/>
              </a:spcAft>
              <a:buClr>
                <a:schemeClr val="dk1"/>
              </a:buClr>
              <a:buSzPts val="1400"/>
              <a:buFont typeface="Calibri"/>
              <a:buNone/>
              <a:defRPr/>
            </a:lvl6pPr>
            <a:lvl7pPr lvl="6" algn="l">
              <a:spcBef>
                <a:spcPts val="0"/>
              </a:spcBef>
              <a:spcAft>
                <a:spcPts val="0"/>
              </a:spcAft>
              <a:buClr>
                <a:schemeClr val="dk1"/>
              </a:buClr>
              <a:buSzPts val="1400"/>
              <a:buFont typeface="Calibri"/>
              <a:buNone/>
              <a:defRPr/>
            </a:lvl7pPr>
            <a:lvl8pPr lvl="7" algn="l">
              <a:spcBef>
                <a:spcPts val="0"/>
              </a:spcBef>
              <a:spcAft>
                <a:spcPts val="0"/>
              </a:spcAft>
              <a:buClr>
                <a:schemeClr val="dk1"/>
              </a:buClr>
              <a:buSzPts val="1400"/>
              <a:buFont typeface="Calibri"/>
              <a:buNone/>
              <a:defRPr/>
            </a:lvl8pPr>
            <a:lvl9pPr lvl="8" algn="l">
              <a:spcBef>
                <a:spcPts val="0"/>
              </a:spcBef>
              <a:spcAft>
                <a:spcPts val="0"/>
              </a:spcAft>
              <a:buClr>
                <a:schemeClr val="dk1"/>
              </a:buClr>
              <a:buSzPts val="1400"/>
              <a:buFont typeface="Calibri"/>
              <a:buNone/>
              <a:defRPr/>
            </a:lvl9pPr>
          </a:lstStyle>
          <a:p>
            <a:endParaRPr/>
          </a:p>
        </p:txBody>
      </p:sp>
      <p:sp>
        <p:nvSpPr>
          <p:cNvPr id="83" name="Google Shape;8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1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1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93" name="Google Shape;9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1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19"/>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19"/>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05" name="Google Shape;105;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0"/>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1" name="Google Shape;111;p20"/>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2" name="Google Shape;112;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21"/>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1"/>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21"/>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9" name="Google Shape;119;p21"/>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21"/>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1" name="Google Shape;121;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29"/>
        <p:cNvGrpSpPr/>
        <p:nvPr/>
      </p:nvGrpSpPr>
      <p:grpSpPr>
        <a:xfrm>
          <a:off x="0" y="0"/>
          <a:ext cx="0" cy="0"/>
          <a:chOff x="0" y="0"/>
          <a:chExt cx="0" cy="0"/>
        </a:xfrm>
      </p:grpSpPr>
      <p:sp>
        <p:nvSpPr>
          <p:cNvPr id="130" name="Google Shape;130;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1" name="Google Shape;131;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2" name="Google Shape;132;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5" name="Google Shape;135;p24"/>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36" name="Google Shape;136;p24"/>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37" name="Google Shape;137;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8" name="Google Shape;138;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9" name="Google Shape;139;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40"/>
        <p:cNvGrpSpPr/>
        <p:nvPr/>
      </p:nvGrpSpPr>
      <p:grpSpPr>
        <a:xfrm>
          <a:off x="0" y="0"/>
          <a:ext cx="0" cy="0"/>
          <a:chOff x="0" y="0"/>
          <a:chExt cx="0" cy="0"/>
        </a:xfrm>
      </p:grpSpPr>
      <p:sp>
        <p:nvSpPr>
          <p:cNvPr id="141" name="Google Shape;141;p2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2" name="Google Shape;142;p25"/>
          <p:cNvSpPr>
            <a:spLocks noGrp="1"/>
          </p:cNvSpPr>
          <p:nvPr>
            <p:ph type="pic" idx="2"/>
          </p:nvPr>
        </p:nvSpPr>
        <p:spPr>
          <a:xfrm>
            <a:off x="5183188" y="987425"/>
            <a:ext cx="6172200" cy="4873625"/>
          </a:xfrm>
          <a:prstGeom prst="rect">
            <a:avLst/>
          </a:prstGeom>
          <a:noFill/>
          <a:ln>
            <a:noFill/>
          </a:ln>
        </p:spPr>
      </p:sp>
      <p:sp>
        <p:nvSpPr>
          <p:cNvPr id="143" name="Google Shape;143;p25"/>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44" name="Google Shape;144;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5" name="Google Shape;145;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6" name="Google Shape;146;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7"/>
        <p:cNvGrpSpPr/>
        <p:nvPr/>
      </p:nvGrpSpPr>
      <p:grpSpPr>
        <a:xfrm>
          <a:off x="0" y="0"/>
          <a:ext cx="0" cy="0"/>
          <a:chOff x="0" y="0"/>
          <a:chExt cx="0" cy="0"/>
        </a:xfrm>
      </p:grpSpPr>
      <p:sp>
        <p:nvSpPr>
          <p:cNvPr id="148" name="Google Shape;148;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9" name="Google Shape;149;p26"/>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0" name="Google Shape;150;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1" name="Google Shape;151;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2" name="Google Shape;152;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53"/>
        <p:cNvGrpSpPr/>
        <p:nvPr/>
      </p:nvGrpSpPr>
      <p:grpSpPr>
        <a:xfrm>
          <a:off x="0" y="0"/>
          <a:ext cx="0" cy="0"/>
          <a:chOff x="0" y="0"/>
          <a:chExt cx="0" cy="0"/>
        </a:xfrm>
      </p:grpSpPr>
      <p:sp>
        <p:nvSpPr>
          <p:cNvPr id="154" name="Google Shape;154;p27"/>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5" name="Google Shape;155;p27"/>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6" name="Google Shape;156;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7" name="Google Shape;157;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8" name="Google Shape;158;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lvl1pPr>
              <a:defRPr/>
            </a:lvl1pPr>
          </a:lstStyle>
          <a:p>
            <a:fld id="{27CDEAE1-69FA-42CF-B65D-944C8BD08CC2}" type="datetimeFigureOut">
              <a:rPr lang="en-US" smtClean="0"/>
              <a:pPr/>
              <a:t>11/1/2023</a:t>
            </a:fld>
            <a:endParaRPr lang="en-US" dirty="0"/>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21353728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lvl1pPr>
              <a:defRPr/>
            </a:lvl1pPr>
          </a:lstStyle>
          <a:p>
            <a:fld id="{27CDEAE1-69FA-42CF-B65D-944C8BD08CC2}" type="datetimeFigureOut">
              <a:rPr lang="en-US" smtClean="0"/>
              <a:pPr/>
              <a:t>11/1/2023</a:t>
            </a:fld>
            <a:endParaRPr lang="en-US" dirty="0"/>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648090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lvl1pPr>
              <a:defRPr/>
            </a:lvl1pPr>
          </a:lstStyle>
          <a:p>
            <a:fld id="{27CDEAE1-69FA-42CF-B65D-944C8BD08CC2}" type="datetimeFigureOut">
              <a:rPr lang="en-US" smtClean="0"/>
              <a:pPr/>
              <a:t>11/1/2023</a:t>
            </a:fld>
            <a:endParaRPr lang="en-US" dirty="0"/>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383786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lvl1pPr>
              <a:defRPr/>
            </a:lvl1pPr>
          </a:lstStyle>
          <a:p>
            <a:fld id="{27CDEAE1-69FA-42CF-B65D-944C8BD08CC2}" type="datetimeFigureOut">
              <a:rPr lang="en-US" smtClean="0"/>
              <a:pPr/>
              <a:t>11/1/2023</a:t>
            </a:fld>
            <a:endParaRPr lang="en-US" dirty="0"/>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lvl1pPr>
              <a:defRPr/>
            </a:lvl1pPr>
          </a:lstStyle>
          <a:p>
            <a:endParaRPr lang="en-US" dirty="0"/>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2152431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lvl1pPr>
              <a:defRPr/>
            </a:lvl1pPr>
          </a:lstStyle>
          <a:p>
            <a:fld id="{27CDEAE1-69FA-42CF-B65D-944C8BD08CC2}" type="datetimeFigureOut">
              <a:rPr lang="en-US" smtClean="0"/>
              <a:pPr/>
              <a:t>11/1/2023</a:t>
            </a:fld>
            <a:endParaRPr lang="en-US" dirty="0"/>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lvl1pPr>
              <a:defRPr/>
            </a:lvl1pPr>
          </a:lstStyle>
          <a:p>
            <a:endParaRPr lang="en-US" dirty="0"/>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3184129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lvl1pPr>
              <a:defRPr/>
            </a:lvl1pPr>
          </a:lstStyle>
          <a:p>
            <a:fld id="{27CDEAE1-69FA-42CF-B65D-944C8BD08CC2}" type="datetimeFigureOut">
              <a:rPr lang="en-US" smtClean="0"/>
              <a:pPr/>
              <a:t>11/1/2023</a:t>
            </a:fld>
            <a:endParaRPr lang="en-US" dirty="0"/>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lvl1pPr>
              <a:defRPr/>
            </a:lvl1pPr>
          </a:lstStyle>
          <a:p>
            <a:endParaRPr lang="en-US" dirty="0"/>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1461361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lvl1pPr>
              <a:defRPr/>
            </a:lvl1pPr>
          </a:lstStyle>
          <a:p>
            <a:fld id="{27CDEAE1-69FA-42CF-B65D-944C8BD08CC2}" type="datetimeFigureOut">
              <a:rPr lang="en-US" smtClean="0"/>
              <a:pPr/>
              <a:t>11/1/2023</a:t>
            </a:fld>
            <a:endParaRPr lang="en-US" dirty="0"/>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lvl1pPr>
              <a:defRPr/>
            </a:lvl1pPr>
          </a:lstStyle>
          <a:p>
            <a:endParaRPr lang="en-US" dirty="0"/>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616937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lvl1pPr>
              <a:defRPr/>
            </a:lvl1pPr>
          </a:lstStyle>
          <a:p>
            <a:fld id="{27CDEAE1-69FA-42CF-B65D-944C8BD08CC2}" type="datetimeFigureOut">
              <a:rPr lang="en-US" smtClean="0"/>
              <a:pPr/>
              <a:t>11/1/2023</a:t>
            </a:fld>
            <a:endParaRPr lang="en-US" dirty="0"/>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lvl1pPr>
              <a:defRPr/>
            </a:lvl1pPr>
          </a:lstStyle>
          <a:p>
            <a:endParaRPr lang="en-US" dirty="0"/>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3756428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lvl1pPr>
              <a:defRPr/>
            </a:lvl1pPr>
          </a:lstStyle>
          <a:p>
            <a:fld id="{27CDEAE1-69FA-42CF-B65D-944C8BD08CC2}" type="datetimeFigureOut">
              <a:rPr lang="en-US" smtClean="0"/>
              <a:pPr/>
              <a:t>11/1/2023</a:t>
            </a:fld>
            <a:endParaRPr lang="en-US" dirty="0"/>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lvl1pPr>
              <a:defRPr/>
            </a:lvl1pPr>
          </a:lstStyle>
          <a:p>
            <a:endParaRPr lang="en-US" dirty="0"/>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1383398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lvl1pPr>
              <a:defRPr/>
            </a:lvl1pPr>
          </a:lstStyle>
          <a:p>
            <a:fld id="{27CDEAE1-69FA-42CF-B65D-944C8BD08CC2}" type="datetimeFigureOut">
              <a:rPr lang="en-US" smtClean="0"/>
              <a:pPr/>
              <a:t>11/1/2023</a:t>
            </a:fld>
            <a:endParaRPr lang="en-US" dirty="0"/>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23032768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lvl1pPr>
              <a:defRPr/>
            </a:lvl1pPr>
          </a:lstStyle>
          <a:p>
            <a:fld id="{27CDEAE1-69FA-42CF-B65D-944C8BD08CC2}" type="datetimeFigureOut">
              <a:rPr lang="en-US" smtClean="0"/>
              <a:pPr/>
              <a:t>11/1/2023</a:t>
            </a:fld>
            <a:endParaRPr lang="en-US" dirty="0"/>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lvl1pPr>
              <a:defRPr/>
            </a:lvl1pPr>
          </a:lstStyle>
          <a:p>
            <a:endParaRPr lang="en-US" dirty="0"/>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lvl1pPr>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2075450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0C8C7-81CD-F514-2A64-9D4D654172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VN"/>
          </a:p>
        </p:txBody>
      </p:sp>
      <p:sp>
        <p:nvSpPr>
          <p:cNvPr id="3" name="Subtitle 2">
            <a:extLst>
              <a:ext uri="{FF2B5EF4-FFF2-40B4-BE49-F238E27FC236}">
                <a16:creationId xmlns:a16="http://schemas.microsoft.com/office/drawing/2014/main" id="{FA526D51-8F2B-B8CD-422A-8DF377858D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VN"/>
          </a:p>
        </p:txBody>
      </p:sp>
      <p:sp>
        <p:nvSpPr>
          <p:cNvPr id="4" name="Date Placeholder 3">
            <a:extLst>
              <a:ext uri="{FF2B5EF4-FFF2-40B4-BE49-F238E27FC236}">
                <a16:creationId xmlns:a16="http://schemas.microsoft.com/office/drawing/2014/main" id="{B44CEDCC-D00A-9787-040F-672274B21B25}"/>
              </a:ext>
            </a:extLst>
          </p:cNvPr>
          <p:cNvSpPr>
            <a:spLocks noGrp="1"/>
          </p:cNvSpPr>
          <p:nvPr>
            <p:ph type="dt" sz="half" idx="10"/>
          </p:nvPr>
        </p:nvSpPr>
        <p:spPr/>
        <p:txBody>
          <a:bodyPr/>
          <a:lstStyle>
            <a:lvl1pPr>
              <a:defRPr/>
            </a:lvl1pPr>
          </a:lstStyle>
          <a:p>
            <a:fld id="{36ABC419-4D96-0D42-9D4A-55FA3F47002C}" type="datetimeFigureOut">
              <a:rPr lang="en-VN" smtClean="0"/>
              <a:pPr/>
              <a:t>11/01/2023</a:t>
            </a:fld>
            <a:endParaRPr lang="en-VN" dirty="0"/>
          </a:p>
        </p:txBody>
      </p:sp>
      <p:sp>
        <p:nvSpPr>
          <p:cNvPr id="5" name="Footer Placeholder 4">
            <a:extLst>
              <a:ext uri="{FF2B5EF4-FFF2-40B4-BE49-F238E27FC236}">
                <a16:creationId xmlns:a16="http://schemas.microsoft.com/office/drawing/2014/main" id="{39503261-7BB3-A2C4-47D4-0AD26296FF00}"/>
              </a:ext>
            </a:extLst>
          </p:cNvPr>
          <p:cNvSpPr>
            <a:spLocks noGrp="1"/>
          </p:cNvSpPr>
          <p:nvPr>
            <p:ph type="ftr" sz="quarter" idx="11"/>
          </p:nvPr>
        </p:nvSpPr>
        <p:spPr/>
        <p:txBody>
          <a:bodyPr/>
          <a:lstStyle>
            <a:lvl1pPr>
              <a:defRPr/>
            </a:lvl1pPr>
          </a:lstStyle>
          <a:p>
            <a:endParaRPr lang="en-VN" dirty="0"/>
          </a:p>
        </p:txBody>
      </p:sp>
      <p:sp>
        <p:nvSpPr>
          <p:cNvPr id="6" name="Slide Number Placeholder 5">
            <a:extLst>
              <a:ext uri="{FF2B5EF4-FFF2-40B4-BE49-F238E27FC236}">
                <a16:creationId xmlns:a16="http://schemas.microsoft.com/office/drawing/2014/main" id="{F26945FB-32B2-4D27-7204-978AF173B4DD}"/>
              </a:ext>
            </a:extLst>
          </p:cNvPr>
          <p:cNvSpPr>
            <a:spLocks noGrp="1"/>
          </p:cNvSpPr>
          <p:nvPr>
            <p:ph type="sldNum" sz="quarter" idx="12"/>
          </p:nvPr>
        </p:nvSpPr>
        <p:spPr/>
        <p:txBody>
          <a:bodyPr/>
          <a:lstStyle>
            <a:lvl1pPr>
              <a:defRPr/>
            </a:lvl1pPr>
          </a:lstStyle>
          <a:p>
            <a:fld id="{686F57A7-E83C-6840-953C-50ACCA3112B5}" type="slidenum">
              <a:rPr lang="en-VN" smtClean="0"/>
              <a:pPr/>
              <a:t>‹#›</a:t>
            </a:fld>
            <a:endParaRPr lang="en-VN" dirty="0"/>
          </a:p>
        </p:txBody>
      </p:sp>
    </p:spTree>
    <p:extLst>
      <p:ext uri="{BB962C8B-B14F-4D97-AF65-F5344CB8AC3E}">
        <p14:creationId xmlns:p14="http://schemas.microsoft.com/office/powerpoint/2010/main" val="321576919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2C944-6603-9709-72CF-D3894BCBB043}"/>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CD710F82-BBEC-6712-F117-A2C986608A5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9783A505-C3DD-89A8-E0C7-CAAD060D0318}"/>
              </a:ext>
            </a:extLst>
          </p:cNvPr>
          <p:cNvSpPr>
            <a:spLocks noGrp="1"/>
          </p:cNvSpPr>
          <p:nvPr>
            <p:ph type="dt" sz="half" idx="10"/>
          </p:nvPr>
        </p:nvSpPr>
        <p:spPr/>
        <p:txBody>
          <a:bodyPr/>
          <a:lstStyle>
            <a:lvl1pPr>
              <a:defRPr/>
            </a:lvl1pPr>
          </a:lstStyle>
          <a:p>
            <a:fld id="{36ABC419-4D96-0D42-9D4A-55FA3F47002C}" type="datetimeFigureOut">
              <a:rPr lang="en-VN" smtClean="0"/>
              <a:pPr/>
              <a:t>11/01/2023</a:t>
            </a:fld>
            <a:endParaRPr lang="en-VN" dirty="0"/>
          </a:p>
        </p:txBody>
      </p:sp>
      <p:sp>
        <p:nvSpPr>
          <p:cNvPr id="5" name="Footer Placeholder 4">
            <a:extLst>
              <a:ext uri="{FF2B5EF4-FFF2-40B4-BE49-F238E27FC236}">
                <a16:creationId xmlns:a16="http://schemas.microsoft.com/office/drawing/2014/main" id="{CD23D2F9-6603-80A1-9B50-066A97C9854D}"/>
              </a:ext>
            </a:extLst>
          </p:cNvPr>
          <p:cNvSpPr>
            <a:spLocks noGrp="1"/>
          </p:cNvSpPr>
          <p:nvPr>
            <p:ph type="ftr" sz="quarter" idx="11"/>
          </p:nvPr>
        </p:nvSpPr>
        <p:spPr/>
        <p:txBody>
          <a:bodyPr/>
          <a:lstStyle>
            <a:lvl1pPr>
              <a:defRPr/>
            </a:lvl1pPr>
          </a:lstStyle>
          <a:p>
            <a:endParaRPr lang="en-VN" dirty="0"/>
          </a:p>
        </p:txBody>
      </p:sp>
      <p:sp>
        <p:nvSpPr>
          <p:cNvPr id="6" name="Slide Number Placeholder 5">
            <a:extLst>
              <a:ext uri="{FF2B5EF4-FFF2-40B4-BE49-F238E27FC236}">
                <a16:creationId xmlns:a16="http://schemas.microsoft.com/office/drawing/2014/main" id="{59E8A8F7-00B9-357F-DF7E-7A2155A1E58E}"/>
              </a:ext>
            </a:extLst>
          </p:cNvPr>
          <p:cNvSpPr>
            <a:spLocks noGrp="1"/>
          </p:cNvSpPr>
          <p:nvPr>
            <p:ph type="sldNum" sz="quarter" idx="12"/>
          </p:nvPr>
        </p:nvSpPr>
        <p:spPr/>
        <p:txBody>
          <a:bodyPr/>
          <a:lstStyle>
            <a:lvl1pPr>
              <a:defRPr/>
            </a:lvl1pPr>
          </a:lstStyle>
          <a:p>
            <a:fld id="{686F57A7-E83C-6840-953C-50ACCA3112B5}" type="slidenum">
              <a:rPr lang="en-VN" smtClean="0"/>
              <a:pPr/>
              <a:t>‹#›</a:t>
            </a:fld>
            <a:endParaRPr lang="en-VN" dirty="0"/>
          </a:p>
        </p:txBody>
      </p:sp>
    </p:spTree>
    <p:extLst>
      <p:ext uri="{BB962C8B-B14F-4D97-AF65-F5344CB8AC3E}">
        <p14:creationId xmlns:p14="http://schemas.microsoft.com/office/powerpoint/2010/main" val="3841393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B4DD5-98E1-6333-A5A7-7B4BB8036AE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VN"/>
          </a:p>
        </p:txBody>
      </p:sp>
      <p:sp>
        <p:nvSpPr>
          <p:cNvPr id="3" name="Text Placeholder 2">
            <a:extLst>
              <a:ext uri="{FF2B5EF4-FFF2-40B4-BE49-F238E27FC236}">
                <a16:creationId xmlns:a16="http://schemas.microsoft.com/office/drawing/2014/main" id="{DA59D700-377E-65DC-2FA6-E00DC05471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EF500E6-598B-011C-8A0A-7462BFBAE251}"/>
              </a:ext>
            </a:extLst>
          </p:cNvPr>
          <p:cNvSpPr>
            <a:spLocks noGrp="1"/>
          </p:cNvSpPr>
          <p:nvPr>
            <p:ph type="dt" sz="half" idx="10"/>
          </p:nvPr>
        </p:nvSpPr>
        <p:spPr/>
        <p:txBody>
          <a:bodyPr/>
          <a:lstStyle>
            <a:lvl1pPr>
              <a:defRPr/>
            </a:lvl1pPr>
          </a:lstStyle>
          <a:p>
            <a:fld id="{36ABC419-4D96-0D42-9D4A-55FA3F47002C}" type="datetimeFigureOut">
              <a:rPr lang="en-VN" smtClean="0"/>
              <a:pPr/>
              <a:t>11/01/2023</a:t>
            </a:fld>
            <a:endParaRPr lang="en-VN" dirty="0"/>
          </a:p>
        </p:txBody>
      </p:sp>
      <p:sp>
        <p:nvSpPr>
          <p:cNvPr id="5" name="Footer Placeholder 4">
            <a:extLst>
              <a:ext uri="{FF2B5EF4-FFF2-40B4-BE49-F238E27FC236}">
                <a16:creationId xmlns:a16="http://schemas.microsoft.com/office/drawing/2014/main" id="{04D75B3F-FF20-12B1-867D-95C26A2AA3AE}"/>
              </a:ext>
            </a:extLst>
          </p:cNvPr>
          <p:cNvSpPr>
            <a:spLocks noGrp="1"/>
          </p:cNvSpPr>
          <p:nvPr>
            <p:ph type="ftr" sz="quarter" idx="11"/>
          </p:nvPr>
        </p:nvSpPr>
        <p:spPr/>
        <p:txBody>
          <a:bodyPr/>
          <a:lstStyle>
            <a:lvl1pPr>
              <a:defRPr/>
            </a:lvl1pPr>
          </a:lstStyle>
          <a:p>
            <a:endParaRPr lang="en-VN" dirty="0"/>
          </a:p>
        </p:txBody>
      </p:sp>
      <p:sp>
        <p:nvSpPr>
          <p:cNvPr id="6" name="Slide Number Placeholder 5">
            <a:extLst>
              <a:ext uri="{FF2B5EF4-FFF2-40B4-BE49-F238E27FC236}">
                <a16:creationId xmlns:a16="http://schemas.microsoft.com/office/drawing/2014/main" id="{0D3995F5-0E17-37B0-A067-5A393EF002F7}"/>
              </a:ext>
            </a:extLst>
          </p:cNvPr>
          <p:cNvSpPr>
            <a:spLocks noGrp="1"/>
          </p:cNvSpPr>
          <p:nvPr>
            <p:ph type="sldNum" sz="quarter" idx="12"/>
          </p:nvPr>
        </p:nvSpPr>
        <p:spPr/>
        <p:txBody>
          <a:bodyPr/>
          <a:lstStyle>
            <a:lvl1pPr>
              <a:defRPr/>
            </a:lvl1pPr>
          </a:lstStyle>
          <a:p>
            <a:fld id="{686F57A7-E83C-6840-953C-50ACCA3112B5}" type="slidenum">
              <a:rPr lang="en-VN" smtClean="0"/>
              <a:pPr/>
              <a:t>‹#›</a:t>
            </a:fld>
            <a:endParaRPr lang="en-VN" dirty="0"/>
          </a:p>
        </p:txBody>
      </p:sp>
    </p:spTree>
    <p:extLst>
      <p:ext uri="{BB962C8B-B14F-4D97-AF65-F5344CB8AC3E}">
        <p14:creationId xmlns:p14="http://schemas.microsoft.com/office/powerpoint/2010/main" val="37889804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7E8DCD-0A63-D8A9-0D54-DAA20ACD618A}"/>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A87C81D9-147E-7E14-E4C3-EA087004FA4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Content Placeholder 3">
            <a:extLst>
              <a:ext uri="{FF2B5EF4-FFF2-40B4-BE49-F238E27FC236}">
                <a16:creationId xmlns:a16="http://schemas.microsoft.com/office/drawing/2014/main" id="{3130CCF4-5BBA-3CAD-CEF1-F79F0913D0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Date Placeholder 4">
            <a:extLst>
              <a:ext uri="{FF2B5EF4-FFF2-40B4-BE49-F238E27FC236}">
                <a16:creationId xmlns:a16="http://schemas.microsoft.com/office/drawing/2014/main" id="{7FDB8FF5-7E2E-729E-0DAE-19EB2987C551}"/>
              </a:ext>
            </a:extLst>
          </p:cNvPr>
          <p:cNvSpPr>
            <a:spLocks noGrp="1"/>
          </p:cNvSpPr>
          <p:nvPr>
            <p:ph type="dt" sz="half" idx="10"/>
          </p:nvPr>
        </p:nvSpPr>
        <p:spPr/>
        <p:txBody>
          <a:bodyPr/>
          <a:lstStyle>
            <a:lvl1pPr>
              <a:defRPr/>
            </a:lvl1pPr>
          </a:lstStyle>
          <a:p>
            <a:fld id="{36ABC419-4D96-0D42-9D4A-55FA3F47002C}" type="datetimeFigureOut">
              <a:rPr lang="en-VN" smtClean="0"/>
              <a:pPr/>
              <a:t>11/01/2023</a:t>
            </a:fld>
            <a:endParaRPr lang="en-VN" dirty="0"/>
          </a:p>
        </p:txBody>
      </p:sp>
      <p:sp>
        <p:nvSpPr>
          <p:cNvPr id="6" name="Footer Placeholder 5">
            <a:extLst>
              <a:ext uri="{FF2B5EF4-FFF2-40B4-BE49-F238E27FC236}">
                <a16:creationId xmlns:a16="http://schemas.microsoft.com/office/drawing/2014/main" id="{FC17D848-29D6-1E93-CFFA-9F62D6A499A6}"/>
              </a:ext>
            </a:extLst>
          </p:cNvPr>
          <p:cNvSpPr>
            <a:spLocks noGrp="1"/>
          </p:cNvSpPr>
          <p:nvPr>
            <p:ph type="ftr" sz="quarter" idx="11"/>
          </p:nvPr>
        </p:nvSpPr>
        <p:spPr/>
        <p:txBody>
          <a:bodyPr/>
          <a:lstStyle>
            <a:lvl1pPr>
              <a:defRPr/>
            </a:lvl1pPr>
          </a:lstStyle>
          <a:p>
            <a:endParaRPr lang="en-VN" dirty="0"/>
          </a:p>
        </p:txBody>
      </p:sp>
      <p:sp>
        <p:nvSpPr>
          <p:cNvPr id="7" name="Slide Number Placeholder 6">
            <a:extLst>
              <a:ext uri="{FF2B5EF4-FFF2-40B4-BE49-F238E27FC236}">
                <a16:creationId xmlns:a16="http://schemas.microsoft.com/office/drawing/2014/main" id="{BB8BABF3-163A-CD93-BA32-65CF8A340F8C}"/>
              </a:ext>
            </a:extLst>
          </p:cNvPr>
          <p:cNvSpPr>
            <a:spLocks noGrp="1"/>
          </p:cNvSpPr>
          <p:nvPr>
            <p:ph type="sldNum" sz="quarter" idx="12"/>
          </p:nvPr>
        </p:nvSpPr>
        <p:spPr/>
        <p:txBody>
          <a:bodyPr/>
          <a:lstStyle>
            <a:lvl1pPr>
              <a:defRPr/>
            </a:lvl1pPr>
          </a:lstStyle>
          <a:p>
            <a:fld id="{686F57A7-E83C-6840-953C-50ACCA3112B5}" type="slidenum">
              <a:rPr lang="en-VN" smtClean="0"/>
              <a:pPr/>
              <a:t>‹#›</a:t>
            </a:fld>
            <a:endParaRPr lang="en-VN" dirty="0"/>
          </a:p>
        </p:txBody>
      </p:sp>
    </p:spTree>
    <p:extLst>
      <p:ext uri="{BB962C8B-B14F-4D97-AF65-F5344CB8AC3E}">
        <p14:creationId xmlns:p14="http://schemas.microsoft.com/office/powerpoint/2010/main" val="6538477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72D85-1EBC-2EE0-A5CF-FEB590D45673}"/>
              </a:ext>
            </a:extLst>
          </p:cNvPr>
          <p:cNvSpPr>
            <a:spLocks noGrp="1"/>
          </p:cNvSpPr>
          <p:nvPr>
            <p:ph type="title"/>
          </p:nvPr>
        </p:nvSpPr>
        <p:spPr>
          <a:xfrm>
            <a:off x="839788" y="365125"/>
            <a:ext cx="10515600" cy="1325563"/>
          </a:xfrm>
        </p:spPr>
        <p:txBody>
          <a:bodyPr/>
          <a:lstStyle/>
          <a:p>
            <a:r>
              <a:rPr lang="en-US"/>
              <a:t>Click to edit Master title style</a:t>
            </a:r>
            <a:endParaRPr lang="en-VN"/>
          </a:p>
        </p:txBody>
      </p:sp>
      <p:sp>
        <p:nvSpPr>
          <p:cNvPr id="3" name="Text Placeholder 2">
            <a:extLst>
              <a:ext uri="{FF2B5EF4-FFF2-40B4-BE49-F238E27FC236}">
                <a16:creationId xmlns:a16="http://schemas.microsoft.com/office/drawing/2014/main" id="{A1A82D93-7F81-7495-D8C1-21318FE9EA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D72C5E4-4884-8F8A-887A-DB157A8BD45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Text Placeholder 4">
            <a:extLst>
              <a:ext uri="{FF2B5EF4-FFF2-40B4-BE49-F238E27FC236}">
                <a16:creationId xmlns:a16="http://schemas.microsoft.com/office/drawing/2014/main" id="{2B7449AB-FD85-F1DE-9A91-3E52AF825AA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E0951C-E95C-E261-7338-C38B8F90B57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7" name="Date Placeholder 6">
            <a:extLst>
              <a:ext uri="{FF2B5EF4-FFF2-40B4-BE49-F238E27FC236}">
                <a16:creationId xmlns:a16="http://schemas.microsoft.com/office/drawing/2014/main" id="{B6EDEF50-D734-4D46-400F-897660FAB260}"/>
              </a:ext>
            </a:extLst>
          </p:cNvPr>
          <p:cNvSpPr>
            <a:spLocks noGrp="1"/>
          </p:cNvSpPr>
          <p:nvPr>
            <p:ph type="dt" sz="half" idx="10"/>
          </p:nvPr>
        </p:nvSpPr>
        <p:spPr/>
        <p:txBody>
          <a:bodyPr/>
          <a:lstStyle>
            <a:lvl1pPr>
              <a:defRPr/>
            </a:lvl1pPr>
          </a:lstStyle>
          <a:p>
            <a:fld id="{36ABC419-4D96-0D42-9D4A-55FA3F47002C}" type="datetimeFigureOut">
              <a:rPr lang="en-VN" smtClean="0"/>
              <a:pPr/>
              <a:t>11/01/2023</a:t>
            </a:fld>
            <a:endParaRPr lang="en-VN" dirty="0"/>
          </a:p>
        </p:txBody>
      </p:sp>
      <p:sp>
        <p:nvSpPr>
          <p:cNvPr id="8" name="Footer Placeholder 7">
            <a:extLst>
              <a:ext uri="{FF2B5EF4-FFF2-40B4-BE49-F238E27FC236}">
                <a16:creationId xmlns:a16="http://schemas.microsoft.com/office/drawing/2014/main" id="{3B7DD5B2-6550-4B7C-E68D-AA289BE909A1}"/>
              </a:ext>
            </a:extLst>
          </p:cNvPr>
          <p:cNvSpPr>
            <a:spLocks noGrp="1"/>
          </p:cNvSpPr>
          <p:nvPr>
            <p:ph type="ftr" sz="quarter" idx="11"/>
          </p:nvPr>
        </p:nvSpPr>
        <p:spPr/>
        <p:txBody>
          <a:bodyPr/>
          <a:lstStyle>
            <a:lvl1pPr>
              <a:defRPr/>
            </a:lvl1pPr>
          </a:lstStyle>
          <a:p>
            <a:endParaRPr lang="en-VN" dirty="0"/>
          </a:p>
        </p:txBody>
      </p:sp>
      <p:sp>
        <p:nvSpPr>
          <p:cNvPr id="9" name="Slide Number Placeholder 8">
            <a:extLst>
              <a:ext uri="{FF2B5EF4-FFF2-40B4-BE49-F238E27FC236}">
                <a16:creationId xmlns:a16="http://schemas.microsoft.com/office/drawing/2014/main" id="{20786CCF-794F-E5DE-8E93-497D2FC83B9F}"/>
              </a:ext>
            </a:extLst>
          </p:cNvPr>
          <p:cNvSpPr>
            <a:spLocks noGrp="1"/>
          </p:cNvSpPr>
          <p:nvPr>
            <p:ph type="sldNum" sz="quarter" idx="12"/>
          </p:nvPr>
        </p:nvSpPr>
        <p:spPr/>
        <p:txBody>
          <a:bodyPr/>
          <a:lstStyle>
            <a:lvl1pPr>
              <a:defRPr/>
            </a:lvl1pPr>
          </a:lstStyle>
          <a:p>
            <a:fld id="{686F57A7-E83C-6840-953C-50ACCA3112B5}" type="slidenum">
              <a:rPr lang="en-VN" smtClean="0"/>
              <a:pPr/>
              <a:t>‹#›</a:t>
            </a:fld>
            <a:endParaRPr lang="en-VN" dirty="0"/>
          </a:p>
        </p:txBody>
      </p:sp>
    </p:spTree>
    <p:extLst>
      <p:ext uri="{BB962C8B-B14F-4D97-AF65-F5344CB8AC3E}">
        <p14:creationId xmlns:p14="http://schemas.microsoft.com/office/powerpoint/2010/main" val="12047586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5E36B-286E-EBCB-38B5-B3A85E6BA2A8}"/>
              </a:ext>
            </a:extLst>
          </p:cNvPr>
          <p:cNvSpPr>
            <a:spLocks noGrp="1"/>
          </p:cNvSpPr>
          <p:nvPr>
            <p:ph type="title"/>
          </p:nvPr>
        </p:nvSpPr>
        <p:spPr/>
        <p:txBody>
          <a:bodyPr/>
          <a:lstStyle/>
          <a:p>
            <a:r>
              <a:rPr lang="en-US"/>
              <a:t>Click to edit Master title style</a:t>
            </a:r>
            <a:endParaRPr lang="en-VN"/>
          </a:p>
        </p:txBody>
      </p:sp>
      <p:sp>
        <p:nvSpPr>
          <p:cNvPr id="3" name="Date Placeholder 2">
            <a:extLst>
              <a:ext uri="{FF2B5EF4-FFF2-40B4-BE49-F238E27FC236}">
                <a16:creationId xmlns:a16="http://schemas.microsoft.com/office/drawing/2014/main" id="{49D9EEAA-AD4C-4987-F15D-6638A448FED0}"/>
              </a:ext>
            </a:extLst>
          </p:cNvPr>
          <p:cNvSpPr>
            <a:spLocks noGrp="1"/>
          </p:cNvSpPr>
          <p:nvPr>
            <p:ph type="dt" sz="half" idx="10"/>
          </p:nvPr>
        </p:nvSpPr>
        <p:spPr/>
        <p:txBody>
          <a:bodyPr/>
          <a:lstStyle>
            <a:lvl1pPr>
              <a:defRPr/>
            </a:lvl1pPr>
          </a:lstStyle>
          <a:p>
            <a:fld id="{36ABC419-4D96-0D42-9D4A-55FA3F47002C}" type="datetimeFigureOut">
              <a:rPr lang="en-VN" smtClean="0"/>
              <a:pPr/>
              <a:t>11/01/2023</a:t>
            </a:fld>
            <a:endParaRPr lang="en-VN" dirty="0"/>
          </a:p>
        </p:txBody>
      </p:sp>
      <p:sp>
        <p:nvSpPr>
          <p:cNvPr id="4" name="Footer Placeholder 3">
            <a:extLst>
              <a:ext uri="{FF2B5EF4-FFF2-40B4-BE49-F238E27FC236}">
                <a16:creationId xmlns:a16="http://schemas.microsoft.com/office/drawing/2014/main" id="{B8279D95-D5DC-A77E-852B-2CE8E284AC82}"/>
              </a:ext>
            </a:extLst>
          </p:cNvPr>
          <p:cNvSpPr>
            <a:spLocks noGrp="1"/>
          </p:cNvSpPr>
          <p:nvPr>
            <p:ph type="ftr" sz="quarter" idx="11"/>
          </p:nvPr>
        </p:nvSpPr>
        <p:spPr/>
        <p:txBody>
          <a:bodyPr/>
          <a:lstStyle>
            <a:lvl1pPr>
              <a:defRPr/>
            </a:lvl1pPr>
          </a:lstStyle>
          <a:p>
            <a:endParaRPr lang="en-VN" dirty="0"/>
          </a:p>
        </p:txBody>
      </p:sp>
      <p:sp>
        <p:nvSpPr>
          <p:cNvPr id="5" name="Slide Number Placeholder 4">
            <a:extLst>
              <a:ext uri="{FF2B5EF4-FFF2-40B4-BE49-F238E27FC236}">
                <a16:creationId xmlns:a16="http://schemas.microsoft.com/office/drawing/2014/main" id="{2204425A-E553-6986-9313-7DEB6DDF36E7}"/>
              </a:ext>
            </a:extLst>
          </p:cNvPr>
          <p:cNvSpPr>
            <a:spLocks noGrp="1"/>
          </p:cNvSpPr>
          <p:nvPr>
            <p:ph type="sldNum" sz="quarter" idx="12"/>
          </p:nvPr>
        </p:nvSpPr>
        <p:spPr/>
        <p:txBody>
          <a:bodyPr/>
          <a:lstStyle>
            <a:lvl1pPr>
              <a:defRPr/>
            </a:lvl1pPr>
          </a:lstStyle>
          <a:p>
            <a:fld id="{686F57A7-E83C-6840-953C-50ACCA3112B5}" type="slidenum">
              <a:rPr lang="en-VN" smtClean="0"/>
              <a:pPr/>
              <a:t>‹#›</a:t>
            </a:fld>
            <a:endParaRPr lang="en-VN" dirty="0"/>
          </a:p>
        </p:txBody>
      </p:sp>
    </p:spTree>
    <p:extLst>
      <p:ext uri="{BB962C8B-B14F-4D97-AF65-F5344CB8AC3E}">
        <p14:creationId xmlns:p14="http://schemas.microsoft.com/office/powerpoint/2010/main" val="35040850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6223F1-EF04-B7CA-D1F0-DB411A970F64}"/>
              </a:ext>
            </a:extLst>
          </p:cNvPr>
          <p:cNvSpPr>
            <a:spLocks noGrp="1"/>
          </p:cNvSpPr>
          <p:nvPr>
            <p:ph type="dt" sz="half" idx="10"/>
          </p:nvPr>
        </p:nvSpPr>
        <p:spPr/>
        <p:txBody>
          <a:bodyPr/>
          <a:lstStyle>
            <a:lvl1pPr>
              <a:defRPr/>
            </a:lvl1pPr>
          </a:lstStyle>
          <a:p>
            <a:fld id="{36ABC419-4D96-0D42-9D4A-55FA3F47002C}" type="datetimeFigureOut">
              <a:rPr lang="en-VN" smtClean="0"/>
              <a:pPr/>
              <a:t>11/01/2023</a:t>
            </a:fld>
            <a:endParaRPr lang="en-VN" dirty="0"/>
          </a:p>
        </p:txBody>
      </p:sp>
      <p:sp>
        <p:nvSpPr>
          <p:cNvPr id="3" name="Footer Placeholder 2">
            <a:extLst>
              <a:ext uri="{FF2B5EF4-FFF2-40B4-BE49-F238E27FC236}">
                <a16:creationId xmlns:a16="http://schemas.microsoft.com/office/drawing/2014/main" id="{3DE4048B-4CF6-0DA0-EA62-7F0484248CC2}"/>
              </a:ext>
            </a:extLst>
          </p:cNvPr>
          <p:cNvSpPr>
            <a:spLocks noGrp="1"/>
          </p:cNvSpPr>
          <p:nvPr>
            <p:ph type="ftr" sz="quarter" idx="11"/>
          </p:nvPr>
        </p:nvSpPr>
        <p:spPr/>
        <p:txBody>
          <a:bodyPr/>
          <a:lstStyle>
            <a:lvl1pPr>
              <a:defRPr/>
            </a:lvl1pPr>
          </a:lstStyle>
          <a:p>
            <a:endParaRPr lang="en-VN" dirty="0"/>
          </a:p>
        </p:txBody>
      </p:sp>
      <p:sp>
        <p:nvSpPr>
          <p:cNvPr id="4" name="Slide Number Placeholder 3">
            <a:extLst>
              <a:ext uri="{FF2B5EF4-FFF2-40B4-BE49-F238E27FC236}">
                <a16:creationId xmlns:a16="http://schemas.microsoft.com/office/drawing/2014/main" id="{C25FB3FA-4769-5749-3D92-8B3C2562EAFE}"/>
              </a:ext>
            </a:extLst>
          </p:cNvPr>
          <p:cNvSpPr>
            <a:spLocks noGrp="1"/>
          </p:cNvSpPr>
          <p:nvPr>
            <p:ph type="sldNum" sz="quarter" idx="12"/>
          </p:nvPr>
        </p:nvSpPr>
        <p:spPr/>
        <p:txBody>
          <a:bodyPr/>
          <a:lstStyle>
            <a:lvl1pPr>
              <a:defRPr/>
            </a:lvl1pPr>
          </a:lstStyle>
          <a:p>
            <a:fld id="{686F57A7-E83C-6840-953C-50ACCA3112B5}" type="slidenum">
              <a:rPr lang="en-VN" smtClean="0"/>
              <a:pPr/>
              <a:t>‹#›</a:t>
            </a:fld>
            <a:endParaRPr lang="en-VN" dirty="0"/>
          </a:p>
        </p:txBody>
      </p:sp>
    </p:spTree>
    <p:extLst>
      <p:ext uri="{BB962C8B-B14F-4D97-AF65-F5344CB8AC3E}">
        <p14:creationId xmlns:p14="http://schemas.microsoft.com/office/powerpoint/2010/main" val="41181600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4238D-CEF7-1A06-4B9C-AF5A83886D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Content Placeholder 2">
            <a:extLst>
              <a:ext uri="{FF2B5EF4-FFF2-40B4-BE49-F238E27FC236}">
                <a16:creationId xmlns:a16="http://schemas.microsoft.com/office/drawing/2014/main" id="{526E6184-AF31-F000-AF19-8082436AE6C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Text Placeholder 3">
            <a:extLst>
              <a:ext uri="{FF2B5EF4-FFF2-40B4-BE49-F238E27FC236}">
                <a16:creationId xmlns:a16="http://schemas.microsoft.com/office/drawing/2014/main" id="{8DB5D586-F3BE-EEF5-8A02-3747EF7207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3AB200-8EE7-B23D-4254-60F5499A2B03}"/>
              </a:ext>
            </a:extLst>
          </p:cNvPr>
          <p:cNvSpPr>
            <a:spLocks noGrp="1"/>
          </p:cNvSpPr>
          <p:nvPr>
            <p:ph type="dt" sz="half" idx="10"/>
          </p:nvPr>
        </p:nvSpPr>
        <p:spPr/>
        <p:txBody>
          <a:bodyPr/>
          <a:lstStyle>
            <a:lvl1pPr>
              <a:defRPr/>
            </a:lvl1pPr>
          </a:lstStyle>
          <a:p>
            <a:fld id="{36ABC419-4D96-0D42-9D4A-55FA3F47002C}" type="datetimeFigureOut">
              <a:rPr lang="en-VN" smtClean="0"/>
              <a:pPr/>
              <a:t>11/01/2023</a:t>
            </a:fld>
            <a:endParaRPr lang="en-VN" dirty="0"/>
          </a:p>
        </p:txBody>
      </p:sp>
      <p:sp>
        <p:nvSpPr>
          <p:cNvPr id="6" name="Footer Placeholder 5">
            <a:extLst>
              <a:ext uri="{FF2B5EF4-FFF2-40B4-BE49-F238E27FC236}">
                <a16:creationId xmlns:a16="http://schemas.microsoft.com/office/drawing/2014/main" id="{64101FD2-F9F6-E016-F7B3-56B39088D330}"/>
              </a:ext>
            </a:extLst>
          </p:cNvPr>
          <p:cNvSpPr>
            <a:spLocks noGrp="1"/>
          </p:cNvSpPr>
          <p:nvPr>
            <p:ph type="ftr" sz="quarter" idx="11"/>
          </p:nvPr>
        </p:nvSpPr>
        <p:spPr/>
        <p:txBody>
          <a:bodyPr/>
          <a:lstStyle>
            <a:lvl1pPr>
              <a:defRPr/>
            </a:lvl1pPr>
          </a:lstStyle>
          <a:p>
            <a:endParaRPr lang="en-VN" dirty="0"/>
          </a:p>
        </p:txBody>
      </p:sp>
      <p:sp>
        <p:nvSpPr>
          <p:cNvPr id="7" name="Slide Number Placeholder 6">
            <a:extLst>
              <a:ext uri="{FF2B5EF4-FFF2-40B4-BE49-F238E27FC236}">
                <a16:creationId xmlns:a16="http://schemas.microsoft.com/office/drawing/2014/main" id="{A7452A89-2CD6-6BB0-C6DD-208875655A15}"/>
              </a:ext>
            </a:extLst>
          </p:cNvPr>
          <p:cNvSpPr>
            <a:spLocks noGrp="1"/>
          </p:cNvSpPr>
          <p:nvPr>
            <p:ph type="sldNum" sz="quarter" idx="12"/>
          </p:nvPr>
        </p:nvSpPr>
        <p:spPr/>
        <p:txBody>
          <a:bodyPr/>
          <a:lstStyle>
            <a:lvl1pPr>
              <a:defRPr/>
            </a:lvl1pPr>
          </a:lstStyle>
          <a:p>
            <a:fld id="{686F57A7-E83C-6840-953C-50ACCA3112B5}" type="slidenum">
              <a:rPr lang="en-VN" smtClean="0"/>
              <a:pPr/>
              <a:t>‹#›</a:t>
            </a:fld>
            <a:endParaRPr lang="en-VN" dirty="0"/>
          </a:p>
        </p:txBody>
      </p:sp>
    </p:spTree>
    <p:extLst>
      <p:ext uri="{BB962C8B-B14F-4D97-AF65-F5344CB8AC3E}">
        <p14:creationId xmlns:p14="http://schemas.microsoft.com/office/powerpoint/2010/main" val="132201504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A283E-9EFA-115E-1557-A336B88B78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Picture Placeholder 2">
            <a:extLst>
              <a:ext uri="{FF2B5EF4-FFF2-40B4-BE49-F238E27FC236}">
                <a16:creationId xmlns:a16="http://schemas.microsoft.com/office/drawing/2014/main" id="{5763A002-4EA7-EB10-C99A-D57087F7604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VN"/>
          </a:p>
        </p:txBody>
      </p:sp>
      <p:sp>
        <p:nvSpPr>
          <p:cNvPr id="4" name="Text Placeholder 3">
            <a:extLst>
              <a:ext uri="{FF2B5EF4-FFF2-40B4-BE49-F238E27FC236}">
                <a16:creationId xmlns:a16="http://schemas.microsoft.com/office/drawing/2014/main" id="{8B4E1344-9606-C333-D3AB-57870A41FC1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8908C8A-5806-BFFD-38BC-E836BBA58924}"/>
              </a:ext>
            </a:extLst>
          </p:cNvPr>
          <p:cNvSpPr>
            <a:spLocks noGrp="1"/>
          </p:cNvSpPr>
          <p:nvPr>
            <p:ph type="dt" sz="half" idx="10"/>
          </p:nvPr>
        </p:nvSpPr>
        <p:spPr/>
        <p:txBody>
          <a:bodyPr/>
          <a:lstStyle>
            <a:lvl1pPr>
              <a:defRPr/>
            </a:lvl1pPr>
          </a:lstStyle>
          <a:p>
            <a:fld id="{36ABC419-4D96-0D42-9D4A-55FA3F47002C}" type="datetimeFigureOut">
              <a:rPr lang="en-VN" smtClean="0"/>
              <a:pPr/>
              <a:t>11/01/2023</a:t>
            </a:fld>
            <a:endParaRPr lang="en-VN" dirty="0"/>
          </a:p>
        </p:txBody>
      </p:sp>
      <p:sp>
        <p:nvSpPr>
          <p:cNvPr id="6" name="Footer Placeholder 5">
            <a:extLst>
              <a:ext uri="{FF2B5EF4-FFF2-40B4-BE49-F238E27FC236}">
                <a16:creationId xmlns:a16="http://schemas.microsoft.com/office/drawing/2014/main" id="{3808A82D-9139-0C5B-0997-9360D4676810}"/>
              </a:ext>
            </a:extLst>
          </p:cNvPr>
          <p:cNvSpPr>
            <a:spLocks noGrp="1"/>
          </p:cNvSpPr>
          <p:nvPr>
            <p:ph type="ftr" sz="quarter" idx="11"/>
          </p:nvPr>
        </p:nvSpPr>
        <p:spPr/>
        <p:txBody>
          <a:bodyPr/>
          <a:lstStyle>
            <a:lvl1pPr>
              <a:defRPr/>
            </a:lvl1pPr>
          </a:lstStyle>
          <a:p>
            <a:endParaRPr lang="en-VN" dirty="0"/>
          </a:p>
        </p:txBody>
      </p:sp>
      <p:sp>
        <p:nvSpPr>
          <p:cNvPr id="7" name="Slide Number Placeholder 6">
            <a:extLst>
              <a:ext uri="{FF2B5EF4-FFF2-40B4-BE49-F238E27FC236}">
                <a16:creationId xmlns:a16="http://schemas.microsoft.com/office/drawing/2014/main" id="{C2805AA3-83CD-AD44-885E-2EEC76D1F09A}"/>
              </a:ext>
            </a:extLst>
          </p:cNvPr>
          <p:cNvSpPr>
            <a:spLocks noGrp="1"/>
          </p:cNvSpPr>
          <p:nvPr>
            <p:ph type="sldNum" sz="quarter" idx="12"/>
          </p:nvPr>
        </p:nvSpPr>
        <p:spPr/>
        <p:txBody>
          <a:bodyPr/>
          <a:lstStyle>
            <a:lvl1pPr>
              <a:defRPr/>
            </a:lvl1pPr>
          </a:lstStyle>
          <a:p>
            <a:fld id="{686F57A7-E83C-6840-953C-50ACCA3112B5}" type="slidenum">
              <a:rPr lang="en-VN" smtClean="0"/>
              <a:pPr/>
              <a:t>‹#›</a:t>
            </a:fld>
            <a:endParaRPr lang="en-VN" dirty="0"/>
          </a:p>
        </p:txBody>
      </p:sp>
    </p:spTree>
    <p:extLst>
      <p:ext uri="{BB962C8B-B14F-4D97-AF65-F5344CB8AC3E}">
        <p14:creationId xmlns:p14="http://schemas.microsoft.com/office/powerpoint/2010/main" val="13060070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26AED-1ACC-9A06-04E3-DB4EC5E412E9}"/>
              </a:ext>
            </a:extLst>
          </p:cNvPr>
          <p:cNvSpPr>
            <a:spLocks noGrp="1"/>
          </p:cNvSpPr>
          <p:nvPr>
            <p:ph type="title"/>
          </p:nvPr>
        </p:nvSpPr>
        <p:spPr/>
        <p:txBody>
          <a:bodyPr/>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3001AAFF-BBD8-72BE-EE2D-F732D8E2892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FA9F233E-F0A4-FF4B-B6E2-415F667EC405}"/>
              </a:ext>
            </a:extLst>
          </p:cNvPr>
          <p:cNvSpPr>
            <a:spLocks noGrp="1"/>
          </p:cNvSpPr>
          <p:nvPr>
            <p:ph type="dt" sz="half" idx="10"/>
          </p:nvPr>
        </p:nvSpPr>
        <p:spPr/>
        <p:txBody>
          <a:bodyPr/>
          <a:lstStyle>
            <a:lvl1pPr>
              <a:defRPr/>
            </a:lvl1pPr>
          </a:lstStyle>
          <a:p>
            <a:fld id="{36ABC419-4D96-0D42-9D4A-55FA3F47002C}" type="datetimeFigureOut">
              <a:rPr lang="en-VN" smtClean="0"/>
              <a:pPr/>
              <a:t>11/01/2023</a:t>
            </a:fld>
            <a:endParaRPr lang="en-VN" dirty="0"/>
          </a:p>
        </p:txBody>
      </p:sp>
      <p:sp>
        <p:nvSpPr>
          <p:cNvPr id="5" name="Footer Placeholder 4">
            <a:extLst>
              <a:ext uri="{FF2B5EF4-FFF2-40B4-BE49-F238E27FC236}">
                <a16:creationId xmlns:a16="http://schemas.microsoft.com/office/drawing/2014/main" id="{20970FD8-98C0-83FD-60D4-308CF07891C6}"/>
              </a:ext>
            </a:extLst>
          </p:cNvPr>
          <p:cNvSpPr>
            <a:spLocks noGrp="1"/>
          </p:cNvSpPr>
          <p:nvPr>
            <p:ph type="ftr" sz="quarter" idx="11"/>
          </p:nvPr>
        </p:nvSpPr>
        <p:spPr/>
        <p:txBody>
          <a:bodyPr/>
          <a:lstStyle>
            <a:lvl1pPr>
              <a:defRPr/>
            </a:lvl1pPr>
          </a:lstStyle>
          <a:p>
            <a:endParaRPr lang="en-VN" dirty="0"/>
          </a:p>
        </p:txBody>
      </p:sp>
      <p:sp>
        <p:nvSpPr>
          <p:cNvPr id="6" name="Slide Number Placeholder 5">
            <a:extLst>
              <a:ext uri="{FF2B5EF4-FFF2-40B4-BE49-F238E27FC236}">
                <a16:creationId xmlns:a16="http://schemas.microsoft.com/office/drawing/2014/main" id="{0EAC2FBA-BBC3-ED5A-7B81-C15065204467}"/>
              </a:ext>
            </a:extLst>
          </p:cNvPr>
          <p:cNvSpPr>
            <a:spLocks noGrp="1"/>
          </p:cNvSpPr>
          <p:nvPr>
            <p:ph type="sldNum" sz="quarter" idx="12"/>
          </p:nvPr>
        </p:nvSpPr>
        <p:spPr/>
        <p:txBody>
          <a:bodyPr/>
          <a:lstStyle>
            <a:lvl1pPr>
              <a:defRPr/>
            </a:lvl1pPr>
          </a:lstStyle>
          <a:p>
            <a:fld id="{686F57A7-E83C-6840-953C-50ACCA3112B5}" type="slidenum">
              <a:rPr lang="en-VN" smtClean="0"/>
              <a:pPr/>
              <a:t>‹#›</a:t>
            </a:fld>
            <a:endParaRPr lang="en-VN" dirty="0"/>
          </a:p>
        </p:txBody>
      </p:sp>
    </p:spTree>
    <p:extLst>
      <p:ext uri="{BB962C8B-B14F-4D97-AF65-F5344CB8AC3E}">
        <p14:creationId xmlns:p14="http://schemas.microsoft.com/office/powerpoint/2010/main" val="159990276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26B7887-1EDA-740E-70C5-CD00F73A450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526BEC1C-070D-2588-199B-D568B8F9040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8F21DA27-40C5-1F08-02E9-235052D450F3}"/>
              </a:ext>
            </a:extLst>
          </p:cNvPr>
          <p:cNvSpPr>
            <a:spLocks noGrp="1"/>
          </p:cNvSpPr>
          <p:nvPr>
            <p:ph type="dt" sz="half" idx="10"/>
          </p:nvPr>
        </p:nvSpPr>
        <p:spPr/>
        <p:txBody>
          <a:bodyPr/>
          <a:lstStyle>
            <a:lvl1pPr>
              <a:defRPr/>
            </a:lvl1pPr>
          </a:lstStyle>
          <a:p>
            <a:fld id="{36ABC419-4D96-0D42-9D4A-55FA3F47002C}" type="datetimeFigureOut">
              <a:rPr lang="en-VN" smtClean="0"/>
              <a:pPr/>
              <a:t>11/01/2023</a:t>
            </a:fld>
            <a:endParaRPr lang="en-VN" dirty="0"/>
          </a:p>
        </p:txBody>
      </p:sp>
      <p:sp>
        <p:nvSpPr>
          <p:cNvPr id="5" name="Footer Placeholder 4">
            <a:extLst>
              <a:ext uri="{FF2B5EF4-FFF2-40B4-BE49-F238E27FC236}">
                <a16:creationId xmlns:a16="http://schemas.microsoft.com/office/drawing/2014/main" id="{86A898C7-4BE3-E552-C74E-4E54C3B0157E}"/>
              </a:ext>
            </a:extLst>
          </p:cNvPr>
          <p:cNvSpPr>
            <a:spLocks noGrp="1"/>
          </p:cNvSpPr>
          <p:nvPr>
            <p:ph type="ftr" sz="quarter" idx="11"/>
          </p:nvPr>
        </p:nvSpPr>
        <p:spPr/>
        <p:txBody>
          <a:bodyPr/>
          <a:lstStyle>
            <a:lvl1pPr>
              <a:defRPr/>
            </a:lvl1pPr>
          </a:lstStyle>
          <a:p>
            <a:endParaRPr lang="en-VN" dirty="0"/>
          </a:p>
        </p:txBody>
      </p:sp>
      <p:sp>
        <p:nvSpPr>
          <p:cNvPr id="6" name="Slide Number Placeholder 5">
            <a:extLst>
              <a:ext uri="{FF2B5EF4-FFF2-40B4-BE49-F238E27FC236}">
                <a16:creationId xmlns:a16="http://schemas.microsoft.com/office/drawing/2014/main" id="{D5C19342-E56C-3419-0FB6-E56B5C072E03}"/>
              </a:ext>
            </a:extLst>
          </p:cNvPr>
          <p:cNvSpPr>
            <a:spLocks noGrp="1"/>
          </p:cNvSpPr>
          <p:nvPr>
            <p:ph type="sldNum" sz="quarter" idx="12"/>
          </p:nvPr>
        </p:nvSpPr>
        <p:spPr/>
        <p:txBody>
          <a:bodyPr/>
          <a:lstStyle>
            <a:lvl1pPr>
              <a:defRPr/>
            </a:lvl1pPr>
          </a:lstStyle>
          <a:p>
            <a:fld id="{686F57A7-E83C-6840-953C-50ACCA3112B5}" type="slidenum">
              <a:rPr lang="en-VN" smtClean="0"/>
              <a:pPr/>
              <a:t>‹#›</a:t>
            </a:fld>
            <a:endParaRPr lang="en-VN" dirty="0"/>
          </a:p>
        </p:txBody>
      </p:sp>
    </p:spTree>
    <p:extLst>
      <p:ext uri="{BB962C8B-B14F-4D97-AF65-F5344CB8AC3E}">
        <p14:creationId xmlns:p14="http://schemas.microsoft.com/office/powerpoint/2010/main" val="41231157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Clr>
                <a:srgbClr val="888888"/>
              </a:buClr>
              <a:buSzPts val="1400"/>
              <a:buFont typeface="Calibri"/>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Clr>
                <a:schemeClr val="dk1"/>
              </a:buClr>
              <a:buSzPts val="1400"/>
              <a:buFont typeface="Calibri"/>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4"/>
        <p:cNvGrpSpPr/>
        <p:nvPr/>
      </p:nvGrpSpPr>
      <p:grpSpPr>
        <a:xfrm>
          <a:off x="0" y="0"/>
          <a:ext cx="0" cy="0"/>
          <a:chOff x="0" y="0"/>
          <a:chExt cx="0" cy="0"/>
        </a:xfrm>
      </p:grpSpPr>
      <p:sp>
        <p:nvSpPr>
          <p:cNvPr id="85" name="Google Shape;85;p1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6" name="Google Shape;86;p1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7" name="Google Shape;87;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8" name="Google Shape;88;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9" name="Google Shape;89;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9Slide.vn - 2019">
            <a:extLst>
              <a:ext uri="{FF2B5EF4-FFF2-40B4-BE49-F238E27FC236}">
                <a16:creationId xmlns:a16="http://schemas.microsoft.com/office/drawing/2014/main" id="{CCB7BBCD-1B94-0ABF-54FA-C41F30EA8391}"/>
              </a:ext>
            </a:extLst>
          </p:cNvPr>
          <p:cNvSpPr txBox="1"/>
          <p:nvPr userDrawn="1"/>
        </p:nvSpPr>
        <p:spPr>
          <a:xfrm>
            <a:off x="0" y="-2734965"/>
            <a:ext cx="12192000" cy="461665"/>
          </a:xfrm>
          <a:prstGeom prst="rect">
            <a:avLst/>
          </a:prstGeom>
          <a:noFill/>
        </p:spPr>
        <p:txBody>
          <a:bodyPr vert="horz" rtlCol="0">
            <a:spAutoFit/>
          </a:bodyPr>
          <a:lstStyle/>
          <a:p>
            <a:pPr algn="ctr"/>
            <a:r>
              <a:rPr lang="en-US" sz="2400" dirty="0">
                <a:solidFill>
                  <a:srgbClr val="CFCFCF"/>
                </a:solidFill>
                <a:latin typeface="#9Slide03 AllRoundGothic" panose="020B0703020202020104" pitchFamily="34" charset="0"/>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9Slide03 AllRoundGothic" panose="020B0703020202020104" pitchFamily="34" charset="0"/>
              </a:defRPr>
            </a:lvl1pPr>
          </a:lstStyle>
          <a:p>
            <a:fld id="{27CDEAE1-69FA-42CF-B65D-944C8BD08CC2}" type="datetimeFigureOut">
              <a:rPr lang="en-US" smtClean="0"/>
              <a:pPr/>
              <a:t>11/1/2023</a:t>
            </a:fld>
            <a:endParaRPr lang="en-US" dirty="0"/>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9Slide03 AllRoundGothic" panose="020B0703020202020104" pitchFamily="34" charset="0"/>
              </a:defRPr>
            </a:lvl1pPr>
          </a:lstStyle>
          <a:p>
            <a:endParaRPr lang="en-US" dirty="0"/>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9Slide03 AllRoundGothic" panose="020B0703020202020104" pitchFamily="34" charset="0"/>
              </a:defRPr>
            </a:lvl1pPr>
          </a:lstStyle>
          <a:p>
            <a:fld id="{B2FCAD0A-DAF0-46D1-BC9F-C74D80005738}" type="slidenum">
              <a:rPr lang="en-US" smtClean="0"/>
              <a:pPr/>
              <a:t>‹#›</a:t>
            </a:fld>
            <a:endParaRPr lang="en-US" dirty="0"/>
          </a:p>
        </p:txBody>
      </p:sp>
    </p:spTree>
    <p:extLst>
      <p:ext uri="{BB962C8B-B14F-4D97-AF65-F5344CB8AC3E}">
        <p14:creationId xmlns:p14="http://schemas.microsoft.com/office/powerpoint/2010/main" val="41719460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D77B27-B4C6-2274-B3B3-BF3053F541A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VN"/>
          </a:p>
        </p:txBody>
      </p:sp>
      <p:sp>
        <p:nvSpPr>
          <p:cNvPr id="3" name="Text Placeholder 2">
            <a:extLst>
              <a:ext uri="{FF2B5EF4-FFF2-40B4-BE49-F238E27FC236}">
                <a16:creationId xmlns:a16="http://schemas.microsoft.com/office/drawing/2014/main" id="{C99A05C6-8A07-9472-9B3D-3F8CD3A8888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CFDA607A-61F4-20B4-05FE-3D7003A86A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9Slide03 AllRoundGothic" panose="020B0703020202020104" pitchFamily="34" charset="0"/>
              </a:defRPr>
            </a:lvl1pPr>
          </a:lstStyle>
          <a:p>
            <a:fld id="{36ABC419-4D96-0D42-9D4A-55FA3F47002C}" type="datetimeFigureOut">
              <a:rPr lang="en-VN" smtClean="0"/>
              <a:pPr/>
              <a:t>11/01/2023</a:t>
            </a:fld>
            <a:endParaRPr lang="en-VN" dirty="0"/>
          </a:p>
        </p:txBody>
      </p:sp>
      <p:sp>
        <p:nvSpPr>
          <p:cNvPr id="5" name="Footer Placeholder 4">
            <a:extLst>
              <a:ext uri="{FF2B5EF4-FFF2-40B4-BE49-F238E27FC236}">
                <a16:creationId xmlns:a16="http://schemas.microsoft.com/office/drawing/2014/main" id="{E32D6C93-7E05-31C1-8CB5-EC642BBE84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9Slide03 AllRoundGothic" panose="020B0703020202020104" pitchFamily="34" charset="0"/>
              </a:defRPr>
            </a:lvl1pPr>
          </a:lstStyle>
          <a:p>
            <a:endParaRPr lang="en-VN" dirty="0"/>
          </a:p>
        </p:txBody>
      </p:sp>
      <p:sp>
        <p:nvSpPr>
          <p:cNvPr id="6" name="Slide Number Placeholder 5">
            <a:extLst>
              <a:ext uri="{FF2B5EF4-FFF2-40B4-BE49-F238E27FC236}">
                <a16:creationId xmlns:a16="http://schemas.microsoft.com/office/drawing/2014/main" id="{7A584BE0-29B1-D2B4-B5C3-741E6EC4CD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9Slide03 AllRoundGothic" panose="020B0703020202020104" pitchFamily="34" charset="0"/>
              </a:defRPr>
            </a:lvl1pPr>
          </a:lstStyle>
          <a:p>
            <a:fld id="{686F57A7-E83C-6840-953C-50ACCA3112B5}" type="slidenum">
              <a:rPr lang="en-VN" smtClean="0"/>
              <a:pPr/>
              <a:t>‹#›</a:t>
            </a:fld>
            <a:endParaRPr lang="en-VN" dirty="0"/>
          </a:p>
        </p:txBody>
      </p:sp>
    </p:spTree>
    <p:extLst>
      <p:ext uri="{BB962C8B-B14F-4D97-AF65-F5344CB8AC3E}">
        <p14:creationId xmlns:p14="http://schemas.microsoft.com/office/powerpoint/2010/main" val="3304721283"/>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4-tap-1/1/390/8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toan-4-tap-1/1/390/80/" TargetMode="External"/><Relationship Id="rId2" Type="http://schemas.openxmlformats.org/officeDocument/2006/relationships/image" Target="../media/image6.jpg"/><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svg"/><Relationship Id="rId18" Type="http://schemas.openxmlformats.org/officeDocument/2006/relationships/image" Target="../media/image25.png"/><Relationship Id="rId3" Type="http://schemas.openxmlformats.org/officeDocument/2006/relationships/image" Target="../media/image10.svg"/><Relationship Id="rId21" Type="http://schemas.openxmlformats.org/officeDocument/2006/relationships/image" Target="../media/image28.svg"/><Relationship Id="rId7" Type="http://schemas.openxmlformats.org/officeDocument/2006/relationships/image" Target="../media/image14.svg"/><Relationship Id="rId12" Type="http://schemas.openxmlformats.org/officeDocument/2006/relationships/image" Target="../media/image19.png"/><Relationship Id="rId17" Type="http://schemas.openxmlformats.org/officeDocument/2006/relationships/image" Target="../media/image24.svg"/><Relationship Id="rId2" Type="http://schemas.openxmlformats.org/officeDocument/2006/relationships/image" Target="../media/image9.png"/><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40.xml"/><Relationship Id="rId6" Type="http://schemas.openxmlformats.org/officeDocument/2006/relationships/image" Target="../media/image13.png"/><Relationship Id="rId11" Type="http://schemas.openxmlformats.org/officeDocument/2006/relationships/image" Target="../media/image18.svg"/><Relationship Id="rId5" Type="http://schemas.openxmlformats.org/officeDocument/2006/relationships/image" Target="../media/image12.svg"/><Relationship Id="rId15" Type="http://schemas.openxmlformats.org/officeDocument/2006/relationships/image" Target="../media/image22.svg"/><Relationship Id="rId10" Type="http://schemas.openxmlformats.org/officeDocument/2006/relationships/image" Target="../media/image17.png"/><Relationship Id="rId19" Type="http://schemas.openxmlformats.org/officeDocument/2006/relationships/image" Target="../media/image26.svg"/><Relationship Id="rId4" Type="http://schemas.openxmlformats.org/officeDocument/2006/relationships/image" Target="../media/image11.png"/><Relationship Id="rId9" Type="http://schemas.openxmlformats.org/officeDocument/2006/relationships/image" Target="../media/image16.svg"/><Relationship Id="rId14" Type="http://schemas.openxmlformats.org/officeDocument/2006/relationships/image" Target="../media/image21.png"/><Relationship Id="rId22" Type="http://schemas.openxmlformats.org/officeDocument/2006/relationships/image" Target="../media/image29.png"/></Relationships>
</file>

<file path=ppt/slides/_rels/slide9.xml.rels><?xml version="1.0" encoding="UTF-8" standalone="yes"?>
<Relationships xmlns="http://schemas.openxmlformats.org/package/2006/relationships"><Relationship Id="rId26" Type="http://schemas.openxmlformats.org/officeDocument/2006/relationships/image" Target="../media/image18.svg"/><Relationship Id="rId21" Type="http://schemas.openxmlformats.org/officeDocument/2006/relationships/image" Target="../media/image13.png"/><Relationship Id="rId34" Type="http://schemas.openxmlformats.org/officeDocument/2006/relationships/image" Target="../media/image46.png"/><Relationship Id="rId42" Type="http://schemas.openxmlformats.org/officeDocument/2006/relationships/image" Target="../media/image53.svg"/><Relationship Id="rId47" Type="http://schemas.openxmlformats.org/officeDocument/2006/relationships/image" Target="../media/image56.png"/><Relationship Id="rId50" Type="http://schemas.openxmlformats.org/officeDocument/2006/relationships/image" Target="../media/image58.png"/><Relationship Id="rId55" Type="http://schemas.openxmlformats.org/officeDocument/2006/relationships/slide" Target="slide13.xml"/><Relationship Id="rId63" Type="http://schemas.openxmlformats.org/officeDocument/2006/relationships/image" Target="../media/image68.png"/><Relationship Id="rId7" Type="http://schemas.openxmlformats.org/officeDocument/2006/relationships/image" Target="../media/image34.png"/><Relationship Id="rId2" Type="http://schemas.openxmlformats.org/officeDocument/2006/relationships/notesSlide" Target="../notesSlides/notesSlide6.xml"/><Relationship Id="rId16" Type="http://schemas.openxmlformats.org/officeDocument/2006/relationships/image" Target="../media/image43.svg"/><Relationship Id="rId29" Type="http://schemas.openxmlformats.org/officeDocument/2006/relationships/image" Target="../media/image25.png"/><Relationship Id="rId11" Type="http://schemas.openxmlformats.org/officeDocument/2006/relationships/image" Target="../media/image38.png"/><Relationship Id="rId24" Type="http://schemas.openxmlformats.org/officeDocument/2006/relationships/image" Target="../media/image16.svg"/><Relationship Id="rId32" Type="http://schemas.openxmlformats.org/officeDocument/2006/relationships/image" Target="../media/image44.png"/><Relationship Id="rId37" Type="http://schemas.openxmlformats.org/officeDocument/2006/relationships/image" Target="../media/image49.svg"/><Relationship Id="rId40" Type="http://schemas.openxmlformats.org/officeDocument/2006/relationships/slide" Target="slide10.xml"/><Relationship Id="rId45" Type="http://schemas.openxmlformats.org/officeDocument/2006/relationships/image" Target="../media/image55.svg"/><Relationship Id="rId53" Type="http://schemas.openxmlformats.org/officeDocument/2006/relationships/image" Target="../media/image60.png"/><Relationship Id="rId58" Type="http://schemas.openxmlformats.org/officeDocument/2006/relationships/slide" Target="slide15.xml"/><Relationship Id="rId66" Type="http://schemas.openxmlformats.org/officeDocument/2006/relationships/image" Target="../media/image29.png"/><Relationship Id="rId5" Type="http://schemas.openxmlformats.org/officeDocument/2006/relationships/image" Target="../media/image32.png"/><Relationship Id="rId61" Type="http://schemas.openxmlformats.org/officeDocument/2006/relationships/image" Target="../media/image66.png"/><Relationship Id="rId19" Type="http://schemas.openxmlformats.org/officeDocument/2006/relationships/image" Target="../media/image11.png"/><Relationship Id="rId14" Type="http://schemas.openxmlformats.org/officeDocument/2006/relationships/image" Target="../media/image41.svg"/><Relationship Id="rId22" Type="http://schemas.openxmlformats.org/officeDocument/2006/relationships/image" Target="../media/image14.svg"/><Relationship Id="rId27" Type="http://schemas.openxmlformats.org/officeDocument/2006/relationships/image" Target="../media/image21.png"/><Relationship Id="rId30" Type="http://schemas.openxmlformats.org/officeDocument/2006/relationships/image" Target="../media/image26.svg"/><Relationship Id="rId35" Type="http://schemas.openxmlformats.org/officeDocument/2006/relationships/image" Target="../media/image47.svg"/><Relationship Id="rId43" Type="http://schemas.openxmlformats.org/officeDocument/2006/relationships/slide" Target="slide12.xml"/><Relationship Id="rId48" Type="http://schemas.openxmlformats.org/officeDocument/2006/relationships/image" Target="../media/image57.svg"/><Relationship Id="rId56" Type="http://schemas.openxmlformats.org/officeDocument/2006/relationships/image" Target="../media/image62.png"/><Relationship Id="rId64" Type="http://schemas.openxmlformats.org/officeDocument/2006/relationships/image" Target="../media/image69.svg"/><Relationship Id="rId8" Type="http://schemas.openxmlformats.org/officeDocument/2006/relationships/image" Target="../media/image35.svg"/><Relationship Id="rId51" Type="http://schemas.openxmlformats.org/officeDocument/2006/relationships/image" Target="../media/image59.svg"/><Relationship Id="rId3" Type="http://schemas.openxmlformats.org/officeDocument/2006/relationships/image" Target="../media/image30.png"/><Relationship Id="rId12" Type="http://schemas.openxmlformats.org/officeDocument/2006/relationships/image" Target="../media/image39.svg"/><Relationship Id="rId17" Type="http://schemas.openxmlformats.org/officeDocument/2006/relationships/image" Target="../media/image9.png"/><Relationship Id="rId25" Type="http://schemas.openxmlformats.org/officeDocument/2006/relationships/image" Target="../media/image17.png"/><Relationship Id="rId33" Type="http://schemas.openxmlformats.org/officeDocument/2006/relationships/image" Target="../media/image45.svg"/><Relationship Id="rId38" Type="http://schemas.openxmlformats.org/officeDocument/2006/relationships/image" Target="../media/image50.png"/><Relationship Id="rId46" Type="http://schemas.openxmlformats.org/officeDocument/2006/relationships/slide" Target="slide14.xml"/><Relationship Id="rId59" Type="http://schemas.openxmlformats.org/officeDocument/2006/relationships/image" Target="../media/image64.png"/><Relationship Id="rId20" Type="http://schemas.openxmlformats.org/officeDocument/2006/relationships/image" Target="../media/image12.svg"/><Relationship Id="rId41" Type="http://schemas.openxmlformats.org/officeDocument/2006/relationships/image" Target="../media/image52.png"/><Relationship Id="rId54" Type="http://schemas.openxmlformats.org/officeDocument/2006/relationships/image" Target="../media/image61.svg"/><Relationship Id="rId62" Type="http://schemas.openxmlformats.org/officeDocument/2006/relationships/image" Target="../media/image67.svg"/><Relationship Id="rId1" Type="http://schemas.openxmlformats.org/officeDocument/2006/relationships/slideLayout" Target="../slideLayouts/slideLayout40.xml"/><Relationship Id="rId6" Type="http://schemas.openxmlformats.org/officeDocument/2006/relationships/image" Target="../media/image33.svg"/><Relationship Id="rId15" Type="http://schemas.openxmlformats.org/officeDocument/2006/relationships/image" Target="../media/image42.png"/><Relationship Id="rId23" Type="http://schemas.openxmlformats.org/officeDocument/2006/relationships/image" Target="../media/image15.png"/><Relationship Id="rId28" Type="http://schemas.openxmlformats.org/officeDocument/2006/relationships/image" Target="../media/image22.svg"/><Relationship Id="rId36" Type="http://schemas.openxmlformats.org/officeDocument/2006/relationships/image" Target="../media/image48.png"/><Relationship Id="rId49" Type="http://schemas.openxmlformats.org/officeDocument/2006/relationships/slide" Target="slide16.xml"/><Relationship Id="rId57" Type="http://schemas.openxmlformats.org/officeDocument/2006/relationships/image" Target="../media/image63.svg"/><Relationship Id="rId10" Type="http://schemas.openxmlformats.org/officeDocument/2006/relationships/image" Target="../media/image37.svg"/><Relationship Id="rId31" Type="http://schemas.openxmlformats.org/officeDocument/2006/relationships/slide" Target="slide17.xml"/><Relationship Id="rId44" Type="http://schemas.openxmlformats.org/officeDocument/2006/relationships/image" Target="../media/image54.png"/><Relationship Id="rId52" Type="http://schemas.openxmlformats.org/officeDocument/2006/relationships/slide" Target="slide11.xml"/><Relationship Id="rId60" Type="http://schemas.openxmlformats.org/officeDocument/2006/relationships/image" Target="../media/image65.svg"/><Relationship Id="rId65" Type="http://schemas.openxmlformats.org/officeDocument/2006/relationships/image" Target="../media/image70.png"/><Relationship Id="rId4" Type="http://schemas.openxmlformats.org/officeDocument/2006/relationships/image" Target="../media/image31.svg"/><Relationship Id="rId9" Type="http://schemas.openxmlformats.org/officeDocument/2006/relationships/image" Target="../media/image36.png"/><Relationship Id="rId13" Type="http://schemas.openxmlformats.org/officeDocument/2006/relationships/image" Target="../media/image40.png"/><Relationship Id="rId18" Type="http://schemas.openxmlformats.org/officeDocument/2006/relationships/image" Target="../media/image10.svg"/><Relationship Id="rId39" Type="http://schemas.openxmlformats.org/officeDocument/2006/relationships/image" Target="../media/image51.svg"/></Relationships>
</file>

<file path=ppt/slides/_rels/slide10.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77.png"/><Relationship Id="rId18" Type="http://schemas.openxmlformats.org/officeDocument/2006/relationships/image" Target="../media/image29.png"/><Relationship Id="rId3" Type="http://schemas.openxmlformats.org/officeDocument/2006/relationships/image" Target="../media/image71.png"/><Relationship Id="rId7" Type="http://schemas.openxmlformats.org/officeDocument/2006/relationships/image" Target="../media/image73.png"/><Relationship Id="rId12" Type="http://schemas.openxmlformats.org/officeDocument/2006/relationships/image" Target="../media/image76.svg"/><Relationship Id="rId17" Type="http://schemas.openxmlformats.org/officeDocument/2006/relationships/image" Target="../media/image70.png"/><Relationship Id="rId2" Type="http://schemas.openxmlformats.org/officeDocument/2006/relationships/notesSlide" Target="../notesSlides/notesSlide7.xml"/><Relationship Id="rId16" Type="http://schemas.openxmlformats.org/officeDocument/2006/relationships/slide" Target="slide9.xml"/><Relationship Id="rId1" Type="http://schemas.openxmlformats.org/officeDocument/2006/relationships/slideLayout" Target="../slideLayouts/slideLayout40.xml"/><Relationship Id="rId6" Type="http://schemas.openxmlformats.org/officeDocument/2006/relationships/image" Target="../media/image31.svg"/><Relationship Id="rId11" Type="http://schemas.openxmlformats.org/officeDocument/2006/relationships/image" Target="../media/image75.png"/><Relationship Id="rId5" Type="http://schemas.openxmlformats.org/officeDocument/2006/relationships/image" Target="../media/image30.png"/><Relationship Id="rId15" Type="http://schemas.openxmlformats.org/officeDocument/2006/relationships/image" Target="../media/image79.png"/><Relationship Id="rId10" Type="http://schemas.openxmlformats.org/officeDocument/2006/relationships/image" Target="../media/image26.svg"/><Relationship Id="rId4" Type="http://schemas.openxmlformats.org/officeDocument/2006/relationships/image" Target="../media/image72.svg"/><Relationship Id="rId9" Type="http://schemas.openxmlformats.org/officeDocument/2006/relationships/image" Target="../media/image25.png"/><Relationship Id="rId14" Type="http://schemas.openxmlformats.org/officeDocument/2006/relationships/image" Target="../media/image78.svg"/></Relationships>
</file>

<file path=ppt/slides/_rels/slide11.xml.rels><?xml version="1.0" encoding="UTF-8" standalone="yes"?>
<Relationships xmlns="http://schemas.openxmlformats.org/package/2006/relationships"><Relationship Id="rId8" Type="http://schemas.openxmlformats.org/officeDocument/2006/relationships/image" Target="../media/image83.svg"/><Relationship Id="rId13" Type="http://schemas.openxmlformats.org/officeDocument/2006/relationships/image" Target="../media/image88.png"/><Relationship Id="rId18" Type="http://schemas.openxmlformats.org/officeDocument/2006/relationships/image" Target="../media/image51.svg"/><Relationship Id="rId3" Type="http://schemas.openxmlformats.org/officeDocument/2006/relationships/image" Target="../media/image36.png"/><Relationship Id="rId21" Type="http://schemas.openxmlformats.org/officeDocument/2006/relationships/image" Target="../media/image77.png"/><Relationship Id="rId7" Type="http://schemas.openxmlformats.org/officeDocument/2006/relationships/image" Target="../media/image82.png"/><Relationship Id="rId12" Type="http://schemas.openxmlformats.org/officeDocument/2006/relationships/image" Target="../media/image87.svg"/><Relationship Id="rId17" Type="http://schemas.openxmlformats.org/officeDocument/2006/relationships/image" Target="../media/image50.png"/><Relationship Id="rId2" Type="http://schemas.openxmlformats.org/officeDocument/2006/relationships/notesSlide" Target="../notesSlides/notesSlide8.xml"/><Relationship Id="rId16" Type="http://schemas.openxmlformats.org/officeDocument/2006/relationships/image" Target="../media/image49.svg"/><Relationship Id="rId20" Type="http://schemas.openxmlformats.org/officeDocument/2006/relationships/image" Target="../media/image70.png"/><Relationship Id="rId1" Type="http://schemas.openxmlformats.org/officeDocument/2006/relationships/slideLayout" Target="../slideLayouts/slideLayout40.xml"/><Relationship Id="rId6" Type="http://schemas.openxmlformats.org/officeDocument/2006/relationships/image" Target="../media/image81.svg"/><Relationship Id="rId11" Type="http://schemas.openxmlformats.org/officeDocument/2006/relationships/image" Target="../media/image86.png"/><Relationship Id="rId5" Type="http://schemas.openxmlformats.org/officeDocument/2006/relationships/image" Target="../media/image80.png"/><Relationship Id="rId15" Type="http://schemas.openxmlformats.org/officeDocument/2006/relationships/image" Target="../media/image48.png"/><Relationship Id="rId23" Type="http://schemas.openxmlformats.org/officeDocument/2006/relationships/image" Target="../media/image29.png"/><Relationship Id="rId10" Type="http://schemas.openxmlformats.org/officeDocument/2006/relationships/image" Target="../media/image85.svg"/><Relationship Id="rId19" Type="http://schemas.openxmlformats.org/officeDocument/2006/relationships/slide" Target="slide9.xml"/><Relationship Id="rId4" Type="http://schemas.openxmlformats.org/officeDocument/2006/relationships/image" Target="../media/image37.svg"/><Relationship Id="rId9" Type="http://schemas.openxmlformats.org/officeDocument/2006/relationships/image" Target="../media/image84.png"/><Relationship Id="rId14" Type="http://schemas.openxmlformats.org/officeDocument/2006/relationships/image" Target="../media/image89.svg"/><Relationship Id="rId22" Type="http://schemas.openxmlformats.org/officeDocument/2006/relationships/image" Target="../media/image78.svg"/></Relationships>
</file>

<file path=ppt/slides/_rels/slide12.xml.rels><?xml version="1.0" encoding="UTF-8" standalone="yes"?>
<Relationships xmlns="http://schemas.openxmlformats.org/package/2006/relationships"><Relationship Id="rId8" Type="http://schemas.openxmlformats.org/officeDocument/2006/relationships/image" Target="../media/image95.png"/><Relationship Id="rId13" Type="http://schemas.openxmlformats.org/officeDocument/2006/relationships/image" Target="../media/image100.svg"/><Relationship Id="rId18" Type="http://schemas.openxmlformats.org/officeDocument/2006/relationships/image" Target="../media/image103.svg"/><Relationship Id="rId3" Type="http://schemas.openxmlformats.org/officeDocument/2006/relationships/image" Target="../media/image90.png"/><Relationship Id="rId7" Type="http://schemas.openxmlformats.org/officeDocument/2006/relationships/image" Target="../media/image94.svg"/><Relationship Id="rId12" Type="http://schemas.openxmlformats.org/officeDocument/2006/relationships/image" Target="../media/image99.png"/><Relationship Id="rId17" Type="http://schemas.openxmlformats.org/officeDocument/2006/relationships/image" Target="../media/image102.png"/><Relationship Id="rId2" Type="http://schemas.openxmlformats.org/officeDocument/2006/relationships/notesSlide" Target="../notesSlides/notesSlide9.xml"/><Relationship Id="rId16" Type="http://schemas.openxmlformats.org/officeDocument/2006/relationships/image" Target="../media/image70.png"/><Relationship Id="rId1" Type="http://schemas.openxmlformats.org/officeDocument/2006/relationships/slideLayout" Target="../slideLayouts/slideLayout40.xml"/><Relationship Id="rId6" Type="http://schemas.openxmlformats.org/officeDocument/2006/relationships/image" Target="../media/image93.png"/><Relationship Id="rId11" Type="http://schemas.openxmlformats.org/officeDocument/2006/relationships/image" Target="../media/image98.svg"/><Relationship Id="rId5" Type="http://schemas.openxmlformats.org/officeDocument/2006/relationships/image" Target="../media/image92.svg"/><Relationship Id="rId15" Type="http://schemas.openxmlformats.org/officeDocument/2006/relationships/slide" Target="slide9.xml"/><Relationship Id="rId10" Type="http://schemas.openxmlformats.org/officeDocument/2006/relationships/image" Target="../media/image97.png"/><Relationship Id="rId19" Type="http://schemas.openxmlformats.org/officeDocument/2006/relationships/image" Target="../media/image29.png"/><Relationship Id="rId4" Type="http://schemas.openxmlformats.org/officeDocument/2006/relationships/image" Target="../media/image91.png"/><Relationship Id="rId9" Type="http://schemas.openxmlformats.org/officeDocument/2006/relationships/image" Target="../media/image96.svg"/><Relationship Id="rId14" Type="http://schemas.openxmlformats.org/officeDocument/2006/relationships/image" Target="../media/image101.png"/></Relationships>
</file>

<file path=ppt/slides/_rels/slide13.xml.rels><?xml version="1.0" encoding="UTF-8" standalone="yes"?>
<Relationships xmlns="http://schemas.openxmlformats.org/package/2006/relationships"><Relationship Id="rId8" Type="http://schemas.openxmlformats.org/officeDocument/2006/relationships/image" Target="../media/image109.svg"/><Relationship Id="rId13" Type="http://schemas.openxmlformats.org/officeDocument/2006/relationships/image" Target="../media/image114.png"/><Relationship Id="rId18" Type="http://schemas.openxmlformats.org/officeDocument/2006/relationships/image" Target="../media/image102.png"/><Relationship Id="rId3" Type="http://schemas.openxmlformats.org/officeDocument/2006/relationships/image" Target="../media/image104.png"/><Relationship Id="rId21" Type="http://schemas.openxmlformats.org/officeDocument/2006/relationships/image" Target="../media/image70.png"/><Relationship Id="rId7" Type="http://schemas.openxmlformats.org/officeDocument/2006/relationships/image" Target="../media/image108.png"/><Relationship Id="rId12" Type="http://schemas.openxmlformats.org/officeDocument/2006/relationships/image" Target="../media/image113.svg"/><Relationship Id="rId17" Type="http://schemas.openxmlformats.org/officeDocument/2006/relationships/image" Target="../media/image118.png"/><Relationship Id="rId2" Type="http://schemas.openxmlformats.org/officeDocument/2006/relationships/notesSlide" Target="../notesSlides/notesSlide10.xml"/><Relationship Id="rId16" Type="http://schemas.openxmlformats.org/officeDocument/2006/relationships/image" Target="../media/image117.svg"/><Relationship Id="rId20" Type="http://schemas.openxmlformats.org/officeDocument/2006/relationships/slide" Target="slide9.xml"/><Relationship Id="rId1" Type="http://schemas.openxmlformats.org/officeDocument/2006/relationships/slideLayout" Target="../slideLayouts/slideLayout40.xml"/><Relationship Id="rId6" Type="http://schemas.openxmlformats.org/officeDocument/2006/relationships/image" Target="../media/image107.svg"/><Relationship Id="rId11" Type="http://schemas.openxmlformats.org/officeDocument/2006/relationships/image" Target="../media/image112.png"/><Relationship Id="rId5" Type="http://schemas.openxmlformats.org/officeDocument/2006/relationships/image" Target="../media/image106.png"/><Relationship Id="rId15" Type="http://schemas.openxmlformats.org/officeDocument/2006/relationships/image" Target="../media/image116.png"/><Relationship Id="rId10" Type="http://schemas.openxmlformats.org/officeDocument/2006/relationships/image" Target="../media/image111.svg"/><Relationship Id="rId19" Type="http://schemas.openxmlformats.org/officeDocument/2006/relationships/image" Target="../media/image103.svg"/><Relationship Id="rId4" Type="http://schemas.openxmlformats.org/officeDocument/2006/relationships/image" Target="../media/image105.svg"/><Relationship Id="rId9" Type="http://schemas.openxmlformats.org/officeDocument/2006/relationships/image" Target="../media/image110.png"/><Relationship Id="rId14" Type="http://schemas.openxmlformats.org/officeDocument/2006/relationships/image" Target="../media/image115.svg"/><Relationship Id="rId22"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122.svg"/><Relationship Id="rId13" Type="http://schemas.openxmlformats.org/officeDocument/2006/relationships/image" Target="../media/image127.png"/><Relationship Id="rId18" Type="http://schemas.openxmlformats.org/officeDocument/2006/relationships/image" Target="../media/image29.png"/><Relationship Id="rId3" Type="http://schemas.openxmlformats.org/officeDocument/2006/relationships/image" Target="../media/image119.png"/><Relationship Id="rId7" Type="http://schemas.openxmlformats.org/officeDocument/2006/relationships/image" Target="../media/image121.png"/><Relationship Id="rId12" Type="http://schemas.openxmlformats.org/officeDocument/2006/relationships/image" Target="../media/image126.svg"/><Relationship Id="rId17" Type="http://schemas.openxmlformats.org/officeDocument/2006/relationships/image" Target="../media/image70.png"/><Relationship Id="rId2" Type="http://schemas.openxmlformats.org/officeDocument/2006/relationships/notesSlide" Target="../notesSlides/notesSlide11.xml"/><Relationship Id="rId16" Type="http://schemas.openxmlformats.org/officeDocument/2006/relationships/slide" Target="slide9.xml"/><Relationship Id="rId1" Type="http://schemas.openxmlformats.org/officeDocument/2006/relationships/slideLayout" Target="../slideLayouts/slideLayout40.xml"/><Relationship Id="rId6" Type="http://schemas.openxmlformats.org/officeDocument/2006/relationships/image" Target="../media/image103.svg"/><Relationship Id="rId11" Type="http://schemas.openxmlformats.org/officeDocument/2006/relationships/image" Target="../media/image125.png"/><Relationship Id="rId5" Type="http://schemas.openxmlformats.org/officeDocument/2006/relationships/image" Target="../media/image102.png"/><Relationship Id="rId15" Type="http://schemas.openxmlformats.org/officeDocument/2006/relationships/image" Target="../media/image117.svg"/><Relationship Id="rId10" Type="http://schemas.openxmlformats.org/officeDocument/2006/relationships/image" Target="../media/image124.svg"/><Relationship Id="rId4" Type="http://schemas.openxmlformats.org/officeDocument/2006/relationships/image" Target="../media/image120.svg"/><Relationship Id="rId9" Type="http://schemas.openxmlformats.org/officeDocument/2006/relationships/image" Target="../media/image123.png"/><Relationship Id="rId14" Type="http://schemas.openxmlformats.org/officeDocument/2006/relationships/image" Target="../media/image116.png"/></Relationships>
</file>

<file path=ppt/slides/_rels/slide15.xml.rels><?xml version="1.0" encoding="UTF-8" standalone="yes"?>
<Relationships xmlns="http://schemas.openxmlformats.org/package/2006/relationships"><Relationship Id="rId8" Type="http://schemas.openxmlformats.org/officeDocument/2006/relationships/image" Target="../media/image133.svg"/><Relationship Id="rId13" Type="http://schemas.openxmlformats.org/officeDocument/2006/relationships/image" Target="../media/image138.png"/><Relationship Id="rId18" Type="http://schemas.openxmlformats.org/officeDocument/2006/relationships/image" Target="../media/image83.svg"/><Relationship Id="rId26" Type="http://schemas.openxmlformats.org/officeDocument/2006/relationships/image" Target="../media/image103.svg"/><Relationship Id="rId3" Type="http://schemas.openxmlformats.org/officeDocument/2006/relationships/image" Target="../media/image128.png"/><Relationship Id="rId21" Type="http://schemas.openxmlformats.org/officeDocument/2006/relationships/image" Target="../media/image144.png"/><Relationship Id="rId7" Type="http://schemas.openxmlformats.org/officeDocument/2006/relationships/image" Target="../media/image132.png"/><Relationship Id="rId12" Type="http://schemas.openxmlformats.org/officeDocument/2006/relationships/image" Target="../media/image137.svg"/><Relationship Id="rId17" Type="http://schemas.openxmlformats.org/officeDocument/2006/relationships/image" Target="../media/image82.png"/><Relationship Id="rId25" Type="http://schemas.openxmlformats.org/officeDocument/2006/relationships/image" Target="../media/image102.png"/><Relationship Id="rId2" Type="http://schemas.openxmlformats.org/officeDocument/2006/relationships/notesSlide" Target="../notesSlides/notesSlide12.xml"/><Relationship Id="rId16" Type="http://schemas.openxmlformats.org/officeDocument/2006/relationships/image" Target="../media/image141.svg"/><Relationship Id="rId20" Type="http://schemas.openxmlformats.org/officeDocument/2006/relationships/image" Target="../media/image143.svg"/><Relationship Id="rId29" Type="http://schemas.openxmlformats.org/officeDocument/2006/relationships/slide" Target="slide9.xml"/><Relationship Id="rId1" Type="http://schemas.openxmlformats.org/officeDocument/2006/relationships/slideLayout" Target="../slideLayouts/slideLayout40.xml"/><Relationship Id="rId6" Type="http://schemas.openxmlformats.org/officeDocument/2006/relationships/image" Target="../media/image131.svg"/><Relationship Id="rId11" Type="http://schemas.openxmlformats.org/officeDocument/2006/relationships/image" Target="../media/image136.png"/><Relationship Id="rId24" Type="http://schemas.openxmlformats.org/officeDocument/2006/relationships/image" Target="../media/image147.svg"/><Relationship Id="rId5" Type="http://schemas.openxmlformats.org/officeDocument/2006/relationships/image" Target="../media/image130.png"/><Relationship Id="rId15" Type="http://schemas.openxmlformats.org/officeDocument/2006/relationships/image" Target="../media/image140.png"/><Relationship Id="rId23" Type="http://schemas.openxmlformats.org/officeDocument/2006/relationships/image" Target="../media/image146.png"/><Relationship Id="rId28" Type="http://schemas.openxmlformats.org/officeDocument/2006/relationships/image" Target="../media/image149.svg"/><Relationship Id="rId10" Type="http://schemas.openxmlformats.org/officeDocument/2006/relationships/image" Target="../media/image135.svg"/><Relationship Id="rId19" Type="http://schemas.openxmlformats.org/officeDocument/2006/relationships/image" Target="../media/image142.png"/><Relationship Id="rId31" Type="http://schemas.openxmlformats.org/officeDocument/2006/relationships/image" Target="../media/image29.png"/><Relationship Id="rId4" Type="http://schemas.openxmlformats.org/officeDocument/2006/relationships/image" Target="../media/image129.svg"/><Relationship Id="rId9" Type="http://schemas.openxmlformats.org/officeDocument/2006/relationships/image" Target="../media/image134.png"/><Relationship Id="rId14" Type="http://schemas.openxmlformats.org/officeDocument/2006/relationships/image" Target="../media/image139.svg"/><Relationship Id="rId22" Type="http://schemas.openxmlformats.org/officeDocument/2006/relationships/image" Target="../media/image145.svg"/><Relationship Id="rId27" Type="http://schemas.openxmlformats.org/officeDocument/2006/relationships/image" Target="../media/image148.png"/><Relationship Id="rId30" Type="http://schemas.openxmlformats.org/officeDocument/2006/relationships/image" Target="../media/image70.png"/></Relationships>
</file>

<file path=ppt/slides/_rels/slide16.xml.rels><?xml version="1.0" encoding="UTF-8" standalone="yes"?>
<Relationships xmlns="http://schemas.openxmlformats.org/package/2006/relationships"><Relationship Id="rId8" Type="http://schemas.openxmlformats.org/officeDocument/2006/relationships/image" Target="../media/image150.png"/><Relationship Id="rId13" Type="http://schemas.openxmlformats.org/officeDocument/2006/relationships/image" Target="../media/image70.png"/><Relationship Id="rId3" Type="http://schemas.openxmlformats.org/officeDocument/2006/relationships/image" Target="../media/image116.png"/><Relationship Id="rId7" Type="http://schemas.openxmlformats.org/officeDocument/2006/relationships/image" Target="../media/image127.png"/><Relationship Id="rId12" Type="http://schemas.openxmlformats.org/officeDocument/2006/relationships/slide" Target="slide9.xml"/><Relationship Id="rId2" Type="http://schemas.openxmlformats.org/officeDocument/2006/relationships/notesSlide" Target="../notesSlides/notesSlide13.xml"/><Relationship Id="rId1" Type="http://schemas.openxmlformats.org/officeDocument/2006/relationships/slideLayout" Target="../slideLayouts/slideLayout40.xml"/><Relationship Id="rId6" Type="http://schemas.openxmlformats.org/officeDocument/2006/relationships/image" Target="../media/image103.svg"/><Relationship Id="rId11" Type="http://schemas.openxmlformats.org/officeDocument/2006/relationships/image" Target="../media/image153.svg"/><Relationship Id="rId5" Type="http://schemas.openxmlformats.org/officeDocument/2006/relationships/image" Target="../media/image102.png"/><Relationship Id="rId10" Type="http://schemas.openxmlformats.org/officeDocument/2006/relationships/image" Target="../media/image152.png"/><Relationship Id="rId4" Type="http://schemas.openxmlformats.org/officeDocument/2006/relationships/image" Target="../media/image117.svg"/><Relationship Id="rId9" Type="http://schemas.openxmlformats.org/officeDocument/2006/relationships/image" Target="../media/image151.svg"/><Relationship Id="rId14" Type="http://schemas.openxmlformats.org/officeDocument/2006/relationships/image" Target="../media/image29.png"/></Relationships>
</file>

<file path=ppt/slides/_rels/slide17.xml.rels><?xml version="1.0" encoding="UTF-8" standalone="yes"?>
<Relationships xmlns="http://schemas.openxmlformats.org/package/2006/relationships"><Relationship Id="rId8" Type="http://schemas.openxmlformats.org/officeDocument/2006/relationships/image" Target="../media/image160.png"/><Relationship Id="rId13" Type="http://schemas.openxmlformats.org/officeDocument/2006/relationships/image" Target="../media/image162.png"/><Relationship Id="rId18" Type="http://schemas.openxmlformats.org/officeDocument/2006/relationships/image" Target="../media/image117.svg"/><Relationship Id="rId3" Type="http://schemas.openxmlformats.org/officeDocument/2006/relationships/image" Target="../media/image155.svg"/><Relationship Id="rId21" Type="http://schemas.openxmlformats.org/officeDocument/2006/relationships/image" Target="../media/image166.png"/><Relationship Id="rId7" Type="http://schemas.openxmlformats.org/officeDocument/2006/relationships/image" Target="../media/image159.svg"/><Relationship Id="rId12" Type="http://schemas.openxmlformats.org/officeDocument/2006/relationships/image" Target="../media/image127.png"/><Relationship Id="rId17" Type="http://schemas.openxmlformats.org/officeDocument/2006/relationships/image" Target="../media/image116.png"/><Relationship Id="rId25" Type="http://schemas.openxmlformats.org/officeDocument/2006/relationships/image" Target="../media/image29.png"/><Relationship Id="rId2" Type="http://schemas.openxmlformats.org/officeDocument/2006/relationships/image" Target="../media/image154.png"/><Relationship Id="rId16" Type="http://schemas.openxmlformats.org/officeDocument/2006/relationships/image" Target="../media/image165.svg"/><Relationship Id="rId20" Type="http://schemas.openxmlformats.org/officeDocument/2006/relationships/image" Target="../media/image103.svg"/><Relationship Id="rId1" Type="http://schemas.openxmlformats.org/officeDocument/2006/relationships/slideLayout" Target="../slideLayouts/slideLayout40.xml"/><Relationship Id="rId6" Type="http://schemas.openxmlformats.org/officeDocument/2006/relationships/image" Target="../media/image158.png"/><Relationship Id="rId11" Type="http://schemas.openxmlformats.org/officeDocument/2006/relationships/image" Target="../media/image26.svg"/><Relationship Id="rId24" Type="http://schemas.openxmlformats.org/officeDocument/2006/relationships/image" Target="../media/image45.svg"/><Relationship Id="rId5" Type="http://schemas.openxmlformats.org/officeDocument/2006/relationships/image" Target="../media/image157.svg"/><Relationship Id="rId15" Type="http://schemas.openxmlformats.org/officeDocument/2006/relationships/image" Target="../media/image164.png"/><Relationship Id="rId23" Type="http://schemas.openxmlformats.org/officeDocument/2006/relationships/image" Target="../media/image44.png"/><Relationship Id="rId10" Type="http://schemas.openxmlformats.org/officeDocument/2006/relationships/image" Target="../media/image25.png"/><Relationship Id="rId19" Type="http://schemas.openxmlformats.org/officeDocument/2006/relationships/image" Target="../media/image102.png"/><Relationship Id="rId4" Type="http://schemas.openxmlformats.org/officeDocument/2006/relationships/image" Target="../media/image156.png"/><Relationship Id="rId9" Type="http://schemas.openxmlformats.org/officeDocument/2006/relationships/image" Target="../media/image161.svg"/><Relationship Id="rId14" Type="http://schemas.openxmlformats.org/officeDocument/2006/relationships/image" Target="../media/image163.svg"/><Relationship Id="rId22" Type="http://schemas.openxmlformats.org/officeDocument/2006/relationships/image" Target="../media/image167.svg"/></Relationships>
</file>

<file path=ppt/slides/_rels/slide18.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68.jp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oan-4-tap-1/1/390/80/"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notesSlide" Target="../notesSlides/notesSlide17.xml"/><Relationship Id="rId1" Type="http://schemas.openxmlformats.org/officeDocument/2006/relationships/slideLayout" Target="../slideLayouts/slideLayout12.xml"/><Relationship Id="rId4" Type="http://schemas.openxmlformats.org/officeDocument/2006/relationships/image" Target="../media/image171.png"/></Relationships>
</file>

<file path=ppt/slides/_rels/slide22.xml.rels><?xml version="1.0" encoding="UTF-8" standalone="yes"?>
<Relationships xmlns="http://schemas.openxmlformats.org/package/2006/relationships"><Relationship Id="rId3" Type="http://schemas.openxmlformats.org/officeDocument/2006/relationships/image" Target="../media/image172.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173.jpg"/><Relationship Id="rId1" Type="http://schemas.openxmlformats.org/officeDocument/2006/relationships/slideLayout" Target="../slideLayouts/slideLayout23.xml"/><Relationship Id="rId6" Type="http://schemas.openxmlformats.org/officeDocument/2006/relationships/image" Target="../media/image175.png"/><Relationship Id="rId5" Type="http://schemas.microsoft.com/office/2007/relationships/hdphoto" Target="../media/hdphoto1.wdp"/><Relationship Id="rId4" Type="http://schemas.openxmlformats.org/officeDocument/2006/relationships/image" Target="../media/image17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2"/>
        <p:cNvGrpSpPr/>
        <p:nvPr/>
      </p:nvGrpSpPr>
      <p:grpSpPr>
        <a:xfrm>
          <a:off x="0" y="0"/>
          <a:ext cx="0" cy="0"/>
          <a:chOff x="0" y="0"/>
          <a:chExt cx="0" cy="0"/>
        </a:xfrm>
      </p:grpSpPr>
      <p:sp>
        <p:nvSpPr>
          <p:cNvPr id="163" name="Google Shape;163;p1"/>
          <p:cNvSpPr txBox="1"/>
          <p:nvPr/>
        </p:nvSpPr>
        <p:spPr>
          <a:xfrm>
            <a:off x="9510944" y="81280"/>
            <a:ext cx="2681056"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dirty="0">
                <a:solidFill>
                  <a:srgbClr val="FFFFFF"/>
                </a:solidFill>
                <a:latin typeface="UTM Avo" panose="02040603050506020204" pitchFamily="18" charset="0"/>
                <a:sym typeface="Arial"/>
              </a:rPr>
              <a:t>TOÁN 4</a:t>
            </a:r>
            <a:endParaRPr dirty="0">
              <a:latin typeface="UTM Avo" panose="02040603050506020204" pitchFamily="18" charset="0"/>
            </a:endParaRPr>
          </a:p>
        </p:txBody>
      </p:sp>
      <p:sp>
        <p:nvSpPr>
          <p:cNvPr id="164" name="Google Shape;164;p1"/>
          <p:cNvSpPr/>
          <p:nvPr/>
        </p:nvSpPr>
        <p:spPr>
          <a:xfrm>
            <a:off x="10807051" y="670412"/>
            <a:ext cx="990900" cy="4617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0" i="0" u="none" strike="noStrike" cap="none" dirty="0" err="1">
                <a:solidFill>
                  <a:srgbClr val="FFFFFF"/>
                </a:solidFill>
                <a:latin typeface="UTM Avo" panose="02040603050506020204" pitchFamily="18" charset="0"/>
                <a:sym typeface="Arial"/>
              </a:rPr>
              <a:t>Tập</a:t>
            </a:r>
            <a:r>
              <a:rPr lang="en-US" sz="2400" b="0" i="0" u="none" strike="noStrike" cap="none" dirty="0">
                <a:solidFill>
                  <a:srgbClr val="FFFFFF"/>
                </a:solidFill>
                <a:latin typeface="UTM Avo" panose="02040603050506020204" pitchFamily="18" charset="0"/>
                <a:sym typeface="Arial"/>
              </a:rPr>
              <a:t> 1</a:t>
            </a:r>
            <a:endParaRPr dirty="0">
              <a:latin typeface="UTM Avo" panose="02040603050506020204" pitchFamily="18" charset="0"/>
            </a:endParaRPr>
          </a:p>
        </p:txBody>
      </p:sp>
      <p:sp>
        <p:nvSpPr>
          <p:cNvPr id="165" name="Google Shape;165;p1"/>
          <p:cNvSpPr txBox="1"/>
          <p:nvPr/>
        </p:nvSpPr>
        <p:spPr>
          <a:xfrm>
            <a:off x="727107" y="2195423"/>
            <a:ext cx="10737785" cy="2467154"/>
          </a:xfrm>
          <a:prstGeom prst="rect">
            <a:avLst/>
          </a:prstGeom>
          <a:noFill/>
          <a:ln>
            <a:noFill/>
          </a:ln>
        </p:spPr>
        <p:txBody>
          <a:bodyPr spcFirstLastPara="1" wrap="square" lIns="91425" tIns="45700" rIns="91425" bIns="45700" anchor="b" anchorCtr="0">
            <a:noAutofit/>
          </a:bodyPr>
          <a:lstStyle/>
          <a:p>
            <a:pPr marL="0" marR="0" lvl="0" indent="0" algn="ctr" rtl="0">
              <a:lnSpc>
                <a:spcPct val="150000"/>
              </a:lnSpc>
              <a:spcBef>
                <a:spcPts val="0"/>
              </a:spcBef>
              <a:spcAft>
                <a:spcPts val="0"/>
              </a:spcAft>
              <a:buClr>
                <a:srgbClr val="000000"/>
              </a:buClr>
              <a:buSzPts val="990"/>
              <a:buFont typeface="Arial"/>
              <a:buNone/>
            </a:pPr>
            <a:r>
              <a:rPr lang="en-US" sz="6000" b="1" i="0" u="none" strike="noStrike" cap="none" dirty="0" err="1">
                <a:solidFill>
                  <a:srgbClr val="002060"/>
                </a:solidFill>
                <a:latin typeface="UTM Avo" panose="02040603050506020204" pitchFamily="18" charset="0"/>
                <a:sym typeface="Arial"/>
              </a:rPr>
              <a:t>Tuần</a:t>
            </a:r>
            <a:r>
              <a:rPr lang="en-US" sz="6000" b="1" i="0" u="none" strike="noStrike" cap="none" dirty="0">
                <a:solidFill>
                  <a:srgbClr val="002060"/>
                </a:solidFill>
                <a:latin typeface="UTM Avo" panose="02040603050506020204" pitchFamily="18" charset="0"/>
                <a:sym typeface="Arial"/>
              </a:rPr>
              <a:t> 11</a:t>
            </a:r>
            <a:endParaRPr lang="en-US" sz="1800" dirty="0">
              <a:latin typeface="UTM Avo" panose="02040603050506020204" pitchFamily="18" charset="0"/>
            </a:endParaRPr>
          </a:p>
          <a:p>
            <a:pPr marL="0" marR="0" lvl="0" indent="0" algn="ctr" rtl="0">
              <a:lnSpc>
                <a:spcPct val="150000"/>
              </a:lnSpc>
              <a:spcBef>
                <a:spcPts val="0"/>
              </a:spcBef>
              <a:spcAft>
                <a:spcPts val="0"/>
              </a:spcAft>
              <a:buClr>
                <a:srgbClr val="000000"/>
              </a:buClr>
              <a:buSzPts val="4400"/>
              <a:buFont typeface="Calibri"/>
              <a:buNone/>
            </a:pPr>
            <a:r>
              <a:rPr lang="en-US" sz="6000" b="1" i="0" u="none" strike="noStrike" cap="none" dirty="0" err="1">
                <a:solidFill>
                  <a:srgbClr val="FF0000"/>
                </a:solidFill>
                <a:latin typeface="UTM Avo" panose="02040603050506020204" pitchFamily="18" charset="0"/>
                <a:sym typeface="Arial"/>
              </a:rPr>
              <a:t>Bài</a:t>
            </a:r>
            <a:r>
              <a:rPr lang="en-US" sz="6000" b="1" i="0" u="none" strike="noStrike" cap="none" dirty="0">
                <a:solidFill>
                  <a:srgbClr val="FF0000"/>
                </a:solidFill>
                <a:latin typeface="UTM Avo" panose="02040603050506020204" pitchFamily="18" charset="0"/>
                <a:sym typeface="Arial"/>
              </a:rPr>
              <a:t> 33: </a:t>
            </a:r>
            <a:r>
              <a:rPr lang="en-US" sz="6000" b="1" i="0" u="none" strike="noStrike" cap="none" dirty="0" err="1">
                <a:solidFill>
                  <a:srgbClr val="FF0000"/>
                </a:solidFill>
                <a:latin typeface="UTM Avo" panose="02040603050506020204" pitchFamily="18" charset="0"/>
                <a:sym typeface="Arial"/>
              </a:rPr>
              <a:t>Luyện</a:t>
            </a:r>
            <a:r>
              <a:rPr lang="en-US" sz="6000" b="1" i="0" u="none" strike="noStrike" cap="none" dirty="0">
                <a:solidFill>
                  <a:srgbClr val="FF0000"/>
                </a:solidFill>
                <a:latin typeface="UTM Avo" panose="02040603050506020204" pitchFamily="18" charset="0"/>
                <a:sym typeface="Arial"/>
              </a:rPr>
              <a:t> </a:t>
            </a:r>
            <a:r>
              <a:rPr lang="en-US" sz="6000" b="1" i="0" u="none" strike="noStrike" cap="none" dirty="0" err="1">
                <a:solidFill>
                  <a:srgbClr val="FF0000"/>
                </a:solidFill>
                <a:latin typeface="UTM Avo" panose="02040603050506020204" pitchFamily="18" charset="0"/>
                <a:sym typeface="Arial"/>
              </a:rPr>
              <a:t>tập</a:t>
            </a:r>
            <a:r>
              <a:rPr lang="en-US" sz="6000" b="1" i="0" u="none" strike="noStrike" cap="none" dirty="0">
                <a:solidFill>
                  <a:srgbClr val="FF0000"/>
                </a:solidFill>
                <a:latin typeface="UTM Avo" panose="02040603050506020204" pitchFamily="18" charset="0"/>
                <a:sym typeface="Arial"/>
              </a:rPr>
              <a:t> - </a:t>
            </a:r>
            <a:r>
              <a:rPr lang="en-US" sz="6000" b="1" i="0" u="none" strike="noStrike" cap="none" dirty="0" err="1">
                <a:solidFill>
                  <a:srgbClr val="FF0000"/>
                </a:solidFill>
                <a:latin typeface="UTM Avo" panose="02040603050506020204" pitchFamily="18" charset="0"/>
                <a:sym typeface="Arial"/>
              </a:rPr>
              <a:t>Tiết</a:t>
            </a:r>
            <a:r>
              <a:rPr lang="en-US" sz="6000" b="1" i="0" u="none" strike="noStrike" cap="none" dirty="0">
                <a:solidFill>
                  <a:srgbClr val="FF0000"/>
                </a:solidFill>
                <a:latin typeface="UTM Avo" panose="02040603050506020204" pitchFamily="18" charset="0"/>
                <a:sym typeface="Arial"/>
              </a:rPr>
              <a:t> 2</a:t>
            </a:r>
            <a:endParaRPr lang="en-US" sz="1800" dirty="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91"/>
        <p:cNvGrpSpPr/>
        <p:nvPr/>
      </p:nvGrpSpPr>
      <p:grpSpPr>
        <a:xfrm>
          <a:off x="0" y="0"/>
          <a:ext cx="0" cy="0"/>
          <a:chOff x="0" y="0"/>
          <a:chExt cx="0" cy="0"/>
        </a:xfrm>
      </p:grpSpPr>
      <p:pic>
        <p:nvPicPr>
          <p:cNvPr id="3" name="Google Shape;192;p6">
            <a:hlinkClick r:id="rId4"/>
            <a:extLst>
              <a:ext uri="{FF2B5EF4-FFF2-40B4-BE49-F238E27FC236}">
                <a16:creationId xmlns:a16="http://schemas.microsoft.com/office/drawing/2014/main" id="{B09940B4-01D7-4AEB-5662-591D39E745CE}"/>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9832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04</a:t>
            </a:r>
          </a:p>
        </p:txBody>
      </p:sp>
      <p:sp>
        <p:nvSpPr>
          <p:cNvPr id="3" name="TextBox 2">
            <a:extLst>
              <a:ext uri="{FF2B5EF4-FFF2-40B4-BE49-F238E27FC236}">
                <a16:creationId xmlns:a16="http://schemas.microsoft.com/office/drawing/2014/main" id="{9CCE4AAE-802D-2A1C-CF78-C08FCD693EF5}"/>
              </a:ext>
            </a:extLst>
          </p:cNvPr>
          <p:cNvSpPr txBox="1"/>
          <p:nvPr/>
        </p:nvSpPr>
        <p:spPr>
          <a:xfrm>
            <a:off x="1627255" y="1724685"/>
            <a:ext cx="9694795" cy="1107996"/>
          </a:xfrm>
          <a:prstGeom prst="rect">
            <a:avLst/>
          </a:prstGeom>
          <a:noFill/>
        </p:spPr>
        <p:txBody>
          <a:bodyPr wrap="square">
            <a:spAutoFit/>
          </a:bodyPr>
          <a:lstStyle/>
          <a:p>
            <a:pPr algn="just">
              <a:spcAft>
                <a:spcPts val="1000"/>
              </a:spcAft>
            </a:pPr>
            <a:r>
              <a:rPr lang="vi-VN" sz="2200">
                <a:latin typeface="UTM Avo" panose="02040603050506020204" pitchFamily="18" charset="0"/>
                <a:ea typeface="Calibri" panose="020F0502020204030204" pitchFamily="34" charset="0"/>
                <a:cs typeface="Times New Roman" panose="02020603050405020304" pitchFamily="18" charset="0"/>
              </a:rPr>
              <a:t>Đường chạy bộ vòng quanh một sân vận động dài 400 m. Một vận động viên ngày đầu chạy 23 vòng xung quanh sân vận động, ngày thứ hai chạy 27 vòng. Hỏi:</a:t>
            </a:r>
          </a:p>
        </p:txBody>
      </p:sp>
      <p:sp>
        <p:nvSpPr>
          <p:cNvPr id="5" name="TextBox 4">
            <a:extLst>
              <a:ext uri="{FF2B5EF4-FFF2-40B4-BE49-F238E27FC236}">
                <a16:creationId xmlns:a16="http://schemas.microsoft.com/office/drawing/2014/main" id="{08FED4AA-489C-C61F-E277-A0C3E2F94371}"/>
              </a:ext>
            </a:extLst>
          </p:cNvPr>
          <p:cNvSpPr txBox="1"/>
          <p:nvPr/>
        </p:nvSpPr>
        <p:spPr>
          <a:xfrm>
            <a:off x="1627255" y="2835250"/>
            <a:ext cx="5287895" cy="2718693"/>
          </a:xfrm>
          <a:prstGeom prst="rect">
            <a:avLst/>
          </a:prstGeom>
          <a:noFill/>
        </p:spPr>
        <p:txBody>
          <a:bodyPr wrap="square">
            <a:spAutoFit/>
          </a:bodyPr>
          <a:lstStyle>
            <a:defPPr marR="0" lvl="0" algn="l" rtl="0">
              <a:lnSpc>
                <a:spcPct val="100000"/>
              </a:lnSpc>
              <a:spcBef>
                <a:spcPts val="0"/>
              </a:spcBef>
              <a:spcAft>
                <a:spcPts val="0"/>
              </a:spcAft>
            </a:defPPr>
            <a:lvl1pPr algn="just">
              <a:spcAft>
                <a:spcPts val="1000"/>
              </a:spcAft>
              <a:defRPr sz="2200">
                <a:latin typeface="UTM Avo" panose="02040603050506020204" pitchFamily="18" charset="0"/>
                <a:ea typeface="Calibri" panose="020F0502020204030204" pitchFamily="34" charset="0"/>
                <a:cs typeface="Times New Roman" panose="02020603050405020304" pitchFamily="18" charset="0"/>
              </a:defRPr>
            </a:lvl1pPr>
          </a:lstStyle>
          <a:p>
            <a:r>
              <a:rPr lang="vi-VN"/>
              <a:t>a) Mỗi ngày vận động viên đó chạy được bao nhiêu mét?</a:t>
            </a:r>
          </a:p>
          <a:p>
            <a:r>
              <a:rPr lang="vi-VN"/>
              <a:t>b) Sau cả hai ngày vận động viên đó chạy được bao nhiêu mét?</a:t>
            </a:r>
          </a:p>
          <a:p>
            <a:r>
              <a:rPr lang="vi-VN"/>
              <a:t>c) Ngày thứ hai vận động viên đó chạy nhiều hơn ngày thứ nhất bao nhiêu mét?</a:t>
            </a:r>
            <a:endParaRPr lang="vi-VN" dirty="0"/>
          </a:p>
        </p:txBody>
      </p:sp>
      <p:pic>
        <p:nvPicPr>
          <p:cNvPr id="7" name="Picture 6">
            <a:extLst>
              <a:ext uri="{FF2B5EF4-FFF2-40B4-BE49-F238E27FC236}">
                <a16:creationId xmlns:a16="http://schemas.microsoft.com/office/drawing/2014/main" id="{60DBBCB2-98A4-E962-3087-5B3BFC241FDC}"/>
              </a:ext>
            </a:extLst>
          </p:cNvPr>
          <p:cNvPicPr>
            <a:picLocks noChangeAspect="1"/>
          </p:cNvPicPr>
          <p:nvPr/>
        </p:nvPicPr>
        <p:blipFill rotWithShape="1">
          <a:blip r:embed="rId4"/>
          <a:srcRect l="56629" t="32469" r="7812" b="9261"/>
          <a:stretch/>
        </p:blipFill>
        <p:spPr>
          <a:xfrm>
            <a:off x="7236743" y="2665973"/>
            <a:ext cx="3878013" cy="2718693"/>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heckerboard(across)">
                                      <p:cBhvr>
                                        <p:cTn id="13" dur="500"/>
                                        <p:tgtEl>
                                          <p:spTgt spid="5"/>
                                        </p:tgtEl>
                                      </p:cBhvr>
                                    </p:animEffect>
                                  </p:childTnLst>
                                </p:cTn>
                              </p:par>
                              <p:par>
                                <p:cTn id="14" presetID="5" presetClass="entr" presetSubtype="1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checkerboard(across)">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9832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04</a:t>
            </a:r>
          </a:p>
        </p:txBody>
      </p:sp>
      <p:pic>
        <p:nvPicPr>
          <p:cNvPr id="7" name="Picture 6">
            <a:extLst>
              <a:ext uri="{FF2B5EF4-FFF2-40B4-BE49-F238E27FC236}">
                <a16:creationId xmlns:a16="http://schemas.microsoft.com/office/drawing/2014/main" id="{60DBBCB2-98A4-E962-3087-5B3BFC241FDC}"/>
              </a:ext>
            </a:extLst>
          </p:cNvPr>
          <p:cNvPicPr>
            <a:picLocks noChangeAspect="1"/>
          </p:cNvPicPr>
          <p:nvPr/>
        </p:nvPicPr>
        <p:blipFill rotWithShape="1">
          <a:blip r:embed="rId4"/>
          <a:srcRect l="56629" t="32469" r="7812" b="9261"/>
          <a:stretch/>
        </p:blipFill>
        <p:spPr>
          <a:xfrm>
            <a:off x="6912893" y="2723123"/>
            <a:ext cx="3878013" cy="2718693"/>
          </a:xfrm>
          <a:prstGeom prst="rect">
            <a:avLst/>
          </a:prstGeom>
        </p:spPr>
      </p:pic>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52DEE1CC-2445-9948-F7E5-DC27CF1B977C}"/>
                  </a:ext>
                </a:extLst>
              </p:cNvPr>
              <p:cNvSpPr txBox="1"/>
              <p:nvPr/>
            </p:nvSpPr>
            <p:spPr>
              <a:xfrm>
                <a:off x="1772638" y="2522220"/>
                <a:ext cx="4545612" cy="3613938"/>
              </a:xfrm>
              <a:prstGeom prst="rect">
                <a:avLst/>
              </a:prstGeom>
              <a:noFill/>
            </p:spPr>
            <p:txBody>
              <a:bodyPr wrap="square">
                <a:spAutoFit/>
              </a:bodyPr>
              <a:lstStyle/>
              <a:p>
                <a:pPr algn="ctr">
                  <a:lnSpc>
                    <a:spcPct val="150000"/>
                  </a:lnSpc>
                  <a:spcAft>
                    <a:spcPts val="667"/>
                  </a:spcAft>
                </a:pPr>
                <a:r>
                  <a:rPr lang="en-US" sz="2400" dirty="0">
                    <a:latin typeface="UTM Avo" panose="02040603050506020204" pitchFamily="18" charset="0"/>
                    <a:ea typeface="Calibri" panose="020F0502020204030204" pitchFamily="34" charset="0"/>
                    <a:cs typeface="Arial" panose="020B0604020202020204" pitchFamily="34" charset="0"/>
                  </a:rPr>
                  <a:t>a) </a:t>
                </a:r>
                <a:r>
                  <a:rPr lang="en-US" sz="2400" dirty="0" err="1">
                    <a:latin typeface="UTM Avo" panose="02040603050506020204" pitchFamily="18" charset="0"/>
                    <a:ea typeface="Calibri" panose="020F0502020204030204" pitchFamily="34" charset="0"/>
                    <a:cs typeface="Arial" panose="020B0604020202020204" pitchFamily="34" charset="0"/>
                  </a:rPr>
                  <a:t>Ngày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đầu</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vận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động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viên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chạy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quãng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đường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là</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400" dirty="0">
                    <a:latin typeface="UTM Avo" panose="02040603050506020204" pitchFamily="18" charset="0"/>
                    <a:ea typeface="Calibri" panose="020F0502020204030204" pitchFamily="34" charset="0"/>
                    <a:cs typeface="Arial" panose="020B0604020202020204" pitchFamily="34" charset="0"/>
                  </a:rPr>
                  <a:t>400 </a:t>
                </a:r>
                <a14:m>
                  <m:oMath xmlns:m="http://schemas.openxmlformats.org/officeDocument/2006/math">
                    <m:r>
                      <a:rPr lang="en-US" sz="2400">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latin typeface="UTM Avo" panose="02040603050506020204" pitchFamily="18" charset="0"/>
                    <a:ea typeface="Calibri" panose="020F0502020204030204" pitchFamily="34" charset="0"/>
                    <a:cs typeface="Arial" panose="020B0604020202020204" pitchFamily="34" charset="0"/>
                  </a:rPr>
                  <a:t> 23 = 9 200 (m)</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400" dirty="0" err="1">
                    <a:latin typeface="UTM Avo" panose="02040603050506020204" pitchFamily="18" charset="0"/>
                    <a:ea typeface="Calibri" panose="020F0502020204030204" pitchFamily="34" charset="0"/>
                    <a:cs typeface="Arial" panose="020B0604020202020204" pitchFamily="34" charset="0"/>
                  </a:rPr>
                  <a:t>Ngày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thứ</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hai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vận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động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viên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chạy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được</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quãng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đường</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là</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400" dirty="0">
                    <a:latin typeface="UTM Avo" panose="02040603050506020204" pitchFamily="18" charset="0"/>
                    <a:ea typeface="Calibri" panose="020F0502020204030204" pitchFamily="34" charset="0"/>
                    <a:cs typeface="Arial" panose="020B0604020202020204" pitchFamily="34" charset="0"/>
                  </a:rPr>
                  <a:t>400 </a:t>
                </a:r>
                <a14:m>
                  <m:oMath xmlns:m="http://schemas.openxmlformats.org/officeDocument/2006/math">
                    <m:r>
                      <a:rPr lang="en-US" sz="2400">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latin typeface="UTM Avo" panose="02040603050506020204" pitchFamily="18" charset="0"/>
                    <a:ea typeface="Calibri" panose="020F0502020204030204" pitchFamily="34" charset="0"/>
                    <a:cs typeface="Arial" panose="020B0604020202020204" pitchFamily="34" charset="0"/>
                  </a:rPr>
                  <a:t> 27 = 10 800 (m)</a:t>
                </a:r>
                <a:endParaRPr lang="en-VN" sz="2400" dirty="0">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4" name="TextBox 3">
                <a:extLst>
                  <a:ext uri="{FF2B5EF4-FFF2-40B4-BE49-F238E27FC236}">
                    <a16:creationId xmlns:a16="http://schemas.microsoft.com/office/drawing/2014/main" id="{52DEE1CC-2445-9948-F7E5-DC27CF1B977C}"/>
                  </a:ext>
                </a:extLst>
              </p:cNvPr>
              <p:cNvSpPr txBox="1">
                <a:spLocks noRot="1" noChangeAspect="1" noMove="1" noResize="1" noEditPoints="1" noAdjustHandles="1" noChangeArrowheads="1" noChangeShapeType="1" noTextEdit="1"/>
              </p:cNvSpPr>
              <p:nvPr/>
            </p:nvSpPr>
            <p:spPr>
              <a:xfrm>
                <a:off x="1772638" y="2522220"/>
                <a:ext cx="4545612" cy="3613938"/>
              </a:xfrm>
              <a:prstGeom prst="rect">
                <a:avLst/>
              </a:prstGeom>
              <a:blipFill>
                <a:blip r:embed="rId5"/>
                <a:stretch>
                  <a:fillRect l="-537" r="-403" b="-2698"/>
                </a:stretch>
              </a:blipFill>
            </p:spPr>
            <p:txBody>
              <a:bodyPr/>
              <a:lstStyle/>
              <a:p>
                <a:r>
                  <a:rPr lang="en-US">
                    <a:noFill/>
                  </a:rPr>
                  <a:t> </a:t>
                </a:r>
              </a:p>
            </p:txBody>
          </p:sp>
        </mc:Fallback>
      </mc:AlternateContent>
      <p:sp>
        <p:nvSpPr>
          <p:cNvPr id="6" name="TextBox 5">
            <a:extLst>
              <a:ext uri="{FF2B5EF4-FFF2-40B4-BE49-F238E27FC236}">
                <a16:creationId xmlns:a16="http://schemas.microsoft.com/office/drawing/2014/main" id="{7CFA766F-13C0-5612-D843-141A47DE0396}"/>
              </a:ext>
            </a:extLst>
          </p:cNvPr>
          <p:cNvSpPr txBox="1"/>
          <p:nvPr/>
        </p:nvSpPr>
        <p:spPr>
          <a:xfrm>
            <a:off x="5049106" y="1703659"/>
            <a:ext cx="2093787" cy="654731"/>
          </a:xfrm>
          <a:prstGeom prst="rect">
            <a:avLst/>
          </a:prstGeom>
          <a:noFill/>
        </p:spPr>
        <p:txBody>
          <a:bodyPr wrap="square" rtlCol="0">
            <a:spAutoFit/>
          </a:bodyPr>
          <a:lstStyle/>
          <a:p>
            <a:pPr algn="ctr">
              <a:lnSpc>
                <a:spcPct val="150000"/>
              </a:lnSpc>
            </a:pPr>
            <a:r>
              <a:rPr lang="en-VN" sz="2800" b="1" u="sng" dirty="0">
                <a:latin typeface="UTM Avo" panose="02040603050506020204" pitchFamily="18" charset="0"/>
                <a:cs typeface="Arial" panose="020B0604020202020204" pitchFamily="34" charset="0"/>
              </a:rPr>
              <a:t>Bài giải</a:t>
            </a:r>
          </a:p>
        </p:txBody>
      </p:sp>
    </p:spTree>
    <p:extLst>
      <p:ext uri="{BB962C8B-B14F-4D97-AF65-F5344CB8AC3E}">
        <p14:creationId xmlns:p14="http://schemas.microsoft.com/office/powerpoint/2010/main" val="3787174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ssolve">
                                      <p:cBhvr>
                                        <p:cTn id="12" dur="5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dissolv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dissolve">
                                      <p:cBhvr>
                                        <p:cTn id="22" dur="500"/>
                                        <p:tgtEl>
                                          <p:spTgt spid="4">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dissolve">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6"/>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31EC15C-4F50-D363-C3AD-A6E17BA196A9}"/>
              </a:ext>
            </a:extLst>
          </p:cNvPr>
          <p:cNvSpPr/>
          <p:nvPr/>
        </p:nvSpPr>
        <p:spPr>
          <a:xfrm>
            <a:off x="812800" y="1798320"/>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04</a:t>
            </a:r>
          </a:p>
        </p:txBody>
      </p:sp>
      <p:sp>
        <p:nvSpPr>
          <p:cNvPr id="4" name="TextBox 3">
            <a:extLst>
              <a:ext uri="{FF2B5EF4-FFF2-40B4-BE49-F238E27FC236}">
                <a16:creationId xmlns:a16="http://schemas.microsoft.com/office/drawing/2014/main" id="{52DEE1CC-2445-9948-F7E5-DC27CF1B977C}"/>
              </a:ext>
            </a:extLst>
          </p:cNvPr>
          <p:cNvSpPr txBox="1"/>
          <p:nvPr/>
        </p:nvSpPr>
        <p:spPr>
          <a:xfrm>
            <a:off x="176457" y="2625016"/>
            <a:ext cx="7957891" cy="3677930"/>
          </a:xfrm>
          <a:prstGeom prst="rect">
            <a:avLst/>
          </a:prstGeom>
          <a:noFill/>
        </p:spPr>
        <p:txBody>
          <a:bodyPr wrap="square">
            <a:spAutoFit/>
          </a:bodyPr>
          <a:lstStyle/>
          <a:p>
            <a:pPr algn="ctr">
              <a:spcAft>
                <a:spcPts val="667"/>
              </a:spcAft>
            </a:pPr>
            <a:r>
              <a:rPr lang="vi-VN" sz="2200" dirty="0">
                <a:latin typeface="UTM Avo" panose="02040603050506020204" pitchFamily="18" charset="0"/>
                <a:ea typeface="Calibri" panose="020F0502020204030204" pitchFamily="34" charset="0"/>
                <a:cs typeface="Arial" panose="020B0604020202020204" pitchFamily="34" charset="0"/>
              </a:rPr>
              <a:t>b) Sau hai ngày vận động viên đó </a:t>
            </a:r>
            <a:r>
              <a:rPr lang="en-US" sz="2200" dirty="0">
                <a:latin typeface="UTM Avo" panose="02040603050506020204" pitchFamily="18" charset="0"/>
                <a:ea typeface="Calibri" panose="020F0502020204030204" pitchFamily="34" charset="0"/>
                <a:cs typeface="Arial" panose="020B0604020202020204" pitchFamily="34" charset="0"/>
              </a:rPr>
              <a:t>                                       </a:t>
            </a:r>
            <a:r>
              <a:rPr lang="vi-VN" sz="2200" dirty="0">
                <a:latin typeface="UTM Avo" panose="02040603050506020204" pitchFamily="18" charset="0"/>
                <a:ea typeface="Calibri" panose="020F0502020204030204" pitchFamily="34" charset="0"/>
                <a:cs typeface="Arial" panose="020B0604020202020204" pitchFamily="34" charset="0"/>
              </a:rPr>
              <a:t>chạy được quãng đường là:</a:t>
            </a:r>
          </a:p>
          <a:p>
            <a:pPr algn="ctr">
              <a:spcAft>
                <a:spcPts val="667"/>
              </a:spcAft>
            </a:pPr>
            <a:r>
              <a:rPr lang="vi-VN" sz="2200" dirty="0">
                <a:latin typeface="UTM Avo" panose="02040603050506020204" pitchFamily="18" charset="0"/>
                <a:ea typeface="Calibri" panose="020F0502020204030204" pitchFamily="34" charset="0"/>
                <a:cs typeface="Arial" panose="020B0604020202020204" pitchFamily="34" charset="0"/>
              </a:rPr>
              <a:t>9 200 + 10 800 = 20 000 (m)</a:t>
            </a:r>
          </a:p>
          <a:p>
            <a:pPr algn="ctr">
              <a:spcAft>
                <a:spcPts val="667"/>
              </a:spcAft>
            </a:pPr>
            <a:r>
              <a:rPr lang="vi-VN" sz="2200" dirty="0">
                <a:latin typeface="UTM Avo" panose="02040603050506020204" pitchFamily="18" charset="0"/>
                <a:ea typeface="Calibri" panose="020F0502020204030204" pitchFamily="34" charset="0"/>
                <a:cs typeface="Arial" panose="020B0604020202020204" pitchFamily="34" charset="0"/>
              </a:rPr>
              <a:t>c) Ngày thứ hai vận động viên đó chạy </a:t>
            </a:r>
            <a:r>
              <a:rPr lang="en-US" sz="2200" dirty="0">
                <a:latin typeface="UTM Avo" panose="02040603050506020204" pitchFamily="18" charset="0"/>
                <a:ea typeface="Calibri" panose="020F0502020204030204" pitchFamily="34" charset="0"/>
                <a:cs typeface="Arial" panose="020B0604020202020204" pitchFamily="34" charset="0"/>
              </a:rPr>
              <a:t>                           </a:t>
            </a:r>
            <a:r>
              <a:rPr lang="vi-VN" sz="2200" dirty="0">
                <a:latin typeface="UTM Avo" panose="02040603050506020204" pitchFamily="18" charset="0"/>
                <a:ea typeface="Calibri" panose="020F0502020204030204" pitchFamily="34" charset="0"/>
                <a:cs typeface="Arial" panose="020B0604020202020204" pitchFamily="34" charset="0"/>
              </a:rPr>
              <a:t>nhiều hơn ngày thứ nhất quãng đường là:</a:t>
            </a:r>
          </a:p>
          <a:p>
            <a:pPr algn="ctr">
              <a:spcAft>
                <a:spcPts val="667"/>
              </a:spcAft>
            </a:pPr>
            <a:r>
              <a:rPr lang="vi-VN" sz="2200" dirty="0">
                <a:latin typeface="UTM Avo" panose="02040603050506020204" pitchFamily="18" charset="0"/>
                <a:ea typeface="Calibri" panose="020F0502020204030204" pitchFamily="34" charset="0"/>
                <a:cs typeface="Arial" panose="020B0604020202020204" pitchFamily="34" charset="0"/>
              </a:rPr>
              <a:t>10 800 – 9 200 = 1 600 (m)</a:t>
            </a:r>
          </a:p>
          <a:p>
            <a:pPr algn="ctr">
              <a:spcAft>
                <a:spcPts val="667"/>
              </a:spcAft>
            </a:pPr>
            <a:r>
              <a:rPr lang="vi-VN" sz="2200" b="1" dirty="0">
                <a:latin typeface="UTM Avo" panose="02040603050506020204" pitchFamily="18" charset="0"/>
                <a:ea typeface="Calibri" panose="020F0502020204030204" pitchFamily="34" charset="0"/>
                <a:cs typeface="Arial" panose="020B0604020202020204" pitchFamily="34" charset="0"/>
              </a:rPr>
              <a:t>Đáp số: </a:t>
            </a:r>
            <a:r>
              <a:rPr lang="vi-VN" sz="2200" dirty="0">
                <a:latin typeface="UTM Avo" panose="02040603050506020204" pitchFamily="18" charset="0"/>
                <a:ea typeface="Calibri" panose="020F0502020204030204" pitchFamily="34" charset="0"/>
                <a:cs typeface="Arial" panose="020B0604020202020204" pitchFamily="34" charset="0"/>
              </a:rPr>
              <a:t>a) Ngày đầu: 9 200 m, ngày thứ hai: 10 800 m.</a:t>
            </a:r>
            <a:endParaRPr lang="en-US" sz="2200" dirty="0">
              <a:latin typeface="UTM Avo" panose="02040603050506020204" pitchFamily="18" charset="0"/>
              <a:ea typeface="Calibri" panose="020F0502020204030204" pitchFamily="34" charset="0"/>
              <a:cs typeface="Arial" panose="020B0604020202020204" pitchFamily="34" charset="0"/>
            </a:endParaRPr>
          </a:p>
          <a:p>
            <a:pPr>
              <a:spcAft>
                <a:spcPts val="667"/>
              </a:spcAft>
            </a:pPr>
            <a:r>
              <a:rPr lang="en-US" sz="2200" dirty="0">
                <a:latin typeface="UTM Avo" panose="02040603050506020204" pitchFamily="18" charset="0"/>
                <a:ea typeface="Calibri" panose="020F0502020204030204" pitchFamily="34" charset="0"/>
                <a:cs typeface="Arial" panose="020B0604020202020204" pitchFamily="34" charset="0"/>
              </a:rPr>
              <a:t>                  </a:t>
            </a:r>
            <a:r>
              <a:rPr lang="vi-VN" sz="2200" dirty="0">
                <a:latin typeface="UTM Avo" panose="02040603050506020204" pitchFamily="18" charset="0"/>
                <a:ea typeface="Calibri" panose="020F0502020204030204" pitchFamily="34" charset="0"/>
                <a:cs typeface="Arial" panose="020B0604020202020204" pitchFamily="34" charset="0"/>
              </a:rPr>
              <a:t>b) 20 000 m.</a:t>
            </a:r>
            <a:endParaRPr lang="en-US" sz="2200" dirty="0">
              <a:latin typeface="UTM Avo" panose="02040603050506020204" pitchFamily="18" charset="0"/>
              <a:ea typeface="Calibri" panose="020F0502020204030204" pitchFamily="34" charset="0"/>
              <a:cs typeface="Arial" panose="020B0604020202020204" pitchFamily="34" charset="0"/>
            </a:endParaRPr>
          </a:p>
          <a:p>
            <a:pPr>
              <a:spcAft>
                <a:spcPts val="667"/>
              </a:spcAft>
            </a:pPr>
            <a:r>
              <a:rPr lang="en-US" sz="2200" dirty="0">
                <a:latin typeface="UTM Avo" panose="02040603050506020204" pitchFamily="18" charset="0"/>
                <a:ea typeface="Calibri" panose="020F0502020204030204" pitchFamily="34" charset="0"/>
                <a:cs typeface="Arial" panose="020B0604020202020204" pitchFamily="34" charset="0"/>
              </a:rPr>
              <a:t>                  </a:t>
            </a:r>
            <a:r>
              <a:rPr lang="vi-VN" sz="2200" dirty="0">
                <a:latin typeface="UTM Avo" panose="02040603050506020204" pitchFamily="18" charset="0"/>
                <a:ea typeface="Calibri" panose="020F0502020204030204" pitchFamily="34" charset="0"/>
                <a:cs typeface="Arial" panose="020B0604020202020204" pitchFamily="34" charset="0"/>
              </a:rPr>
              <a:t>c) 1 600 m.</a:t>
            </a:r>
          </a:p>
        </p:txBody>
      </p:sp>
      <p:sp>
        <p:nvSpPr>
          <p:cNvPr id="6" name="TextBox 5">
            <a:extLst>
              <a:ext uri="{FF2B5EF4-FFF2-40B4-BE49-F238E27FC236}">
                <a16:creationId xmlns:a16="http://schemas.microsoft.com/office/drawing/2014/main" id="{7CFA766F-13C0-5612-D843-141A47DE0396}"/>
              </a:ext>
            </a:extLst>
          </p:cNvPr>
          <p:cNvSpPr txBox="1"/>
          <p:nvPr/>
        </p:nvSpPr>
        <p:spPr>
          <a:xfrm>
            <a:off x="3108510" y="1968326"/>
            <a:ext cx="2093787" cy="574388"/>
          </a:xfrm>
          <a:prstGeom prst="rect">
            <a:avLst/>
          </a:prstGeom>
          <a:noFill/>
        </p:spPr>
        <p:txBody>
          <a:bodyPr wrap="square" rtlCol="0">
            <a:spAutoFit/>
          </a:bodyPr>
          <a:lstStyle/>
          <a:p>
            <a:pPr algn="ctr">
              <a:lnSpc>
                <a:spcPct val="150000"/>
              </a:lnSpc>
            </a:pPr>
            <a:r>
              <a:rPr lang="en-VN" sz="2400" b="1" u="sng" dirty="0">
                <a:latin typeface="UTM Avo" panose="02040603050506020204" pitchFamily="18" charset="0"/>
                <a:cs typeface="Arial" panose="020B0604020202020204" pitchFamily="34" charset="0"/>
              </a:rPr>
              <a:t>Bài giải</a:t>
            </a:r>
          </a:p>
        </p:txBody>
      </p:sp>
      <p:pic>
        <p:nvPicPr>
          <p:cNvPr id="3" name="Picture 2">
            <a:extLst>
              <a:ext uri="{FF2B5EF4-FFF2-40B4-BE49-F238E27FC236}">
                <a16:creationId xmlns:a16="http://schemas.microsoft.com/office/drawing/2014/main" id="{7EEBA25C-0446-C97B-ED25-B40B6CABF3DA}"/>
              </a:ext>
            </a:extLst>
          </p:cNvPr>
          <p:cNvPicPr>
            <a:picLocks noChangeAspect="1"/>
          </p:cNvPicPr>
          <p:nvPr/>
        </p:nvPicPr>
        <p:blipFill rotWithShape="1">
          <a:blip r:embed="rId4"/>
          <a:srcRect l="56629" t="32469" r="7812" b="9261"/>
          <a:stretch/>
        </p:blipFill>
        <p:spPr>
          <a:xfrm>
            <a:off x="8134348" y="2625016"/>
            <a:ext cx="3728793" cy="2614082"/>
          </a:xfrm>
          <a:prstGeom prst="rect">
            <a:avLst/>
          </a:prstGeom>
        </p:spPr>
      </p:pic>
    </p:spTree>
    <p:extLst>
      <p:ext uri="{BB962C8B-B14F-4D97-AF65-F5344CB8AC3E}">
        <p14:creationId xmlns:p14="http://schemas.microsoft.com/office/powerpoint/2010/main" val="3096806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4">
                                            <p:txEl>
                                              <p:pRg st="5" end="5"/>
                                            </p:txEl>
                                          </p:spTgt>
                                        </p:tgtEl>
                                        <p:attrNameLst>
                                          <p:attrName>style.visibility</p:attrName>
                                        </p:attrNameLst>
                                      </p:cBhvr>
                                      <p:to>
                                        <p:strVal val="visible"/>
                                      </p:to>
                                    </p:set>
                                    <p:animEffect transition="in" filter="dissolve">
                                      <p:cBhvr>
                                        <p:cTn id="32" dur="500"/>
                                        <p:tgtEl>
                                          <p:spTgt spid="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nodeType="clickEffect">
                                  <p:stCondLst>
                                    <p:cond delay="0"/>
                                  </p:stCondLst>
                                  <p:childTnLst>
                                    <p:set>
                                      <p:cBhvr>
                                        <p:cTn id="36" dur="1" fill="hold">
                                          <p:stCondLst>
                                            <p:cond delay="0"/>
                                          </p:stCondLst>
                                        </p:cTn>
                                        <p:tgtEl>
                                          <p:spTgt spid="4">
                                            <p:txEl>
                                              <p:pRg st="6" end="6"/>
                                            </p:txEl>
                                          </p:spTgt>
                                        </p:tgtEl>
                                        <p:attrNameLst>
                                          <p:attrName>style.visibility</p:attrName>
                                        </p:attrNameLst>
                                      </p:cBhvr>
                                      <p:to>
                                        <p:strVal val="visible"/>
                                      </p:to>
                                    </p:set>
                                    <p:animEffect transition="in" filter="dissolve">
                                      <p:cBhvr>
                                        <p:cTn id="37"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Google Shape;192;p6">
            <a:hlinkClick r:id="rId3"/>
            <a:extLst>
              <a:ext uri="{FF2B5EF4-FFF2-40B4-BE49-F238E27FC236}">
                <a16:creationId xmlns:a16="http://schemas.microsoft.com/office/drawing/2014/main" id="{CBC85DD1-1E54-85A3-11FC-E0CD19D96877}"/>
              </a:ext>
            </a:extLst>
          </p:cNvPr>
          <p:cNvPicPr preferRelativeResize="0"/>
          <p:nvPr/>
        </p:nvPicPr>
        <p:blipFill rotWithShape="1">
          <a:blip r:embed="rId4">
            <a:alphaModFix/>
          </a:blip>
          <a:srcRect/>
          <a:stretch/>
        </p:blipFill>
        <p:spPr>
          <a:xfrm>
            <a:off x="4662693" y="2657109"/>
            <a:ext cx="2866614" cy="1879966"/>
          </a:xfrm>
          <a:prstGeom prst="rect">
            <a:avLst/>
          </a:prstGeom>
          <a:noFill/>
          <a:ln>
            <a:noFill/>
          </a:ln>
        </p:spPr>
      </p:pic>
    </p:spTree>
    <p:extLst>
      <p:ext uri="{BB962C8B-B14F-4D97-AF65-F5344CB8AC3E}">
        <p14:creationId xmlns:p14="http://schemas.microsoft.com/office/powerpoint/2010/main" val="2275138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EF11228-AD21-D458-9398-1C752383BD5B}"/>
              </a:ext>
            </a:extLst>
          </p:cNvPr>
          <p:cNvSpPr/>
          <p:nvPr/>
        </p:nvSpPr>
        <p:spPr>
          <a:xfrm>
            <a:off x="812800" y="1710185"/>
            <a:ext cx="640080" cy="457200"/>
          </a:xfrm>
          <a:prstGeom prst="roundRect">
            <a:avLst/>
          </a:prstGeom>
          <a:solidFill>
            <a:schemeClr val="accent2"/>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200" b="1" dirty="0">
                <a:solidFill>
                  <a:schemeClr val="tx1"/>
                </a:solidFill>
                <a:latin typeface="UTM Avo" panose="02040603050506020204" pitchFamily="18" charset="0"/>
              </a:rPr>
              <a:t>05</a:t>
            </a:r>
          </a:p>
        </p:txBody>
      </p:sp>
      <p:sp>
        <p:nvSpPr>
          <p:cNvPr id="3" name="TextBox 2">
            <a:extLst>
              <a:ext uri="{FF2B5EF4-FFF2-40B4-BE49-F238E27FC236}">
                <a16:creationId xmlns:a16="http://schemas.microsoft.com/office/drawing/2014/main" id="{1023F6D2-F5C7-E43F-C44F-FBE1C8FB173C}"/>
              </a:ext>
            </a:extLst>
          </p:cNvPr>
          <p:cNvSpPr txBox="1"/>
          <p:nvPr/>
        </p:nvSpPr>
        <p:spPr>
          <a:xfrm>
            <a:off x="1582806" y="1655100"/>
            <a:ext cx="5574602" cy="1446550"/>
          </a:xfrm>
          <a:prstGeom prst="rect">
            <a:avLst/>
          </a:prstGeom>
          <a:noFill/>
        </p:spPr>
        <p:txBody>
          <a:bodyPr wrap="square">
            <a:spAutoFit/>
          </a:bodyPr>
          <a:lstStyle/>
          <a:p>
            <a:pPr algn="just">
              <a:spcAft>
                <a:spcPts val="1000"/>
              </a:spcAft>
            </a:pPr>
            <a:r>
              <a:rPr lang="vi-VN" sz="2200">
                <a:latin typeface="UTM Avo" panose="02040603050506020204" pitchFamily="18" charset="0"/>
                <a:ea typeface="Calibri" panose="020F0502020204030204" pitchFamily="34" charset="0"/>
                <a:cs typeface="Times New Roman" panose="02020603050405020304" pitchFamily="18" charset="0"/>
              </a:rPr>
              <a:t>Hóa đơn truyền hình cáp của gia đình nhà Huy là 115 000 đồng mỗi tháng. Hỏi cả năm gia đình Huy phải trả bao nhiêu tiền truyền hình cáp?</a:t>
            </a:r>
            <a:endParaRPr lang="vi-VN" sz="2200" dirty="0">
              <a:latin typeface="UTM Avo" panose="02040603050506020204" pitchFamily="18" charset="0"/>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9B9F8A9D-6EA8-02DD-5466-BCF57A798B68}"/>
              </a:ext>
            </a:extLst>
          </p:cNvPr>
          <p:cNvPicPr>
            <a:picLocks noChangeAspect="1"/>
          </p:cNvPicPr>
          <p:nvPr/>
        </p:nvPicPr>
        <p:blipFill rotWithShape="1">
          <a:blip r:embed="rId3">
            <a:extLst>
              <a:ext uri="{28A0092B-C50C-407E-A947-70E740481C1C}">
                <a14:useLocalDpi xmlns:a14="http://schemas.microsoft.com/office/drawing/2010/main" val="0"/>
              </a:ext>
            </a:extLst>
          </a:blip>
          <a:srcRect l="18628" t="20295" r="24510" b="32072"/>
          <a:stretch/>
        </p:blipFill>
        <p:spPr>
          <a:xfrm>
            <a:off x="7421471" y="1091054"/>
            <a:ext cx="3957729" cy="2928496"/>
          </a:xfrm>
          <a:prstGeom prst="rect">
            <a:avLst/>
          </a:prstGeom>
        </p:spPr>
      </p:pic>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4A8653C9-D786-66DE-BD5B-B946CD6DA85E}"/>
                  </a:ext>
                </a:extLst>
              </p:cNvPr>
              <p:cNvSpPr txBox="1"/>
              <p:nvPr/>
            </p:nvSpPr>
            <p:spPr>
              <a:xfrm>
                <a:off x="599076" y="3907660"/>
                <a:ext cx="10820400" cy="1855380"/>
              </a:xfrm>
              <a:prstGeom prst="rect">
                <a:avLst/>
              </a:prstGeom>
              <a:noFill/>
            </p:spPr>
            <p:txBody>
              <a:bodyPr wrap="square">
                <a:spAutoFit/>
              </a:bodyPr>
              <a:lstStyle/>
              <a:p>
                <a:pPr algn="ctr">
                  <a:lnSpc>
                    <a:spcPct val="150000"/>
                  </a:lnSpc>
                  <a:spcAft>
                    <a:spcPts val="667"/>
                  </a:spcAft>
                </a:pP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tiền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gia</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đình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Huy</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phải</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trả</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truyền</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hình</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cáp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cho</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cả</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năm</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là</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400" dirty="0">
                    <a:latin typeface="UTM Avo" panose="02040603050506020204" pitchFamily="18" charset="0"/>
                    <a:ea typeface="Calibri" panose="020F0502020204030204" pitchFamily="34" charset="0"/>
                    <a:cs typeface="Arial" panose="020B0604020202020204" pitchFamily="34" charset="0"/>
                  </a:rPr>
                  <a:t>115 000 </a:t>
                </a:r>
                <a14:m>
                  <m:oMath xmlns:m="http://schemas.openxmlformats.org/officeDocument/2006/math">
                    <m:r>
                      <a:rPr lang="en-US" sz="2400">
                        <a:latin typeface="Cambria Math" panose="02040503050406030204" pitchFamily="18" charset="0"/>
                        <a:ea typeface="Calibri" panose="020F0502020204030204" pitchFamily="34" charset="0"/>
                        <a:cs typeface="Times New Roman" panose="02020603050405020304" pitchFamily="18" charset="0"/>
                      </a:rPr>
                      <m:t>×</m:t>
                    </m:r>
                  </m:oMath>
                </a14:m>
                <a:r>
                  <a:rPr lang="en-US" sz="2400" dirty="0">
                    <a:latin typeface="UTM Avo" panose="02040603050506020204" pitchFamily="18" charset="0"/>
                    <a:ea typeface="Times New Roman" panose="02020603050405020304" pitchFamily="18" charset="0"/>
                    <a:cs typeface="Arial" panose="020B0604020202020204" pitchFamily="34" charset="0"/>
                  </a:rPr>
                  <a:t> 12 = 1 380 000 (</a:t>
                </a:r>
                <a:r>
                  <a:rPr lang="en-US" sz="2400" dirty="0" err="1">
                    <a:latin typeface="UTM Avo" panose="02040603050506020204" pitchFamily="18" charset="0"/>
                    <a:ea typeface="Times New Roman" panose="02020603050405020304" pitchFamily="18" charset="0"/>
                    <a:cs typeface="Arial" panose="020B0604020202020204" pitchFamily="34" charset="0"/>
                  </a:rPr>
                  <a:t>đồng</a:t>
                </a:r>
                <a:r>
                  <a:rPr lang="en-US" sz="2400" dirty="0">
                    <a:latin typeface="UTM Avo" panose="02040603050506020204" pitchFamily="18" charset="0"/>
                    <a:ea typeface="Times New Roman" panose="02020603050405020304" pitchFamily="18"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a:p>
                <a:pPr algn="ctr">
                  <a:lnSpc>
                    <a:spcPct val="150000"/>
                  </a:lnSpc>
                  <a:spcAft>
                    <a:spcPts val="667"/>
                  </a:spcAft>
                </a:pPr>
                <a:r>
                  <a:rPr lang="en-US" sz="2400" dirty="0" err="1">
                    <a:latin typeface="UTM Avo" panose="02040603050506020204" pitchFamily="18" charset="0"/>
                    <a:ea typeface="Calibri" panose="020F0502020204030204" pitchFamily="34" charset="0"/>
                    <a:cs typeface="Arial" panose="020B0604020202020204" pitchFamily="34" charset="0"/>
                  </a:rPr>
                  <a:t>Đáp</a:t>
                </a:r>
                <a:r>
                  <a:rPr lang="en-US" sz="2400" dirty="0">
                    <a:latin typeface="UTM Avo" panose="02040603050506020204" pitchFamily="18" charset="0"/>
                    <a:ea typeface="Calibri" panose="020F0502020204030204" pitchFamily="34" charset="0"/>
                    <a:cs typeface="Arial" panose="020B0604020202020204" pitchFamily="34" charset="0"/>
                  </a:rPr>
                  <a:t> </a:t>
                </a:r>
                <a:r>
                  <a:rPr lang="en-US" sz="2400" dirty="0" err="1">
                    <a:latin typeface="UTM Avo" panose="02040603050506020204" pitchFamily="18" charset="0"/>
                    <a:ea typeface="Calibri" panose="020F0502020204030204" pitchFamily="34" charset="0"/>
                    <a:cs typeface="Arial" panose="020B0604020202020204" pitchFamily="34" charset="0"/>
                  </a:rPr>
                  <a:t>số</a:t>
                </a:r>
                <a:r>
                  <a:rPr lang="en-US" sz="2400" dirty="0">
                    <a:latin typeface="UTM Avo" panose="02040603050506020204" pitchFamily="18" charset="0"/>
                    <a:ea typeface="Calibri" panose="020F0502020204030204" pitchFamily="34" charset="0"/>
                    <a:cs typeface="Arial" panose="020B0604020202020204" pitchFamily="34" charset="0"/>
                  </a:rPr>
                  <a:t>: 1 380 000 </a:t>
                </a:r>
                <a:r>
                  <a:rPr lang="en-US" sz="2400" dirty="0" err="1">
                    <a:latin typeface="UTM Avo" panose="02040603050506020204" pitchFamily="18" charset="0"/>
                    <a:ea typeface="Calibri" panose="020F0502020204030204" pitchFamily="34" charset="0"/>
                    <a:cs typeface="Arial" panose="020B0604020202020204" pitchFamily="34" charset="0"/>
                  </a:rPr>
                  <a:t>đồng</a:t>
                </a:r>
                <a:r>
                  <a:rPr lang="en-US" sz="2400" dirty="0">
                    <a:latin typeface="UTM Avo" panose="02040603050506020204" pitchFamily="18" charset="0"/>
                    <a:ea typeface="Calibri" panose="020F0502020204030204" pitchFamily="34" charset="0"/>
                    <a:cs typeface="Arial" panose="020B0604020202020204" pitchFamily="34" charset="0"/>
                  </a:rPr>
                  <a:t>.</a:t>
                </a:r>
                <a:endParaRPr lang="en-VN" sz="2400" dirty="0">
                  <a:latin typeface="UTM Avo" panose="02040603050506020204" pitchFamily="18" charset="0"/>
                  <a:ea typeface="Calibri" panose="020F0502020204030204" pitchFamily="34" charset="0"/>
                  <a:cs typeface="Arial" panose="020B0604020202020204" pitchFamily="34" charset="0"/>
                </a:endParaRPr>
              </a:p>
            </p:txBody>
          </p:sp>
        </mc:Choice>
        <mc:Fallback xmlns="">
          <p:sp>
            <p:nvSpPr>
              <p:cNvPr id="5" name="TextBox 4">
                <a:extLst>
                  <a:ext uri="{FF2B5EF4-FFF2-40B4-BE49-F238E27FC236}">
                    <a16:creationId xmlns:a16="http://schemas.microsoft.com/office/drawing/2014/main" id="{4A8653C9-D786-66DE-BD5B-B946CD6DA85E}"/>
                  </a:ext>
                </a:extLst>
              </p:cNvPr>
              <p:cNvSpPr txBox="1">
                <a:spLocks noRot="1" noChangeAspect="1" noMove="1" noResize="1" noEditPoints="1" noAdjustHandles="1" noChangeArrowheads="1" noChangeShapeType="1" noTextEdit="1"/>
              </p:cNvSpPr>
              <p:nvPr/>
            </p:nvSpPr>
            <p:spPr>
              <a:xfrm>
                <a:off x="599076" y="3907660"/>
                <a:ext cx="10820400" cy="1855380"/>
              </a:xfrm>
              <a:prstGeom prst="rect">
                <a:avLst/>
              </a:prstGeom>
              <a:blipFill>
                <a:blip r:embed="rId4"/>
                <a:stretch>
                  <a:fillRect b="-6908"/>
                </a:stretch>
              </a:blipFill>
            </p:spPr>
            <p:txBody>
              <a:bodyPr/>
              <a:lstStyle/>
              <a:p>
                <a:r>
                  <a:rPr lang="en-US">
                    <a:noFill/>
                  </a:rPr>
                  <a:t> </a:t>
                </a:r>
              </a:p>
            </p:txBody>
          </p:sp>
        </mc:Fallback>
      </mc:AlternateContent>
      <p:sp>
        <p:nvSpPr>
          <p:cNvPr id="7" name="TextBox 6">
            <a:extLst>
              <a:ext uri="{FF2B5EF4-FFF2-40B4-BE49-F238E27FC236}">
                <a16:creationId xmlns:a16="http://schemas.microsoft.com/office/drawing/2014/main" id="{539EACB0-8BA5-C121-C3C3-AD37E1DC1542}"/>
              </a:ext>
            </a:extLst>
          </p:cNvPr>
          <p:cNvSpPr txBox="1"/>
          <p:nvPr/>
        </p:nvSpPr>
        <p:spPr>
          <a:xfrm>
            <a:off x="5049106" y="3355823"/>
            <a:ext cx="2093787" cy="574388"/>
          </a:xfrm>
          <a:prstGeom prst="rect">
            <a:avLst/>
          </a:prstGeom>
          <a:noFill/>
        </p:spPr>
        <p:txBody>
          <a:bodyPr wrap="square" rtlCol="0">
            <a:spAutoFit/>
          </a:bodyPr>
          <a:lstStyle/>
          <a:p>
            <a:pPr algn="ctr">
              <a:lnSpc>
                <a:spcPct val="150000"/>
              </a:lnSpc>
            </a:pPr>
            <a:r>
              <a:rPr lang="en-VN" sz="2400" b="1" u="sng" dirty="0">
                <a:latin typeface="UTM Avo" panose="02040603050506020204" pitchFamily="18" charset="0"/>
                <a:cs typeface="Arial" panose="020B0604020202020204" pitchFamily="34" charset="0"/>
              </a:rPr>
              <a:t>Bài giải</a:t>
            </a:r>
          </a:p>
        </p:txBody>
      </p:sp>
    </p:spTree>
    <p:extLst>
      <p:ext uri="{BB962C8B-B14F-4D97-AF65-F5344CB8AC3E}">
        <p14:creationId xmlns:p14="http://schemas.microsoft.com/office/powerpoint/2010/main" val="39587769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500"/>
                                        <p:tgtEl>
                                          <p:spTgt spid="2"/>
                                        </p:tgtEl>
                                      </p:cBhvr>
                                    </p:animEffect>
                                  </p:childTnLst>
                                </p:cTn>
                              </p:par>
                            </p:childTnLst>
                          </p:cTn>
                        </p:par>
                        <p:par>
                          <p:cTn id="11" fill="hold">
                            <p:stCondLst>
                              <p:cond delay="500"/>
                            </p:stCondLst>
                            <p:childTnLst>
                              <p:par>
                                <p:cTn id="12" presetID="5" presetClass="entr" presetSubtype="1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checkerboard(across)">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dissolv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
                                            <p:txEl>
                                              <p:pRg st="0" end="0"/>
                                            </p:txEl>
                                          </p:spTgt>
                                        </p:tgtEl>
                                        <p:attrNameLst>
                                          <p:attrName>style.visibility</p:attrName>
                                        </p:attrNameLst>
                                      </p:cBhvr>
                                      <p:to>
                                        <p:strVal val="visible"/>
                                      </p:to>
                                    </p:set>
                                    <p:animEffect transition="in" filter="fade">
                                      <p:cBhvr>
                                        <p:cTn id="24" dur="500"/>
                                        <p:tgtEl>
                                          <p:spTgt spid="5">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5">
                                            <p:txEl>
                                              <p:pRg st="1" end="1"/>
                                            </p:txEl>
                                          </p:spTgt>
                                        </p:tgtEl>
                                        <p:attrNameLst>
                                          <p:attrName>style.visibility</p:attrName>
                                        </p:attrNameLst>
                                      </p:cBhvr>
                                      <p:to>
                                        <p:strVal val="visible"/>
                                      </p:to>
                                    </p:set>
                                    <p:animEffect transition="in" filter="fade">
                                      <p:cBhvr>
                                        <p:cTn id="29" dur="500"/>
                                        <p:tgtEl>
                                          <p:spTgt spid="5">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5">
                                            <p:txEl>
                                              <p:pRg st="2" end="2"/>
                                            </p:txEl>
                                          </p:spTgt>
                                        </p:tgtEl>
                                        <p:attrNameLst>
                                          <p:attrName>style.visibility</p:attrName>
                                        </p:attrNameLst>
                                      </p:cBhvr>
                                      <p:to>
                                        <p:strVal val="visible"/>
                                      </p:to>
                                    </p:set>
                                    <p:animEffect transition="in" filter="fade">
                                      <p:cBhvr>
                                        <p:cTn id="34"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grpSp>
        <p:nvGrpSpPr>
          <p:cNvPr id="2" name="Group 2"/>
          <p:cNvGrpSpPr/>
          <p:nvPr/>
        </p:nvGrpSpPr>
        <p:grpSpPr>
          <a:xfrm>
            <a:off x="2449943" y="2573279"/>
            <a:ext cx="7292115" cy="3757043"/>
            <a:chOff x="0" y="0"/>
            <a:chExt cx="14584230" cy="7514085"/>
          </a:xfrm>
        </p:grpSpPr>
        <p:sp>
          <p:nvSpPr>
            <p:cNvPr id="3" name="Freeform 3"/>
            <p:cNvSpPr/>
            <p:nvPr/>
          </p:nvSpPr>
          <p:spPr>
            <a:xfrm flipV="1">
              <a:off x="0" y="515327"/>
              <a:ext cx="14584230" cy="4640437"/>
            </a:xfrm>
            <a:custGeom>
              <a:avLst/>
              <a:gdLst/>
              <a:ahLst/>
              <a:cxnLst/>
              <a:rect l="l" t="t" r="r" b="b"/>
              <a:pathLst>
                <a:path w="14584230" h="4640437">
                  <a:moveTo>
                    <a:pt x="0" y="4640437"/>
                  </a:moveTo>
                  <a:lnTo>
                    <a:pt x="14584230" y="4640437"/>
                  </a:lnTo>
                  <a:lnTo>
                    <a:pt x="14584230" y="0"/>
                  </a:lnTo>
                  <a:lnTo>
                    <a:pt x="0" y="0"/>
                  </a:lnTo>
                  <a:lnTo>
                    <a:pt x="0" y="4640437"/>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4" name="Freeform 4"/>
            <p:cNvSpPr/>
            <p:nvPr/>
          </p:nvSpPr>
          <p:spPr>
            <a:xfrm>
              <a:off x="0" y="0"/>
              <a:ext cx="14584230" cy="7514085"/>
            </a:xfrm>
            <a:custGeom>
              <a:avLst/>
              <a:gdLst/>
              <a:ahLst/>
              <a:cxnLst/>
              <a:rect l="l" t="t" r="r" b="b"/>
              <a:pathLst>
                <a:path w="14584230" h="7514085">
                  <a:moveTo>
                    <a:pt x="0" y="0"/>
                  </a:moveTo>
                  <a:lnTo>
                    <a:pt x="14584230" y="0"/>
                  </a:lnTo>
                  <a:lnTo>
                    <a:pt x="14584230" y="7514085"/>
                  </a:lnTo>
                  <a:lnTo>
                    <a:pt x="0" y="751408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sp>
        <p:nvSpPr>
          <p:cNvPr id="5" name="Freeform 5"/>
          <p:cNvSpPr/>
          <p:nvPr/>
        </p:nvSpPr>
        <p:spPr>
          <a:xfrm>
            <a:off x="1425264" y="4911198"/>
            <a:ext cx="2265091" cy="1000758"/>
          </a:xfrm>
          <a:custGeom>
            <a:avLst/>
            <a:gdLst/>
            <a:ahLst/>
            <a:cxnLst/>
            <a:rect l="l" t="t" r="r" b="b"/>
            <a:pathLst>
              <a:path w="3397636" h="1501137">
                <a:moveTo>
                  <a:pt x="0" y="0"/>
                </a:moveTo>
                <a:lnTo>
                  <a:pt x="3397636" y="0"/>
                </a:lnTo>
                <a:lnTo>
                  <a:pt x="3397636" y="1501138"/>
                </a:lnTo>
                <a:lnTo>
                  <a:pt x="0" y="150113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6" name="Freeform 6"/>
          <p:cNvSpPr/>
          <p:nvPr/>
        </p:nvSpPr>
        <p:spPr>
          <a:xfrm rot="755981" flipH="1">
            <a:off x="8630189" y="5071513"/>
            <a:ext cx="1540016" cy="635607"/>
          </a:xfrm>
          <a:custGeom>
            <a:avLst/>
            <a:gdLst/>
            <a:ahLst/>
            <a:cxnLst/>
            <a:rect l="l" t="t" r="r" b="b"/>
            <a:pathLst>
              <a:path w="2310024" h="953410">
                <a:moveTo>
                  <a:pt x="2310024" y="0"/>
                </a:moveTo>
                <a:lnTo>
                  <a:pt x="0" y="0"/>
                </a:lnTo>
                <a:lnTo>
                  <a:pt x="0" y="953410"/>
                </a:lnTo>
                <a:lnTo>
                  <a:pt x="2310024" y="953410"/>
                </a:lnTo>
                <a:lnTo>
                  <a:pt x="2310024"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7" name="Freeform 7"/>
          <p:cNvSpPr/>
          <p:nvPr/>
        </p:nvSpPr>
        <p:spPr>
          <a:xfrm rot="755981" flipH="1">
            <a:off x="7815634" y="5517145"/>
            <a:ext cx="1227946" cy="506807"/>
          </a:xfrm>
          <a:custGeom>
            <a:avLst/>
            <a:gdLst/>
            <a:ahLst/>
            <a:cxnLst/>
            <a:rect l="l" t="t" r="r" b="b"/>
            <a:pathLst>
              <a:path w="1841919" h="760210">
                <a:moveTo>
                  <a:pt x="1841919" y="0"/>
                </a:moveTo>
                <a:lnTo>
                  <a:pt x="0" y="0"/>
                </a:lnTo>
                <a:lnTo>
                  <a:pt x="0" y="760210"/>
                </a:lnTo>
                <a:lnTo>
                  <a:pt x="1841919" y="760210"/>
                </a:lnTo>
                <a:lnTo>
                  <a:pt x="1841919"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8" name="Freeform 8"/>
          <p:cNvSpPr/>
          <p:nvPr/>
        </p:nvSpPr>
        <p:spPr>
          <a:xfrm>
            <a:off x="4627566" y="3984289"/>
            <a:ext cx="1468434" cy="1547201"/>
          </a:xfrm>
          <a:custGeom>
            <a:avLst/>
            <a:gdLst/>
            <a:ahLst/>
            <a:cxnLst/>
            <a:rect l="l" t="t" r="r" b="b"/>
            <a:pathLst>
              <a:path w="2202651" h="2320801">
                <a:moveTo>
                  <a:pt x="0" y="0"/>
                </a:moveTo>
                <a:lnTo>
                  <a:pt x="2202651" y="0"/>
                </a:lnTo>
                <a:lnTo>
                  <a:pt x="2202651" y="2320801"/>
                </a:lnTo>
                <a:lnTo>
                  <a:pt x="0" y="232080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9" name="Freeform 9"/>
          <p:cNvSpPr/>
          <p:nvPr/>
        </p:nvSpPr>
        <p:spPr>
          <a:xfrm rot="-977570">
            <a:off x="6305440" y="4759958"/>
            <a:ext cx="904761" cy="712293"/>
          </a:xfrm>
          <a:custGeom>
            <a:avLst/>
            <a:gdLst/>
            <a:ahLst/>
            <a:cxnLst/>
            <a:rect l="l" t="t" r="r" b="b"/>
            <a:pathLst>
              <a:path w="1357141" h="1068440">
                <a:moveTo>
                  <a:pt x="0" y="0"/>
                </a:moveTo>
                <a:lnTo>
                  <a:pt x="1357141" y="0"/>
                </a:lnTo>
                <a:lnTo>
                  <a:pt x="1357141" y="1068441"/>
                </a:lnTo>
                <a:lnTo>
                  <a:pt x="0" y="1068441"/>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0" name="TextBox 10"/>
          <p:cNvSpPr txBox="1"/>
          <p:nvPr/>
        </p:nvSpPr>
        <p:spPr>
          <a:xfrm>
            <a:off x="1629408" y="1194553"/>
            <a:ext cx="9590529" cy="863441"/>
          </a:xfrm>
          <a:prstGeom prst="rect">
            <a:avLst/>
          </a:prstGeom>
        </p:spPr>
        <p:txBody>
          <a:bodyPr wrap="square" lIns="0" tIns="0" rIns="0" bIns="0" rtlCol="0" anchor="t">
            <a:spAutoFit/>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Nam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và</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Nhi</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đang</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bị</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lạc</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trên</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đảo</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lớn</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các</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em</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hãy</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giúp</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Nam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và</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Nhi</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tìm</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về</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con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tàu</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của</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trường</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trước</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khi</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con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tàu</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rời</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khỏi</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đảo</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000" b="1"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nhé</a:t>
            </a:r>
            <a:r>
              <a:rPr kumimoji="0" lang="en-US" sz="2000" b="1"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a:t>
            </a:r>
          </a:p>
        </p:txBody>
      </p:sp>
      <p:sp>
        <p:nvSpPr>
          <p:cNvPr id="11" name="TextBox 11"/>
          <p:cNvSpPr txBox="1"/>
          <p:nvPr/>
        </p:nvSpPr>
        <p:spPr>
          <a:xfrm>
            <a:off x="2940984" y="503222"/>
            <a:ext cx="6565415" cy="561564"/>
          </a:xfrm>
          <a:prstGeom prst="rect">
            <a:avLst/>
          </a:prstGeom>
        </p:spPr>
        <p:txBody>
          <a:bodyPr wrap="square" lIns="0" tIns="0" rIns="0" bIns="0" rtlCol="0" anchor="t">
            <a:spAutoFit/>
          </a:bodyPr>
          <a:lstStyle/>
          <a:p>
            <a:pPr marL="0" marR="0" lvl="0" indent="0" algn="ctr" defTabSz="914400" rtl="0" eaLnBrk="1" fontAlgn="auto" latinLnBrk="0" hangingPunct="1">
              <a:lnSpc>
                <a:spcPts val="4800"/>
              </a:lnSpc>
              <a:spcBef>
                <a:spcPts val="0"/>
              </a:spcBef>
              <a:spcAft>
                <a:spcPts val="0"/>
              </a:spcAft>
              <a:buClrTx/>
              <a:buSzTx/>
              <a:buFontTx/>
              <a:buNone/>
              <a:tabLst/>
              <a:defRPr/>
            </a:pPr>
            <a:r>
              <a:rPr kumimoji="0" lang="en-US" sz="3600" b="1" i="0" u="none" strike="noStrike" kern="1200" cap="none" spc="0" normalizeH="0" baseline="0" noProof="0" dirty="0" err="1">
                <a:ln>
                  <a:noFill/>
                </a:ln>
                <a:solidFill>
                  <a:srgbClr val="033135"/>
                </a:solidFill>
                <a:effectLst/>
                <a:uLnTx/>
                <a:uFillTx/>
                <a:latin typeface="UTM Avo" panose="02040603050506020204" pitchFamily="18" charset="0"/>
                <a:ea typeface="+mn-ea"/>
                <a:cs typeface="Arial" panose="020B0604020202020204" pitchFamily="34" charset="0"/>
              </a:rPr>
              <a:t>Vượt</a:t>
            </a:r>
            <a:r>
              <a:rPr kumimoji="0" lang="en-US" sz="3600" b="1" i="0" u="none" strike="noStrike" kern="1200" cap="none" spc="0" normalizeH="0" baseline="0" noProof="0" dirty="0">
                <a:ln>
                  <a:noFill/>
                </a:ln>
                <a:solidFill>
                  <a:srgbClr val="033135"/>
                </a:solidFill>
                <a:effectLst/>
                <a:uLnTx/>
                <a:uFillTx/>
                <a:latin typeface="UTM Avo" panose="02040603050506020204" pitchFamily="18" charset="0"/>
                <a:ea typeface="+mn-ea"/>
                <a:cs typeface="Arial" panose="020B0604020202020204" pitchFamily="34" charset="0"/>
              </a:rPr>
              <a:t> qua </a:t>
            </a:r>
            <a:r>
              <a:rPr kumimoji="0" lang="en-US" sz="3600" b="1" i="0" u="none" strike="noStrike" kern="1200" cap="none" spc="0" normalizeH="0" baseline="0" noProof="0" dirty="0" err="1">
                <a:ln>
                  <a:noFill/>
                </a:ln>
                <a:solidFill>
                  <a:srgbClr val="033135"/>
                </a:solidFill>
                <a:effectLst/>
                <a:uLnTx/>
                <a:uFillTx/>
                <a:latin typeface="UTM Avo" panose="02040603050506020204" pitchFamily="18" charset="0"/>
                <a:ea typeface="+mn-ea"/>
                <a:cs typeface="Arial" panose="020B0604020202020204" pitchFamily="34" charset="0"/>
              </a:rPr>
              <a:t>thử</a:t>
            </a:r>
            <a:r>
              <a:rPr kumimoji="0" lang="en-US" sz="3600" b="1" i="0" u="none" strike="noStrike" kern="1200" cap="none" spc="0" normalizeH="0" baseline="0" noProof="0" dirty="0">
                <a:ln>
                  <a:noFill/>
                </a:ln>
                <a:solidFill>
                  <a:srgbClr val="033135"/>
                </a:solidFill>
                <a:effectLst/>
                <a:uLnTx/>
                <a:uFillTx/>
                <a:latin typeface="UTM Avo" panose="02040603050506020204" pitchFamily="18" charset="0"/>
                <a:ea typeface="+mn-ea"/>
                <a:cs typeface="Arial" panose="020B0604020202020204" pitchFamily="34" charset="0"/>
              </a:rPr>
              <a:t> </a:t>
            </a:r>
            <a:r>
              <a:rPr kumimoji="0" lang="en-US" sz="3600" b="1" i="0" u="none" strike="noStrike" kern="1200" cap="none" spc="0" normalizeH="0" baseline="0" noProof="0" dirty="0" err="1">
                <a:ln>
                  <a:noFill/>
                </a:ln>
                <a:solidFill>
                  <a:srgbClr val="033135"/>
                </a:solidFill>
                <a:effectLst/>
                <a:uLnTx/>
                <a:uFillTx/>
                <a:latin typeface="UTM Avo" panose="02040603050506020204" pitchFamily="18" charset="0"/>
                <a:ea typeface="+mn-ea"/>
                <a:cs typeface="Arial" panose="020B0604020202020204" pitchFamily="34" charset="0"/>
              </a:rPr>
              <a:t>thách</a:t>
            </a:r>
            <a:endParaRPr kumimoji="0" lang="en-US" sz="3600" b="1" i="0" u="none" strike="noStrike" kern="1200" cap="none" spc="0" normalizeH="0" baseline="0" noProof="0" dirty="0">
              <a:ln>
                <a:noFill/>
              </a:ln>
              <a:solidFill>
                <a:srgbClr val="033135"/>
              </a:solidFill>
              <a:effectLst/>
              <a:uLnTx/>
              <a:uFillTx/>
              <a:latin typeface="UTM Avo" panose="02040603050506020204" pitchFamily="18" charset="0"/>
              <a:ea typeface="+mn-ea"/>
              <a:cs typeface="Arial" panose="020B0604020202020204" pitchFamily="34" charset="0"/>
            </a:endParaRPr>
          </a:p>
        </p:txBody>
      </p:sp>
      <p:sp>
        <p:nvSpPr>
          <p:cNvPr id="12" name="Freeform 12"/>
          <p:cNvSpPr/>
          <p:nvPr/>
        </p:nvSpPr>
        <p:spPr>
          <a:xfrm>
            <a:off x="519664" y="436225"/>
            <a:ext cx="1040925" cy="1510577"/>
          </a:xfrm>
          <a:custGeom>
            <a:avLst/>
            <a:gdLst/>
            <a:ahLst/>
            <a:cxnLst/>
            <a:rect l="l" t="t" r="r" b="b"/>
            <a:pathLst>
              <a:path w="1561388" h="2265866">
                <a:moveTo>
                  <a:pt x="0" y="0"/>
                </a:moveTo>
                <a:lnTo>
                  <a:pt x="1561388" y="0"/>
                </a:lnTo>
                <a:lnTo>
                  <a:pt x="1561388" y="2265866"/>
                </a:lnTo>
                <a:lnTo>
                  <a:pt x="0" y="2265866"/>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3" name="Freeform 13"/>
          <p:cNvSpPr/>
          <p:nvPr/>
        </p:nvSpPr>
        <p:spPr>
          <a:xfrm>
            <a:off x="82007" y="941837"/>
            <a:ext cx="1094201" cy="499353"/>
          </a:xfrm>
          <a:custGeom>
            <a:avLst/>
            <a:gdLst/>
            <a:ahLst/>
            <a:cxnLst/>
            <a:rect l="l" t="t" r="r" b="b"/>
            <a:pathLst>
              <a:path w="1641301" h="749030">
                <a:moveTo>
                  <a:pt x="0" y="0"/>
                </a:moveTo>
                <a:lnTo>
                  <a:pt x="1641301" y="0"/>
                </a:lnTo>
                <a:lnTo>
                  <a:pt x="1641301" y="749030"/>
                </a:lnTo>
                <a:lnTo>
                  <a:pt x="0" y="749030"/>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4" name="Freeform 14"/>
          <p:cNvSpPr/>
          <p:nvPr/>
        </p:nvSpPr>
        <p:spPr>
          <a:xfrm>
            <a:off x="9214702" y="2573762"/>
            <a:ext cx="1317285" cy="601161"/>
          </a:xfrm>
          <a:custGeom>
            <a:avLst/>
            <a:gdLst/>
            <a:ahLst/>
            <a:cxnLst/>
            <a:rect l="l" t="t" r="r" b="b"/>
            <a:pathLst>
              <a:path w="1975928" h="901742">
                <a:moveTo>
                  <a:pt x="0" y="0"/>
                </a:moveTo>
                <a:lnTo>
                  <a:pt x="1975928" y="0"/>
                </a:lnTo>
                <a:lnTo>
                  <a:pt x="1975928" y="901742"/>
                </a:lnTo>
                <a:lnTo>
                  <a:pt x="0" y="901742"/>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5" name="Freeform 15"/>
          <p:cNvSpPr/>
          <p:nvPr/>
        </p:nvSpPr>
        <p:spPr>
          <a:xfrm rot="123905">
            <a:off x="1714029" y="4225633"/>
            <a:ext cx="1101248" cy="1334111"/>
          </a:xfrm>
          <a:custGeom>
            <a:avLst/>
            <a:gdLst/>
            <a:ahLst/>
            <a:cxnLst/>
            <a:rect l="l" t="t" r="r" b="b"/>
            <a:pathLst>
              <a:path w="1651872" h="2001166">
                <a:moveTo>
                  <a:pt x="0" y="0"/>
                </a:moveTo>
                <a:lnTo>
                  <a:pt x="1651872" y="0"/>
                </a:lnTo>
                <a:lnTo>
                  <a:pt x="1651872" y="2001166"/>
                </a:lnTo>
                <a:lnTo>
                  <a:pt x="0" y="2001166"/>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16" name="Picture 15">
            <a:extLst>
              <a:ext uri="{FF2B5EF4-FFF2-40B4-BE49-F238E27FC236}">
                <a16:creationId xmlns:a16="http://schemas.microsoft.com/office/drawing/2014/main" id="{E4F13E1B-D563-BC2D-6D4A-9DEBE3502D64}"/>
              </a:ext>
            </a:extLst>
          </p:cNvPr>
          <p:cNvPicPr>
            <a:picLocks noChangeAspect="1"/>
          </p:cNvPicPr>
          <p:nvPr/>
        </p:nvPicPr>
        <p:blipFill>
          <a:blip r:embed="rId22"/>
          <a:stretch>
            <a:fillRect/>
          </a:stretch>
        </p:blipFill>
        <p:spPr>
          <a:xfrm>
            <a:off x="11280323" y="2610"/>
            <a:ext cx="911677" cy="1016589"/>
          </a:xfrm>
          <a:prstGeom prst="rect">
            <a:avLst/>
          </a:prstGeom>
        </p:spPr>
      </p:pic>
    </p:spTree>
  </p:cSld>
  <p:clrMapOvr>
    <a:masterClrMapping/>
  </p:clrMapOvr>
  <mc:AlternateContent xmlns:mc="http://schemas.openxmlformats.org/markup-compatibility/2006" xmlns:p15="http://schemas.microsoft.com/office/powerpoint/2012/main">
    <mc:Choice Requires="p15">
      <p:transition spd="slow">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750" fill="hold"/>
                                        <p:tgtEl>
                                          <p:spTgt spid="12"/>
                                        </p:tgtEl>
                                        <p:attrNameLst>
                                          <p:attrName>ppt_x</p:attrName>
                                        </p:attrNameLst>
                                      </p:cBhvr>
                                      <p:tavLst>
                                        <p:tav tm="0">
                                          <p:val>
                                            <p:strVal val="0-#ppt_w/2"/>
                                          </p:val>
                                        </p:tav>
                                        <p:tav tm="100000">
                                          <p:val>
                                            <p:strVal val="#ppt_x"/>
                                          </p:val>
                                        </p:tav>
                                      </p:tavLst>
                                    </p:anim>
                                    <p:anim calcmode="lin" valueType="num">
                                      <p:cBhvr additive="base">
                                        <p:cTn id="8" dur="175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750" fill="hold"/>
                                        <p:tgtEl>
                                          <p:spTgt spid="13"/>
                                        </p:tgtEl>
                                        <p:attrNameLst>
                                          <p:attrName>ppt_x</p:attrName>
                                        </p:attrNameLst>
                                      </p:cBhvr>
                                      <p:tavLst>
                                        <p:tav tm="0">
                                          <p:val>
                                            <p:strVal val="0-#ppt_w/2"/>
                                          </p:val>
                                        </p:tav>
                                        <p:tav tm="100000">
                                          <p:val>
                                            <p:strVal val="#ppt_x"/>
                                          </p:val>
                                        </p:tav>
                                      </p:tavLst>
                                    </p:anim>
                                    <p:anim calcmode="lin" valueType="num">
                                      <p:cBhvr additive="base">
                                        <p:cTn id="12" dur="175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1250" fill="hold"/>
                                        <p:tgtEl>
                                          <p:spTgt spid="15"/>
                                        </p:tgtEl>
                                        <p:attrNameLst>
                                          <p:attrName>ppt_x</p:attrName>
                                        </p:attrNameLst>
                                      </p:cBhvr>
                                      <p:tavLst>
                                        <p:tav tm="0">
                                          <p:val>
                                            <p:strVal val="0-#ppt_w/2"/>
                                          </p:val>
                                        </p:tav>
                                        <p:tav tm="100000">
                                          <p:val>
                                            <p:strVal val="#ppt_x"/>
                                          </p:val>
                                        </p:tav>
                                      </p:tavLst>
                                    </p:anim>
                                    <p:anim calcmode="lin" valueType="num">
                                      <p:cBhvr additive="base">
                                        <p:cTn id="24" dur="1250" fill="hold"/>
                                        <p:tgtEl>
                                          <p:spTgt spid="15"/>
                                        </p:tgtEl>
                                        <p:attrNameLst>
                                          <p:attrName>ppt_y</p:attrName>
                                        </p:attrNameLst>
                                      </p:cBhvr>
                                      <p:tavLst>
                                        <p:tav tm="0">
                                          <p:val>
                                            <p:strVal val="#ppt_y"/>
                                          </p:val>
                                        </p:tav>
                                        <p:tav tm="100000">
                                          <p:val>
                                            <p:strVal val="#ppt_y"/>
                                          </p:val>
                                        </p:tav>
                                      </p:tavLst>
                                    </p:anim>
                                  </p:childTnLst>
                                </p:cTn>
                              </p:par>
                              <p:par>
                                <p:cTn id="25" presetID="2" presetClass="entr" presetSubtype="8"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1250" fill="hold"/>
                                        <p:tgtEl>
                                          <p:spTgt spid="5"/>
                                        </p:tgtEl>
                                        <p:attrNameLst>
                                          <p:attrName>ppt_x</p:attrName>
                                        </p:attrNameLst>
                                      </p:cBhvr>
                                      <p:tavLst>
                                        <p:tav tm="0">
                                          <p:val>
                                            <p:strVal val="0-#ppt_w/2"/>
                                          </p:val>
                                        </p:tav>
                                        <p:tav tm="100000">
                                          <p:val>
                                            <p:strVal val="#ppt_x"/>
                                          </p:val>
                                        </p:tav>
                                      </p:tavLst>
                                    </p:anim>
                                    <p:anim calcmode="lin" valueType="num">
                                      <p:cBhvr additive="base">
                                        <p:cTn id="28" dur="1250" fill="hold"/>
                                        <p:tgtEl>
                                          <p:spTgt spid="5"/>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additive="base">
                                        <p:cTn id="31" dur="2000" fill="hold"/>
                                        <p:tgtEl>
                                          <p:spTgt spid="14"/>
                                        </p:tgtEl>
                                        <p:attrNameLst>
                                          <p:attrName>ppt_x</p:attrName>
                                        </p:attrNameLst>
                                      </p:cBhvr>
                                      <p:tavLst>
                                        <p:tav tm="0">
                                          <p:val>
                                            <p:strVal val="1+#ppt_w/2"/>
                                          </p:val>
                                        </p:tav>
                                        <p:tav tm="100000">
                                          <p:val>
                                            <p:strVal val="#ppt_x"/>
                                          </p:val>
                                        </p:tav>
                                      </p:tavLst>
                                    </p:anim>
                                    <p:anim calcmode="lin" valueType="num">
                                      <p:cBhvr additive="base">
                                        <p:cTn id="32" dur="2000" fill="hold"/>
                                        <p:tgtEl>
                                          <p:spTgt spid="14"/>
                                        </p:tgtEl>
                                        <p:attrNameLst>
                                          <p:attrName>ppt_y</p:attrName>
                                        </p:attrNameLst>
                                      </p:cBhvr>
                                      <p:tavLst>
                                        <p:tav tm="0">
                                          <p:val>
                                            <p:strVal val="#ppt_y"/>
                                          </p:val>
                                        </p:tav>
                                        <p:tav tm="100000">
                                          <p:val>
                                            <p:strVal val="#ppt_y"/>
                                          </p:val>
                                        </p:tav>
                                      </p:tavLst>
                                    </p:anim>
                                  </p:childTnLst>
                                </p:cTn>
                              </p:par>
                              <p:par>
                                <p:cTn id="33" presetID="3" presetClass="entr" presetSubtype="1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linds(horizontal)">
                                      <p:cBhvr>
                                        <p:cTn id="35" dur="500"/>
                                        <p:tgtEl>
                                          <p:spTgt spid="11"/>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blinds(horizontal)">
                                      <p:cBhvr>
                                        <p:cTn id="38" dur="500"/>
                                        <p:tgtEl>
                                          <p:spTgt spid="10"/>
                                        </p:tgtEl>
                                      </p:cBhvr>
                                    </p:animEffect>
                                  </p:childTnLst>
                                </p:cTn>
                              </p:par>
                              <p:par>
                                <p:cTn id="39" presetID="12" presetClass="entr" presetSubtype="1"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p:tgtEl>
                                          <p:spTgt spid="8"/>
                                        </p:tgtEl>
                                        <p:attrNameLst>
                                          <p:attrName>ppt_y</p:attrName>
                                        </p:attrNameLst>
                                      </p:cBhvr>
                                      <p:tavLst>
                                        <p:tav tm="0">
                                          <p:val>
                                            <p:strVal val="#ppt_y-#ppt_h*1.125000"/>
                                          </p:val>
                                        </p:tav>
                                        <p:tav tm="100000">
                                          <p:val>
                                            <p:strVal val="#ppt_y"/>
                                          </p:val>
                                        </p:tav>
                                      </p:tavLst>
                                    </p:anim>
                                    <p:animEffect transition="in" filter="wipe(down)">
                                      <p:cBhvr>
                                        <p:cTn id="42" dur="500"/>
                                        <p:tgtEl>
                                          <p:spTgt spid="8"/>
                                        </p:tgtEl>
                                      </p:cBhvr>
                                    </p:animEffect>
                                  </p:childTnLst>
                                </p:cTn>
                              </p:par>
                              <p:par>
                                <p:cTn id="43" presetID="12" presetClass="entr" presetSubtype="8"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1500"/>
                                        <p:tgtEl>
                                          <p:spTgt spid="7"/>
                                        </p:tgtEl>
                                        <p:attrNameLst>
                                          <p:attrName>ppt_x</p:attrName>
                                        </p:attrNameLst>
                                      </p:cBhvr>
                                      <p:tavLst>
                                        <p:tav tm="0">
                                          <p:val>
                                            <p:strVal val="#ppt_x-#ppt_w*1.125000"/>
                                          </p:val>
                                        </p:tav>
                                        <p:tav tm="100000">
                                          <p:val>
                                            <p:strVal val="#ppt_x"/>
                                          </p:val>
                                        </p:tav>
                                      </p:tavLst>
                                    </p:anim>
                                    <p:animEffect transition="in" filter="wipe(right)">
                                      <p:cBhvr>
                                        <p:cTn id="46" dur="1500"/>
                                        <p:tgtEl>
                                          <p:spTgt spid="7"/>
                                        </p:tgtEl>
                                      </p:cBhvr>
                                    </p:animEffect>
                                  </p:childTnLst>
                                </p:cTn>
                              </p:par>
                              <p:par>
                                <p:cTn id="47" presetID="12" presetClass="entr" presetSubtype="8" fill="hold" nodeType="withEffect">
                                  <p:stCondLst>
                                    <p:cond delay="0"/>
                                  </p:stCondLst>
                                  <p:childTnLst>
                                    <p:set>
                                      <p:cBhvr>
                                        <p:cTn id="48" dur="1" fill="hold">
                                          <p:stCondLst>
                                            <p:cond delay="0"/>
                                          </p:stCondLst>
                                        </p:cTn>
                                        <p:tgtEl>
                                          <p:spTgt spid="6"/>
                                        </p:tgtEl>
                                        <p:attrNameLst>
                                          <p:attrName>style.visibility</p:attrName>
                                        </p:attrNameLst>
                                      </p:cBhvr>
                                      <p:to>
                                        <p:strVal val="visible"/>
                                      </p:to>
                                    </p:set>
                                    <p:anim calcmode="lin" valueType="num">
                                      <p:cBhvr additive="base">
                                        <p:cTn id="49" dur="1500"/>
                                        <p:tgtEl>
                                          <p:spTgt spid="6"/>
                                        </p:tgtEl>
                                        <p:attrNameLst>
                                          <p:attrName>ppt_x</p:attrName>
                                        </p:attrNameLst>
                                      </p:cBhvr>
                                      <p:tavLst>
                                        <p:tav tm="0">
                                          <p:val>
                                            <p:strVal val="#ppt_x-#ppt_w*1.125000"/>
                                          </p:val>
                                        </p:tav>
                                        <p:tav tm="100000">
                                          <p:val>
                                            <p:strVal val="#ppt_x"/>
                                          </p:val>
                                        </p:tav>
                                      </p:tavLst>
                                    </p:anim>
                                    <p:animEffect transition="in" filter="wipe(right)">
                                      <p:cBhvr>
                                        <p:cTn id="50" dur="1500"/>
                                        <p:tgtEl>
                                          <p:spTgt spid="6"/>
                                        </p:tgtEl>
                                      </p:cBhvr>
                                    </p:animEffect>
                                  </p:childTnLst>
                                </p:cTn>
                              </p:par>
                              <p:par>
                                <p:cTn id="51" presetID="12" presetClass="entr" presetSubtype="8" fill="hold" nodeType="withEffect">
                                  <p:stCondLst>
                                    <p:cond delay="0"/>
                                  </p:stCondLst>
                                  <p:childTnLst>
                                    <p:set>
                                      <p:cBhvr>
                                        <p:cTn id="52" dur="1" fill="hold">
                                          <p:stCondLst>
                                            <p:cond delay="0"/>
                                          </p:stCondLst>
                                        </p:cTn>
                                        <p:tgtEl>
                                          <p:spTgt spid="9"/>
                                        </p:tgtEl>
                                        <p:attrNameLst>
                                          <p:attrName>style.visibility</p:attrName>
                                        </p:attrNameLst>
                                      </p:cBhvr>
                                      <p:to>
                                        <p:strVal val="visible"/>
                                      </p:to>
                                    </p:set>
                                    <p:anim calcmode="lin" valueType="num">
                                      <p:cBhvr additive="base">
                                        <p:cTn id="53" dur="1500"/>
                                        <p:tgtEl>
                                          <p:spTgt spid="9"/>
                                        </p:tgtEl>
                                        <p:attrNameLst>
                                          <p:attrName>ppt_x</p:attrName>
                                        </p:attrNameLst>
                                      </p:cBhvr>
                                      <p:tavLst>
                                        <p:tav tm="0">
                                          <p:val>
                                            <p:strVal val="#ppt_x-#ppt_w*1.125000"/>
                                          </p:val>
                                        </p:tav>
                                        <p:tav tm="100000">
                                          <p:val>
                                            <p:strVal val="#ppt_x"/>
                                          </p:val>
                                        </p:tav>
                                      </p:tavLst>
                                    </p:anim>
                                    <p:animEffect transition="in" filter="wipe(right)">
                                      <p:cBhvr>
                                        <p:cTn id="54"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sp>
        <p:nvSpPr>
          <p:cNvPr id="2" name="Cảnh 1"/>
          <p:cNvSpPr/>
          <p:nvPr/>
        </p:nvSpPr>
        <p:spPr>
          <a:xfrm>
            <a:off x="5342934" y="318709"/>
            <a:ext cx="1756359" cy="1517939"/>
          </a:xfrm>
          <a:custGeom>
            <a:avLst/>
            <a:gdLst/>
            <a:ahLst/>
            <a:cxnLst/>
            <a:rect l="l" t="t" r="r" b="b"/>
            <a:pathLst>
              <a:path w="2634538" h="2276908">
                <a:moveTo>
                  <a:pt x="0" y="0"/>
                </a:moveTo>
                <a:lnTo>
                  <a:pt x="2634538" y="0"/>
                </a:lnTo>
                <a:lnTo>
                  <a:pt x="2634538" y="2276908"/>
                </a:lnTo>
                <a:lnTo>
                  <a:pt x="0" y="227690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Cảnh 4"/>
          <p:cNvSpPr/>
          <p:nvPr/>
        </p:nvSpPr>
        <p:spPr>
          <a:xfrm>
            <a:off x="4677107" y="2598227"/>
            <a:ext cx="2242059" cy="1756279"/>
          </a:xfrm>
          <a:custGeom>
            <a:avLst/>
            <a:gdLst/>
            <a:ahLst/>
            <a:cxnLst/>
            <a:rect l="l" t="t" r="r" b="b"/>
            <a:pathLst>
              <a:path w="3363088" h="2634419">
                <a:moveTo>
                  <a:pt x="0" y="0"/>
                </a:moveTo>
                <a:lnTo>
                  <a:pt x="3363088" y="0"/>
                </a:lnTo>
                <a:lnTo>
                  <a:pt x="3363088" y="2634418"/>
                </a:lnTo>
                <a:lnTo>
                  <a:pt x="0" y="263441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Cảnh 7"/>
          <p:cNvSpPr/>
          <p:nvPr/>
        </p:nvSpPr>
        <p:spPr>
          <a:xfrm>
            <a:off x="6955205" y="4982908"/>
            <a:ext cx="4228267" cy="1842317"/>
          </a:xfrm>
          <a:custGeom>
            <a:avLst/>
            <a:gdLst/>
            <a:ahLst/>
            <a:cxnLst/>
            <a:rect l="l" t="t" r="r" b="b"/>
            <a:pathLst>
              <a:path w="6342401" h="2763475">
                <a:moveTo>
                  <a:pt x="0" y="0"/>
                </a:moveTo>
                <a:lnTo>
                  <a:pt x="6342401" y="0"/>
                </a:lnTo>
                <a:lnTo>
                  <a:pt x="6342401" y="2763475"/>
                </a:lnTo>
                <a:lnTo>
                  <a:pt x="0" y="276347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Cảnh 2"/>
          <p:cNvSpPr/>
          <p:nvPr/>
        </p:nvSpPr>
        <p:spPr>
          <a:xfrm>
            <a:off x="8261859" y="461470"/>
            <a:ext cx="2694053" cy="1429654"/>
          </a:xfrm>
          <a:custGeom>
            <a:avLst/>
            <a:gdLst/>
            <a:ahLst/>
            <a:cxnLst/>
            <a:rect l="l" t="t" r="r" b="b"/>
            <a:pathLst>
              <a:path w="4041079" h="2144481">
                <a:moveTo>
                  <a:pt x="0" y="0"/>
                </a:moveTo>
                <a:lnTo>
                  <a:pt x="4041079" y="0"/>
                </a:lnTo>
                <a:lnTo>
                  <a:pt x="4041079" y="2144482"/>
                </a:lnTo>
                <a:lnTo>
                  <a:pt x="0" y="2144482"/>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Cảnh 3"/>
          <p:cNvSpPr/>
          <p:nvPr/>
        </p:nvSpPr>
        <p:spPr>
          <a:xfrm>
            <a:off x="8378392" y="2598226"/>
            <a:ext cx="2317069" cy="1451984"/>
          </a:xfrm>
          <a:custGeom>
            <a:avLst/>
            <a:gdLst/>
            <a:ahLst/>
            <a:cxnLst/>
            <a:rect l="l" t="t" r="r" b="b"/>
            <a:pathLst>
              <a:path w="3475603" h="2177976">
                <a:moveTo>
                  <a:pt x="0" y="0"/>
                </a:moveTo>
                <a:lnTo>
                  <a:pt x="3475602" y="0"/>
                </a:lnTo>
                <a:lnTo>
                  <a:pt x="3475602" y="2177976"/>
                </a:lnTo>
                <a:lnTo>
                  <a:pt x="0" y="217797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Cảnh 6"/>
          <p:cNvSpPr/>
          <p:nvPr/>
        </p:nvSpPr>
        <p:spPr>
          <a:xfrm>
            <a:off x="1931325" y="4954548"/>
            <a:ext cx="4140309" cy="1713031"/>
          </a:xfrm>
          <a:custGeom>
            <a:avLst/>
            <a:gdLst/>
            <a:ahLst/>
            <a:cxnLst/>
            <a:rect l="l" t="t" r="r" b="b"/>
            <a:pathLst>
              <a:path w="6210463" h="2569546">
                <a:moveTo>
                  <a:pt x="0" y="0"/>
                </a:moveTo>
                <a:lnTo>
                  <a:pt x="6210463" y="0"/>
                </a:lnTo>
                <a:lnTo>
                  <a:pt x="6210463" y="2569547"/>
                </a:lnTo>
                <a:lnTo>
                  <a:pt x="0" y="256954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Cảnh 5"/>
          <p:cNvSpPr/>
          <p:nvPr/>
        </p:nvSpPr>
        <p:spPr>
          <a:xfrm>
            <a:off x="803628" y="3101292"/>
            <a:ext cx="2518642" cy="1410725"/>
          </a:xfrm>
          <a:custGeom>
            <a:avLst/>
            <a:gdLst/>
            <a:ahLst/>
            <a:cxnLst/>
            <a:rect l="l" t="t" r="r" b="b"/>
            <a:pathLst>
              <a:path w="3777963" h="2116087">
                <a:moveTo>
                  <a:pt x="0" y="0"/>
                </a:moveTo>
                <a:lnTo>
                  <a:pt x="3777963" y="0"/>
                </a:lnTo>
                <a:lnTo>
                  <a:pt x="3777963" y="2116087"/>
                </a:lnTo>
                <a:lnTo>
                  <a:pt x="0" y="2116087"/>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9" name="Group 9"/>
          <p:cNvGrpSpPr/>
          <p:nvPr/>
        </p:nvGrpSpPr>
        <p:grpSpPr>
          <a:xfrm>
            <a:off x="488383" y="275858"/>
            <a:ext cx="3877062" cy="1599509"/>
            <a:chOff x="0" y="0"/>
            <a:chExt cx="7754123" cy="3199018"/>
          </a:xfrm>
        </p:grpSpPr>
        <p:sp>
          <p:nvSpPr>
            <p:cNvPr id="10" name="Freeform 10"/>
            <p:cNvSpPr/>
            <p:nvPr/>
          </p:nvSpPr>
          <p:spPr>
            <a:xfrm flipV="1">
              <a:off x="872485" y="219393"/>
              <a:ext cx="6209035" cy="1975602"/>
            </a:xfrm>
            <a:custGeom>
              <a:avLst/>
              <a:gdLst/>
              <a:ahLst/>
              <a:cxnLst/>
              <a:rect l="l" t="t" r="r" b="b"/>
              <a:pathLst>
                <a:path w="6209035" h="1975602">
                  <a:moveTo>
                    <a:pt x="0" y="1975603"/>
                  </a:moveTo>
                  <a:lnTo>
                    <a:pt x="6209036" y="1975603"/>
                  </a:lnTo>
                  <a:lnTo>
                    <a:pt x="6209036" y="0"/>
                  </a:lnTo>
                  <a:lnTo>
                    <a:pt x="0" y="0"/>
                  </a:lnTo>
                  <a:lnTo>
                    <a:pt x="0" y="1975603"/>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11"/>
            <p:cNvSpPr/>
            <p:nvPr/>
          </p:nvSpPr>
          <p:spPr>
            <a:xfrm>
              <a:off x="872485" y="0"/>
              <a:ext cx="6209035" cy="3199018"/>
            </a:xfrm>
            <a:custGeom>
              <a:avLst/>
              <a:gdLst/>
              <a:ahLst/>
              <a:cxnLst/>
              <a:rect l="l" t="t" r="r" b="b"/>
              <a:pathLst>
                <a:path w="6209035" h="3199018">
                  <a:moveTo>
                    <a:pt x="0" y="0"/>
                  </a:moveTo>
                  <a:lnTo>
                    <a:pt x="6209036" y="0"/>
                  </a:lnTo>
                  <a:lnTo>
                    <a:pt x="6209036" y="3199018"/>
                  </a:lnTo>
                  <a:lnTo>
                    <a:pt x="0" y="3199018"/>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Freeform 12"/>
            <p:cNvSpPr/>
            <p:nvPr/>
          </p:nvSpPr>
          <p:spPr>
            <a:xfrm>
              <a:off x="0" y="1990674"/>
              <a:ext cx="1928662" cy="852118"/>
            </a:xfrm>
            <a:custGeom>
              <a:avLst/>
              <a:gdLst/>
              <a:ahLst/>
              <a:cxnLst/>
              <a:rect l="l" t="t" r="r" b="b"/>
              <a:pathLst>
                <a:path w="1928662" h="852118">
                  <a:moveTo>
                    <a:pt x="0" y="0"/>
                  </a:moveTo>
                  <a:lnTo>
                    <a:pt x="1928662" y="0"/>
                  </a:lnTo>
                  <a:lnTo>
                    <a:pt x="1928662" y="852118"/>
                  </a:lnTo>
                  <a:lnTo>
                    <a:pt x="0" y="852118"/>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Freeform 13"/>
            <p:cNvSpPr/>
            <p:nvPr/>
          </p:nvSpPr>
          <p:spPr>
            <a:xfrm rot="755981" flipH="1">
              <a:off x="6134795" y="2127177"/>
              <a:ext cx="1311281" cy="541201"/>
            </a:xfrm>
            <a:custGeom>
              <a:avLst/>
              <a:gdLst/>
              <a:ahLst/>
              <a:cxnLst/>
              <a:rect l="l" t="t" r="r" b="b"/>
              <a:pathLst>
                <a:path w="1311281" h="541201">
                  <a:moveTo>
                    <a:pt x="1311281" y="0"/>
                  </a:moveTo>
                  <a:lnTo>
                    <a:pt x="0" y="0"/>
                  </a:lnTo>
                  <a:lnTo>
                    <a:pt x="0" y="541202"/>
                  </a:lnTo>
                  <a:lnTo>
                    <a:pt x="1311281" y="541202"/>
                  </a:lnTo>
                  <a:lnTo>
                    <a:pt x="1311281"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Freeform 14"/>
            <p:cNvSpPr/>
            <p:nvPr/>
          </p:nvSpPr>
          <p:spPr>
            <a:xfrm rot="755981" flipH="1">
              <a:off x="5441223" y="2506620"/>
              <a:ext cx="1045562" cy="431532"/>
            </a:xfrm>
            <a:custGeom>
              <a:avLst/>
              <a:gdLst/>
              <a:ahLst/>
              <a:cxnLst/>
              <a:rect l="l" t="t" r="r" b="b"/>
              <a:pathLst>
                <a:path w="1045562" h="431532">
                  <a:moveTo>
                    <a:pt x="1045563" y="0"/>
                  </a:moveTo>
                  <a:lnTo>
                    <a:pt x="0" y="0"/>
                  </a:lnTo>
                  <a:lnTo>
                    <a:pt x="0" y="431532"/>
                  </a:lnTo>
                  <a:lnTo>
                    <a:pt x="1045563" y="431532"/>
                  </a:lnTo>
                  <a:lnTo>
                    <a:pt x="1045563"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Freeform 15"/>
            <p:cNvSpPr/>
            <p:nvPr/>
          </p:nvSpPr>
          <p:spPr>
            <a:xfrm rot="-977570">
              <a:off x="4155335" y="1861897"/>
              <a:ext cx="770379" cy="606498"/>
            </a:xfrm>
            <a:custGeom>
              <a:avLst/>
              <a:gdLst/>
              <a:ahLst/>
              <a:cxnLst/>
              <a:rect l="l" t="t" r="r" b="b"/>
              <a:pathLst>
                <a:path w="770379" h="606498">
                  <a:moveTo>
                    <a:pt x="0" y="0"/>
                  </a:moveTo>
                  <a:lnTo>
                    <a:pt x="770379" y="0"/>
                  </a:lnTo>
                  <a:lnTo>
                    <a:pt x="770379" y="606498"/>
                  </a:lnTo>
                  <a:lnTo>
                    <a:pt x="0" y="606498"/>
                  </a:lnTo>
                  <a:lnTo>
                    <a:pt x="0" y="0"/>
                  </a:lnTo>
                  <a:close/>
                </a:path>
              </a:pathLst>
            </a:custGeom>
            <a:blipFill>
              <a:blip r:embed="rId27">
                <a:extLst>
                  <a:ext uri="{96DAC541-7B7A-43D3-8B79-37D633B846F1}">
                    <asvg:svgBlip xmlns:asvg="http://schemas.microsoft.com/office/drawing/2016/SVG/main" r:embed="rId2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Freeform 16"/>
            <p:cNvSpPr/>
            <p:nvPr/>
          </p:nvSpPr>
          <p:spPr>
            <a:xfrm>
              <a:off x="6632491" y="411"/>
              <a:ext cx="1121632" cy="511872"/>
            </a:xfrm>
            <a:custGeom>
              <a:avLst/>
              <a:gdLst/>
              <a:ahLst/>
              <a:cxnLst/>
              <a:rect l="l" t="t" r="r" b="b"/>
              <a:pathLst>
                <a:path w="1121632" h="511872">
                  <a:moveTo>
                    <a:pt x="0" y="0"/>
                  </a:moveTo>
                  <a:lnTo>
                    <a:pt x="1121632" y="0"/>
                  </a:lnTo>
                  <a:lnTo>
                    <a:pt x="1121632" y="511872"/>
                  </a:lnTo>
                  <a:lnTo>
                    <a:pt x="0" y="511872"/>
                  </a:lnTo>
                  <a:lnTo>
                    <a:pt x="0" y="0"/>
                  </a:lnTo>
                  <a:close/>
                </a:path>
              </a:pathLst>
            </a:custGeom>
            <a:blipFill>
              <a:blip r:embed="rId29">
                <a:extLst>
                  <a:ext uri="{96DAC541-7B7A-43D3-8B79-37D633B846F1}">
                    <asvg:svgBlip xmlns:asvg="http://schemas.microsoft.com/office/drawing/2016/SVG/main" r:embed="rId3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17" name="Tàu">
            <a:hlinkClick r:id="rId31" action="ppaction://hlinksldjump"/>
          </p:cNvPr>
          <p:cNvSpPr/>
          <p:nvPr/>
        </p:nvSpPr>
        <p:spPr>
          <a:xfrm flipH="1">
            <a:off x="9198919" y="4954548"/>
            <a:ext cx="2993081" cy="1870676"/>
          </a:xfrm>
          <a:custGeom>
            <a:avLst/>
            <a:gdLst/>
            <a:ahLst/>
            <a:cxnLst/>
            <a:rect l="l" t="t" r="r" b="b"/>
            <a:pathLst>
              <a:path w="4489622" h="2806014">
                <a:moveTo>
                  <a:pt x="4489622" y="0"/>
                </a:moveTo>
                <a:lnTo>
                  <a:pt x="0" y="0"/>
                </a:lnTo>
                <a:lnTo>
                  <a:pt x="0" y="2806014"/>
                </a:lnTo>
                <a:lnTo>
                  <a:pt x="4489622" y="2806014"/>
                </a:lnTo>
                <a:lnTo>
                  <a:pt x="4489622" y="0"/>
                </a:lnTo>
                <a:close/>
              </a:path>
            </a:pathLst>
          </a:custGeom>
          <a:blipFill>
            <a:blip r:embed="rId32">
              <a:extLst>
                <a:ext uri="{96DAC541-7B7A-43D3-8B79-37D633B846F1}">
                  <asvg:svgBlip xmlns:asvg="http://schemas.microsoft.com/office/drawing/2016/SVG/main" r:embed="rId3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Freeform 18"/>
          <p:cNvSpPr/>
          <p:nvPr/>
        </p:nvSpPr>
        <p:spPr>
          <a:xfrm rot="4772234">
            <a:off x="3878213" y="841861"/>
            <a:ext cx="489112" cy="668871"/>
          </a:xfrm>
          <a:custGeom>
            <a:avLst/>
            <a:gdLst/>
            <a:ahLst/>
            <a:cxnLst/>
            <a:rect l="l" t="t" r="r" b="b"/>
            <a:pathLst>
              <a:path w="733668" h="1003306">
                <a:moveTo>
                  <a:pt x="0" y="0"/>
                </a:moveTo>
                <a:lnTo>
                  <a:pt x="733668" y="0"/>
                </a:lnTo>
                <a:lnTo>
                  <a:pt x="733668" y="1003306"/>
                </a:lnTo>
                <a:lnTo>
                  <a:pt x="0" y="1003306"/>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Freeform 19"/>
          <p:cNvSpPr/>
          <p:nvPr/>
        </p:nvSpPr>
        <p:spPr>
          <a:xfrm rot="4772234">
            <a:off x="4674938" y="791853"/>
            <a:ext cx="489112" cy="668871"/>
          </a:xfrm>
          <a:custGeom>
            <a:avLst/>
            <a:gdLst/>
            <a:ahLst/>
            <a:cxnLst/>
            <a:rect l="l" t="t" r="r" b="b"/>
            <a:pathLst>
              <a:path w="733668" h="1003306">
                <a:moveTo>
                  <a:pt x="0" y="0"/>
                </a:moveTo>
                <a:lnTo>
                  <a:pt x="733668" y="0"/>
                </a:lnTo>
                <a:lnTo>
                  <a:pt x="733668" y="1003306"/>
                </a:lnTo>
                <a:lnTo>
                  <a:pt x="0" y="1003306"/>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Freeform 20"/>
          <p:cNvSpPr/>
          <p:nvPr/>
        </p:nvSpPr>
        <p:spPr>
          <a:xfrm rot="6257889">
            <a:off x="7217045" y="976796"/>
            <a:ext cx="489112" cy="668871"/>
          </a:xfrm>
          <a:custGeom>
            <a:avLst/>
            <a:gdLst/>
            <a:ahLst/>
            <a:cxnLst/>
            <a:rect l="l" t="t" r="r" b="b"/>
            <a:pathLst>
              <a:path w="733668" h="1003306">
                <a:moveTo>
                  <a:pt x="0" y="0"/>
                </a:moveTo>
                <a:lnTo>
                  <a:pt x="733668" y="0"/>
                </a:lnTo>
                <a:lnTo>
                  <a:pt x="733668" y="1003307"/>
                </a:lnTo>
                <a:lnTo>
                  <a:pt x="0" y="1003307"/>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Freeform 21"/>
          <p:cNvSpPr/>
          <p:nvPr/>
        </p:nvSpPr>
        <p:spPr>
          <a:xfrm rot="6257889">
            <a:off x="7985570" y="1093075"/>
            <a:ext cx="489112" cy="668871"/>
          </a:xfrm>
          <a:custGeom>
            <a:avLst/>
            <a:gdLst/>
            <a:ahLst/>
            <a:cxnLst/>
            <a:rect l="l" t="t" r="r" b="b"/>
            <a:pathLst>
              <a:path w="733668" h="1003306">
                <a:moveTo>
                  <a:pt x="0" y="0"/>
                </a:moveTo>
                <a:lnTo>
                  <a:pt x="733668" y="0"/>
                </a:lnTo>
                <a:lnTo>
                  <a:pt x="733668" y="1003307"/>
                </a:lnTo>
                <a:lnTo>
                  <a:pt x="0" y="1003307"/>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Freeform 22"/>
          <p:cNvSpPr/>
          <p:nvPr/>
        </p:nvSpPr>
        <p:spPr>
          <a:xfrm rot="10660209">
            <a:off x="9885783" y="1547608"/>
            <a:ext cx="489112" cy="668871"/>
          </a:xfrm>
          <a:custGeom>
            <a:avLst/>
            <a:gdLst/>
            <a:ahLst/>
            <a:cxnLst/>
            <a:rect l="l" t="t" r="r" b="b"/>
            <a:pathLst>
              <a:path w="733668" h="1003306">
                <a:moveTo>
                  <a:pt x="0" y="0"/>
                </a:moveTo>
                <a:lnTo>
                  <a:pt x="733668" y="0"/>
                </a:lnTo>
                <a:lnTo>
                  <a:pt x="733668" y="1003306"/>
                </a:lnTo>
                <a:lnTo>
                  <a:pt x="0" y="1003306"/>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Freeform 23"/>
          <p:cNvSpPr/>
          <p:nvPr/>
        </p:nvSpPr>
        <p:spPr>
          <a:xfrm rot="-9334559">
            <a:off x="9524828" y="2361229"/>
            <a:ext cx="489112" cy="668871"/>
          </a:xfrm>
          <a:custGeom>
            <a:avLst/>
            <a:gdLst/>
            <a:ahLst/>
            <a:cxnLst/>
            <a:rect l="l" t="t" r="r" b="b"/>
            <a:pathLst>
              <a:path w="733668" h="1003306">
                <a:moveTo>
                  <a:pt x="0" y="0"/>
                </a:moveTo>
                <a:lnTo>
                  <a:pt x="733668" y="0"/>
                </a:lnTo>
                <a:lnTo>
                  <a:pt x="733668" y="1003306"/>
                </a:lnTo>
                <a:lnTo>
                  <a:pt x="0" y="1003306"/>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Freeform 24"/>
          <p:cNvSpPr/>
          <p:nvPr/>
        </p:nvSpPr>
        <p:spPr>
          <a:xfrm rot="-5061021">
            <a:off x="7808767" y="3239065"/>
            <a:ext cx="489112" cy="668871"/>
          </a:xfrm>
          <a:custGeom>
            <a:avLst/>
            <a:gdLst/>
            <a:ahLst/>
            <a:cxnLst/>
            <a:rect l="l" t="t" r="r" b="b"/>
            <a:pathLst>
              <a:path w="733668" h="1003306">
                <a:moveTo>
                  <a:pt x="0" y="0"/>
                </a:moveTo>
                <a:lnTo>
                  <a:pt x="733667" y="0"/>
                </a:lnTo>
                <a:lnTo>
                  <a:pt x="733667" y="1003307"/>
                </a:lnTo>
                <a:lnTo>
                  <a:pt x="0" y="1003307"/>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5" name="Freeform 25"/>
          <p:cNvSpPr/>
          <p:nvPr/>
        </p:nvSpPr>
        <p:spPr>
          <a:xfrm rot="-5061021">
            <a:off x="7031495" y="3239673"/>
            <a:ext cx="489112" cy="668871"/>
          </a:xfrm>
          <a:custGeom>
            <a:avLst/>
            <a:gdLst/>
            <a:ahLst/>
            <a:cxnLst/>
            <a:rect l="l" t="t" r="r" b="b"/>
            <a:pathLst>
              <a:path w="733668" h="1003306">
                <a:moveTo>
                  <a:pt x="0" y="0"/>
                </a:moveTo>
                <a:lnTo>
                  <a:pt x="733668" y="0"/>
                </a:lnTo>
                <a:lnTo>
                  <a:pt x="733668" y="1003307"/>
                </a:lnTo>
                <a:lnTo>
                  <a:pt x="0" y="1003307"/>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6" name="Freeform 26"/>
          <p:cNvSpPr/>
          <p:nvPr/>
        </p:nvSpPr>
        <p:spPr>
          <a:xfrm rot="-5061021">
            <a:off x="4145559" y="3266074"/>
            <a:ext cx="489112" cy="668871"/>
          </a:xfrm>
          <a:custGeom>
            <a:avLst/>
            <a:gdLst/>
            <a:ahLst/>
            <a:cxnLst/>
            <a:rect l="l" t="t" r="r" b="b"/>
            <a:pathLst>
              <a:path w="733668" h="1003306">
                <a:moveTo>
                  <a:pt x="0" y="0"/>
                </a:moveTo>
                <a:lnTo>
                  <a:pt x="733667" y="0"/>
                </a:lnTo>
                <a:lnTo>
                  <a:pt x="733667" y="1003307"/>
                </a:lnTo>
                <a:lnTo>
                  <a:pt x="0" y="1003307"/>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Freeform 27"/>
          <p:cNvSpPr/>
          <p:nvPr/>
        </p:nvSpPr>
        <p:spPr>
          <a:xfrm rot="-5061021">
            <a:off x="3368287" y="3266682"/>
            <a:ext cx="489112" cy="668871"/>
          </a:xfrm>
          <a:custGeom>
            <a:avLst/>
            <a:gdLst/>
            <a:ahLst/>
            <a:cxnLst/>
            <a:rect l="l" t="t" r="r" b="b"/>
            <a:pathLst>
              <a:path w="733668" h="1003306">
                <a:moveTo>
                  <a:pt x="0" y="0"/>
                </a:moveTo>
                <a:lnTo>
                  <a:pt x="733668" y="0"/>
                </a:lnTo>
                <a:lnTo>
                  <a:pt x="733668" y="1003307"/>
                </a:lnTo>
                <a:lnTo>
                  <a:pt x="0" y="1003307"/>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8" name="Freeform 28"/>
          <p:cNvSpPr/>
          <p:nvPr/>
        </p:nvSpPr>
        <p:spPr>
          <a:xfrm rot="-8755845">
            <a:off x="1428463" y="4350982"/>
            <a:ext cx="489112" cy="668871"/>
          </a:xfrm>
          <a:custGeom>
            <a:avLst/>
            <a:gdLst/>
            <a:ahLst/>
            <a:cxnLst/>
            <a:rect l="l" t="t" r="r" b="b"/>
            <a:pathLst>
              <a:path w="733668" h="1003306">
                <a:moveTo>
                  <a:pt x="0" y="0"/>
                </a:moveTo>
                <a:lnTo>
                  <a:pt x="733668" y="0"/>
                </a:lnTo>
                <a:lnTo>
                  <a:pt x="733668" y="1003306"/>
                </a:lnTo>
                <a:lnTo>
                  <a:pt x="0" y="1003306"/>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9" name="Freeform 29"/>
          <p:cNvSpPr/>
          <p:nvPr/>
        </p:nvSpPr>
        <p:spPr>
          <a:xfrm rot="8479820">
            <a:off x="1038533" y="5034033"/>
            <a:ext cx="489112" cy="668871"/>
          </a:xfrm>
          <a:custGeom>
            <a:avLst/>
            <a:gdLst/>
            <a:ahLst/>
            <a:cxnLst/>
            <a:rect l="l" t="t" r="r" b="b"/>
            <a:pathLst>
              <a:path w="733668" h="1003306">
                <a:moveTo>
                  <a:pt x="0" y="0"/>
                </a:moveTo>
                <a:lnTo>
                  <a:pt x="733668" y="0"/>
                </a:lnTo>
                <a:lnTo>
                  <a:pt x="733668" y="1003307"/>
                </a:lnTo>
                <a:lnTo>
                  <a:pt x="0" y="1003307"/>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0" name="Freeform 30"/>
          <p:cNvSpPr/>
          <p:nvPr/>
        </p:nvSpPr>
        <p:spPr>
          <a:xfrm rot="7123900">
            <a:off x="1449353" y="5569630"/>
            <a:ext cx="489112" cy="668871"/>
          </a:xfrm>
          <a:custGeom>
            <a:avLst/>
            <a:gdLst/>
            <a:ahLst/>
            <a:cxnLst/>
            <a:rect l="l" t="t" r="r" b="b"/>
            <a:pathLst>
              <a:path w="733668" h="1003306">
                <a:moveTo>
                  <a:pt x="0" y="0"/>
                </a:moveTo>
                <a:lnTo>
                  <a:pt x="733668" y="0"/>
                </a:lnTo>
                <a:lnTo>
                  <a:pt x="733668" y="1003307"/>
                </a:lnTo>
                <a:lnTo>
                  <a:pt x="0" y="1003307"/>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1" name="Freeform 31"/>
          <p:cNvSpPr/>
          <p:nvPr/>
        </p:nvSpPr>
        <p:spPr>
          <a:xfrm rot="4772234">
            <a:off x="5861485" y="5472957"/>
            <a:ext cx="489112" cy="668871"/>
          </a:xfrm>
          <a:custGeom>
            <a:avLst/>
            <a:gdLst/>
            <a:ahLst/>
            <a:cxnLst/>
            <a:rect l="l" t="t" r="r" b="b"/>
            <a:pathLst>
              <a:path w="733668" h="1003306">
                <a:moveTo>
                  <a:pt x="0" y="0"/>
                </a:moveTo>
                <a:lnTo>
                  <a:pt x="733668" y="0"/>
                </a:lnTo>
                <a:lnTo>
                  <a:pt x="733668" y="1003307"/>
                </a:lnTo>
                <a:lnTo>
                  <a:pt x="0" y="1003307"/>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2" name="chân"/>
          <p:cNvSpPr/>
          <p:nvPr/>
        </p:nvSpPr>
        <p:spPr>
          <a:xfrm rot="4772234">
            <a:off x="6658210" y="5422949"/>
            <a:ext cx="489112" cy="668871"/>
          </a:xfrm>
          <a:custGeom>
            <a:avLst/>
            <a:gdLst/>
            <a:ahLst/>
            <a:cxnLst/>
            <a:rect l="l" t="t" r="r" b="b"/>
            <a:pathLst>
              <a:path w="733668" h="1003306">
                <a:moveTo>
                  <a:pt x="0" y="0"/>
                </a:moveTo>
                <a:lnTo>
                  <a:pt x="733668" y="0"/>
                </a:lnTo>
                <a:lnTo>
                  <a:pt x="733668" y="1003306"/>
                </a:lnTo>
                <a:lnTo>
                  <a:pt x="0" y="1003306"/>
                </a:lnTo>
                <a:lnTo>
                  <a:pt x="0" y="0"/>
                </a:lnTo>
                <a:close/>
              </a:path>
            </a:pathLst>
          </a:custGeom>
          <a:blipFill>
            <a:blip r:embed="rId34">
              <a:extLst>
                <a:ext uri="{96DAC541-7B7A-43D3-8B79-37D633B846F1}">
                  <asvg:svgBlip xmlns:asvg="http://schemas.microsoft.com/office/drawing/2016/SVG/main" r:embed="rId3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33" name="nấm"/>
          <p:cNvGrpSpPr/>
          <p:nvPr/>
        </p:nvGrpSpPr>
        <p:grpSpPr>
          <a:xfrm>
            <a:off x="10628055" y="982468"/>
            <a:ext cx="878145" cy="890087"/>
            <a:chOff x="0" y="0"/>
            <a:chExt cx="1756291" cy="1780175"/>
          </a:xfrm>
        </p:grpSpPr>
        <p:sp>
          <p:nvSpPr>
            <p:cNvPr id="34" name="Freeform 34"/>
            <p:cNvSpPr/>
            <p:nvPr/>
          </p:nvSpPr>
          <p:spPr>
            <a:xfrm rot="-996410" flipH="1">
              <a:off x="210303" y="90843"/>
              <a:ext cx="868997" cy="1598489"/>
            </a:xfrm>
            <a:custGeom>
              <a:avLst/>
              <a:gdLst/>
              <a:ahLst/>
              <a:cxnLst/>
              <a:rect l="l" t="t" r="r" b="b"/>
              <a:pathLst>
                <a:path w="868997" h="1598489">
                  <a:moveTo>
                    <a:pt x="868996" y="0"/>
                  </a:moveTo>
                  <a:lnTo>
                    <a:pt x="0" y="0"/>
                  </a:lnTo>
                  <a:lnTo>
                    <a:pt x="0" y="1598489"/>
                  </a:lnTo>
                  <a:lnTo>
                    <a:pt x="868996" y="1598489"/>
                  </a:lnTo>
                  <a:lnTo>
                    <a:pt x="868996" y="0"/>
                  </a:lnTo>
                  <a:close/>
                </a:path>
              </a:pathLst>
            </a:custGeom>
            <a:blipFill>
              <a:blip r:embed="rId36">
                <a:extLst>
                  <a:ext uri="{96DAC541-7B7A-43D3-8B79-37D633B846F1}">
                    <asvg:svgBlip xmlns:asvg="http://schemas.microsoft.com/office/drawing/2016/SVG/main" r:embed="rId3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5" name="Freeform 35"/>
            <p:cNvSpPr/>
            <p:nvPr/>
          </p:nvSpPr>
          <p:spPr>
            <a:xfrm rot="428214">
              <a:off x="970419" y="633987"/>
              <a:ext cx="730396" cy="938593"/>
            </a:xfrm>
            <a:custGeom>
              <a:avLst/>
              <a:gdLst/>
              <a:ahLst/>
              <a:cxnLst/>
              <a:rect l="l" t="t" r="r" b="b"/>
              <a:pathLst>
                <a:path w="730396" h="938593">
                  <a:moveTo>
                    <a:pt x="0" y="0"/>
                  </a:moveTo>
                  <a:lnTo>
                    <a:pt x="730396" y="0"/>
                  </a:lnTo>
                  <a:lnTo>
                    <a:pt x="730396" y="938592"/>
                  </a:lnTo>
                  <a:lnTo>
                    <a:pt x="0" y="938592"/>
                  </a:lnTo>
                  <a:lnTo>
                    <a:pt x="0" y="0"/>
                  </a:lnTo>
                  <a:close/>
                </a:path>
              </a:pathLst>
            </a:custGeom>
            <a:blipFill>
              <a:blip r:embed="rId38">
                <a:extLst>
                  <a:ext uri="{96DAC541-7B7A-43D3-8B79-37D633B846F1}">
                    <asvg:svgBlip xmlns:asvg="http://schemas.microsoft.com/office/drawing/2016/SVG/main" r:embed="rId3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6" name="1">
            <a:extLst>
              <a:ext uri="{FF2B5EF4-FFF2-40B4-BE49-F238E27FC236}">
                <a16:creationId xmlns:a16="http://schemas.microsoft.com/office/drawing/2014/main" id="{DC8F4A16-AD4E-DA47-8D05-624E8FCB9164}"/>
              </a:ext>
            </a:extLst>
          </p:cNvPr>
          <p:cNvGrpSpPr/>
          <p:nvPr/>
        </p:nvGrpSpPr>
        <p:grpSpPr>
          <a:xfrm>
            <a:off x="4518532" y="66629"/>
            <a:ext cx="648907" cy="668350"/>
            <a:chOff x="0" y="0"/>
            <a:chExt cx="1297814" cy="1336700"/>
          </a:xfrm>
        </p:grpSpPr>
        <p:sp>
          <p:nvSpPr>
            <p:cNvPr id="37" name="Freeform 3">
              <a:hlinkClick r:id="rId40" action="ppaction://hlinksldjump"/>
              <a:extLst>
                <a:ext uri="{FF2B5EF4-FFF2-40B4-BE49-F238E27FC236}">
                  <a16:creationId xmlns:a16="http://schemas.microsoft.com/office/drawing/2014/main" id="{49F1AB9C-E07B-9298-2A29-E3B6CD168937}"/>
                </a:ext>
              </a:extLst>
            </p:cNvPr>
            <p:cNvSpPr/>
            <p:nvPr/>
          </p:nvSpPr>
          <p:spPr>
            <a:xfrm>
              <a:off x="0" y="0"/>
              <a:ext cx="1297814" cy="1336700"/>
            </a:xfrm>
            <a:custGeom>
              <a:avLst/>
              <a:gdLst/>
              <a:ahLst/>
              <a:cxnLst/>
              <a:rect l="l" t="t" r="r" b="b"/>
              <a:pathLst>
                <a:path w="1297814" h="1336700">
                  <a:moveTo>
                    <a:pt x="0" y="0"/>
                  </a:moveTo>
                  <a:lnTo>
                    <a:pt x="1297814" y="0"/>
                  </a:lnTo>
                  <a:lnTo>
                    <a:pt x="1297814" y="1336700"/>
                  </a:lnTo>
                  <a:lnTo>
                    <a:pt x="0" y="1336700"/>
                  </a:lnTo>
                  <a:lnTo>
                    <a:pt x="0" y="0"/>
                  </a:lnTo>
                  <a:close/>
                </a:path>
              </a:pathLst>
            </a:custGeom>
            <a:blipFill>
              <a:blip r:embed="rId41">
                <a:extLst>
                  <a:ext uri="{96DAC541-7B7A-43D3-8B79-37D633B846F1}">
                    <asvg:svgBlip xmlns:asvg="http://schemas.microsoft.com/office/drawing/2016/SVG/main" r:embed="rId4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8" name="TextBox 4">
              <a:hlinkClick r:id="rId40" action="ppaction://hlinksldjump"/>
              <a:extLst>
                <a:ext uri="{FF2B5EF4-FFF2-40B4-BE49-F238E27FC236}">
                  <a16:creationId xmlns:a16="http://schemas.microsoft.com/office/drawing/2014/main" id="{352781DA-8776-CA40-C5FB-E898CF98FB26}"/>
                </a:ext>
              </a:extLst>
            </p:cNvPr>
            <p:cNvSpPr txBox="1"/>
            <p:nvPr/>
          </p:nvSpPr>
          <p:spPr>
            <a:xfrm>
              <a:off x="469492" y="240548"/>
              <a:ext cx="459612" cy="878958"/>
            </a:xfrm>
            <a:prstGeom prst="rect">
              <a:avLst/>
            </a:prstGeom>
          </p:spPr>
          <p:txBody>
            <a:bodyPr lIns="0" tIns="0" rIns="0" bIns="0" rtlCol="0" anchor="t">
              <a:spAutoFit/>
            </a:bodyPr>
            <a:lstStyle/>
            <a:p>
              <a:pPr>
                <a:lnSpc>
                  <a:spcPts val="3726"/>
                </a:lnSpc>
                <a:buClrTx/>
                <a:defRPr/>
              </a:pPr>
              <a:r>
                <a:rPr lang="en-US" sz="2866" b="1" kern="1200" dirty="0">
                  <a:solidFill>
                    <a:srgbClr val="183A3D"/>
                  </a:solidFill>
                  <a:latin typeface="UTM Avo" panose="02040603050506020204" pitchFamily="18" charset="0"/>
                  <a:ea typeface="+mn-ea"/>
                  <a:cs typeface="Arial" panose="020B0604020202020204" pitchFamily="34" charset="0"/>
                </a:rPr>
                <a:t>1</a:t>
              </a:r>
            </a:p>
          </p:txBody>
        </p:sp>
      </p:grpSp>
      <p:grpSp>
        <p:nvGrpSpPr>
          <p:cNvPr id="39" name="3">
            <a:extLst>
              <a:ext uri="{FF2B5EF4-FFF2-40B4-BE49-F238E27FC236}">
                <a16:creationId xmlns:a16="http://schemas.microsoft.com/office/drawing/2014/main" id="{A9EA089B-1136-797C-1644-D6A342AB346F}"/>
              </a:ext>
            </a:extLst>
          </p:cNvPr>
          <p:cNvGrpSpPr/>
          <p:nvPr/>
        </p:nvGrpSpPr>
        <p:grpSpPr>
          <a:xfrm>
            <a:off x="10848974" y="2538269"/>
            <a:ext cx="668349" cy="648907"/>
            <a:chOff x="91300" y="94500"/>
            <a:chExt cx="1336700" cy="1297814"/>
          </a:xfrm>
        </p:grpSpPr>
        <p:sp>
          <p:nvSpPr>
            <p:cNvPr id="40" name="Freeform 6">
              <a:hlinkClick r:id="rId43" action="ppaction://hlinksldjump"/>
              <a:extLst>
                <a:ext uri="{FF2B5EF4-FFF2-40B4-BE49-F238E27FC236}">
                  <a16:creationId xmlns:a16="http://schemas.microsoft.com/office/drawing/2014/main" id="{FE49B312-71C6-D5BD-5BAD-ED89334EF855}"/>
                </a:ext>
              </a:extLst>
            </p:cNvPr>
            <p:cNvSpPr/>
            <p:nvPr/>
          </p:nvSpPr>
          <p:spPr>
            <a:xfrm rot="-5927326">
              <a:off x="110743" y="75057"/>
              <a:ext cx="1297814" cy="1336700"/>
            </a:xfrm>
            <a:custGeom>
              <a:avLst/>
              <a:gdLst/>
              <a:ahLst/>
              <a:cxnLst/>
              <a:rect l="l" t="t" r="r" b="b"/>
              <a:pathLst>
                <a:path w="1297814" h="1336700">
                  <a:moveTo>
                    <a:pt x="0" y="0"/>
                  </a:moveTo>
                  <a:lnTo>
                    <a:pt x="1297814" y="0"/>
                  </a:lnTo>
                  <a:lnTo>
                    <a:pt x="1297814" y="1336699"/>
                  </a:lnTo>
                  <a:lnTo>
                    <a:pt x="0" y="1336699"/>
                  </a:lnTo>
                  <a:lnTo>
                    <a:pt x="0" y="0"/>
                  </a:lnTo>
                  <a:close/>
                </a:path>
              </a:pathLst>
            </a:custGeom>
            <a:blipFill>
              <a:blip r:embed="rId44">
                <a:extLst>
                  <a:ext uri="{96DAC541-7B7A-43D3-8B79-37D633B846F1}">
                    <asvg:svgBlip xmlns:asvg="http://schemas.microsoft.com/office/drawing/2016/SVG/main" r:embed="rId4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1" name="TextBox 7">
              <a:hlinkClick r:id="rId43" action="ppaction://hlinksldjump"/>
              <a:extLst>
                <a:ext uri="{FF2B5EF4-FFF2-40B4-BE49-F238E27FC236}">
                  <a16:creationId xmlns:a16="http://schemas.microsoft.com/office/drawing/2014/main" id="{E6859E26-28F7-86A8-2B48-41AF71D847F7}"/>
                </a:ext>
              </a:extLst>
            </p:cNvPr>
            <p:cNvSpPr txBox="1"/>
            <p:nvPr/>
          </p:nvSpPr>
          <p:spPr>
            <a:xfrm>
              <a:off x="529845" y="315604"/>
              <a:ext cx="459613" cy="878958"/>
            </a:xfrm>
            <a:prstGeom prst="rect">
              <a:avLst/>
            </a:prstGeom>
          </p:spPr>
          <p:txBody>
            <a:bodyPr lIns="0" tIns="0" rIns="0" bIns="0" rtlCol="0" anchor="t">
              <a:spAutoFit/>
            </a:bodyPr>
            <a:lstStyle/>
            <a:p>
              <a:pPr marL="0" lvl="0" indent="0" defTabSz="914400" eaLnBrk="1" fontAlgn="auto" latinLnBrk="0" hangingPunct="1">
                <a:lnSpc>
                  <a:spcPts val="3726"/>
                </a:lnSpc>
                <a:buClrTx/>
                <a:buSzTx/>
                <a:buFont typeface="Arial"/>
                <a:buNone/>
                <a:tabLst/>
                <a:defRPr/>
              </a:pPr>
              <a:r>
                <a:rPr lang="en-US" sz="2866" b="1" kern="1200" dirty="0">
                  <a:solidFill>
                    <a:srgbClr val="183A3D"/>
                  </a:solidFill>
                  <a:latin typeface="UTM Avo" panose="02040603050506020204" pitchFamily="18" charset="0"/>
                  <a:ea typeface="+mn-ea"/>
                  <a:cs typeface="Arial" panose="020B0604020202020204" pitchFamily="34" charset="0"/>
                </a:rPr>
                <a:t>3</a:t>
              </a:r>
            </a:p>
          </p:txBody>
        </p:sp>
      </p:grpSp>
      <p:grpSp>
        <p:nvGrpSpPr>
          <p:cNvPr id="42" name="5">
            <a:extLst>
              <a:ext uri="{FF2B5EF4-FFF2-40B4-BE49-F238E27FC236}">
                <a16:creationId xmlns:a16="http://schemas.microsoft.com/office/drawing/2014/main" id="{CC9E968F-8B2F-5CA7-7882-35D755E1FB53}"/>
              </a:ext>
            </a:extLst>
          </p:cNvPr>
          <p:cNvGrpSpPr/>
          <p:nvPr/>
        </p:nvGrpSpPr>
        <p:grpSpPr>
          <a:xfrm>
            <a:off x="530437" y="2833021"/>
            <a:ext cx="668349" cy="648907"/>
            <a:chOff x="258444" y="274711"/>
            <a:chExt cx="1336700" cy="1297814"/>
          </a:xfrm>
        </p:grpSpPr>
        <p:sp>
          <p:nvSpPr>
            <p:cNvPr id="43" name="Freeform 9">
              <a:hlinkClick r:id="rId46" action="ppaction://hlinksldjump"/>
              <a:extLst>
                <a:ext uri="{FF2B5EF4-FFF2-40B4-BE49-F238E27FC236}">
                  <a16:creationId xmlns:a16="http://schemas.microsoft.com/office/drawing/2014/main" id="{09CC5831-37F4-B214-2338-3E611E2A5A4B}"/>
                </a:ext>
              </a:extLst>
            </p:cNvPr>
            <p:cNvSpPr/>
            <p:nvPr/>
          </p:nvSpPr>
          <p:spPr>
            <a:xfrm rot="-3097989">
              <a:off x="277887" y="255268"/>
              <a:ext cx="1297814" cy="1336700"/>
            </a:xfrm>
            <a:custGeom>
              <a:avLst/>
              <a:gdLst/>
              <a:ahLst/>
              <a:cxnLst/>
              <a:rect l="l" t="t" r="r" b="b"/>
              <a:pathLst>
                <a:path w="1297814" h="1336700">
                  <a:moveTo>
                    <a:pt x="0" y="0"/>
                  </a:moveTo>
                  <a:lnTo>
                    <a:pt x="1297814" y="0"/>
                  </a:lnTo>
                  <a:lnTo>
                    <a:pt x="1297814" y="1336700"/>
                  </a:lnTo>
                  <a:lnTo>
                    <a:pt x="0" y="1336700"/>
                  </a:lnTo>
                  <a:lnTo>
                    <a:pt x="0" y="0"/>
                  </a:lnTo>
                  <a:close/>
                </a:path>
              </a:pathLst>
            </a:custGeom>
            <a:blipFill>
              <a:blip r:embed="rId47">
                <a:extLst>
                  <a:ext uri="{96DAC541-7B7A-43D3-8B79-37D633B846F1}">
                    <asvg:svgBlip xmlns:asvg="http://schemas.microsoft.com/office/drawing/2016/SVG/main" r:embed="rId4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4" name="TextBox 10">
              <a:hlinkClick r:id="rId46" action="ppaction://hlinksldjump"/>
              <a:extLst>
                <a:ext uri="{FF2B5EF4-FFF2-40B4-BE49-F238E27FC236}">
                  <a16:creationId xmlns:a16="http://schemas.microsoft.com/office/drawing/2014/main" id="{08019A8C-CB26-651C-C0D4-B80B88783F4D}"/>
                </a:ext>
              </a:extLst>
            </p:cNvPr>
            <p:cNvSpPr txBox="1"/>
            <p:nvPr/>
          </p:nvSpPr>
          <p:spPr>
            <a:xfrm>
              <a:off x="696989" y="495815"/>
              <a:ext cx="459613" cy="878958"/>
            </a:xfrm>
            <a:prstGeom prst="rect">
              <a:avLst/>
            </a:prstGeom>
          </p:spPr>
          <p:txBody>
            <a:bodyPr wrap="square" lIns="0" tIns="0" rIns="0" bIns="0" rtlCol="0" anchor="t">
              <a:spAutoFit/>
            </a:bodyPr>
            <a:lstStyle/>
            <a:p>
              <a:pPr marL="0" marR="0" lvl="0" indent="0" algn="l" defTabSz="914400" rtl="0" eaLnBrk="1" fontAlgn="auto" latinLnBrk="0" hangingPunct="1">
                <a:lnSpc>
                  <a:spcPts val="3726"/>
                </a:lnSpc>
                <a:spcBef>
                  <a:spcPts val="0"/>
                </a:spcBef>
                <a:spcAft>
                  <a:spcPts val="0"/>
                </a:spcAft>
                <a:buClrTx/>
                <a:buSzTx/>
                <a:buFontTx/>
                <a:buNone/>
                <a:tabLst/>
                <a:defRPr/>
              </a:pPr>
              <a:r>
                <a:rPr kumimoji="0" lang="en-US" sz="2866" b="1" i="0" u="none" strike="noStrike" kern="1200" cap="none" spc="0" normalizeH="0" baseline="0" noProof="0" dirty="0">
                  <a:ln>
                    <a:noFill/>
                  </a:ln>
                  <a:solidFill>
                    <a:srgbClr val="183A3D"/>
                  </a:solidFill>
                  <a:effectLst/>
                  <a:uLnTx/>
                  <a:uFillTx/>
                  <a:latin typeface="UTM Avo" panose="02040603050506020204" pitchFamily="18" charset="0"/>
                  <a:ea typeface="+mn-ea"/>
                  <a:cs typeface="Arial" panose="020B0604020202020204" pitchFamily="34" charset="0"/>
                </a:rPr>
                <a:t>5</a:t>
              </a:r>
            </a:p>
          </p:txBody>
        </p:sp>
      </p:grpSp>
      <p:grpSp>
        <p:nvGrpSpPr>
          <p:cNvPr id="45" name="7">
            <a:extLst>
              <a:ext uri="{FF2B5EF4-FFF2-40B4-BE49-F238E27FC236}">
                <a16:creationId xmlns:a16="http://schemas.microsoft.com/office/drawing/2014/main" id="{0185245A-7234-9233-081F-ED6612912F74}"/>
              </a:ext>
            </a:extLst>
          </p:cNvPr>
          <p:cNvGrpSpPr/>
          <p:nvPr/>
        </p:nvGrpSpPr>
        <p:grpSpPr>
          <a:xfrm>
            <a:off x="7336211" y="4513256"/>
            <a:ext cx="668350" cy="648907"/>
            <a:chOff x="26208" y="27027"/>
            <a:chExt cx="1336700" cy="1297814"/>
          </a:xfrm>
        </p:grpSpPr>
        <p:sp>
          <p:nvSpPr>
            <p:cNvPr id="46" name="Freeform 12">
              <a:hlinkClick r:id="rId49" action="ppaction://hlinksldjump"/>
              <a:extLst>
                <a:ext uri="{FF2B5EF4-FFF2-40B4-BE49-F238E27FC236}">
                  <a16:creationId xmlns:a16="http://schemas.microsoft.com/office/drawing/2014/main" id="{A77BB3D1-0C23-C5F7-2130-3421DC296716}"/>
                </a:ext>
              </a:extLst>
            </p:cNvPr>
            <p:cNvSpPr/>
            <p:nvPr/>
          </p:nvSpPr>
          <p:spPr>
            <a:xfrm rot="5258099">
              <a:off x="45651" y="7584"/>
              <a:ext cx="1297814" cy="1336700"/>
            </a:xfrm>
            <a:custGeom>
              <a:avLst/>
              <a:gdLst/>
              <a:ahLst/>
              <a:cxnLst/>
              <a:rect l="l" t="t" r="r" b="b"/>
              <a:pathLst>
                <a:path w="1297814" h="1336700">
                  <a:moveTo>
                    <a:pt x="0" y="0"/>
                  </a:moveTo>
                  <a:lnTo>
                    <a:pt x="1297814" y="0"/>
                  </a:lnTo>
                  <a:lnTo>
                    <a:pt x="1297814" y="1336700"/>
                  </a:lnTo>
                  <a:lnTo>
                    <a:pt x="0" y="1336700"/>
                  </a:lnTo>
                  <a:lnTo>
                    <a:pt x="0" y="0"/>
                  </a:lnTo>
                  <a:close/>
                </a:path>
              </a:pathLst>
            </a:custGeom>
            <a:blipFill>
              <a:blip r:embed="rId50">
                <a:extLst>
                  <a:ext uri="{96DAC541-7B7A-43D3-8B79-37D633B846F1}">
                    <asvg:svgBlip xmlns:asvg="http://schemas.microsoft.com/office/drawing/2016/SVG/main" r:embed="rId5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TextBox 13">
              <a:hlinkClick r:id="rId49" action="ppaction://hlinksldjump"/>
              <a:extLst>
                <a:ext uri="{FF2B5EF4-FFF2-40B4-BE49-F238E27FC236}">
                  <a16:creationId xmlns:a16="http://schemas.microsoft.com/office/drawing/2014/main" id="{0F5D0BBF-9DB4-5CEF-18B2-406D9B6B56DB}"/>
                </a:ext>
              </a:extLst>
            </p:cNvPr>
            <p:cNvSpPr txBox="1"/>
            <p:nvPr/>
          </p:nvSpPr>
          <p:spPr>
            <a:xfrm>
              <a:off x="477452" y="308809"/>
              <a:ext cx="459612" cy="878958"/>
            </a:xfrm>
            <a:prstGeom prst="rect">
              <a:avLst/>
            </a:prstGeom>
          </p:spPr>
          <p:txBody>
            <a:bodyPr lIns="0" tIns="0" rIns="0" bIns="0" rtlCol="0" anchor="t">
              <a:spAutoFit/>
            </a:bodyPr>
            <a:lstStyle/>
            <a:p>
              <a:pPr marL="0" lvl="0" indent="0" defTabSz="914400" eaLnBrk="1" fontAlgn="auto" latinLnBrk="0" hangingPunct="1">
                <a:lnSpc>
                  <a:spcPts val="3726"/>
                </a:lnSpc>
                <a:buClrTx/>
                <a:buSzTx/>
                <a:buFont typeface="Arial"/>
                <a:buNone/>
                <a:tabLst/>
                <a:defRPr/>
              </a:pPr>
              <a:r>
                <a:rPr lang="en-US" sz="2866" b="1" kern="1200" dirty="0">
                  <a:solidFill>
                    <a:srgbClr val="183A3D"/>
                  </a:solidFill>
                  <a:latin typeface="UTM Avo" panose="02040603050506020204" pitchFamily="18" charset="0"/>
                  <a:ea typeface="+mn-ea"/>
                  <a:cs typeface="Arial" panose="020B0604020202020204" pitchFamily="34" charset="0"/>
                </a:rPr>
                <a:t>7</a:t>
              </a:r>
            </a:p>
          </p:txBody>
        </p:sp>
      </p:grpSp>
      <p:grpSp>
        <p:nvGrpSpPr>
          <p:cNvPr id="48" name="2">
            <a:extLst>
              <a:ext uri="{FF2B5EF4-FFF2-40B4-BE49-F238E27FC236}">
                <a16:creationId xmlns:a16="http://schemas.microsoft.com/office/drawing/2014/main" id="{B42A0995-1A30-ACA0-C742-CA3A6D9EC687}"/>
              </a:ext>
            </a:extLst>
          </p:cNvPr>
          <p:cNvGrpSpPr/>
          <p:nvPr/>
        </p:nvGrpSpPr>
        <p:grpSpPr>
          <a:xfrm>
            <a:off x="10948402" y="214168"/>
            <a:ext cx="648907" cy="668350"/>
            <a:chOff x="253562" y="240541"/>
            <a:chExt cx="1297814" cy="1336700"/>
          </a:xfrm>
        </p:grpSpPr>
        <p:sp>
          <p:nvSpPr>
            <p:cNvPr id="49" name="Freeform 15">
              <a:hlinkClick r:id="rId52" action="ppaction://hlinksldjump"/>
              <a:extLst>
                <a:ext uri="{FF2B5EF4-FFF2-40B4-BE49-F238E27FC236}">
                  <a16:creationId xmlns:a16="http://schemas.microsoft.com/office/drawing/2014/main" id="{8E583E01-5F01-EF59-5BCC-228771030C5E}"/>
                </a:ext>
              </a:extLst>
            </p:cNvPr>
            <p:cNvSpPr/>
            <p:nvPr/>
          </p:nvSpPr>
          <p:spPr>
            <a:xfrm rot="-1889602">
              <a:off x="253562" y="240541"/>
              <a:ext cx="1297814" cy="1336700"/>
            </a:xfrm>
            <a:custGeom>
              <a:avLst/>
              <a:gdLst/>
              <a:ahLst/>
              <a:cxnLst/>
              <a:rect l="l" t="t" r="r" b="b"/>
              <a:pathLst>
                <a:path w="1297814" h="1336700">
                  <a:moveTo>
                    <a:pt x="0" y="0"/>
                  </a:moveTo>
                  <a:lnTo>
                    <a:pt x="1297814" y="0"/>
                  </a:lnTo>
                  <a:lnTo>
                    <a:pt x="1297814" y="1336700"/>
                  </a:lnTo>
                  <a:lnTo>
                    <a:pt x="0" y="1336700"/>
                  </a:lnTo>
                  <a:lnTo>
                    <a:pt x="0" y="0"/>
                  </a:lnTo>
                  <a:close/>
                </a:path>
              </a:pathLst>
            </a:custGeom>
            <a:blipFill>
              <a:blip r:embed="rId53">
                <a:extLst>
                  <a:ext uri="{96DAC541-7B7A-43D3-8B79-37D633B846F1}">
                    <asvg:svgBlip xmlns:asvg="http://schemas.microsoft.com/office/drawing/2016/SVG/main" r:embed="rId5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TextBox 16">
              <a:hlinkClick r:id="rId52" action="ppaction://hlinksldjump"/>
              <a:extLst>
                <a:ext uri="{FF2B5EF4-FFF2-40B4-BE49-F238E27FC236}">
                  <a16:creationId xmlns:a16="http://schemas.microsoft.com/office/drawing/2014/main" id="{C3573640-9B6C-3663-89E4-6730D6A81EF8}"/>
                </a:ext>
              </a:extLst>
            </p:cNvPr>
            <p:cNvSpPr txBox="1"/>
            <p:nvPr/>
          </p:nvSpPr>
          <p:spPr>
            <a:xfrm>
              <a:off x="723054" y="481089"/>
              <a:ext cx="459612" cy="878958"/>
            </a:xfrm>
            <a:prstGeom prst="rect">
              <a:avLst/>
            </a:prstGeom>
          </p:spPr>
          <p:txBody>
            <a:bodyPr lIns="0" tIns="0" rIns="0" bIns="0" rtlCol="0" anchor="t">
              <a:spAutoFit/>
            </a:bodyPr>
            <a:lstStyle/>
            <a:p>
              <a:pPr>
                <a:lnSpc>
                  <a:spcPts val="3726"/>
                </a:lnSpc>
                <a:buClrTx/>
                <a:defRPr/>
              </a:pPr>
              <a:r>
                <a:rPr lang="en-US" sz="2866" b="1" kern="1200" dirty="0">
                  <a:solidFill>
                    <a:srgbClr val="183A3D"/>
                  </a:solidFill>
                  <a:latin typeface="UTM Avo" panose="02040603050506020204" pitchFamily="18" charset="0"/>
                  <a:ea typeface="+mn-ea"/>
                  <a:cs typeface="Arial" panose="020B0604020202020204" pitchFamily="34" charset="0"/>
                </a:rPr>
                <a:t>2</a:t>
              </a:r>
            </a:p>
          </p:txBody>
        </p:sp>
      </p:grpSp>
      <p:grpSp>
        <p:nvGrpSpPr>
          <p:cNvPr id="51" name="4">
            <a:extLst>
              <a:ext uri="{FF2B5EF4-FFF2-40B4-BE49-F238E27FC236}">
                <a16:creationId xmlns:a16="http://schemas.microsoft.com/office/drawing/2014/main" id="{F88CC523-BFAB-1C3B-4157-34FE879799F1}"/>
              </a:ext>
            </a:extLst>
          </p:cNvPr>
          <p:cNvGrpSpPr/>
          <p:nvPr/>
        </p:nvGrpSpPr>
        <p:grpSpPr>
          <a:xfrm>
            <a:off x="5748260" y="2273773"/>
            <a:ext cx="668350" cy="648907"/>
            <a:chOff x="125432" y="130141"/>
            <a:chExt cx="1336700" cy="1297814"/>
          </a:xfrm>
        </p:grpSpPr>
        <p:sp>
          <p:nvSpPr>
            <p:cNvPr id="52" name="Freeform 18">
              <a:hlinkClick r:id="rId55" action="ppaction://hlinksldjump"/>
              <a:extLst>
                <a:ext uri="{FF2B5EF4-FFF2-40B4-BE49-F238E27FC236}">
                  <a16:creationId xmlns:a16="http://schemas.microsoft.com/office/drawing/2014/main" id="{5EF83796-0E02-E555-CB6C-6CC2AB5C20B8}"/>
                </a:ext>
              </a:extLst>
            </p:cNvPr>
            <p:cNvSpPr/>
            <p:nvPr/>
          </p:nvSpPr>
          <p:spPr>
            <a:xfrm rot="4644185">
              <a:off x="144875" y="110698"/>
              <a:ext cx="1297814" cy="1336700"/>
            </a:xfrm>
            <a:custGeom>
              <a:avLst/>
              <a:gdLst/>
              <a:ahLst/>
              <a:cxnLst/>
              <a:rect l="l" t="t" r="r" b="b"/>
              <a:pathLst>
                <a:path w="1297814" h="1336700">
                  <a:moveTo>
                    <a:pt x="0" y="0"/>
                  </a:moveTo>
                  <a:lnTo>
                    <a:pt x="1297814" y="0"/>
                  </a:lnTo>
                  <a:lnTo>
                    <a:pt x="1297814" y="1336699"/>
                  </a:lnTo>
                  <a:lnTo>
                    <a:pt x="0" y="1336699"/>
                  </a:lnTo>
                  <a:lnTo>
                    <a:pt x="0" y="0"/>
                  </a:lnTo>
                  <a:close/>
                </a:path>
              </a:pathLst>
            </a:custGeom>
            <a:blipFill>
              <a:blip r:embed="rId56">
                <a:extLst>
                  <a:ext uri="{96DAC541-7B7A-43D3-8B79-37D633B846F1}">
                    <asvg:svgBlip xmlns:asvg="http://schemas.microsoft.com/office/drawing/2016/SVG/main" r:embed="rId5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TextBox 19">
              <a:hlinkClick r:id="rId55" action="ppaction://hlinksldjump"/>
              <a:extLst>
                <a:ext uri="{FF2B5EF4-FFF2-40B4-BE49-F238E27FC236}">
                  <a16:creationId xmlns:a16="http://schemas.microsoft.com/office/drawing/2014/main" id="{4791D8E4-68B3-34EA-A320-3D324CA0244F}"/>
                </a:ext>
              </a:extLst>
            </p:cNvPr>
            <p:cNvSpPr txBox="1"/>
            <p:nvPr/>
          </p:nvSpPr>
          <p:spPr>
            <a:xfrm>
              <a:off x="551276" y="351245"/>
              <a:ext cx="459612" cy="878958"/>
            </a:xfrm>
            <a:prstGeom prst="rect">
              <a:avLst/>
            </a:prstGeom>
          </p:spPr>
          <p:txBody>
            <a:bodyPr lIns="0" tIns="0" rIns="0" bIns="0" rtlCol="0" anchor="t">
              <a:spAutoFit/>
            </a:bodyPr>
            <a:lstStyle/>
            <a:p>
              <a:pPr marL="0" lvl="0" indent="0" defTabSz="914400" eaLnBrk="1" fontAlgn="auto" latinLnBrk="0" hangingPunct="1">
                <a:lnSpc>
                  <a:spcPts val="3726"/>
                </a:lnSpc>
                <a:buClrTx/>
                <a:buSzTx/>
                <a:buFont typeface="Arial"/>
                <a:buNone/>
                <a:tabLst/>
                <a:defRPr/>
              </a:pPr>
              <a:r>
                <a:rPr lang="en-US" sz="2866" b="1" kern="1200" dirty="0">
                  <a:solidFill>
                    <a:srgbClr val="183A3D"/>
                  </a:solidFill>
                  <a:latin typeface="UTM Avo" panose="02040603050506020204" pitchFamily="18" charset="0"/>
                  <a:ea typeface="+mn-ea"/>
                  <a:cs typeface="Arial" panose="020B0604020202020204" pitchFamily="34" charset="0"/>
                </a:rPr>
                <a:t>4</a:t>
              </a:r>
            </a:p>
          </p:txBody>
        </p:sp>
      </p:grpSp>
      <p:grpSp>
        <p:nvGrpSpPr>
          <p:cNvPr id="54" name="6">
            <a:extLst>
              <a:ext uri="{FF2B5EF4-FFF2-40B4-BE49-F238E27FC236}">
                <a16:creationId xmlns:a16="http://schemas.microsoft.com/office/drawing/2014/main" id="{6E0E5BAD-9E04-0374-A0B4-3E720FAE6C03}"/>
              </a:ext>
            </a:extLst>
          </p:cNvPr>
          <p:cNvGrpSpPr/>
          <p:nvPr/>
        </p:nvGrpSpPr>
        <p:grpSpPr>
          <a:xfrm>
            <a:off x="2176939" y="5482939"/>
            <a:ext cx="668351" cy="648907"/>
            <a:chOff x="75722" y="78299"/>
            <a:chExt cx="1336700" cy="1297814"/>
          </a:xfrm>
        </p:grpSpPr>
        <p:sp>
          <p:nvSpPr>
            <p:cNvPr id="55" name="Freeform 21">
              <a:hlinkClick r:id="rId58" action="ppaction://hlinksldjump"/>
              <a:extLst>
                <a:ext uri="{FF2B5EF4-FFF2-40B4-BE49-F238E27FC236}">
                  <a16:creationId xmlns:a16="http://schemas.microsoft.com/office/drawing/2014/main" id="{BB1A311B-CCA1-06CC-6A77-CE2A649AB81D}"/>
                </a:ext>
              </a:extLst>
            </p:cNvPr>
            <p:cNvSpPr/>
            <p:nvPr/>
          </p:nvSpPr>
          <p:spPr>
            <a:xfrm rot="-4970071">
              <a:off x="95165" y="58856"/>
              <a:ext cx="1297814" cy="1336700"/>
            </a:xfrm>
            <a:custGeom>
              <a:avLst/>
              <a:gdLst/>
              <a:ahLst/>
              <a:cxnLst/>
              <a:rect l="l" t="t" r="r" b="b"/>
              <a:pathLst>
                <a:path w="1297814" h="1336700">
                  <a:moveTo>
                    <a:pt x="0" y="0"/>
                  </a:moveTo>
                  <a:lnTo>
                    <a:pt x="1297814" y="0"/>
                  </a:lnTo>
                  <a:lnTo>
                    <a:pt x="1297814" y="1336700"/>
                  </a:lnTo>
                  <a:lnTo>
                    <a:pt x="0" y="1336700"/>
                  </a:lnTo>
                  <a:lnTo>
                    <a:pt x="0" y="0"/>
                  </a:lnTo>
                  <a:close/>
                </a:path>
              </a:pathLst>
            </a:custGeom>
            <a:blipFill>
              <a:blip r:embed="rId59">
                <a:extLst>
                  <a:ext uri="{96DAC541-7B7A-43D3-8B79-37D633B846F1}">
                    <asvg:svgBlip xmlns:asvg="http://schemas.microsoft.com/office/drawing/2016/SVG/main" r:embed="rId6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6" name="TextBox 22">
              <a:hlinkClick r:id="rId58" action="ppaction://hlinksldjump"/>
              <a:extLst>
                <a:ext uri="{FF2B5EF4-FFF2-40B4-BE49-F238E27FC236}">
                  <a16:creationId xmlns:a16="http://schemas.microsoft.com/office/drawing/2014/main" id="{15F4A90C-F10B-9BB5-BAEC-9D0140274821}"/>
                </a:ext>
              </a:extLst>
            </p:cNvPr>
            <p:cNvSpPr txBox="1"/>
            <p:nvPr/>
          </p:nvSpPr>
          <p:spPr>
            <a:xfrm>
              <a:off x="438065" y="299403"/>
              <a:ext cx="459611" cy="878958"/>
            </a:xfrm>
            <a:prstGeom prst="rect">
              <a:avLst/>
            </a:prstGeom>
          </p:spPr>
          <p:txBody>
            <a:bodyPr lIns="0" tIns="0" rIns="0" bIns="0" rtlCol="0" anchor="t">
              <a:spAutoFit/>
            </a:bodyPr>
            <a:lstStyle/>
            <a:p>
              <a:pPr>
                <a:lnSpc>
                  <a:spcPts val="3726"/>
                </a:lnSpc>
                <a:buClrTx/>
                <a:defRPr/>
              </a:pPr>
              <a:r>
                <a:rPr lang="en-US" sz="2866" b="1" kern="1200" dirty="0">
                  <a:solidFill>
                    <a:srgbClr val="183A3D"/>
                  </a:solidFill>
                  <a:latin typeface="UTM Avo" panose="02040603050506020204" pitchFamily="18" charset="0"/>
                  <a:ea typeface="+mn-ea"/>
                  <a:cs typeface="Arial" panose="020B0604020202020204" pitchFamily="34" charset="0"/>
                </a:rPr>
                <a:t>6</a:t>
              </a:r>
            </a:p>
          </p:txBody>
        </p:sp>
      </p:grpSp>
      <p:grpSp>
        <p:nvGrpSpPr>
          <p:cNvPr id="61" name="Nam Nhi">
            <a:extLst>
              <a:ext uri="{FF2B5EF4-FFF2-40B4-BE49-F238E27FC236}">
                <a16:creationId xmlns:a16="http://schemas.microsoft.com/office/drawing/2014/main" id="{578BDA99-9196-9878-527C-B28A7DAB1539}"/>
              </a:ext>
            </a:extLst>
          </p:cNvPr>
          <p:cNvGrpSpPr/>
          <p:nvPr/>
        </p:nvGrpSpPr>
        <p:grpSpPr>
          <a:xfrm>
            <a:off x="30839" y="367531"/>
            <a:ext cx="2189273" cy="2011649"/>
            <a:chOff x="1318262" y="2151066"/>
            <a:chExt cx="4225334" cy="3858311"/>
          </a:xfrm>
        </p:grpSpPr>
        <p:sp>
          <p:nvSpPr>
            <p:cNvPr id="62" name="Freeform 14">
              <a:extLst>
                <a:ext uri="{FF2B5EF4-FFF2-40B4-BE49-F238E27FC236}">
                  <a16:creationId xmlns:a16="http://schemas.microsoft.com/office/drawing/2014/main" id="{65739CD8-5897-CD2F-84C5-F273475F671B}"/>
                </a:ext>
              </a:extLst>
            </p:cNvPr>
            <p:cNvSpPr/>
            <p:nvPr/>
          </p:nvSpPr>
          <p:spPr>
            <a:xfrm flipH="1">
              <a:off x="3187853" y="2151066"/>
              <a:ext cx="2355743" cy="3765149"/>
            </a:xfrm>
            <a:custGeom>
              <a:avLst/>
              <a:gdLst/>
              <a:ahLst/>
              <a:cxnLst/>
              <a:rect l="l" t="t" r="r" b="b"/>
              <a:pathLst>
                <a:path w="794575" h="1281573">
                  <a:moveTo>
                    <a:pt x="0" y="0"/>
                  </a:moveTo>
                  <a:lnTo>
                    <a:pt x="794575" y="0"/>
                  </a:lnTo>
                  <a:lnTo>
                    <a:pt x="794575" y="1281573"/>
                  </a:lnTo>
                  <a:lnTo>
                    <a:pt x="0" y="1281573"/>
                  </a:lnTo>
                  <a:lnTo>
                    <a:pt x="0" y="0"/>
                  </a:lnTo>
                  <a:close/>
                </a:path>
              </a:pathLst>
            </a:custGeom>
            <a:blipFill>
              <a:blip r:embed="rId61">
                <a:extLst>
                  <a:ext uri="{96DAC541-7B7A-43D3-8B79-37D633B846F1}">
                    <asvg:svgBlip xmlns:asvg="http://schemas.microsoft.com/office/drawing/2016/SVG/main" r:embed="rId6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3" name="Freeform 11">
              <a:extLst>
                <a:ext uri="{FF2B5EF4-FFF2-40B4-BE49-F238E27FC236}">
                  <a16:creationId xmlns:a16="http://schemas.microsoft.com/office/drawing/2014/main" id="{2AE80529-5E8E-BF25-F4C6-28A6102F7390}"/>
                </a:ext>
              </a:extLst>
            </p:cNvPr>
            <p:cNvSpPr/>
            <p:nvPr/>
          </p:nvSpPr>
          <p:spPr>
            <a:xfrm flipH="1">
              <a:off x="1318262" y="2151066"/>
              <a:ext cx="2542875" cy="3858311"/>
            </a:xfrm>
            <a:custGeom>
              <a:avLst/>
              <a:gdLst/>
              <a:ahLst/>
              <a:cxnLst/>
              <a:rect l="l" t="t" r="r" b="b"/>
              <a:pathLst>
                <a:path w="725338" h="1303713">
                  <a:moveTo>
                    <a:pt x="0" y="0"/>
                  </a:moveTo>
                  <a:lnTo>
                    <a:pt x="725338" y="0"/>
                  </a:lnTo>
                  <a:lnTo>
                    <a:pt x="725338" y="1303713"/>
                  </a:lnTo>
                  <a:lnTo>
                    <a:pt x="0" y="1303713"/>
                  </a:lnTo>
                  <a:lnTo>
                    <a:pt x="0" y="0"/>
                  </a:lnTo>
                  <a:close/>
                </a:path>
              </a:pathLst>
            </a:custGeom>
            <a:blipFill>
              <a:blip r:embed="rId63">
                <a:extLst>
                  <a:ext uri="{96DAC541-7B7A-43D3-8B79-37D633B846F1}">
                    <asvg:svgBlip xmlns:asvg="http://schemas.microsoft.com/office/drawing/2016/SVG/main" r:embed="rId6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4" name="Group 63">
            <a:extLst>
              <a:ext uri="{FF2B5EF4-FFF2-40B4-BE49-F238E27FC236}">
                <a16:creationId xmlns:a16="http://schemas.microsoft.com/office/drawing/2014/main" id="{4B890954-E094-EAAA-FE92-C0A0FDCF0348}"/>
              </a:ext>
            </a:extLst>
          </p:cNvPr>
          <p:cNvGrpSpPr/>
          <p:nvPr/>
        </p:nvGrpSpPr>
        <p:grpSpPr>
          <a:xfrm flipH="1">
            <a:off x="7573269" y="2103890"/>
            <a:ext cx="2324351" cy="2184293"/>
            <a:chOff x="1318262" y="2151066"/>
            <a:chExt cx="4225334" cy="3858311"/>
          </a:xfrm>
        </p:grpSpPr>
        <p:sp>
          <p:nvSpPr>
            <p:cNvPr id="65" name="Freeform 14">
              <a:extLst>
                <a:ext uri="{FF2B5EF4-FFF2-40B4-BE49-F238E27FC236}">
                  <a16:creationId xmlns:a16="http://schemas.microsoft.com/office/drawing/2014/main" id="{5948D7E2-AD39-ECE3-07CA-0AD57EB06D85}"/>
                </a:ext>
              </a:extLst>
            </p:cNvPr>
            <p:cNvSpPr/>
            <p:nvPr/>
          </p:nvSpPr>
          <p:spPr>
            <a:xfrm flipH="1">
              <a:off x="3187853" y="2151066"/>
              <a:ext cx="2355743" cy="3765149"/>
            </a:xfrm>
            <a:custGeom>
              <a:avLst/>
              <a:gdLst/>
              <a:ahLst/>
              <a:cxnLst/>
              <a:rect l="l" t="t" r="r" b="b"/>
              <a:pathLst>
                <a:path w="794575" h="1281573">
                  <a:moveTo>
                    <a:pt x="0" y="0"/>
                  </a:moveTo>
                  <a:lnTo>
                    <a:pt x="794575" y="0"/>
                  </a:lnTo>
                  <a:lnTo>
                    <a:pt x="794575" y="1281573"/>
                  </a:lnTo>
                  <a:lnTo>
                    <a:pt x="0" y="1281573"/>
                  </a:lnTo>
                  <a:lnTo>
                    <a:pt x="0" y="0"/>
                  </a:lnTo>
                  <a:close/>
                </a:path>
              </a:pathLst>
            </a:custGeom>
            <a:blipFill>
              <a:blip r:embed="rId61">
                <a:extLst>
                  <a:ext uri="{96DAC541-7B7A-43D3-8B79-37D633B846F1}">
                    <asvg:svgBlip xmlns:asvg="http://schemas.microsoft.com/office/drawing/2016/SVG/main" r:embed="rId6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6" name="Freeform 11">
              <a:extLst>
                <a:ext uri="{FF2B5EF4-FFF2-40B4-BE49-F238E27FC236}">
                  <a16:creationId xmlns:a16="http://schemas.microsoft.com/office/drawing/2014/main" id="{92883025-2FAB-DD32-7A17-DB97633C92A8}"/>
                </a:ext>
              </a:extLst>
            </p:cNvPr>
            <p:cNvSpPr/>
            <p:nvPr/>
          </p:nvSpPr>
          <p:spPr>
            <a:xfrm flipH="1">
              <a:off x="1318262" y="2151066"/>
              <a:ext cx="2542875" cy="3858311"/>
            </a:xfrm>
            <a:custGeom>
              <a:avLst/>
              <a:gdLst/>
              <a:ahLst/>
              <a:cxnLst/>
              <a:rect l="l" t="t" r="r" b="b"/>
              <a:pathLst>
                <a:path w="725338" h="1303713">
                  <a:moveTo>
                    <a:pt x="0" y="0"/>
                  </a:moveTo>
                  <a:lnTo>
                    <a:pt x="725338" y="0"/>
                  </a:lnTo>
                  <a:lnTo>
                    <a:pt x="725338" y="1303713"/>
                  </a:lnTo>
                  <a:lnTo>
                    <a:pt x="0" y="1303713"/>
                  </a:lnTo>
                  <a:lnTo>
                    <a:pt x="0" y="0"/>
                  </a:lnTo>
                  <a:close/>
                </a:path>
              </a:pathLst>
            </a:custGeom>
            <a:blipFill>
              <a:blip r:embed="rId63">
                <a:extLst>
                  <a:ext uri="{96DAC541-7B7A-43D3-8B79-37D633B846F1}">
                    <asvg:svgBlip xmlns:asvg="http://schemas.microsoft.com/office/drawing/2016/SVG/main" r:embed="rId6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67" name="Group 66">
            <a:extLst>
              <a:ext uri="{FF2B5EF4-FFF2-40B4-BE49-F238E27FC236}">
                <a16:creationId xmlns:a16="http://schemas.microsoft.com/office/drawing/2014/main" id="{63281CB4-8BCC-7B77-4084-D2E2311D71B6}"/>
              </a:ext>
            </a:extLst>
          </p:cNvPr>
          <p:cNvGrpSpPr/>
          <p:nvPr/>
        </p:nvGrpSpPr>
        <p:grpSpPr>
          <a:xfrm>
            <a:off x="288371" y="4837215"/>
            <a:ext cx="2124932" cy="1940355"/>
            <a:chOff x="1318262" y="2151066"/>
            <a:chExt cx="4225334" cy="3858311"/>
          </a:xfrm>
        </p:grpSpPr>
        <p:sp>
          <p:nvSpPr>
            <p:cNvPr id="68" name="Freeform 14">
              <a:extLst>
                <a:ext uri="{FF2B5EF4-FFF2-40B4-BE49-F238E27FC236}">
                  <a16:creationId xmlns:a16="http://schemas.microsoft.com/office/drawing/2014/main" id="{11376D36-D73E-AB41-FE07-E219D7ED6E62}"/>
                </a:ext>
              </a:extLst>
            </p:cNvPr>
            <p:cNvSpPr/>
            <p:nvPr/>
          </p:nvSpPr>
          <p:spPr>
            <a:xfrm flipH="1">
              <a:off x="3187853" y="2151066"/>
              <a:ext cx="2355743" cy="3765149"/>
            </a:xfrm>
            <a:custGeom>
              <a:avLst/>
              <a:gdLst/>
              <a:ahLst/>
              <a:cxnLst/>
              <a:rect l="l" t="t" r="r" b="b"/>
              <a:pathLst>
                <a:path w="794575" h="1281573">
                  <a:moveTo>
                    <a:pt x="0" y="0"/>
                  </a:moveTo>
                  <a:lnTo>
                    <a:pt x="794575" y="0"/>
                  </a:lnTo>
                  <a:lnTo>
                    <a:pt x="794575" y="1281573"/>
                  </a:lnTo>
                  <a:lnTo>
                    <a:pt x="0" y="1281573"/>
                  </a:lnTo>
                  <a:lnTo>
                    <a:pt x="0" y="0"/>
                  </a:lnTo>
                  <a:close/>
                </a:path>
              </a:pathLst>
            </a:custGeom>
            <a:blipFill>
              <a:blip r:embed="rId61">
                <a:extLst>
                  <a:ext uri="{96DAC541-7B7A-43D3-8B79-37D633B846F1}">
                    <asvg:svgBlip xmlns:asvg="http://schemas.microsoft.com/office/drawing/2016/SVG/main" r:embed="rId6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9" name="Freeform 11">
              <a:extLst>
                <a:ext uri="{FF2B5EF4-FFF2-40B4-BE49-F238E27FC236}">
                  <a16:creationId xmlns:a16="http://schemas.microsoft.com/office/drawing/2014/main" id="{7B4AAB68-06A2-FFE7-457A-062D300FCB5F}"/>
                </a:ext>
              </a:extLst>
            </p:cNvPr>
            <p:cNvSpPr/>
            <p:nvPr/>
          </p:nvSpPr>
          <p:spPr>
            <a:xfrm flipH="1">
              <a:off x="1318262" y="2151066"/>
              <a:ext cx="2542875" cy="3858311"/>
            </a:xfrm>
            <a:custGeom>
              <a:avLst/>
              <a:gdLst/>
              <a:ahLst/>
              <a:cxnLst/>
              <a:rect l="l" t="t" r="r" b="b"/>
              <a:pathLst>
                <a:path w="725338" h="1303713">
                  <a:moveTo>
                    <a:pt x="0" y="0"/>
                  </a:moveTo>
                  <a:lnTo>
                    <a:pt x="725338" y="0"/>
                  </a:lnTo>
                  <a:lnTo>
                    <a:pt x="725338" y="1303713"/>
                  </a:lnTo>
                  <a:lnTo>
                    <a:pt x="0" y="1303713"/>
                  </a:lnTo>
                  <a:lnTo>
                    <a:pt x="0" y="0"/>
                  </a:lnTo>
                  <a:close/>
                </a:path>
              </a:pathLst>
            </a:custGeom>
            <a:blipFill>
              <a:blip r:embed="rId63">
                <a:extLst>
                  <a:ext uri="{96DAC541-7B7A-43D3-8B79-37D633B846F1}">
                    <asvg:svgBlip xmlns:asvg="http://schemas.microsoft.com/office/drawing/2016/SVG/main" r:embed="rId6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70" name="Bản đồ">
            <a:extLst>
              <a:ext uri="{FF2B5EF4-FFF2-40B4-BE49-F238E27FC236}">
                <a16:creationId xmlns:a16="http://schemas.microsoft.com/office/drawing/2014/main" id="{F4C2FEB4-0587-34AA-BE12-DB834F14EF2E}"/>
              </a:ext>
            </a:extLst>
          </p:cNvPr>
          <p:cNvSpPr/>
          <p:nvPr/>
        </p:nvSpPr>
        <p:spPr>
          <a:xfrm>
            <a:off x="-159001" y="21927"/>
            <a:ext cx="12461270" cy="7018383"/>
          </a:xfrm>
          <a:custGeom>
            <a:avLst/>
            <a:gdLst/>
            <a:ahLst/>
            <a:cxnLst/>
            <a:rect l="l" t="t" r="r" b="b"/>
            <a:pathLst>
              <a:path w="8539144" h="8229600">
                <a:moveTo>
                  <a:pt x="0" y="0"/>
                </a:moveTo>
                <a:lnTo>
                  <a:pt x="8539144" y="0"/>
                </a:lnTo>
                <a:lnTo>
                  <a:pt x="8539144" y="8229600"/>
                </a:lnTo>
                <a:lnTo>
                  <a:pt x="0" y="8229600"/>
                </a:lnTo>
                <a:lnTo>
                  <a:pt x="0" y="0"/>
                </a:lnTo>
                <a:close/>
              </a:path>
            </a:pathLst>
          </a:custGeom>
          <a:blipFill>
            <a:blip r:embed="rId65"/>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1" name="TextBox 70">
            <a:extLst>
              <a:ext uri="{FF2B5EF4-FFF2-40B4-BE49-F238E27FC236}">
                <a16:creationId xmlns:a16="http://schemas.microsoft.com/office/drawing/2014/main" id="{F770D2CA-CE77-3950-DF26-6C9ED70EE334}"/>
              </a:ext>
            </a:extLst>
          </p:cNvPr>
          <p:cNvSpPr txBox="1"/>
          <p:nvPr/>
        </p:nvSpPr>
        <p:spPr>
          <a:xfrm>
            <a:off x="4049486" y="3236686"/>
            <a:ext cx="184731"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57" name="Picture 56">
            <a:extLst>
              <a:ext uri="{FF2B5EF4-FFF2-40B4-BE49-F238E27FC236}">
                <a16:creationId xmlns:a16="http://schemas.microsoft.com/office/drawing/2014/main" id="{26141218-772A-0BB7-6B1A-8306B7CCDDB1}"/>
              </a:ext>
            </a:extLst>
          </p:cNvPr>
          <p:cNvPicPr>
            <a:picLocks noChangeAspect="1"/>
          </p:cNvPicPr>
          <p:nvPr/>
        </p:nvPicPr>
        <p:blipFill>
          <a:blip r:embed="rId66"/>
          <a:stretch>
            <a:fillRect/>
          </a:stretch>
        </p:blipFill>
        <p:spPr>
          <a:xfrm>
            <a:off x="21565" y="2610"/>
            <a:ext cx="656789" cy="732369"/>
          </a:xfrm>
          <a:prstGeom prst="rect">
            <a:avLst/>
          </a:prstGeom>
          <a:solidFill>
            <a:schemeClr val="bg1"/>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xit" presetSubtype="0" fill="hold" nodeType="clickEffect">
                                  <p:stCondLst>
                                    <p:cond delay="0"/>
                                  </p:stCondLst>
                                  <p:childTnLst>
                                    <p:animEffect transition="out" filter="fade">
                                      <p:cBhvr>
                                        <p:cTn id="6" dur="1000"/>
                                        <p:tgtEl>
                                          <p:spTgt spid="70"/>
                                        </p:tgtEl>
                                      </p:cBhvr>
                                    </p:animEffect>
                                    <p:anim calcmode="lin" valueType="num">
                                      <p:cBhvr>
                                        <p:cTn id="7" dur="1000"/>
                                        <p:tgtEl>
                                          <p:spTgt spid="70"/>
                                        </p:tgtEl>
                                        <p:attrNameLst>
                                          <p:attrName>ppt_x</p:attrName>
                                        </p:attrNameLst>
                                      </p:cBhvr>
                                      <p:tavLst>
                                        <p:tav tm="0">
                                          <p:val>
                                            <p:strVal val="ppt_x"/>
                                          </p:val>
                                        </p:tav>
                                        <p:tav tm="100000">
                                          <p:val>
                                            <p:strVal val="ppt_x"/>
                                          </p:val>
                                        </p:tav>
                                      </p:tavLst>
                                    </p:anim>
                                    <p:anim calcmode="lin" valueType="num">
                                      <p:cBhvr>
                                        <p:cTn id="8" dur="100" decel="100000"/>
                                        <p:tgtEl>
                                          <p:spTgt spid="70"/>
                                        </p:tgtEl>
                                        <p:attrNameLst>
                                          <p:attrName>ppt_y</p:attrName>
                                        </p:attrNameLst>
                                      </p:cBhvr>
                                      <p:tavLst>
                                        <p:tav tm="0">
                                          <p:val>
                                            <p:strVal val="ppt_y"/>
                                          </p:val>
                                        </p:tav>
                                        <p:tav tm="100000">
                                          <p:val>
                                            <p:strVal val="ppt_y-.03"/>
                                          </p:val>
                                        </p:tav>
                                      </p:tavLst>
                                    </p:anim>
                                    <p:anim calcmode="lin" valueType="num">
                                      <p:cBhvr>
                                        <p:cTn id="9" dur="900" accel="100000">
                                          <p:stCondLst>
                                            <p:cond delay="100"/>
                                          </p:stCondLst>
                                        </p:cTn>
                                        <p:tgtEl>
                                          <p:spTgt spid="70"/>
                                        </p:tgtEl>
                                        <p:attrNameLst>
                                          <p:attrName>ppt_y</p:attrName>
                                        </p:attrNameLst>
                                      </p:cBhvr>
                                      <p:tavLst>
                                        <p:tav tm="0">
                                          <p:val>
                                            <p:strVal val="ppt_y"/>
                                          </p:val>
                                        </p:tav>
                                        <p:tav tm="100000">
                                          <p:val>
                                            <p:strVal val="ppt_y+1"/>
                                          </p:val>
                                        </p:tav>
                                      </p:tavLst>
                                    </p:anim>
                                    <p:set>
                                      <p:cBhvr>
                                        <p:cTn id="10" dur="1" fill="hold">
                                          <p:stCondLst>
                                            <p:cond delay="999"/>
                                          </p:stCondLst>
                                        </p:cTn>
                                        <p:tgtEl>
                                          <p:spTgt spid="7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2"/>
                    </p:tgtEl>
                  </p:cond>
                </p:stCondLst>
                <p:endSync evt="end" delay="0">
                  <p:rtn val="all"/>
                </p:endSync>
                <p:childTnLst>
                  <p:par>
                    <p:cTn id="12" fill="hold">
                      <p:stCondLst>
                        <p:cond delay="0"/>
                      </p:stCondLst>
                      <p:childTnLst>
                        <p:par>
                          <p:cTn id="13" fill="hold">
                            <p:stCondLst>
                              <p:cond delay="0"/>
                            </p:stCondLst>
                            <p:childTnLst>
                              <p:par>
                                <p:cTn id="14" presetID="0" presetClass="path" presetSubtype="0" accel="50000" decel="50000" fill="hold" nodeType="clickEffect">
                                  <p:stCondLst>
                                    <p:cond delay="0"/>
                                  </p:stCondLst>
                                  <p:childTnLst>
                                    <p:animMotion origin="layout" path="M -9.72222E-7 1.23457E-6 L 0.44558 -0.02407 " pathEditMode="relative" rAng="0" ptsTypes="AA">
                                      <p:cBhvr>
                                        <p:cTn id="15" dur="2000" fill="hold"/>
                                        <p:tgtEl>
                                          <p:spTgt spid="61"/>
                                        </p:tgtEl>
                                        <p:attrNameLst>
                                          <p:attrName>ppt_x</p:attrName>
                                          <p:attrName>ppt_y</p:attrName>
                                        </p:attrNameLst>
                                      </p:cBhvr>
                                      <p:rCtr x="21441" y="-2176"/>
                                    </p:animMotion>
                                  </p:childTnLst>
                                </p:cTn>
                              </p:par>
                            </p:childTnLst>
                          </p:cTn>
                        </p:par>
                      </p:childTnLst>
                    </p:cTn>
                  </p:par>
                </p:childTnLst>
              </p:cTn>
              <p:nextCondLst>
                <p:cond evt="onClick" delay="0">
                  <p:tgtEl>
                    <p:spTgt spid="2"/>
                  </p:tgtEl>
                </p:cond>
              </p:nextCondLst>
            </p:seq>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0" presetClass="path" presetSubtype="0" accel="50000" decel="50000" fill="hold" nodeType="clickEffect">
                                  <p:stCondLst>
                                    <p:cond delay="0"/>
                                  </p:stCondLst>
                                  <p:childTnLst>
                                    <p:animMotion origin="layout" path="M 0.45738 -0.02284 L 0.72874 -0.03966 " pathEditMode="relative" rAng="0" ptsTypes="AA">
                                      <p:cBhvr>
                                        <p:cTn id="20" dur="2000" fill="hold"/>
                                        <p:tgtEl>
                                          <p:spTgt spid="61"/>
                                        </p:tgtEl>
                                        <p:attrNameLst>
                                          <p:attrName>ppt_x</p:attrName>
                                          <p:attrName>ppt_y</p:attrName>
                                        </p:attrNameLst>
                                      </p:cBhvr>
                                      <p:rCtr x="13568" y="-849"/>
                                    </p:animMotion>
                                  </p:childTnLst>
                                </p:cTn>
                              </p:par>
                            </p:childTnLst>
                          </p:cTn>
                        </p:par>
                      </p:childTnLst>
                    </p:cTn>
                  </p:par>
                </p:childTnLst>
              </p:cTn>
              <p:nextCondLst>
                <p:cond evt="onClick" delay="0">
                  <p:tgtEl>
                    <p:spTgt spid="5"/>
                  </p:tgtEl>
                </p:cond>
              </p:nextCondLst>
            </p:seq>
            <p:seq concurrent="1" nextAc="seek">
              <p:cTn id="21" restart="whenNotActive" fill="hold" evtFilter="cancelBubble" nodeType="interactiveSeq">
                <p:stCondLst>
                  <p:cond evt="onClick" delay="0">
                    <p:tgtEl>
                      <p:spTgt spid="6"/>
                    </p:tgtEl>
                  </p:cond>
                </p:stCondLst>
                <p:endSync evt="end" delay="0">
                  <p:rtn val="all"/>
                </p:endSync>
                <p:childTnLst>
                  <p:par>
                    <p:cTn id="22" fill="hold">
                      <p:stCondLst>
                        <p:cond delay="0"/>
                      </p:stCondLst>
                      <p:childTnLst>
                        <p:par>
                          <p:cTn id="23" fill="hold">
                            <p:stCondLst>
                              <p:cond delay="0"/>
                            </p:stCondLst>
                            <p:childTnLst>
                              <p:par>
                                <p:cTn id="24" presetID="53" presetClass="exit" presetSubtype="32" fill="hold" nodeType="clickEffect">
                                  <p:stCondLst>
                                    <p:cond delay="0"/>
                                  </p:stCondLst>
                                  <p:childTnLst>
                                    <p:anim calcmode="lin" valueType="num">
                                      <p:cBhvr>
                                        <p:cTn id="25" dur="500"/>
                                        <p:tgtEl>
                                          <p:spTgt spid="61"/>
                                        </p:tgtEl>
                                        <p:attrNameLst>
                                          <p:attrName>ppt_w</p:attrName>
                                        </p:attrNameLst>
                                      </p:cBhvr>
                                      <p:tavLst>
                                        <p:tav tm="0">
                                          <p:val>
                                            <p:strVal val="ppt_w"/>
                                          </p:val>
                                        </p:tav>
                                        <p:tav tm="100000">
                                          <p:val>
                                            <p:fltVal val="0"/>
                                          </p:val>
                                        </p:tav>
                                      </p:tavLst>
                                    </p:anim>
                                    <p:anim calcmode="lin" valueType="num">
                                      <p:cBhvr>
                                        <p:cTn id="26" dur="500"/>
                                        <p:tgtEl>
                                          <p:spTgt spid="61"/>
                                        </p:tgtEl>
                                        <p:attrNameLst>
                                          <p:attrName>ppt_h</p:attrName>
                                        </p:attrNameLst>
                                      </p:cBhvr>
                                      <p:tavLst>
                                        <p:tav tm="0">
                                          <p:val>
                                            <p:strVal val="ppt_h"/>
                                          </p:val>
                                        </p:tav>
                                        <p:tav tm="100000">
                                          <p:val>
                                            <p:fltVal val="0"/>
                                          </p:val>
                                        </p:tav>
                                      </p:tavLst>
                                    </p:anim>
                                    <p:animEffect transition="out" filter="fade">
                                      <p:cBhvr>
                                        <p:cTn id="27" dur="500"/>
                                        <p:tgtEl>
                                          <p:spTgt spid="61"/>
                                        </p:tgtEl>
                                      </p:cBhvr>
                                    </p:animEffect>
                                    <p:set>
                                      <p:cBhvr>
                                        <p:cTn id="28" dur="1" fill="hold">
                                          <p:stCondLst>
                                            <p:cond delay="499"/>
                                          </p:stCondLst>
                                        </p:cTn>
                                        <p:tgtEl>
                                          <p:spTgt spid="61"/>
                                        </p:tgtEl>
                                        <p:attrNameLst>
                                          <p:attrName>style.visibility</p:attrName>
                                        </p:attrNameLst>
                                      </p:cBhvr>
                                      <p:to>
                                        <p:strVal val="hidden"/>
                                      </p:to>
                                    </p:set>
                                  </p:childTnLst>
                                </p:cTn>
                              </p:par>
                              <p:par>
                                <p:cTn id="29" presetID="2" presetClass="entr" presetSubtype="1" fill="hold" nodeType="withEffect">
                                  <p:stCondLst>
                                    <p:cond delay="0"/>
                                  </p:stCondLst>
                                  <p:childTnLst>
                                    <p:set>
                                      <p:cBhvr>
                                        <p:cTn id="30" dur="1" fill="hold">
                                          <p:stCondLst>
                                            <p:cond delay="0"/>
                                          </p:stCondLst>
                                        </p:cTn>
                                        <p:tgtEl>
                                          <p:spTgt spid="64"/>
                                        </p:tgtEl>
                                        <p:attrNameLst>
                                          <p:attrName>style.visibility</p:attrName>
                                        </p:attrNameLst>
                                      </p:cBhvr>
                                      <p:to>
                                        <p:strVal val="visible"/>
                                      </p:to>
                                    </p:set>
                                    <p:anim calcmode="lin" valueType="num">
                                      <p:cBhvr additive="base">
                                        <p:cTn id="31" dur="500" fill="hold"/>
                                        <p:tgtEl>
                                          <p:spTgt spid="64"/>
                                        </p:tgtEl>
                                        <p:attrNameLst>
                                          <p:attrName>ppt_x</p:attrName>
                                        </p:attrNameLst>
                                      </p:cBhvr>
                                      <p:tavLst>
                                        <p:tav tm="0">
                                          <p:val>
                                            <p:strVal val="#ppt_x"/>
                                          </p:val>
                                        </p:tav>
                                        <p:tav tm="100000">
                                          <p:val>
                                            <p:strVal val="#ppt_x"/>
                                          </p:val>
                                        </p:tav>
                                      </p:tavLst>
                                    </p:anim>
                                    <p:anim calcmode="lin" valueType="num">
                                      <p:cBhvr additive="base">
                                        <p:cTn id="32" dur="500" fill="hold"/>
                                        <p:tgtEl>
                                          <p:spTgt spid="64"/>
                                        </p:tgtEl>
                                        <p:attrNameLst>
                                          <p:attrName>ppt_y</p:attrName>
                                        </p:attrNameLst>
                                      </p:cBhvr>
                                      <p:tavLst>
                                        <p:tav tm="0">
                                          <p:val>
                                            <p:strVal val="0-#ppt_h/2"/>
                                          </p:val>
                                        </p:tav>
                                        <p:tav tm="100000">
                                          <p:val>
                                            <p:strVal val="#ppt_y"/>
                                          </p:val>
                                        </p:tav>
                                      </p:tavLst>
                                    </p:anim>
                                  </p:childTnLst>
                                </p:cTn>
                              </p:par>
                            </p:childTnLst>
                          </p:cTn>
                        </p:par>
                      </p:childTnLst>
                    </p:cTn>
                  </p:par>
                </p:childTnLst>
              </p:cTn>
              <p:nextCondLst>
                <p:cond evt="onClick" delay="0">
                  <p:tgtEl>
                    <p:spTgt spid="6"/>
                  </p:tgtEl>
                </p:cond>
              </p:nextCondLst>
            </p:seq>
            <p:seq concurrent="1" nextAc="seek">
              <p:cTn id="33" restart="whenNotActive" fill="hold" evtFilter="cancelBubble" nodeType="interactiveSeq">
                <p:stCondLst>
                  <p:cond evt="onClick" delay="0">
                    <p:tgtEl>
                      <p:spTgt spid="8"/>
                    </p:tgtEl>
                  </p:cond>
                </p:stCondLst>
                <p:endSync evt="end" delay="0">
                  <p:rtn val="all"/>
                </p:endSync>
                <p:childTnLst>
                  <p:par>
                    <p:cTn id="34" fill="hold">
                      <p:stCondLst>
                        <p:cond delay="0"/>
                      </p:stCondLst>
                      <p:childTnLst>
                        <p:par>
                          <p:cTn id="35" fill="hold">
                            <p:stCondLst>
                              <p:cond delay="0"/>
                            </p:stCondLst>
                            <p:childTnLst>
                              <p:par>
                                <p:cTn id="36" presetID="0" presetClass="path" presetSubtype="0" accel="50000" decel="50000" fill="hold" nodeType="clickEffect">
                                  <p:stCondLst>
                                    <p:cond delay="0"/>
                                  </p:stCondLst>
                                  <p:childTnLst>
                                    <p:animMotion origin="layout" path="M -0.31649 0.02917 L -0.52309 0.04182 " pathEditMode="relative" ptsTypes="AA">
                                      <p:cBhvr>
                                        <p:cTn id="37" dur="2000" fill="hold"/>
                                        <p:tgtEl>
                                          <p:spTgt spid="64"/>
                                        </p:tgtEl>
                                        <p:attrNameLst>
                                          <p:attrName>ppt_x</p:attrName>
                                          <p:attrName>ppt_y</p:attrName>
                                        </p:attrNameLst>
                                      </p:cBhvr>
                                    </p:animMotion>
                                  </p:childTnLst>
                                </p:cTn>
                              </p:par>
                            </p:childTnLst>
                          </p:cTn>
                        </p:par>
                      </p:childTnLst>
                    </p:cTn>
                  </p:par>
                </p:childTnLst>
              </p:cTn>
              <p:nextCondLst>
                <p:cond evt="onClick" delay="0">
                  <p:tgtEl>
                    <p:spTgt spid="8"/>
                  </p:tgtEl>
                </p:cond>
              </p:nextCondLst>
            </p:seq>
            <p:seq concurrent="1" nextAc="seek">
              <p:cTn id="38" restart="whenNotActive" fill="hold" evtFilter="cancelBubble" nodeType="interactiveSeq">
                <p:stCondLst>
                  <p:cond evt="onClick" delay="0">
                    <p:tgtEl>
                      <p:spTgt spid="7"/>
                    </p:tgtEl>
                  </p:cond>
                </p:stCondLst>
                <p:endSync evt="end" delay="0">
                  <p:rtn val="all"/>
                </p:endSync>
                <p:childTnLst>
                  <p:par>
                    <p:cTn id="39" fill="hold">
                      <p:stCondLst>
                        <p:cond delay="0"/>
                      </p:stCondLst>
                      <p:childTnLst>
                        <p:par>
                          <p:cTn id="40" fill="hold">
                            <p:stCondLst>
                              <p:cond delay="0"/>
                            </p:stCondLst>
                            <p:childTnLst>
                              <p:par>
                                <p:cTn id="41" presetID="2" presetClass="entr" presetSubtype="8" fill="hold" nodeType="clickEffect">
                                  <p:stCondLst>
                                    <p:cond delay="0"/>
                                  </p:stCondLst>
                                  <p:childTnLst>
                                    <p:set>
                                      <p:cBhvr>
                                        <p:cTn id="42" dur="1" fill="hold">
                                          <p:stCondLst>
                                            <p:cond delay="0"/>
                                          </p:stCondLst>
                                        </p:cTn>
                                        <p:tgtEl>
                                          <p:spTgt spid="67"/>
                                        </p:tgtEl>
                                        <p:attrNameLst>
                                          <p:attrName>style.visibility</p:attrName>
                                        </p:attrNameLst>
                                      </p:cBhvr>
                                      <p:to>
                                        <p:strVal val="visible"/>
                                      </p:to>
                                    </p:set>
                                    <p:anim calcmode="lin" valueType="num">
                                      <p:cBhvr additive="base">
                                        <p:cTn id="43" dur="500" fill="hold"/>
                                        <p:tgtEl>
                                          <p:spTgt spid="67"/>
                                        </p:tgtEl>
                                        <p:attrNameLst>
                                          <p:attrName>ppt_x</p:attrName>
                                        </p:attrNameLst>
                                      </p:cBhvr>
                                      <p:tavLst>
                                        <p:tav tm="0">
                                          <p:val>
                                            <p:strVal val="0-#ppt_w/2"/>
                                          </p:val>
                                        </p:tav>
                                        <p:tav tm="100000">
                                          <p:val>
                                            <p:strVal val="#ppt_x"/>
                                          </p:val>
                                        </p:tav>
                                      </p:tavLst>
                                    </p:anim>
                                    <p:anim calcmode="lin" valueType="num">
                                      <p:cBhvr additive="base">
                                        <p:cTn id="44" dur="500" fill="hold"/>
                                        <p:tgtEl>
                                          <p:spTgt spid="67"/>
                                        </p:tgtEl>
                                        <p:attrNameLst>
                                          <p:attrName>ppt_y</p:attrName>
                                        </p:attrNameLst>
                                      </p:cBhvr>
                                      <p:tavLst>
                                        <p:tav tm="0">
                                          <p:val>
                                            <p:strVal val="#ppt_y"/>
                                          </p:val>
                                        </p:tav>
                                        <p:tav tm="100000">
                                          <p:val>
                                            <p:strVal val="#ppt_y"/>
                                          </p:val>
                                        </p:tav>
                                      </p:tavLst>
                                    </p:anim>
                                  </p:childTnLst>
                                </p:cTn>
                              </p:par>
                              <p:par>
                                <p:cTn id="45" presetID="37" presetClass="exit" presetSubtype="0" fill="hold" nodeType="withEffect">
                                  <p:stCondLst>
                                    <p:cond delay="0"/>
                                  </p:stCondLst>
                                  <p:childTnLst>
                                    <p:animEffect transition="out" filter="fade">
                                      <p:cBhvr>
                                        <p:cTn id="46" dur="1000"/>
                                        <p:tgtEl>
                                          <p:spTgt spid="64"/>
                                        </p:tgtEl>
                                      </p:cBhvr>
                                    </p:animEffect>
                                    <p:anim calcmode="lin" valueType="num">
                                      <p:cBhvr>
                                        <p:cTn id="47" dur="1000"/>
                                        <p:tgtEl>
                                          <p:spTgt spid="64"/>
                                        </p:tgtEl>
                                        <p:attrNameLst>
                                          <p:attrName>ppt_x</p:attrName>
                                        </p:attrNameLst>
                                      </p:cBhvr>
                                      <p:tavLst>
                                        <p:tav tm="0">
                                          <p:val>
                                            <p:strVal val="ppt_x"/>
                                          </p:val>
                                        </p:tav>
                                        <p:tav tm="100000">
                                          <p:val>
                                            <p:strVal val="ppt_x"/>
                                          </p:val>
                                        </p:tav>
                                      </p:tavLst>
                                    </p:anim>
                                    <p:anim calcmode="lin" valueType="num">
                                      <p:cBhvr>
                                        <p:cTn id="48" dur="100" decel="100000"/>
                                        <p:tgtEl>
                                          <p:spTgt spid="64"/>
                                        </p:tgtEl>
                                        <p:attrNameLst>
                                          <p:attrName>ppt_y</p:attrName>
                                        </p:attrNameLst>
                                      </p:cBhvr>
                                      <p:tavLst>
                                        <p:tav tm="0">
                                          <p:val>
                                            <p:strVal val="ppt_y"/>
                                          </p:val>
                                        </p:tav>
                                        <p:tav tm="100000">
                                          <p:val>
                                            <p:strVal val="ppt_y-.03"/>
                                          </p:val>
                                        </p:tav>
                                      </p:tavLst>
                                    </p:anim>
                                    <p:anim calcmode="lin" valueType="num">
                                      <p:cBhvr>
                                        <p:cTn id="49" dur="900" accel="100000">
                                          <p:stCondLst>
                                            <p:cond delay="100"/>
                                          </p:stCondLst>
                                        </p:cTn>
                                        <p:tgtEl>
                                          <p:spTgt spid="64"/>
                                        </p:tgtEl>
                                        <p:attrNameLst>
                                          <p:attrName>ppt_y</p:attrName>
                                        </p:attrNameLst>
                                      </p:cBhvr>
                                      <p:tavLst>
                                        <p:tav tm="0">
                                          <p:val>
                                            <p:strVal val="ppt_y"/>
                                          </p:val>
                                        </p:tav>
                                        <p:tav tm="100000">
                                          <p:val>
                                            <p:strVal val="ppt_y+1"/>
                                          </p:val>
                                        </p:tav>
                                      </p:tavLst>
                                    </p:anim>
                                    <p:set>
                                      <p:cBhvr>
                                        <p:cTn id="50" dur="1" fill="hold">
                                          <p:stCondLst>
                                            <p:cond delay="999"/>
                                          </p:stCondLst>
                                        </p:cTn>
                                        <p:tgtEl>
                                          <p:spTgt spid="64"/>
                                        </p:tgtEl>
                                        <p:attrNameLst>
                                          <p:attrName>style.visibility</p:attrName>
                                        </p:attrNameLst>
                                      </p:cBhvr>
                                      <p:to>
                                        <p:strVal val="hidden"/>
                                      </p:to>
                                    </p:set>
                                  </p:childTnLst>
                                </p:cTn>
                              </p:par>
                            </p:childTnLst>
                          </p:cTn>
                        </p:par>
                        <p:par>
                          <p:cTn id="51" fill="hold">
                            <p:stCondLst>
                              <p:cond delay="1000"/>
                            </p:stCondLst>
                            <p:childTnLst>
                              <p:par>
                                <p:cTn id="52" presetID="0" presetClass="path" presetSubtype="0" accel="50000" decel="50000" fill="hold" nodeType="afterEffect">
                                  <p:stCondLst>
                                    <p:cond delay="0"/>
                                  </p:stCondLst>
                                  <p:childTnLst>
                                    <p:animMotion origin="layout" path="M 0.02717 0.03071 L 0.23151 -0.00803 " pathEditMode="relative" rAng="0" ptsTypes="AA">
                                      <p:cBhvr>
                                        <p:cTn id="53" dur="2000" fill="hold"/>
                                        <p:tgtEl>
                                          <p:spTgt spid="67"/>
                                        </p:tgtEl>
                                        <p:attrNameLst>
                                          <p:attrName>ppt_x</p:attrName>
                                          <p:attrName>ppt_y</p:attrName>
                                        </p:attrNameLst>
                                      </p:cBhvr>
                                      <p:rCtr x="10217" y="-1944"/>
                                    </p:animMotion>
                                  </p:childTnLst>
                                </p:cTn>
                              </p:par>
                            </p:childTnLst>
                          </p:cTn>
                        </p:par>
                      </p:childTnLst>
                    </p:cTn>
                  </p:par>
                </p:childTnLst>
              </p:cTn>
              <p:nextCondLst>
                <p:cond evt="onClick" delay="0">
                  <p:tgtEl>
                    <p:spTgt spid="7"/>
                  </p:tgtEl>
                </p:cond>
              </p:nextCondLst>
            </p:seq>
            <p:seq concurrent="1" nextAc="seek">
              <p:cTn id="54" restart="whenNotActive" fill="hold" evtFilter="cancelBubble" nodeType="interactiveSeq">
                <p:stCondLst>
                  <p:cond evt="onClick" delay="0">
                    <p:tgtEl>
                      <p:spTgt spid="3"/>
                    </p:tgtEl>
                  </p:cond>
                </p:stCondLst>
                <p:endSync evt="end" delay="0">
                  <p:rtn val="all"/>
                </p:endSync>
                <p:childTnLst>
                  <p:par>
                    <p:cTn id="55" fill="hold">
                      <p:stCondLst>
                        <p:cond delay="0"/>
                      </p:stCondLst>
                      <p:childTnLst>
                        <p:par>
                          <p:cTn id="56" fill="hold">
                            <p:stCondLst>
                              <p:cond delay="0"/>
                            </p:stCondLst>
                            <p:childTnLst>
                              <p:par>
                                <p:cTn id="57" presetID="0" presetClass="path" presetSubtype="0" accel="50000" decel="50000" fill="hold" nodeType="clickEffect">
                                  <p:stCondLst>
                                    <p:cond delay="0"/>
                                  </p:stCondLst>
                                  <p:childTnLst>
                                    <p:animMotion origin="layout" path="M -0.01684 0.06173 L -0.30451 0.02917 " pathEditMode="relative" ptsTypes="AA">
                                      <p:cBhvr>
                                        <p:cTn id="58" dur="2000" fill="hold"/>
                                        <p:tgtEl>
                                          <p:spTgt spid="64"/>
                                        </p:tgtEl>
                                        <p:attrNameLst>
                                          <p:attrName>ppt_x</p:attrName>
                                          <p:attrName>ppt_y</p:attrName>
                                        </p:attrNameLst>
                                      </p:cBhvr>
                                    </p:animMotion>
                                  </p:childTnLst>
                                </p:cTn>
                              </p:par>
                            </p:childTnLst>
                          </p:cTn>
                        </p:par>
                      </p:childTnLst>
                    </p:cTn>
                  </p:par>
                </p:childTnLst>
              </p:cTn>
              <p:nextCondLst>
                <p:cond evt="onClick" delay="0">
                  <p:tgtEl>
                    <p:spTgt spid="3"/>
                  </p:tgtEl>
                </p:cond>
              </p:nextCondLst>
            </p:seq>
            <p:seq concurrent="1" nextAc="seek">
              <p:cTn id="59" restart="whenNotActive" fill="hold" evtFilter="cancelBubble" nodeType="interactiveSeq">
                <p:stCondLst>
                  <p:cond evt="onClick" delay="0">
                    <p:tgtEl>
                      <p:spTgt spid="4"/>
                    </p:tgtEl>
                  </p:cond>
                </p:stCondLst>
                <p:endSync evt="end" delay="0">
                  <p:rtn val="all"/>
                </p:endSync>
                <p:childTnLst>
                  <p:par>
                    <p:cTn id="60" fill="hold">
                      <p:stCondLst>
                        <p:cond delay="0"/>
                      </p:stCondLst>
                      <p:childTnLst>
                        <p:par>
                          <p:cTn id="61" fill="hold">
                            <p:stCondLst>
                              <p:cond delay="0"/>
                            </p:stCondLst>
                            <p:childTnLst>
                              <p:par>
                                <p:cTn id="62" presetID="0" presetClass="path" presetSubtype="0" accel="50000" decel="50000" fill="hold" nodeType="clickEffect">
                                  <p:stCondLst>
                                    <p:cond delay="0"/>
                                  </p:stCondLst>
                                  <p:childTnLst>
                                    <p:animMotion origin="layout" path="M 0.23151 -0.00803 L 0.57839 0.00802 " pathEditMode="relative" rAng="0" ptsTypes="AA">
                                      <p:cBhvr>
                                        <p:cTn id="63" dur="2000" fill="hold"/>
                                        <p:tgtEl>
                                          <p:spTgt spid="67"/>
                                        </p:tgtEl>
                                        <p:attrNameLst>
                                          <p:attrName>ppt_x</p:attrName>
                                          <p:attrName>ppt_y</p:attrName>
                                        </p:attrNameLst>
                                      </p:cBhvr>
                                      <p:rCtr x="16016" y="833"/>
                                    </p:animMotion>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grpSp>
        <p:nvGrpSpPr>
          <p:cNvPr id="2" name="Group 2"/>
          <p:cNvGrpSpPr/>
          <p:nvPr/>
        </p:nvGrpSpPr>
        <p:grpSpPr>
          <a:xfrm>
            <a:off x="90304" y="1390435"/>
            <a:ext cx="4054093" cy="4588285"/>
            <a:chOff x="0" y="0"/>
            <a:chExt cx="8108185" cy="9176569"/>
          </a:xfrm>
        </p:grpSpPr>
        <p:sp>
          <p:nvSpPr>
            <p:cNvPr id="3" name="Freeform 3"/>
            <p:cNvSpPr/>
            <p:nvPr/>
          </p:nvSpPr>
          <p:spPr>
            <a:xfrm rot="-138647" flipH="1">
              <a:off x="774199" y="136573"/>
              <a:ext cx="6910289" cy="6734390"/>
            </a:xfrm>
            <a:custGeom>
              <a:avLst/>
              <a:gdLst/>
              <a:ahLst/>
              <a:cxnLst/>
              <a:rect l="l" t="t" r="r" b="b"/>
              <a:pathLst>
                <a:path w="6910289" h="6734390">
                  <a:moveTo>
                    <a:pt x="6910288" y="0"/>
                  </a:moveTo>
                  <a:lnTo>
                    <a:pt x="0" y="0"/>
                  </a:lnTo>
                  <a:lnTo>
                    <a:pt x="0" y="6734390"/>
                  </a:lnTo>
                  <a:lnTo>
                    <a:pt x="6910288" y="6734390"/>
                  </a:lnTo>
                  <a:lnTo>
                    <a:pt x="6910288"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4" name="Freeform 4"/>
            <p:cNvSpPr/>
            <p:nvPr/>
          </p:nvSpPr>
          <p:spPr>
            <a:xfrm>
              <a:off x="774199" y="2448590"/>
              <a:ext cx="6910289" cy="5972241"/>
            </a:xfrm>
            <a:custGeom>
              <a:avLst/>
              <a:gdLst/>
              <a:ahLst/>
              <a:cxnLst/>
              <a:rect l="l" t="t" r="r" b="b"/>
              <a:pathLst>
                <a:path w="6910289" h="5972241">
                  <a:moveTo>
                    <a:pt x="0" y="0"/>
                  </a:moveTo>
                  <a:lnTo>
                    <a:pt x="6910288" y="0"/>
                  </a:lnTo>
                  <a:lnTo>
                    <a:pt x="6910288" y="5972240"/>
                  </a:lnTo>
                  <a:lnTo>
                    <a:pt x="0" y="597224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5" name="Freeform 5"/>
            <p:cNvSpPr/>
            <p:nvPr/>
          </p:nvSpPr>
          <p:spPr>
            <a:xfrm>
              <a:off x="774199" y="4241605"/>
              <a:ext cx="2467482" cy="4934963"/>
            </a:xfrm>
            <a:custGeom>
              <a:avLst/>
              <a:gdLst/>
              <a:ahLst/>
              <a:cxnLst/>
              <a:rect l="l" t="t" r="r" b="b"/>
              <a:pathLst>
                <a:path w="2467482" h="4934963">
                  <a:moveTo>
                    <a:pt x="0" y="0"/>
                  </a:moveTo>
                  <a:lnTo>
                    <a:pt x="2467481" y="0"/>
                  </a:lnTo>
                  <a:lnTo>
                    <a:pt x="2467481" y="4934964"/>
                  </a:lnTo>
                  <a:lnTo>
                    <a:pt x="0" y="493496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6" name="Freeform 6"/>
            <p:cNvSpPr/>
            <p:nvPr/>
          </p:nvSpPr>
          <p:spPr>
            <a:xfrm>
              <a:off x="2220089" y="1465494"/>
              <a:ext cx="2154193" cy="983095"/>
            </a:xfrm>
            <a:custGeom>
              <a:avLst/>
              <a:gdLst/>
              <a:ahLst/>
              <a:cxnLst/>
              <a:rect l="l" t="t" r="r" b="b"/>
              <a:pathLst>
                <a:path w="2154193" h="983095">
                  <a:moveTo>
                    <a:pt x="0" y="0"/>
                  </a:moveTo>
                  <a:lnTo>
                    <a:pt x="2154193" y="0"/>
                  </a:lnTo>
                  <a:lnTo>
                    <a:pt x="2154193" y="983096"/>
                  </a:lnTo>
                  <a:lnTo>
                    <a:pt x="0" y="98309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7" name="Freeform 7"/>
            <p:cNvSpPr/>
            <p:nvPr/>
          </p:nvSpPr>
          <p:spPr>
            <a:xfrm flipH="1">
              <a:off x="4374282" y="931695"/>
              <a:ext cx="2154193" cy="983095"/>
            </a:xfrm>
            <a:custGeom>
              <a:avLst/>
              <a:gdLst/>
              <a:ahLst/>
              <a:cxnLst/>
              <a:rect l="l" t="t" r="r" b="b"/>
              <a:pathLst>
                <a:path w="2154193" h="983095">
                  <a:moveTo>
                    <a:pt x="2154193" y="0"/>
                  </a:moveTo>
                  <a:lnTo>
                    <a:pt x="0" y="0"/>
                  </a:lnTo>
                  <a:lnTo>
                    <a:pt x="0" y="983096"/>
                  </a:lnTo>
                  <a:lnTo>
                    <a:pt x="2154193" y="983096"/>
                  </a:lnTo>
                  <a:lnTo>
                    <a:pt x="2154193"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8" name="Freeform 8"/>
            <p:cNvSpPr/>
            <p:nvPr/>
          </p:nvSpPr>
          <p:spPr>
            <a:xfrm rot="69546" flipH="1">
              <a:off x="5321955" y="6666507"/>
              <a:ext cx="2770715" cy="1561990"/>
            </a:xfrm>
            <a:custGeom>
              <a:avLst/>
              <a:gdLst/>
              <a:ahLst/>
              <a:cxnLst/>
              <a:rect l="l" t="t" r="r" b="b"/>
              <a:pathLst>
                <a:path w="2770715" h="1561990">
                  <a:moveTo>
                    <a:pt x="2770715" y="0"/>
                  </a:moveTo>
                  <a:lnTo>
                    <a:pt x="0" y="0"/>
                  </a:lnTo>
                  <a:lnTo>
                    <a:pt x="0" y="1561990"/>
                  </a:lnTo>
                  <a:lnTo>
                    <a:pt x="2770715" y="1561990"/>
                  </a:lnTo>
                  <a:lnTo>
                    <a:pt x="2770715"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9" name="Freeform 9"/>
            <p:cNvSpPr/>
            <p:nvPr/>
          </p:nvSpPr>
          <p:spPr>
            <a:xfrm rot="789317">
              <a:off x="126115" y="784566"/>
              <a:ext cx="2199320" cy="1361857"/>
            </a:xfrm>
            <a:custGeom>
              <a:avLst/>
              <a:gdLst/>
              <a:ahLst/>
              <a:cxnLst/>
              <a:rect l="l" t="t" r="r" b="b"/>
              <a:pathLst>
                <a:path w="2199320" h="1361857">
                  <a:moveTo>
                    <a:pt x="0" y="0"/>
                  </a:moveTo>
                  <a:lnTo>
                    <a:pt x="2199320" y="0"/>
                  </a:lnTo>
                  <a:lnTo>
                    <a:pt x="2199320" y="1361857"/>
                  </a:lnTo>
                  <a:lnTo>
                    <a:pt x="0" y="136185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D8AF9DAB-4B72-EC55-2B7C-0497E18ED710}"/>
                  </a:ext>
                </a:extLst>
              </p:cNvPr>
              <p:cNvSpPr txBox="1"/>
              <p:nvPr/>
            </p:nvSpPr>
            <p:spPr>
              <a:xfrm>
                <a:off x="4699714" y="735285"/>
                <a:ext cx="6522245" cy="136280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29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Câu 1: </a:t>
                </a:r>
                <a:r>
                  <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Kết quả của phép tính:</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56 </a:t>
                </a:r>
                <a14:m>
                  <m:oMath xmlns:m="http://schemas.openxmlformats.org/officeDocument/2006/math">
                    <m:r>
                      <a:rPr kumimoji="0" lang="en-VN" sz="2933" b="0" i="1" u="none" strike="noStrike" kern="1200" cap="none" spc="0" normalizeH="0" baseline="0" noProof="0" dirty="0" smtClean="0">
                        <a:ln>
                          <a:noFill/>
                        </a:ln>
                        <a:solidFill>
                          <a:prstClr val="black"/>
                        </a:solidFill>
                        <a:effectLst/>
                        <a:uLnTx/>
                        <a:uFillTx/>
                        <a:latin typeface="Cambria Math" panose="02040503050406030204" pitchFamily="18" charset="0"/>
                        <a:ea typeface="Cambria Math" panose="02040503050406030204" pitchFamily="18" charset="0"/>
                        <a:cs typeface="Arial" panose="020B0604020202020204" pitchFamily="34" charset="0"/>
                      </a:rPr>
                      <m:t>×</m:t>
                    </m:r>
                  </m:oMath>
                </a14:m>
                <a:r>
                  <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51</a:t>
                </a: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 ?</a:t>
                </a:r>
                <a:endPar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mc:Choice>
        <mc:Fallback xmlns="">
          <p:sp>
            <p:nvSpPr>
              <p:cNvPr id="12" name="TextBox 11">
                <a:extLst>
                  <a:ext uri="{FF2B5EF4-FFF2-40B4-BE49-F238E27FC236}">
                    <a16:creationId xmlns:a16="http://schemas.microsoft.com/office/drawing/2014/main" id="{D8AF9DAB-4B72-EC55-2B7C-0497E18ED710}"/>
                  </a:ext>
                </a:extLst>
              </p:cNvPr>
              <p:cNvSpPr txBox="1">
                <a:spLocks noRot="1" noChangeAspect="1" noMove="1" noResize="1" noEditPoints="1" noAdjustHandles="1" noChangeArrowheads="1" noChangeShapeType="1" noTextEdit="1"/>
              </p:cNvSpPr>
              <p:nvPr/>
            </p:nvSpPr>
            <p:spPr>
              <a:xfrm>
                <a:off x="4699714" y="735285"/>
                <a:ext cx="6522245" cy="1362809"/>
              </a:xfrm>
              <a:prstGeom prst="rect">
                <a:avLst/>
              </a:prstGeom>
              <a:blipFill>
                <a:blip r:embed="rId15"/>
                <a:stretch>
                  <a:fillRect b="-11211"/>
                </a:stretch>
              </a:blipFill>
            </p:spPr>
            <p:txBody>
              <a:bodyPr/>
              <a:lstStyle/>
              <a:p>
                <a:r>
                  <a:rPr lang="en-US">
                    <a:noFill/>
                  </a:rPr>
                  <a:t> </a:t>
                </a:r>
              </a:p>
            </p:txBody>
          </p:sp>
        </mc:Fallback>
      </mc:AlternateContent>
      <p:sp>
        <p:nvSpPr>
          <p:cNvPr id="13" name="A">
            <a:extLst>
              <a:ext uri="{FF2B5EF4-FFF2-40B4-BE49-F238E27FC236}">
                <a16:creationId xmlns:a16="http://schemas.microsoft.com/office/drawing/2014/main" id="{59073019-1375-14E6-8355-F00A8A2944FC}"/>
              </a:ext>
            </a:extLst>
          </p:cNvPr>
          <p:cNvSpPr txBox="1">
            <a:spLocks/>
          </p:cNvSpPr>
          <p:nvPr/>
        </p:nvSpPr>
        <p:spPr>
          <a:xfrm>
            <a:off x="4721486" y="2690414"/>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A. 2 516.</a:t>
            </a:r>
          </a:p>
        </p:txBody>
      </p:sp>
      <p:sp>
        <p:nvSpPr>
          <p:cNvPr id="14" name="B">
            <a:extLst>
              <a:ext uri="{FF2B5EF4-FFF2-40B4-BE49-F238E27FC236}">
                <a16:creationId xmlns:a16="http://schemas.microsoft.com/office/drawing/2014/main" id="{7B9A9286-9602-ACFC-4DC4-13825E87D9BC}"/>
              </a:ext>
            </a:extLst>
          </p:cNvPr>
          <p:cNvSpPr txBox="1">
            <a:spLocks/>
          </p:cNvSpPr>
          <p:nvPr/>
        </p:nvSpPr>
        <p:spPr>
          <a:xfrm>
            <a:off x="8537110" y="2690414"/>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B. 2 341.</a:t>
            </a:r>
          </a:p>
        </p:txBody>
      </p:sp>
      <p:sp>
        <p:nvSpPr>
          <p:cNvPr id="15" name="C">
            <a:extLst>
              <a:ext uri="{FF2B5EF4-FFF2-40B4-BE49-F238E27FC236}">
                <a16:creationId xmlns:a16="http://schemas.microsoft.com/office/drawing/2014/main" id="{5E4EBD6A-B207-3359-C984-E918737ED643}"/>
              </a:ext>
            </a:extLst>
          </p:cNvPr>
          <p:cNvSpPr txBox="1">
            <a:spLocks/>
          </p:cNvSpPr>
          <p:nvPr/>
        </p:nvSpPr>
        <p:spPr>
          <a:xfrm>
            <a:off x="4721486" y="3733800"/>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C. 2 856.</a:t>
            </a:r>
          </a:p>
        </p:txBody>
      </p:sp>
      <p:sp>
        <p:nvSpPr>
          <p:cNvPr id="16" name="D">
            <a:extLst>
              <a:ext uri="{FF2B5EF4-FFF2-40B4-BE49-F238E27FC236}">
                <a16:creationId xmlns:a16="http://schemas.microsoft.com/office/drawing/2014/main" id="{D72F66A9-B5CE-5877-CE35-06BB65DA6109}"/>
              </a:ext>
            </a:extLst>
          </p:cNvPr>
          <p:cNvSpPr txBox="1">
            <a:spLocks/>
          </p:cNvSpPr>
          <p:nvPr/>
        </p:nvSpPr>
        <p:spPr>
          <a:xfrm>
            <a:off x="8537110" y="3733800"/>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D. 2 143.</a:t>
            </a:r>
          </a:p>
        </p:txBody>
      </p:sp>
      <p:sp>
        <p:nvSpPr>
          <p:cNvPr id="18" name="Freeform 2">
            <a:hlinkClick r:id="rId16" action="ppaction://hlinksldjump"/>
            <a:extLst>
              <a:ext uri="{FF2B5EF4-FFF2-40B4-BE49-F238E27FC236}">
                <a16:creationId xmlns:a16="http://schemas.microsoft.com/office/drawing/2014/main" id="{D09907D7-894A-94FC-8F60-B4B6D621CF2A}"/>
              </a:ext>
            </a:extLst>
          </p:cNvPr>
          <p:cNvSpPr/>
          <p:nvPr/>
        </p:nvSpPr>
        <p:spPr>
          <a:xfrm flipH="1">
            <a:off x="10269134" y="5154392"/>
            <a:ext cx="1382178" cy="1332074"/>
          </a:xfrm>
          <a:custGeom>
            <a:avLst/>
            <a:gdLst/>
            <a:ahLst/>
            <a:cxnLst/>
            <a:rect l="l" t="t" r="r" b="b"/>
            <a:pathLst>
              <a:path w="8539144" h="8229600">
                <a:moveTo>
                  <a:pt x="0" y="0"/>
                </a:moveTo>
                <a:lnTo>
                  <a:pt x="8539144" y="0"/>
                </a:lnTo>
                <a:lnTo>
                  <a:pt x="8539144" y="8229600"/>
                </a:lnTo>
                <a:lnTo>
                  <a:pt x="0" y="8229600"/>
                </a:lnTo>
                <a:lnTo>
                  <a:pt x="0" y="0"/>
                </a:lnTo>
                <a:close/>
              </a:path>
            </a:pathLst>
          </a:custGeom>
          <a:blipFill>
            <a:blip r:embed="rId1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11" name="Picture 10">
            <a:extLst>
              <a:ext uri="{FF2B5EF4-FFF2-40B4-BE49-F238E27FC236}">
                <a16:creationId xmlns:a16="http://schemas.microsoft.com/office/drawing/2014/main" id="{A665B4FC-83F8-4315-1D55-2560013F446B}"/>
              </a:ext>
            </a:extLst>
          </p:cNvPr>
          <p:cNvPicPr>
            <a:picLocks noChangeAspect="1"/>
          </p:cNvPicPr>
          <p:nvPr/>
        </p:nvPicPr>
        <p:blipFill>
          <a:blip r:embed="rId18"/>
          <a:stretch>
            <a:fillRect/>
          </a:stretch>
        </p:blipFill>
        <p:spPr>
          <a:xfrm>
            <a:off x="21565" y="2610"/>
            <a:ext cx="911677" cy="1016589"/>
          </a:xfrm>
          <a:prstGeom prst="rect">
            <a:avLst/>
          </a:prstGeom>
        </p:spPr>
      </p:pic>
    </p:spTree>
  </p:cSld>
  <p:clrMapOvr>
    <a:masterClrMapping/>
  </p:clrMapOvr>
  <p:transition spd="med">
    <p:split dir="in"/>
  </p:transition>
  <p:timing>
    <p:tnLst>
      <p:par>
        <p:cTn id="1" dur="indefinite" restart="never" nodeType="tmRoot">
          <p:childTnLst>
            <p:seq concurrent="1" nextAc="seek">
              <p:cTn id="2" restart="whenNotActive" fill="hold" evtFilter="cancelBubble" nodeType="interactiveSeq">
                <p:stCondLst>
                  <p:cond evt="onClick" delay="0">
                    <p:tgtEl>
                      <p:spTgt spid="15"/>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5"/>
                                        </p:tgtEl>
                                        <p:attrNameLst>
                                          <p:attrName>fillcolor</p:attrName>
                                        </p:attrNameLst>
                                      </p:cBhvr>
                                      <p:to>
                                        <a:srgbClr val="92D050"/>
                                      </p:to>
                                    </p:animClr>
                                    <p:set>
                                      <p:cBhvr>
                                        <p:cTn id="7" dur="500" fill="hold"/>
                                        <p:tgtEl>
                                          <p:spTgt spid="15"/>
                                        </p:tgtEl>
                                        <p:attrNameLst>
                                          <p:attrName>fill.type</p:attrName>
                                        </p:attrNameLst>
                                      </p:cBhvr>
                                      <p:to>
                                        <p:strVal val="solid"/>
                                      </p:to>
                                    </p:set>
                                    <p:set>
                                      <p:cBhvr>
                                        <p:cTn id="8" dur="5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9" restart="whenNotActive" fill="hold" evtFilter="cancelBubble" nodeType="interactiveSeq">
                <p:stCondLst>
                  <p:cond evt="onClick" delay="0">
                    <p:tgtEl>
                      <p:spTgt spid="1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3"/>
                                        </p:tgtEl>
                                        <p:attrNameLst>
                                          <p:attrName>fillcolor</p:attrName>
                                        </p:attrNameLst>
                                      </p:cBhvr>
                                      <p:to>
                                        <a:srgbClr val="ED7D31"/>
                                      </p:to>
                                    </p:animClr>
                                    <p:set>
                                      <p:cBhvr>
                                        <p:cTn id="14" dur="500" fill="hold"/>
                                        <p:tgtEl>
                                          <p:spTgt spid="13"/>
                                        </p:tgtEl>
                                        <p:attrNameLst>
                                          <p:attrName>fill.type</p:attrName>
                                        </p:attrNameLst>
                                      </p:cBhvr>
                                      <p:to>
                                        <p:strVal val="solid"/>
                                      </p:to>
                                    </p:set>
                                    <p:set>
                                      <p:cBhvr>
                                        <p:cTn id="15"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16" restart="whenNotActive" fill="hold" evtFilter="cancelBubble" nodeType="interactiveSeq">
                <p:stCondLst>
                  <p:cond evt="onClick" delay="0">
                    <p:tgtEl>
                      <p:spTgt spid="1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4"/>
                                        </p:tgtEl>
                                        <p:attrNameLst>
                                          <p:attrName>fillcolor</p:attrName>
                                        </p:attrNameLst>
                                      </p:cBhvr>
                                      <p:to>
                                        <a:srgbClr val="ED7D31"/>
                                      </p:to>
                                    </p:animClr>
                                    <p:set>
                                      <p:cBhvr>
                                        <p:cTn id="21" dur="500" fill="hold"/>
                                        <p:tgtEl>
                                          <p:spTgt spid="14"/>
                                        </p:tgtEl>
                                        <p:attrNameLst>
                                          <p:attrName>fill.type</p:attrName>
                                        </p:attrNameLst>
                                      </p:cBhvr>
                                      <p:to>
                                        <p:strVal val="solid"/>
                                      </p:to>
                                    </p:set>
                                    <p:set>
                                      <p:cBhvr>
                                        <p:cTn id="22" dur="5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23" restart="whenNotActive" fill="hold" evtFilter="cancelBubble" nodeType="interactiveSeq">
                <p:stCondLst>
                  <p:cond evt="onClick" delay="0">
                    <p:tgtEl>
                      <p:spTgt spid="16"/>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6"/>
                                        </p:tgtEl>
                                        <p:attrNameLst>
                                          <p:attrName>fillcolor</p:attrName>
                                        </p:attrNameLst>
                                      </p:cBhvr>
                                      <p:to>
                                        <a:srgbClr val="ED7D31"/>
                                      </p:to>
                                    </p:animClr>
                                    <p:set>
                                      <p:cBhvr>
                                        <p:cTn id="28" dur="500" fill="hold"/>
                                        <p:tgtEl>
                                          <p:spTgt spid="16"/>
                                        </p:tgtEl>
                                        <p:attrNameLst>
                                          <p:attrName>fill.type</p:attrName>
                                        </p:attrNameLst>
                                      </p:cBhvr>
                                      <p:to>
                                        <p:strVal val="solid"/>
                                      </p:to>
                                    </p:set>
                                    <p:set>
                                      <p:cBhvr>
                                        <p:cTn id="29" dur="5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sp>
        <p:nvSpPr>
          <p:cNvPr id="6" name="Freeform 6"/>
          <p:cNvSpPr/>
          <p:nvPr/>
        </p:nvSpPr>
        <p:spPr>
          <a:xfrm>
            <a:off x="7325233" y="4038599"/>
            <a:ext cx="5251575" cy="2819401"/>
          </a:xfrm>
          <a:custGeom>
            <a:avLst/>
            <a:gdLst/>
            <a:ahLst/>
            <a:cxnLst/>
            <a:rect l="l" t="t" r="r" b="b"/>
            <a:pathLst>
              <a:path w="7324214" h="3886744">
                <a:moveTo>
                  <a:pt x="0" y="0"/>
                </a:moveTo>
                <a:lnTo>
                  <a:pt x="7324214" y="0"/>
                </a:lnTo>
                <a:lnTo>
                  <a:pt x="7324214" y="3886744"/>
                </a:lnTo>
                <a:lnTo>
                  <a:pt x="0" y="388674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nvGrpSpPr>
          <p:cNvPr id="19" name="Group 18">
            <a:extLst>
              <a:ext uri="{FF2B5EF4-FFF2-40B4-BE49-F238E27FC236}">
                <a16:creationId xmlns:a16="http://schemas.microsoft.com/office/drawing/2014/main" id="{5DB6F3A1-EF17-EFD1-B168-A4887B73335C}"/>
              </a:ext>
            </a:extLst>
          </p:cNvPr>
          <p:cNvGrpSpPr/>
          <p:nvPr/>
        </p:nvGrpSpPr>
        <p:grpSpPr>
          <a:xfrm>
            <a:off x="6375721" y="5207000"/>
            <a:ext cx="3906170" cy="1651000"/>
            <a:chOff x="520771" y="7983602"/>
            <a:chExt cx="5201194" cy="1627475"/>
          </a:xfrm>
        </p:grpSpPr>
        <p:sp>
          <p:nvSpPr>
            <p:cNvPr id="4" name="Freeform 4"/>
            <p:cNvSpPr/>
            <p:nvPr/>
          </p:nvSpPr>
          <p:spPr>
            <a:xfrm>
              <a:off x="1793036" y="8661092"/>
              <a:ext cx="2553637" cy="896095"/>
            </a:xfrm>
            <a:custGeom>
              <a:avLst/>
              <a:gdLst/>
              <a:ahLst/>
              <a:cxnLst/>
              <a:rect l="l" t="t" r="r" b="b"/>
              <a:pathLst>
                <a:path w="2553637" h="896095">
                  <a:moveTo>
                    <a:pt x="0" y="0"/>
                  </a:moveTo>
                  <a:lnTo>
                    <a:pt x="2553637" y="0"/>
                  </a:lnTo>
                  <a:lnTo>
                    <a:pt x="2553637" y="896094"/>
                  </a:lnTo>
                  <a:lnTo>
                    <a:pt x="0" y="8960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7" name="Freeform 7"/>
            <p:cNvSpPr/>
            <p:nvPr/>
          </p:nvSpPr>
          <p:spPr>
            <a:xfrm rot="69546" flipH="1">
              <a:off x="956357" y="8659651"/>
              <a:ext cx="1667251" cy="939913"/>
            </a:xfrm>
            <a:custGeom>
              <a:avLst/>
              <a:gdLst/>
              <a:ahLst/>
              <a:cxnLst/>
              <a:rect l="l" t="t" r="r" b="b"/>
              <a:pathLst>
                <a:path w="1667251" h="939913">
                  <a:moveTo>
                    <a:pt x="1667250" y="0"/>
                  </a:moveTo>
                  <a:lnTo>
                    <a:pt x="0" y="0"/>
                  </a:lnTo>
                  <a:lnTo>
                    <a:pt x="0" y="939913"/>
                  </a:lnTo>
                  <a:lnTo>
                    <a:pt x="1667250" y="939913"/>
                  </a:lnTo>
                  <a:lnTo>
                    <a:pt x="166725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8" name="Freeform 8"/>
            <p:cNvSpPr/>
            <p:nvPr/>
          </p:nvSpPr>
          <p:spPr>
            <a:xfrm>
              <a:off x="3505200" y="8889621"/>
              <a:ext cx="2216765" cy="721456"/>
            </a:xfrm>
            <a:custGeom>
              <a:avLst/>
              <a:gdLst/>
              <a:ahLst/>
              <a:cxnLst/>
              <a:rect l="l" t="t" r="r" b="b"/>
              <a:pathLst>
                <a:path w="2216765" h="721456">
                  <a:moveTo>
                    <a:pt x="0" y="0"/>
                  </a:moveTo>
                  <a:lnTo>
                    <a:pt x="2216765" y="0"/>
                  </a:lnTo>
                  <a:lnTo>
                    <a:pt x="2216765" y="721457"/>
                  </a:lnTo>
                  <a:lnTo>
                    <a:pt x="0" y="721457"/>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9" name="Freeform 9"/>
            <p:cNvSpPr/>
            <p:nvPr/>
          </p:nvSpPr>
          <p:spPr>
            <a:xfrm rot="-177259">
              <a:off x="3152512" y="8372947"/>
              <a:ext cx="1704942" cy="937932"/>
            </a:xfrm>
            <a:custGeom>
              <a:avLst/>
              <a:gdLst/>
              <a:ahLst/>
              <a:cxnLst/>
              <a:rect l="l" t="t" r="r" b="b"/>
              <a:pathLst>
                <a:path w="1441225" h="820188">
                  <a:moveTo>
                    <a:pt x="0" y="0"/>
                  </a:moveTo>
                  <a:lnTo>
                    <a:pt x="1441225" y="0"/>
                  </a:lnTo>
                  <a:lnTo>
                    <a:pt x="1441225" y="820188"/>
                  </a:lnTo>
                  <a:lnTo>
                    <a:pt x="0" y="82018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0" name="Freeform 10"/>
            <p:cNvSpPr/>
            <p:nvPr/>
          </p:nvSpPr>
          <p:spPr>
            <a:xfrm rot="628549">
              <a:off x="1267992" y="7983602"/>
              <a:ext cx="1225447" cy="1236690"/>
            </a:xfrm>
            <a:custGeom>
              <a:avLst/>
              <a:gdLst/>
              <a:ahLst/>
              <a:cxnLst/>
              <a:rect l="l" t="t" r="r" b="b"/>
              <a:pathLst>
                <a:path w="1225447" h="1236690">
                  <a:moveTo>
                    <a:pt x="0" y="0"/>
                  </a:moveTo>
                  <a:lnTo>
                    <a:pt x="1225447" y="0"/>
                  </a:lnTo>
                  <a:lnTo>
                    <a:pt x="1225447" y="1236690"/>
                  </a:lnTo>
                  <a:lnTo>
                    <a:pt x="0" y="123669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nvGrpSpPr>
            <p:cNvPr id="11" name="Group 11"/>
            <p:cNvGrpSpPr/>
            <p:nvPr/>
          </p:nvGrpSpPr>
          <p:grpSpPr>
            <a:xfrm>
              <a:off x="520771" y="8104158"/>
              <a:ext cx="1317218" cy="1335131"/>
              <a:chOff x="0" y="0"/>
              <a:chExt cx="1756291" cy="1780175"/>
            </a:xfrm>
          </p:grpSpPr>
          <p:sp>
            <p:nvSpPr>
              <p:cNvPr id="12" name="Freeform 12"/>
              <p:cNvSpPr/>
              <p:nvPr/>
            </p:nvSpPr>
            <p:spPr>
              <a:xfrm rot="-996410" flipH="1">
                <a:off x="210303" y="90843"/>
                <a:ext cx="868997" cy="1598489"/>
              </a:xfrm>
              <a:custGeom>
                <a:avLst/>
                <a:gdLst/>
                <a:ahLst/>
                <a:cxnLst/>
                <a:rect l="l" t="t" r="r" b="b"/>
                <a:pathLst>
                  <a:path w="868997" h="1598489">
                    <a:moveTo>
                      <a:pt x="868996" y="0"/>
                    </a:moveTo>
                    <a:lnTo>
                      <a:pt x="0" y="0"/>
                    </a:lnTo>
                    <a:lnTo>
                      <a:pt x="0" y="1598489"/>
                    </a:lnTo>
                    <a:lnTo>
                      <a:pt x="868996" y="1598489"/>
                    </a:lnTo>
                    <a:lnTo>
                      <a:pt x="868996"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3" name="Freeform 13"/>
              <p:cNvSpPr/>
              <p:nvPr/>
            </p:nvSpPr>
            <p:spPr>
              <a:xfrm rot="428214">
                <a:off x="970419" y="633987"/>
                <a:ext cx="730396" cy="938593"/>
              </a:xfrm>
              <a:custGeom>
                <a:avLst/>
                <a:gdLst/>
                <a:ahLst/>
                <a:cxnLst/>
                <a:rect l="l" t="t" r="r" b="b"/>
                <a:pathLst>
                  <a:path w="730396" h="938593">
                    <a:moveTo>
                      <a:pt x="0" y="0"/>
                    </a:moveTo>
                    <a:lnTo>
                      <a:pt x="730396" y="0"/>
                    </a:lnTo>
                    <a:lnTo>
                      <a:pt x="730396" y="938592"/>
                    </a:lnTo>
                    <a:lnTo>
                      <a:pt x="0" y="938592"/>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grpSp>
      <p:sp>
        <p:nvSpPr>
          <p:cNvPr id="14" name="TextBox 13">
            <a:extLst>
              <a:ext uri="{FF2B5EF4-FFF2-40B4-BE49-F238E27FC236}">
                <a16:creationId xmlns:a16="http://schemas.microsoft.com/office/drawing/2014/main" id="{AF03F505-4964-68F6-14AF-FBAEF29862D2}"/>
              </a:ext>
            </a:extLst>
          </p:cNvPr>
          <p:cNvSpPr txBox="1"/>
          <p:nvPr/>
        </p:nvSpPr>
        <p:spPr>
          <a:xfrm>
            <a:off x="1535228" y="530969"/>
            <a:ext cx="9810434" cy="135056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29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Câu 2: </a:t>
            </a:r>
            <a:r>
              <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Một khu vườn hình chữ nhật có chiều dài là 58 m, chiều rộng là 15 m. Tính diện tích khu vườn đó</a:t>
            </a:r>
            <a:r>
              <a:rPr kumimoji="0" lang="en-US"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endPar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
        <p:nvSpPr>
          <p:cNvPr id="15" name="Google Shape;1276;p63">
            <a:extLst>
              <a:ext uri="{FF2B5EF4-FFF2-40B4-BE49-F238E27FC236}">
                <a16:creationId xmlns:a16="http://schemas.microsoft.com/office/drawing/2014/main" id="{85378AA6-F2A0-4893-2516-8F355F98E363}"/>
              </a:ext>
            </a:extLst>
          </p:cNvPr>
          <p:cNvSpPr txBox="1">
            <a:spLocks/>
          </p:cNvSpPr>
          <p:nvPr/>
        </p:nvSpPr>
        <p:spPr>
          <a:xfrm>
            <a:off x="2725987" y="2281049"/>
            <a:ext cx="2862446"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a:ln>
                  <a:noFill/>
                </a:ln>
                <a:solidFill>
                  <a:prstClr val="black"/>
                </a:solidFill>
                <a:effectLst/>
                <a:uLnTx/>
                <a:uFillTx/>
                <a:latin typeface="UTM Avo" panose="02040603050506020204" pitchFamily="18" charset="0"/>
                <a:ea typeface="+mj-ea"/>
                <a:cs typeface="+mj-cs"/>
              </a:rPr>
              <a:t>A. 43 m</a:t>
            </a:r>
            <a:r>
              <a:rPr kumimoji="0" lang="en" sz="2933" b="0" i="0" u="none" strike="noStrike" kern="1200" cap="none" spc="0" normalizeH="0" baseline="30000" noProof="0">
                <a:ln>
                  <a:noFill/>
                </a:ln>
                <a:solidFill>
                  <a:prstClr val="black"/>
                </a:solidFill>
                <a:effectLst/>
                <a:uLnTx/>
                <a:uFillTx/>
                <a:latin typeface="UTM Avo" panose="02040603050506020204" pitchFamily="18" charset="0"/>
                <a:ea typeface="+mj-ea"/>
                <a:cs typeface="+mj-cs"/>
              </a:rPr>
              <a:t>2</a:t>
            </a:r>
            <a:r>
              <a:rPr kumimoji="0" lang="en" sz="2933" b="0" i="0" u="none" strike="noStrike" kern="1200" cap="none" spc="0" normalizeH="0" baseline="0" noProof="0">
                <a:ln>
                  <a:noFill/>
                </a:ln>
                <a:solidFill>
                  <a:prstClr val="black"/>
                </a:solidFill>
                <a:effectLst/>
                <a:uLnTx/>
                <a:uFillTx/>
                <a:latin typeface="UTM Avo" panose="02040603050506020204" pitchFamily="18" charset="0"/>
                <a:ea typeface="+mj-ea"/>
                <a:cs typeface="+mj-cs"/>
              </a:rPr>
              <a:t>.</a:t>
            </a:r>
            <a:endPar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endParaRPr>
          </a:p>
        </p:txBody>
      </p:sp>
      <p:sp>
        <p:nvSpPr>
          <p:cNvPr id="16" name="Google Shape;1276;p63">
            <a:extLst>
              <a:ext uri="{FF2B5EF4-FFF2-40B4-BE49-F238E27FC236}">
                <a16:creationId xmlns:a16="http://schemas.microsoft.com/office/drawing/2014/main" id="{81CCD5A3-FD93-A5CE-7489-CC51FDD2C153}"/>
              </a:ext>
            </a:extLst>
          </p:cNvPr>
          <p:cNvSpPr txBox="1">
            <a:spLocks/>
          </p:cNvSpPr>
          <p:nvPr/>
        </p:nvSpPr>
        <p:spPr>
          <a:xfrm>
            <a:off x="6541611" y="2281050"/>
            <a:ext cx="2862446"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B. 870 m</a:t>
            </a:r>
            <a:r>
              <a:rPr kumimoji="0" lang="en" sz="2933" b="0" i="0" u="none" strike="noStrike" kern="1200" cap="none" spc="0" normalizeH="0" baseline="30000" noProof="0" dirty="0">
                <a:ln>
                  <a:noFill/>
                </a:ln>
                <a:solidFill>
                  <a:prstClr val="black"/>
                </a:solidFill>
                <a:effectLst/>
                <a:uLnTx/>
                <a:uFillTx/>
                <a:latin typeface="UTM Avo" panose="02040603050506020204" pitchFamily="18" charset="0"/>
                <a:ea typeface="+mj-ea"/>
                <a:cs typeface="+mj-cs"/>
              </a:rPr>
              <a:t>2</a:t>
            </a: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a:t>
            </a:r>
          </a:p>
        </p:txBody>
      </p:sp>
      <p:sp>
        <p:nvSpPr>
          <p:cNvPr id="17" name="Google Shape;1276;p63">
            <a:extLst>
              <a:ext uri="{FF2B5EF4-FFF2-40B4-BE49-F238E27FC236}">
                <a16:creationId xmlns:a16="http://schemas.microsoft.com/office/drawing/2014/main" id="{A589F58D-D830-DC54-5D7A-EE542612F96D}"/>
              </a:ext>
            </a:extLst>
          </p:cNvPr>
          <p:cNvSpPr txBox="1">
            <a:spLocks/>
          </p:cNvSpPr>
          <p:nvPr/>
        </p:nvSpPr>
        <p:spPr>
          <a:xfrm>
            <a:off x="6541611" y="3324436"/>
            <a:ext cx="2862446"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D. 4 234 m</a:t>
            </a:r>
            <a:r>
              <a:rPr kumimoji="0" lang="en" sz="2933" b="0" i="0" u="none" strike="noStrike" kern="1200" cap="none" spc="0" normalizeH="0" baseline="30000" noProof="0" dirty="0">
                <a:ln>
                  <a:noFill/>
                </a:ln>
                <a:solidFill>
                  <a:prstClr val="black"/>
                </a:solidFill>
                <a:effectLst/>
                <a:uLnTx/>
                <a:uFillTx/>
                <a:latin typeface="UTM Avo" panose="02040603050506020204" pitchFamily="18" charset="0"/>
                <a:ea typeface="+mj-ea"/>
                <a:cs typeface="+mj-cs"/>
              </a:rPr>
              <a:t>2</a:t>
            </a: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a:t>
            </a:r>
          </a:p>
        </p:txBody>
      </p:sp>
      <p:sp>
        <p:nvSpPr>
          <p:cNvPr id="21" name="Google Shape;1276;p63">
            <a:extLst>
              <a:ext uri="{FF2B5EF4-FFF2-40B4-BE49-F238E27FC236}">
                <a16:creationId xmlns:a16="http://schemas.microsoft.com/office/drawing/2014/main" id="{465B9636-DFEA-05B1-34A2-FCD0E9FBC495}"/>
              </a:ext>
            </a:extLst>
          </p:cNvPr>
          <p:cNvSpPr txBox="1">
            <a:spLocks/>
          </p:cNvSpPr>
          <p:nvPr/>
        </p:nvSpPr>
        <p:spPr>
          <a:xfrm>
            <a:off x="2725987" y="3324436"/>
            <a:ext cx="2862446"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C. 2 494 m</a:t>
            </a:r>
            <a:r>
              <a:rPr kumimoji="0" lang="en" sz="2933" b="0" i="0" u="none" strike="noStrike" kern="1200" cap="none" spc="0" normalizeH="0" baseline="30000" noProof="0" dirty="0">
                <a:ln>
                  <a:noFill/>
                </a:ln>
                <a:solidFill>
                  <a:prstClr val="black"/>
                </a:solidFill>
                <a:effectLst/>
                <a:uLnTx/>
                <a:uFillTx/>
                <a:latin typeface="UTM Avo" panose="02040603050506020204" pitchFamily="18" charset="0"/>
                <a:ea typeface="+mj-ea"/>
                <a:cs typeface="+mj-cs"/>
              </a:rPr>
              <a:t>2</a:t>
            </a: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a:t>
            </a:r>
            <a:r>
              <a:rPr kumimoji="0" lang="en" sz="2933" b="0" i="0" u="none" strike="noStrike" kern="1200" cap="none" spc="0" normalizeH="0" baseline="30000" noProof="0" dirty="0">
                <a:ln>
                  <a:noFill/>
                </a:ln>
                <a:solidFill>
                  <a:prstClr val="black"/>
                </a:solidFill>
                <a:effectLst/>
                <a:uLnTx/>
                <a:uFillTx/>
                <a:latin typeface="UTM Avo" panose="02040603050506020204" pitchFamily="18" charset="0"/>
                <a:ea typeface="+mj-ea"/>
                <a:cs typeface="+mj-cs"/>
              </a:rPr>
              <a:t> </a:t>
            </a:r>
            <a:endPar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endParaRPr>
          </a:p>
        </p:txBody>
      </p:sp>
      <p:sp>
        <p:nvSpPr>
          <p:cNvPr id="22" name="Freeform 2">
            <a:hlinkClick r:id="rId19" action="ppaction://hlinksldjump"/>
            <a:extLst>
              <a:ext uri="{FF2B5EF4-FFF2-40B4-BE49-F238E27FC236}">
                <a16:creationId xmlns:a16="http://schemas.microsoft.com/office/drawing/2014/main" id="{B8B63B1F-9FE8-874E-E940-6BAB0EFD3666}"/>
              </a:ext>
            </a:extLst>
          </p:cNvPr>
          <p:cNvSpPr/>
          <p:nvPr/>
        </p:nvSpPr>
        <p:spPr>
          <a:xfrm flipH="1">
            <a:off x="591447" y="5168245"/>
            <a:ext cx="1486565" cy="1332074"/>
          </a:xfrm>
          <a:custGeom>
            <a:avLst/>
            <a:gdLst/>
            <a:ahLst/>
            <a:cxnLst/>
            <a:rect l="l" t="t" r="r" b="b"/>
            <a:pathLst>
              <a:path w="8539144" h="8229600">
                <a:moveTo>
                  <a:pt x="0" y="0"/>
                </a:moveTo>
                <a:lnTo>
                  <a:pt x="8539144" y="0"/>
                </a:lnTo>
                <a:lnTo>
                  <a:pt x="8539144" y="8229600"/>
                </a:lnTo>
                <a:lnTo>
                  <a:pt x="0" y="8229600"/>
                </a:lnTo>
                <a:lnTo>
                  <a:pt x="0" y="0"/>
                </a:lnTo>
                <a:close/>
              </a:path>
            </a:pathLst>
          </a:custGeom>
          <a:blipFill>
            <a:blip r:embed="rId20"/>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3" name="Freeform 9">
            <a:extLst>
              <a:ext uri="{FF2B5EF4-FFF2-40B4-BE49-F238E27FC236}">
                <a16:creationId xmlns:a16="http://schemas.microsoft.com/office/drawing/2014/main" id="{2C400F01-98F1-F8CE-60E3-476E407F5AC1}"/>
              </a:ext>
            </a:extLst>
          </p:cNvPr>
          <p:cNvSpPr/>
          <p:nvPr/>
        </p:nvSpPr>
        <p:spPr>
          <a:xfrm rot="789317">
            <a:off x="539369" y="1144850"/>
            <a:ext cx="1182710" cy="680929"/>
          </a:xfrm>
          <a:custGeom>
            <a:avLst/>
            <a:gdLst/>
            <a:ahLst/>
            <a:cxnLst/>
            <a:rect l="l" t="t" r="r" b="b"/>
            <a:pathLst>
              <a:path w="2199320" h="1361857">
                <a:moveTo>
                  <a:pt x="0" y="0"/>
                </a:moveTo>
                <a:lnTo>
                  <a:pt x="2199320" y="0"/>
                </a:lnTo>
                <a:lnTo>
                  <a:pt x="2199320" y="1361857"/>
                </a:lnTo>
                <a:lnTo>
                  <a:pt x="0" y="1361857"/>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2" name="Picture 1">
            <a:extLst>
              <a:ext uri="{FF2B5EF4-FFF2-40B4-BE49-F238E27FC236}">
                <a16:creationId xmlns:a16="http://schemas.microsoft.com/office/drawing/2014/main" id="{9CB871CD-6F2B-4903-5EDD-D0B3117AFE2A}"/>
              </a:ext>
            </a:extLst>
          </p:cNvPr>
          <p:cNvPicPr>
            <a:picLocks noChangeAspect="1"/>
          </p:cNvPicPr>
          <p:nvPr/>
        </p:nvPicPr>
        <p:blipFill>
          <a:blip r:embed="rId23"/>
          <a:stretch>
            <a:fillRect/>
          </a:stretch>
        </p:blipFill>
        <p:spPr>
          <a:xfrm>
            <a:off x="21565" y="2610"/>
            <a:ext cx="911677" cy="1016589"/>
          </a:xfrm>
          <a:prstGeom prst="rect">
            <a:avLst/>
          </a:prstGeom>
        </p:spPr>
      </p:pic>
    </p:spTree>
  </p:cSld>
  <p:clrMapOvr>
    <a:masterClrMapping/>
  </p:clrMapOvr>
  <p:transition spd="med">
    <p:split dir="in"/>
  </p:transition>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6"/>
                                        </p:tgtEl>
                                        <p:attrNameLst>
                                          <p:attrName>fillcolor</p:attrName>
                                        </p:attrNameLst>
                                      </p:cBhvr>
                                      <p:to>
                                        <a:srgbClr val="92D050"/>
                                      </p:to>
                                    </p:animClr>
                                    <p:set>
                                      <p:cBhvr>
                                        <p:cTn id="7" dur="500" fill="hold"/>
                                        <p:tgtEl>
                                          <p:spTgt spid="16"/>
                                        </p:tgtEl>
                                        <p:attrNameLst>
                                          <p:attrName>fill.type</p:attrName>
                                        </p:attrNameLst>
                                      </p:cBhvr>
                                      <p:to>
                                        <p:strVal val="solid"/>
                                      </p:to>
                                    </p:set>
                                    <p:set>
                                      <p:cBhvr>
                                        <p:cTn id="8" dur="5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9" restart="whenNotActive" fill="hold" evtFilter="cancelBubble" nodeType="interactiveSeq">
                <p:stCondLst>
                  <p:cond evt="onClick" delay="0">
                    <p:tgtEl>
                      <p:spTgt spid="15"/>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5"/>
                                        </p:tgtEl>
                                        <p:attrNameLst>
                                          <p:attrName>fillcolor</p:attrName>
                                        </p:attrNameLst>
                                      </p:cBhvr>
                                      <p:to>
                                        <a:srgbClr val="ED7D31"/>
                                      </p:to>
                                    </p:animClr>
                                    <p:set>
                                      <p:cBhvr>
                                        <p:cTn id="14" dur="500" fill="hold"/>
                                        <p:tgtEl>
                                          <p:spTgt spid="15"/>
                                        </p:tgtEl>
                                        <p:attrNameLst>
                                          <p:attrName>fill.type</p:attrName>
                                        </p:attrNameLst>
                                      </p:cBhvr>
                                      <p:to>
                                        <p:strVal val="solid"/>
                                      </p:to>
                                    </p:set>
                                    <p:set>
                                      <p:cBhvr>
                                        <p:cTn id="15" dur="5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16" restart="whenNotActive" fill="hold" evtFilter="cancelBubble" nodeType="interactiveSeq">
                <p:stCondLst>
                  <p:cond evt="onClick" delay="0">
                    <p:tgtEl>
                      <p:spTgt spid="21"/>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21"/>
                                        </p:tgtEl>
                                        <p:attrNameLst>
                                          <p:attrName>fillcolor</p:attrName>
                                        </p:attrNameLst>
                                      </p:cBhvr>
                                      <p:to>
                                        <a:srgbClr val="ED7D31"/>
                                      </p:to>
                                    </p:animClr>
                                    <p:set>
                                      <p:cBhvr>
                                        <p:cTn id="21" dur="500" fill="hold"/>
                                        <p:tgtEl>
                                          <p:spTgt spid="21"/>
                                        </p:tgtEl>
                                        <p:attrNameLst>
                                          <p:attrName>fill.type</p:attrName>
                                        </p:attrNameLst>
                                      </p:cBhvr>
                                      <p:to>
                                        <p:strVal val="solid"/>
                                      </p:to>
                                    </p:set>
                                    <p:set>
                                      <p:cBhvr>
                                        <p:cTn id="22" dur="500" fill="hold"/>
                                        <p:tgtEl>
                                          <p:spTgt spid="21"/>
                                        </p:tgtEl>
                                        <p:attrNameLst>
                                          <p:attrName>fill.on</p:attrName>
                                        </p:attrNameLst>
                                      </p:cBhvr>
                                      <p:to>
                                        <p:strVal val="true"/>
                                      </p:to>
                                    </p:set>
                                  </p:childTnLst>
                                </p:cTn>
                              </p:par>
                            </p:childTnLst>
                          </p:cTn>
                        </p:par>
                      </p:childTnLst>
                    </p:cTn>
                  </p:par>
                </p:childTnLst>
              </p:cTn>
              <p:nextCondLst>
                <p:cond evt="onClick" delay="0">
                  <p:tgtEl>
                    <p:spTgt spid="21"/>
                  </p:tgtEl>
                </p:cond>
              </p:nextCondLst>
            </p:seq>
            <p:seq concurrent="1" nextAc="seek">
              <p:cTn id="23" restart="whenNotActive" fill="hold" evtFilter="cancelBubble" nodeType="interactiveSeq">
                <p:stCondLst>
                  <p:cond evt="onClick" delay="0">
                    <p:tgtEl>
                      <p:spTgt spid="17"/>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7"/>
                                        </p:tgtEl>
                                        <p:attrNameLst>
                                          <p:attrName>fillcolor</p:attrName>
                                        </p:attrNameLst>
                                      </p:cBhvr>
                                      <p:to>
                                        <a:srgbClr val="ED7D31"/>
                                      </p:to>
                                    </p:animClr>
                                    <p:set>
                                      <p:cBhvr>
                                        <p:cTn id="28" dur="500" fill="hold"/>
                                        <p:tgtEl>
                                          <p:spTgt spid="17"/>
                                        </p:tgtEl>
                                        <p:attrNameLst>
                                          <p:attrName>fill.type</p:attrName>
                                        </p:attrNameLst>
                                      </p:cBhvr>
                                      <p:to>
                                        <p:strVal val="solid"/>
                                      </p:to>
                                    </p:set>
                                    <p:set>
                                      <p:cBhvr>
                                        <p:cTn id="29" dur="5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grpSp>
        <p:nvGrpSpPr>
          <p:cNvPr id="2" name="Group 2"/>
          <p:cNvGrpSpPr/>
          <p:nvPr/>
        </p:nvGrpSpPr>
        <p:grpSpPr>
          <a:xfrm>
            <a:off x="5322202" y="4232710"/>
            <a:ext cx="6654223" cy="2625290"/>
            <a:chOff x="341449" y="3088458"/>
            <a:chExt cx="13308445" cy="5250580"/>
          </a:xfrm>
        </p:grpSpPr>
        <p:sp>
          <p:nvSpPr>
            <p:cNvPr id="3" name="Freeform 3"/>
            <p:cNvSpPr/>
            <p:nvPr/>
          </p:nvSpPr>
          <p:spPr>
            <a:xfrm rot="-5650289">
              <a:off x="1814947" y="4142908"/>
              <a:ext cx="2526890" cy="5473885"/>
            </a:xfrm>
            <a:custGeom>
              <a:avLst/>
              <a:gdLst/>
              <a:ahLst/>
              <a:cxnLst/>
              <a:rect l="l" t="t" r="r" b="b"/>
              <a:pathLst>
                <a:path w="2526890" h="5473885">
                  <a:moveTo>
                    <a:pt x="0" y="0"/>
                  </a:moveTo>
                  <a:lnTo>
                    <a:pt x="2526889" y="0"/>
                  </a:lnTo>
                  <a:lnTo>
                    <a:pt x="2526889" y="5473885"/>
                  </a:lnTo>
                  <a:lnTo>
                    <a:pt x="0" y="5473885"/>
                  </a:lnTo>
                  <a:lnTo>
                    <a:pt x="0" y="0"/>
                  </a:lnTo>
                  <a:close/>
                </a:path>
              </a:pathLst>
            </a:custGeom>
            <a:blipFill>
              <a:blip r:embed="rId3"/>
              <a:stretch>
                <a:fillRect r="-122709" b="-43038"/>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5" name="Freeform 5"/>
            <p:cNvSpPr/>
            <p:nvPr/>
          </p:nvSpPr>
          <p:spPr>
            <a:xfrm>
              <a:off x="4421950" y="3088458"/>
              <a:ext cx="9227944" cy="4896999"/>
            </a:xfrm>
            <a:custGeom>
              <a:avLst/>
              <a:gdLst/>
              <a:ahLst/>
              <a:cxnLst/>
              <a:rect l="l" t="t" r="r" b="b"/>
              <a:pathLst>
                <a:path w="9227944" h="4896998">
                  <a:moveTo>
                    <a:pt x="0" y="0"/>
                  </a:moveTo>
                  <a:lnTo>
                    <a:pt x="9227944" y="0"/>
                  </a:lnTo>
                  <a:lnTo>
                    <a:pt x="9227944" y="4896998"/>
                  </a:lnTo>
                  <a:lnTo>
                    <a:pt x="0" y="489699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6" name="Freeform 6"/>
            <p:cNvSpPr/>
            <p:nvPr/>
          </p:nvSpPr>
          <p:spPr>
            <a:xfrm flipH="1">
              <a:off x="10636858" y="5022290"/>
              <a:ext cx="2655991" cy="2777177"/>
            </a:xfrm>
            <a:custGeom>
              <a:avLst/>
              <a:gdLst/>
              <a:ahLst/>
              <a:cxnLst/>
              <a:rect l="l" t="t" r="r" b="b"/>
              <a:pathLst>
                <a:path w="2655991" h="2777177">
                  <a:moveTo>
                    <a:pt x="2655991" y="0"/>
                  </a:moveTo>
                  <a:lnTo>
                    <a:pt x="0" y="0"/>
                  </a:lnTo>
                  <a:lnTo>
                    <a:pt x="0" y="2777177"/>
                  </a:lnTo>
                  <a:lnTo>
                    <a:pt x="2655991" y="2777177"/>
                  </a:lnTo>
                  <a:lnTo>
                    <a:pt x="265599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7" name="Freeform 7"/>
            <p:cNvSpPr/>
            <p:nvPr/>
          </p:nvSpPr>
          <p:spPr>
            <a:xfrm>
              <a:off x="5809990" y="4544400"/>
              <a:ext cx="3077517" cy="3255066"/>
            </a:xfrm>
            <a:custGeom>
              <a:avLst/>
              <a:gdLst/>
              <a:ahLst/>
              <a:cxnLst/>
              <a:rect l="l" t="t" r="r" b="b"/>
              <a:pathLst>
                <a:path w="3077517" h="3255066">
                  <a:moveTo>
                    <a:pt x="0" y="0"/>
                  </a:moveTo>
                  <a:lnTo>
                    <a:pt x="3077517" y="0"/>
                  </a:lnTo>
                  <a:lnTo>
                    <a:pt x="3077517" y="3255067"/>
                  </a:lnTo>
                  <a:lnTo>
                    <a:pt x="0" y="325506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8" name="Freeform 8"/>
            <p:cNvSpPr/>
            <p:nvPr/>
          </p:nvSpPr>
          <p:spPr>
            <a:xfrm>
              <a:off x="8848072" y="6567616"/>
              <a:ext cx="2008829" cy="1771422"/>
            </a:xfrm>
            <a:custGeom>
              <a:avLst/>
              <a:gdLst/>
              <a:ahLst/>
              <a:cxnLst/>
              <a:rect l="l" t="t" r="r" b="b"/>
              <a:pathLst>
                <a:path w="2008829" h="1771422">
                  <a:moveTo>
                    <a:pt x="0" y="0"/>
                  </a:moveTo>
                  <a:lnTo>
                    <a:pt x="2008829" y="0"/>
                  </a:lnTo>
                  <a:lnTo>
                    <a:pt x="2008829" y="1771422"/>
                  </a:lnTo>
                  <a:lnTo>
                    <a:pt x="0" y="177142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9" name="Freeform 9"/>
            <p:cNvSpPr/>
            <p:nvPr/>
          </p:nvSpPr>
          <p:spPr>
            <a:xfrm>
              <a:off x="1585395" y="4729100"/>
              <a:ext cx="3774552" cy="2299045"/>
            </a:xfrm>
            <a:custGeom>
              <a:avLst/>
              <a:gdLst/>
              <a:ahLst/>
              <a:cxnLst/>
              <a:rect l="l" t="t" r="r" b="b"/>
              <a:pathLst>
                <a:path w="3774552" h="2299045">
                  <a:moveTo>
                    <a:pt x="0" y="0"/>
                  </a:moveTo>
                  <a:lnTo>
                    <a:pt x="3774552" y="0"/>
                  </a:lnTo>
                  <a:lnTo>
                    <a:pt x="3774552" y="2299046"/>
                  </a:lnTo>
                  <a:lnTo>
                    <a:pt x="0" y="2299046"/>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823B9B6E-9E14-4C69-F72E-BAF6A30CA4C7}"/>
                  </a:ext>
                </a:extLst>
              </p:cNvPr>
              <p:cNvSpPr txBox="1"/>
              <p:nvPr/>
            </p:nvSpPr>
            <p:spPr>
              <a:xfrm>
                <a:off x="3011623" y="658092"/>
                <a:ext cx="6026231" cy="135056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29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Câu 3: </a:t>
                </a:r>
                <a:r>
                  <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Kết quả của phép tính:</a:t>
                </a:r>
              </a:p>
              <a:p>
                <a:pPr lvl="0" algn="ctr">
                  <a:lnSpc>
                    <a:spcPct val="150000"/>
                  </a:lnSpc>
                  <a:buClrTx/>
                </a:pPr>
                <a:r>
                  <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85 </a:t>
                </a:r>
                <a14:m>
                  <m:oMath xmlns:m="http://schemas.openxmlformats.org/officeDocument/2006/math">
                    <m:r>
                      <a:rPr lang="en-VN" sz="2933" i="1" kern="1200" dirty="0">
                        <a:solidFill>
                          <a:prstClr val="black"/>
                        </a:solidFill>
                        <a:latin typeface="Cambria Math" panose="02040503050406030204" pitchFamily="18" charset="0"/>
                        <a:ea typeface="Cambria Math" panose="02040503050406030204" pitchFamily="18" charset="0"/>
                        <a:cs typeface="Arial" panose="020B0604020202020204" pitchFamily="34" charset="0"/>
                      </a:rPr>
                      <m:t>×</m:t>
                    </m:r>
                  </m:oMath>
                </a14:m>
                <a:r>
                  <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13</a:t>
                </a:r>
                <a:r>
                  <a:rPr lang="en-US" sz="2933" kern="1200" dirty="0">
                    <a:solidFill>
                      <a:prstClr val="black"/>
                    </a:solidFill>
                    <a:latin typeface="UTM Avo" panose="02040603050506020204" pitchFamily="18" charset="0"/>
                    <a:cs typeface="Arial" panose="020B0604020202020204" pitchFamily="34" charset="0"/>
                  </a:rPr>
                  <a:t> = ?</a:t>
                </a:r>
                <a:endPar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mc:Choice>
        <mc:Fallback xmlns="">
          <p:sp>
            <p:nvSpPr>
              <p:cNvPr id="11" name="TextBox 10">
                <a:extLst>
                  <a:ext uri="{FF2B5EF4-FFF2-40B4-BE49-F238E27FC236}">
                    <a16:creationId xmlns:a16="http://schemas.microsoft.com/office/drawing/2014/main" id="{823B9B6E-9E14-4C69-F72E-BAF6A30CA4C7}"/>
                  </a:ext>
                </a:extLst>
              </p:cNvPr>
              <p:cNvSpPr txBox="1">
                <a:spLocks noRot="1" noChangeAspect="1" noMove="1" noResize="1" noEditPoints="1" noAdjustHandles="1" noChangeArrowheads="1" noChangeShapeType="1" noTextEdit="1"/>
              </p:cNvSpPr>
              <p:nvPr/>
            </p:nvSpPr>
            <p:spPr>
              <a:xfrm>
                <a:off x="3011623" y="658092"/>
                <a:ext cx="6026231" cy="1350563"/>
              </a:xfrm>
              <a:prstGeom prst="rect">
                <a:avLst/>
              </a:prstGeom>
              <a:blipFill>
                <a:blip r:embed="rId14"/>
                <a:stretch>
                  <a:fillRect l="-101" b="-11712"/>
                </a:stretch>
              </a:blipFill>
            </p:spPr>
            <p:txBody>
              <a:bodyPr/>
              <a:lstStyle/>
              <a:p>
                <a:r>
                  <a:rPr lang="en-US">
                    <a:noFill/>
                  </a:rPr>
                  <a:t> </a:t>
                </a:r>
              </a:p>
            </p:txBody>
          </p:sp>
        </mc:Fallback>
      </mc:AlternateContent>
      <p:sp>
        <p:nvSpPr>
          <p:cNvPr id="12" name="Google Shape;1276;p63">
            <a:extLst>
              <a:ext uri="{FF2B5EF4-FFF2-40B4-BE49-F238E27FC236}">
                <a16:creationId xmlns:a16="http://schemas.microsoft.com/office/drawing/2014/main" id="{10C862EA-41D3-3B28-D4EA-AB19F0193008}"/>
              </a:ext>
            </a:extLst>
          </p:cNvPr>
          <p:cNvSpPr txBox="1">
            <a:spLocks/>
          </p:cNvSpPr>
          <p:nvPr/>
        </p:nvSpPr>
        <p:spPr>
          <a:xfrm>
            <a:off x="2725985" y="2211099"/>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A. 1 105.</a:t>
            </a:r>
          </a:p>
        </p:txBody>
      </p:sp>
      <p:sp>
        <p:nvSpPr>
          <p:cNvPr id="13" name="Google Shape;1276;p63">
            <a:extLst>
              <a:ext uri="{FF2B5EF4-FFF2-40B4-BE49-F238E27FC236}">
                <a16:creationId xmlns:a16="http://schemas.microsoft.com/office/drawing/2014/main" id="{2224CAF5-1B67-7DCF-6581-2CC6431AB0B7}"/>
              </a:ext>
            </a:extLst>
          </p:cNvPr>
          <p:cNvSpPr txBox="1">
            <a:spLocks/>
          </p:cNvSpPr>
          <p:nvPr/>
        </p:nvSpPr>
        <p:spPr>
          <a:xfrm>
            <a:off x="6541611" y="2281051"/>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B. 1 501.</a:t>
            </a:r>
          </a:p>
        </p:txBody>
      </p:sp>
      <p:sp>
        <p:nvSpPr>
          <p:cNvPr id="14" name="Google Shape;1276;p63">
            <a:extLst>
              <a:ext uri="{FF2B5EF4-FFF2-40B4-BE49-F238E27FC236}">
                <a16:creationId xmlns:a16="http://schemas.microsoft.com/office/drawing/2014/main" id="{CBD8261A-8AF7-F366-08B5-C25448948084}"/>
              </a:ext>
            </a:extLst>
          </p:cNvPr>
          <p:cNvSpPr txBox="1">
            <a:spLocks/>
          </p:cNvSpPr>
          <p:nvPr/>
        </p:nvSpPr>
        <p:spPr>
          <a:xfrm>
            <a:off x="6541611" y="3324437"/>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D. 1 015.</a:t>
            </a:r>
          </a:p>
        </p:txBody>
      </p:sp>
      <p:sp>
        <p:nvSpPr>
          <p:cNvPr id="16" name="Google Shape;1276;p63">
            <a:extLst>
              <a:ext uri="{FF2B5EF4-FFF2-40B4-BE49-F238E27FC236}">
                <a16:creationId xmlns:a16="http://schemas.microsoft.com/office/drawing/2014/main" id="{B3CD892E-470D-4BFD-583E-44C3C4F599DA}"/>
              </a:ext>
            </a:extLst>
          </p:cNvPr>
          <p:cNvSpPr txBox="1">
            <a:spLocks/>
          </p:cNvSpPr>
          <p:nvPr/>
        </p:nvSpPr>
        <p:spPr>
          <a:xfrm>
            <a:off x="2725987" y="3324437"/>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C. 1 051.</a:t>
            </a:r>
          </a:p>
        </p:txBody>
      </p:sp>
      <p:sp>
        <p:nvSpPr>
          <p:cNvPr id="17" name="Freeform 2">
            <a:hlinkClick r:id="rId15" action="ppaction://hlinksldjump"/>
            <a:extLst>
              <a:ext uri="{FF2B5EF4-FFF2-40B4-BE49-F238E27FC236}">
                <a16:creationId xmlns:a16="http://schemas.microsoft.com/office/drawing/2014/main" id="{9FD663D9-53ED-5595-7222-479E5CCE067F}"/>
              </a:ext>
            </a:extLst>
          </p:cNvPr>
          <p:cNvSpPr/>
          <p:nvPr/>
        </p:nvSpPr>
        <p:spPr>
          <a:xfrm flipH="1">
            <a:off x="762000" y="4961755"/>
            <a:ext cx="1382178" cy="1332074"/>
          </a:xfrm>
          <a:custGeom>
            <a:avLst/>
            <a:gdLst/>
            <a:ahLst/>
            <a:cxnLst/>
            <a:rect l="l" t="t" r="r" b="b"/>
            <a:pathLst>
              <a:path w="8539144" h="8229600">
                <a:moveTo>
                  <a:pt x="0" y="0"/>
                </a:moveTo>
                <a:lnTo>
                  <a:pt x="8539144" y="0"/>
                </a:lnTo>
                <a:lnTo>
                  <a:pt x="8539144" y="8229600"/>
                </a:lnTo>
                <a:lnTo>
                  <a:pt x="0" y="8229600"/>
                </a:lnTo>
                <a:lnTo>
                  <a:pt x="0" y="0"/>
                </a:lnTo>
                <a:close/>
              </a:path>
            </a:pathLst>
          </a:custGeom>
          <a:blipFill>
            <a:blip r:embed="rId16"/>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8" name="Freeform 8">
            <a:extLst>
              <a:ext uri="{FF2B5EF4-FFF2-40B4-BE49-F238E27FC236}">
                <a16:creationId xmlns:a16="http://schemas.microsoft.com/office/drawing/2014/main" id="{1A707A13-4F72-9418-1581-5BFB62A3A425}"/>
              </a:ext>
            </a:extLst>
          </p:cNvPr>
          <p:cNvSpPr/>
          <p:nvPr/>
        </p:nvSpPr>
        <p:spPr>
          <a:xfrm>
            <a:off x="1320800" y="513851"/>
            <a:ext cx="966648" cy="499142"/>
          </a:xfrm>
          <a:custGeom>
            <a:avLst/>
            <a:gdLst/>
            <a:ahLst/>
            <a:cxnLst/>
            <a:rect l="l" t="t" r="r" b="b"/>
            <a:pathLst>
              <a:path w="1933296" h="998284">
                <a:moveTo>
                  <a:pt x="0" y="0"/>
                </a:moveTo>
                <a:lnTo>
                  <a:pt x="1933295" y="0"/>
                </a:lnTo>
                <a:lnTo>
                  <a:pt x="1933295" y="998284"/>
                </a:lnTo>
                <a:lnTo>
                  <a:pt x="0" y="998284"/>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9" name="Freeform 8">
            <a:extLst>
              <a:ext uri="{FF2B5EF4-FFF2-40B4-BE49-F238E27FC236}">
                <a16:creationId xmlns:a16="http://schemas.microsoft.com/office/drawing/2014/main" id="{48922528-9CBA-6E21-899B-79D5F99A3E43}"/>
              </a:ext>
            </a:extLst>
          </p:cNvPr>
          <p:cNvSpPr/>
          <p:nvPr/>
        </p:nvSpPr>
        <p:spPr>
          <a:xfrm>
            <a:off x="9762029" y="513850"/>
            <a:ext cx="966648" cy="499142"/>
          </a:xfrm>
          <a:custGeom>
            <a:avLst/>
            <a:gdLst/>
            <a:ahLst/>
            <a:cxnLst/>
            <a:rect l="l" t="t" r="r" b="b"/>
            <a:pathLst>
              <a:path w="1933296" h="998284">
                <a:moveTo>
                  <a:pt x="0" y="0"/>
                </a:moveTo>
                <a:lnTo>
                  <a:pt x="1933295" y="0"/>
                </a:lnTo>
                <a:lnTo>
                  <a:pt x="1933295" y="998284"/>
                </a:lnTo>
                <a:lnTo>
                  <a:pt x="0" y="998284"/>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4" name="Picture 3">
            <a:extLst>
              <a:ext uri="{FF2B5EF4-FFF2-40B4-BE49-F238E27FC236}">
                <a16:creationId xmlns:a16="http://schemas.microsoft.com/office/drawing/2014/main" id="{9CCDFD7B-62A7-BB79-9AC8-1ECAF57EFB6B}"/>
              </a:ext>
            </a:extLst>
          </p:cNvPr>
          <p:cNvPicPr>
            <a:picLocks noChangeAspect="1"/>
          </p:cNvPicPr>
          <p:nvPr/>
        </p:nvPicPr>
        <p:blipFill>
          <a:blip r:embed="rId19"/>
          <a:stretch>
            <a:fillRect/>
          </a:stretch>
        </p:blipFill>
        <p:spPr>
          <a:xfrm>
            <a:off x="21565" y="2610"/>
            <a:ext cx="911677" cy="1016589"/>
          </a:xfrm>
          <a:prstGeom prst="rect">
            <a:avLst/>
          </a:prstGeom>
        </p:spPr>
      </p:pic>
    </p:spTree>
  </p:cSld>
  <p:clrMapOvr>
    <a:masterClrMapping/>
  </p:clrMapOvr>
  <p:transition spd="med">
    <p:split dir="in"/>
  </p:transition>
  <p:timing>
    <p:tnLst>
      <p:par>
        <p:cTn id="1" dur="indefinite" restart="never" nodeType="tmRoot">
          <p:childTnLst>
            <p:seq concurrent="1" nextAc="seek">
              <p:cTn id="2" restart="whenNotActive" fill="hold" evtFilter="cancelBubble" nodeType="interactiveSeq">
                <p:stCondLst>
                  <p:cond evt="onClick" delay="0">
                    <p:tgtEl>
                      <p:spTgt spid="1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2"/>
                                        </p:tgtEl>
                                        <p:attrNameLst>
                                          <p:attrName>fillcolor</p:attrName>
                                        </p:attrNameLst>
                                      </p:cBhvr>
                                      <p:to>
                                        <a:srgbClr val="92D050"/>
                                      </p:to>
                                    </p:animClr>
                                    <p:set>
                                      <p:cBhvr>
                                        <p:cTn id="7" dur="500" fill="hold"/>
                                        <p:tgtEl>
                                          <p:spTgt spid="12"/>
                                        </p:tgtEl>
                                        <p:attrNameLst>
                                          <p:attrName>fill.type</p:attrName>
                                        </p:attrNameLst>
                                      </p:cBhvr>
                                      <p:to>
                                        <p:strVal val="solid"/>
                                      </p:to>
                                    </p:set>
                                    <p:set>
                                      <p:cBhvr>
                                        <p:cTn id="8"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9" restart="whenNotActive" fill="hold" evtFilter="cancelBubble" nodeType="interactiveSeq">
                <p:stCondLst>
                  <p:cond evt="onClick" delay="0">
                    <p:tgtEl>
                      <p:spTgt spid="16"/>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6"/>
                                        </p:tgtEl>
                                        <p:attrNameLst>
                                          <p:attrName>fillcolor</p:attrName>
                                        </p:attrNameLst>
                                      </p:cBhvr>
                                      <p:to>
                                        <a:srgbClr val="ED7D31"/>
                                      </p:to>
                                    </p:animClr>
                                    <p:set>
                                      <p:cBhvr>
                                        <p:cTn id="14" dur="500" fill="hold"/>
                                        <p:tgtEl>
                                          <p:spTgt spid="16"/>
                                        </p:tgtEl>
                                        <p:attrNameLst>
                                          <p:attrName>fill.type</p:attrName>
                                        </p:attrNameLst>
                                      </p:cBhvr>
                                      <p:to>
                                        <p:strVal val="solid"/>
                                      </p:to>
                                    </p:set>
                                    <p:set>
                                      <p:cBhvr>
                                        <p:cTn id="15" dur="5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16" restart="whenNotActive" fill="hold" evtFilter="cancelBubble" nodeType="interactiveSeq">
                <p:stCondLst>
                  <p:cond evt="onClick" delay="0">
                    <p:tgtEl>
                      <p:spTgt spid="13"/>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3"/>
                                        </p:tgtEl>
                                        <p:attrNameLst>
                                          <p:attrName>fillcolor</p:attrName>
                                        </p:attrNameLst>
                                      </p:cBhvr>
                                      <p:to>
                                        <a:srgbClr val="ED7D31"/>
                                      </p:to>
                                    </p:animClr>
                                    <p:set>
                                      <p:cBhvr>
                                        <p:cTn id="21" dur="500" fill="hold"/>
                                        <p:tgtEl>
                                          <p:spTgt spid="13"/>
                                        </p:tgtEl>
                                        <p:attrNameLst>
                                          <p:attrName>fill.type</p:attrName>
                                        </p:attrNameLst>
                                      </p:cBhvr>
                                      <p:to>
                                        <p:strVal val="solid"/>
                                      </p:to>
                                    </p:set>
                                    <p:set>
                                      <p:cBhvr>
                                        <p:cTn id="2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23" restart="whenNotActive" fill="hold" evtFilter="cancelBubble" nodeType="interactiveSeq">
                <p:stCondLst>
                  <p:cond evt="onClick" delay="0">
                    <p:tgtEl>
                      <p:spTgt spid="14"/>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4"/>
                                        </p:tgtEl>
                                        <p:attrNameLst>
                                          <p:attrName>fillcolor</p:attrName>
                                        </p:attrNameLst>
                                      </p:cBhvr>
                                      <p:to>
                                        <a:srgbClr val="ED7D31"/>
                                      </p:to>
                                    </p:animClr>
                                    <p:set>
                                      <p:cBhvr>
                                        <p:cTn id="28" dur="500" fill="hold"/>
                                        <p:tgtEl>
                                          <p:spTgt spid="14"/>
                                        </p:tgtEl>
                                        <p:attrNameLst>
                                          <p:attrName>fill.type</p:attrName>
                                        </p:attrNameLst>
                                      </p:cBhvr>
                                      <p:to>
                                        <p:strVal val="solid"/>
                                      </p:to>
                                    </p:set>
                                    <p:set>
                                      <p:cBhvr>
                                        <p:cTn id="29" dur="5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sp>
        <p:nvSpPr>
          <p:cNvPr id="2" name="Freeform 2"/>
          <p:cNvSpPr/>
          <p:nvPr/>
        </p:nvSpPr>
        <p:spPr>
          <a:xfrm>
            <a:off x="9499600" y="163413"/>
            <a:ext cx="1256472" cy="968625"/>
          </a:xfrm>
          <a:custGeom>
            <a:avLst/>
            <a:gdLst/>
            <a:ahLst/>
            <a:cxnLst/>
            <a:rect l="l" t="t" r="r" b="b"/>
            <a:pathLst>
              <a:path w="1884708" h="1452938">
                <a:moveTo>
                  <a:pt x="0" y="0"/>
                </a:moveTo>
                <a:lnTo>
                  <a:pt x="1884708" y="0"/>
                </a:lnTo>
                <a:lnTo>
                  <a:pt x="1884708" y="1452939"/>
                </a:lnTo>
                <a:lnTo>
                  <a:pt x="0" y="145293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nvGrpSpPr>
          <p:cNvPr id="3" name="Group 3"/>
          <p:cNvGrpSpPr/>
          <p:nvPr/>
        </p:nvGrpSpPr>
        <p:grpSpPr>
          <a:xfrm>
            <a:off x="1" y="387905"/>
            <a:ext cx="3705407" cy="6466467"/>
            <a:chOff x="0" y="-7302663"/>
            <a:chExt cx="9395827" cy="16397065"/>
          </a:xfrm>
        </p:grpSpPr>
        <p:sp>
          <p:nvSpPr>
            <p:cNvPr id="4" name="Freeform 4"/>
            <p:cNvSpPr/>
            <p:nvPr/>
          </p:nvSpPr>
          <p:spPr>
            <a:xfrm rot="-6904889">
              <a:off x="1090907" y="1180789"/>
              <a:ext cx="6001369" cy="5335763"/>
            </a:xfrm>
            <a:custGeom>
              <a:avLst/>
              <a:gdLst/>
              <a:ahLst/>
              <a:cxnLst/>
              <a:rect l="l" t="t" r="r" b="b"/>
              <a:pathLst>
                <a:path w="6001369" h="5335763">
                  <a:moveTo>
                    <a:pt x="0" y="0"/>
                  </a:moveTo>
                  <a:lnTo>
                    <a:pt x="6001369" y="0"/>
                  </a:lnTo>
                  <a:lnTo>
                    <a:pt x="6001369" y="5335763"/>
                  </a:lnTo>
                  <a:lnTo>
                    <a:pt x="0" y="533576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5" name="Freeform 5"/>
            <p:cNvSpPr/>
            <p:nvPr/>
          </p:nvSpPr>
          <p:spPr>
            <a:xfrm>
              <a:off x="903251" y="5931135"/>
              <a:ext cx="6876667" cy="3163267"/>
            </a:xfrm>
            <a:custGeom>
              <a:avLst/>
              <a:gdLst/>
              <a:ahLst/>
              <a:cxnLst/>
              <a:rect l="l" t="t" r="r" b="b"/>
              <a:pathLst>
                <a:path w="6876667" h="3163267">
                  <a:moveTo>
                    <a:pt x="0" y="0"/>
                  </a:moveTo>
                  <a:lnTo>
                    <a:pt x="6876667" y="0"/>
                  </a:lnTo>
                  <a:lnTo>
                    <a:pt x="6876667" y="3163267"/>
                  </a:lnTo>
                  <a:lnTo>
                    <a:pt x="0" y="316326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6" name="Freeform 6"/>
            <p:cNvSpPr/>
            <p:nvPr/>
          </p:nvSpPr>
          <p:spPr>
            <a:xfrm>
              <a:off x="735668" y="2474212"/>
              <a:ext cx="7207378" cy="5645780"/>
            </a:xfrm>
            <a:custGeom>
              <a:avLst/>
              <a:gdLst/>
              <a:ahLst/>
              <a:cxnLst/>
              <a:rect l="l" t="t" r="r" b="b"/>
              <a:pathLst>
                <a:path w="7207378" h="5645780">
                  <a:moveTo>
                    <a:pt x="0" y="0"/>
                  </a:moveTo>
                  <a:lnTo>
                    <a:pt x="7207378" y="0"/>
                  </a:lnTo>
                  <a:lnTo>
                    <a:pt x="7207378" y="5645780"/>
                  </a:lnTo>
                  <a:lnTo>
                    <a:pt x="0" y="564578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7" name="Freeform 7"/>
            <p:cNvSpPr/>
            <p:nvPr/>
          </p:nvSpPr>
          <p:spPr>
            <a:xfrm>
              <a:off x="6612996" y="6723628"/>
              <a:ext cx="2782831" cy="1568821"/>
            </a:xfrm>
            <a:custGeom>
              <a:avLst/>
              <a:gdLst/>
              <a:ahLst/>
              <a:cxnLst/>
              <a:rect l="l" t="t" r="r" b="b"/>
              <a:pathLst>
                <a:path w="2782831" h="1568821">
                  <a:moveTo>
                    <a:pt x="0" y="0"/>
                  </a:moveTo>
                  <a:lnTo>
                    <a:pt x="2782832" y="0"/>
                  </a:lnTo>
                  <a:lnTo>
                    <a:pt x="2782832" y="1568821"/>
                  </a:lnTo>
                  <a:lnTo>
                    <a:pt x="0" y="156882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8" name="Freeform 8"/>
            <p:cNvSpPr/>
            <p:nvPr/>
          </p:nvSpPr>
          <p:spPr>
            <a:xfrm>
              <a:off x="0" y="7153633"/>
              <a:ext cx="2621409" cy="1616159"/>
            </a:xfrm>
            <a:custGeom>
              <a:avLst/>
              <a:gdLst/>
              <a:ahLst/>
              <a:cxnLst/>
              <a:rect l="l" t="t" r="r" b="b"/>
              <a:pathLst>
                <a:path w="2621409" h="1616159">
                  <a:moveTo>
                    <a:pt x="0" y="0"/>
                  </a:moveTo>
                  <a:lnTo>
                    <a:pt x="2621409" y="0"/>
                  </a:lnTo>
                  <a:lnTo>
                    <a:pt x="2621409" y="1616159"/>
                  </a:lnTo>
                  <a:lnTo>
                    <a:pt x="0" y="1616159"/>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9" name="Freeform 9"/>
            <p:cNvSpPr/>
            <p:nvPr/>
          </p:nvSpPr>
          <p:spPr>
            <a:xfrm>
              <a:off x="3072174" y="-7302663"/>
              <a:ext cx="2534363" cy="2738504"/>
            </a:xfrm>
            <a:custGeom>
              <a:avLst/>
              <a:gdLst/>
              <a:ahLst/>
              <a:cxnLst/>
              <a:rect l="l" t="t" r="r" b="b"/>
              <a:pathLst>
                <a:path w="2534362" h="2738505">
                  <a:moveTo>
                    <a:pt x="0" y="0"/>
                  </a:moveTo>
                  <a:lnTo>
                    <a:pt x="2534362" y="0"/>
                  </a:lnTo>
                  <a:lnTo>
                    <a:pt x="2534362" y="2738506"/>
                  </a:lnTo>
                  <a:lnTo>
                    <a:pt x="0" y="2738506"/>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854C3443-A7F2-DEBC-4334-BA2F6752C212}"/>
                  </a:ext>
                </a:extLst>
              </p:cNvPr>
              <p:cNvSpPr txBox="1"/>
              <p:nvPr/>
            </p:nvSpPr>
            <p:spPr>
              <a:xfrm>
                <a:off x="3612002" y="904363"/>
                <a:ext cx="5289183" cy="136280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29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Câu 4: </a:t>
                </a:r>
                <a:r>
                  <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Tính giá trị biểu thức:</a:t>
                </a:r>
              </a:p>
              <a:p>
                <a:pPr lvl="0" algn="ctr">
                  <a:lnSpc>
                    <a:spcPct val="150000"/>
                  </a:lnSpc>
                  <a:buClrTx/>
                </a:pPr>
                <a:r>
                  <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( 850 </a:t>
                </a:r>
                <a14:m>
                  <m:oMath xmlns:m="http://schemas.openxmlformats.org/officeDocument/2006/math">
                    <m:r>
                      <a:rPr kumimoji="0" lang="en-VN" sz="2933"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Arial" panose="020B0604020202020204" pitchFamily="34" charset="0"/>
                      </a:rPr>
                      <m:t>–</m:t>
                    </m:r>
                  </m:oMath>
                </a14:m>
                <a:r>
                  <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50 ) </a:t>
                </a:r>
                <a14:m>
                  <m:oMath xmlns:m="http://schemas.openxmlformats.org/officeDocument/2006/math">
                    <m:r>
                      <a:rPr lang="en-VN" sz="2933" i="1" kern="1200" dirty="0">
                        <a:solidFill>
                          <a:prstClr val="black"/>
                        </a:solidFill>
                        <a:latin typeface="Cambria Math" panose="02040503050406030204" pitchFamily="18" charset="0"/>
                        <a:ea typeface="Cambria Math" panose="02040503050406030204" pitchFamily="18" charset="0"/>
                        <a:cs typeface="Arial" panose="020B0604020202020204" pitchFamily="34" charset="0"/>
                      </a:rPr>
                      <m:t>×</m:t>
                    </m:r>
                  </m:oMath>
                </a14:m>
                <a:r>
                  <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7</a:t>
                </a:r>
                <a:r>
                  <a:rPr lang="en-US" sz="2933" kern="1200" dirty="0">
                    <a:solidFill>
                      <a:prstClr val="black"/>
                    </a:solidFill>
                    <a:latin typeface="UTM Avo" panose="02040603050506020204" pitchFamily="18" charset="0"/>
                    <a:cs typeface="Arial" panose="020B0604020202020204" pitchFamily="34" charset="0"/>
                  </a:rPr>
                  <a:t> = ?</a:t>
                </a:r>
                <a:endPar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mc:Choice>
        <mc:Fallback xmlns="">
          <p:sp>
            <p:nvSpPr>
              <p:cNvPr id="10" name="TextBox 9">
                <a:extLst>
                  <a:ext uri="{FF2B5EF4-FFF2-40B4-BE49-F238E27FC236}">
                    <a16:creationId xmlns:a16="http://schemas.microsoft.com/office/drawing/2014/main" id="{854C3443-A7F2-DEBC-4334-BA2F6752C212}"/>
                  </a:ext>
                </a:extLst>
              </p:cNvPr>
              <p:cNvSpPr txBox="1">
                <a:spLocks noRot="1" noChangeAspect="1" noMove="1" noResize="1" noEditPoints="1" noAdjustHandles="1" noChangeArrowheads="1" noChangeShapeType="1" noTextEdit="1"/>
              </p:cNvSpPr>
              <p:nvPr/>
            </p:nvSpPr>
            <p:spPr>
              <a:xfrm>
                <a:off x="3612002" y="904363"/>
                <a:ext cx="5289183" cy="1362809"/>
              </a:xfrm>
              <a:prstGeom prst="rect">
                <a:avLst/>
              </a:prstGeom>
              <a:blipFill>
                <a:blip r:embed="rId17"/>
                <a:stretch>
                  <a:fillRect l="-2422" r="-2537" b="-11161"/>
                </a:stretch>
              </a:blipFill>
            </p:spPr>
            <p:txBody>
              <a:bodyPr/>
              <a:lstStyle/>
              <a:p>
                <a:r>
                  <a:rPr lang="en-US">
                    <a:noFill/>
                  </a:rPr>
                  <a:t> </a:t>
                </a:r>
              </a:p>
            </p:txBody>
          </p:sp>
        </mc:Fallback>
      </mc:AlternateContent>
      <p:sp>
        <p:nvSpPr>
          <p:cNvPr id="11" name="Google Shape;1276;p63">
            <a:extLst>
              <a:ext uri="{FF2B5EF4-FFF2-40B4-BE49-F238E27FC236}">
                <a16:creationId xmlns:a16="http://schemas.microsoft.com/office/drawing/2014/main" id="{C232FC6D-07BB-11DB-336C-3EB90C1B005E}"/>
              </a:ext>
            </a:extLst>
          </p:cNvPr>
          <p:cNvSpPr txBox="1">
            <a:spLocks/>
          </p:cNvSpPr>
          <p:nvPr/>
        </p:nvSpPr>
        <p:spPr>
          <a:xfrm>
            <a:off x="2991816" y="2948506"/>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A. 56.</a:t>
            </a:r>
          </a:p>
        </p:txBody>
      </p:sp>
      <p:sp>
        <p:nvSpPr>
          <p:cNvPr id="12" name="Google Shape;1276;p63">
            <a:extLst>
              <a:ext uri="{FF2B5EF4-FFF2-40B4-BE49-F238E27FC236}">
                <a16:creationId xmlns:a16="http://schemas.microsoft.com/office/drawing/2014/main" id="{7A0E5F42-7A91-9671-7345-95E2D9D07E30}"/>
              </a:ext>
            </a:extLst>
          </p:cNvPr>
          <p:cNvSpPr txBox="1">
            <a:spLocks/>
          </p:cNvSpPr>
          <p:nvPr/>
        </p:nvSpPr>
        <p:spPr>
          <a:xfrm>
            <a:off x="6807440" y="2948506"/>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B. 560.</a:t>
            </a:r>
          </a:p>
        </p:txBody>
      </p:sp>
      <p:sp>
        <p:nvSpPr>
          <p:cNvPr id="13" name="Google Shape;1276;p63">
            <a:extLst>
              <a:ext uri="{FF2B5EF4-FFF2-40B4-BE49-F238E27FC236}">
                <a16:creationId xmlns:a16="http://schemas.microsoft.com/office/drawing/2014/main" id="{970AC5D9-C0BF-550E-BEDA-78CA5DB74C7B}"/>
              </a:ext>
            </a:extLst>
          </p:cNvPr>
          <p:cNvSpPr txBox="1">
            <a:spLocks/>
          </p:cNvSpPr>
          <p:nvPr/>
        </p:nvSpPr>
        <p:spPr>
          <a:xfrm>
            <a:off x="6807440" y="3991892"/>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D. 5 600.</a:t>
            </a:r>
          </a:p>
        </p:txBody>
      </p:sp>
      <p:sp>
        <p:nvSpPr>
          <p:cNvPr id="15" name="Google Shape;1276;p63">
            <a:extLst>
              <a:ext uri="{FF2B5EF4-FFF2-40B4-BE49-F238E27FC236}">
                <a16:creationId xmlns:a16="http://schemas.microsoft.com/office/drawing/2014/main" id="{854AA894-FF97-0A1E-4099-823BF7918F31}"/>
              </a:ext>
            </a:extLst>
          </p:cNvPr>
          <p:cNvSpPr txBox="1">
            <a:spLocks/>
          </p:cNvSpPr>
          <p:nvPr/>
        </p:nvSpPr>
        <p:spPr>
          <a:xfrm>
            <a:off x="2991816" y="3991892"/>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C. 56 000.</a:t>
            </a:r>
          </a:p>
        </p:txBody>
      </p:sp>
      <p:sp>
        <p:nvSpPr>
          <p:cNvPr id="16" name="Freeform 8">
            <a:extLst>
              <a:ext uri="{FF2B5EF4-FFF2-40B4-BE49-F238E27FC236}">
                <a16:creationId xmlns:a16="http://schemas.microsoft.com/office/drawing/2014/main" id="{53E9A78B-7FE2-7A5D-1BF5-629C8C565948}"/>
              </a:ext>
            </a:extLst>
          </p:cNvPr>
          <p:cNvSpPr/>
          <p:nvPr/>
        </p:nvSpPr>
        <p:spPr>
          <a:xfrm>
            <a:off x="2003396" y="756802"/>
            <a:ext cx="966648" cy="499142"/>
          </a:xfrm>
          <a:custGeom>
            <a:avLst/>
            <a:gdLst/>
            <a:ahLst/>
            <a:cxnLst/>
            <a:rect l="l" t="t" r="r" b="b"/>
            <a:pathLst>
              <a:path w="1933296" h="998284">
                <a:moveTo>
                  <a:pt x="0" y="0"/>
                </a:moveTo>
                <a:lnTo>
                  <a:pt x="1933295" y="0"/>
                </a:lnTo>
                <a:lnTo>
                  <a:pt x="1933295" y="998284"/>
                </a:lnTo>
                <a:lnTo>
                  <a:pt x="0" y="998284"/>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8" name="Freeform 2">
            <a:hlinkClick r:id="rId20" action="ppaction://hlinksldjump"/>
            <a:extLst>
              <a:ext uri="{FF2B5EF4-FFF2-40B4-BE49-F238E27FC236}">
                <a16:creationId xmlns:a16="http://schemas.microsoft.com/office/drawing/2014/main" id="{D8430D68-656B-F93E-34E3-47FE7EB26348}"/>
              </a:ext>
            </a:extLst>
          </p:cNvPr>
          <p:cNvSpPr/>
          <p:nvPr/>
        </p:nvSpPr>
        <p:spPr>
          <a:xfrm flipH="1">
            <a:off x="9855200" y="5038738"/>
            <a:ext cx="1382178" cy="1332074"/>
          </a:xfrm>
          <a:custGeom>
            <a:avLst/>
            <a:gdLst/>
            <a:ahLst/>
            <a:cxnLst/>
            <a:rect l="l" t="t" r="r" b="b"/>
            <a:pathLst>
              <a:path w="8539144" h="8229600">
                <a:moveTo>
                  <a:pt x="0" y="0"/>
                </a:moveTo>
                <a:lnTo>
                  <a:pt x="8539144" y="0"/>
                </a:lnTo>
                <a:lnTo>
                  <a:pt x="8539144" y="8229600"/>
                </a:lnTo>
                <a:lnTo>
                  <a:pt x="0" y="8229600"/>
                </a:lnTo>
                <a:lnTo>
                  <a:pt x="0" y="0"/>
                </a:lnTo>
                <a:close/>
              </a:path>
            </a:pathLst>
          </a:custGeom>
          <a:blipFill>
            <a:blip r:embed="rId21"/>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17" name="Picture 16">
            <a:extLst>
              <a:ext uri="{FF2B5EF4-FFF2-40B4-BE49-F238E27FC236}">
                <a16:creationId xmlns:a16="http://schemas.microsoft.com/office/drawing/2014/main" id="{F815D31D-3678-663B-A76C-07F03F180249}"/>
              </a:ext>
            </a:extLst>
          </p:cNvPr>
          <p:cNvPicPr>
            <a:picLocks noChangeAspect="1"/>
          </p:cNvPicPr>
          <p:nvPr/>
        </p:nvPicPr>
        <p:blipFill>
          <a:blip r:embed="rId22"/>
          <a:stretch>
            <a:fillRect/>
          </a:stretch>
        </p:blipFill>
        <p:spPr>
          <a:xfrm>
            <a:off x="21565" y="2610"/>
            <a:ext cx="911677" cy="1016589"/>
          </a:xfrm>
          <a:prstGeom prst="rect">
            <a:avLst/>
          </a:prstGeom>
        </p:spPr>
      </p:pic>
    </p:spTree>
  </p:cSld>
  <p:clrMapOvr>
    <a:masterClrMapping/>
  </p:clrMapOvr>
  <p:transition spd="med">
    <p:split dir="in"/>
  </p:transition>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3"/>
                                        </p:tgtEl>
                                        <p:attrNameLst>
                                          <p:attrName>fillcolor</p:attrName>
                                        </p:attrNameLst>
                                      </p:cBhvr>
                                      <p:to>
                                        <a:srgbClr val="92D050"/>
                                      </p:to>
                                    </p:animClr>
                                    <p:set>
                                      <p:cBhvr>
                                        <p:cTn id="7" dur="500" fill="hold"/>
                                        <p:tgtEl>
                                          <p:spTgt spid="13"/>
                                        </p:tgtEl>
                                        <p:attrNameLst>
                                          <p:attrName>fill.type</p:attrName>
                                        </p:attrNameLst>
                                      </p:cBhvr>
                                      <p:to>
                                        <p:strVal val="solid"/>
                                      </p:to>
                                    </p:set>
                                    <p:set>
                                      <p:cBhvr>
                                        <p:cTn id="8"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9" restart="whenNotActive" fill="hold" evtFilter="cancelBubble" nodeType="interactiveSeq">
                <p:stCondLst>
                  <p:cond evt="onClick" delay="0">
                    <p:tgtEl>
                      <p:spTgt spid="11"/>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1"/>
                                        </p:tgtEl>
                                        <p:attrNameLst>
                                          <p:attrName>fillcolor</p:attrName>
                                        </p:attrNameLst>
                                      </p:cBhvr>
                                      <p:to>
                                        <a:srgbClr val="ED7D31"/>
                                      </p:to>
                                    </p:animClr>
                                    <p:set>
                                      <p:cBhvr>
                                        <p:cTn id="14" dur="500" fill="hold"/>
                                        <p:tgtEl>
                                          <p:spTgt spid="11"/>
                                        </p:tgtEl>
                                        <p:attrNameLst>
                                          <p:attrName>fill.type</p:attrName>
                                        </p:attrNameLst>
                                      </p:cBhvr>
                                      <p:to>
                                        <p:strVal val="solid"/>
                                      </p:to>
                                    </p:set>
                                    <p:set>
                                      <p:cBhvr>
                                        <p:cTn id="15"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16" restart="whenNotActive" fill="hold" evtFilter="cancelBubble" nodeType="interactiveSeq">
                <p:stCondLst>
                  <p:cond evt="onClick" delay="0">
                    <p:tgtEl>
                      <p:spTgt spid="1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5"/>
                                        </p:tgtEl>
                                        <p:attrNameLst>
                                          <p:attrName>fillcolor</p:attrName>
                                        </p:attrNameLst>
                                      </p:cBhvr>
                                      <p:to>
                                        <a:srgbClr val="ED7D31"/>
                                      </p:to>
                                    </p:animClr>
                                    <p:set>
                                      <p:cBhvr>
                                        <p:cTn id="21" dur="500" fill="hold"/>
                                        <p:tgtEl>
                                          <p:spTgt spid="15"/>
                                        </p:tgtEl>
                                        <p:attrNameLst>
                                          <p:attrName>fill.type</p:attrName>
                                        </p:attrNameLst>
                                      </p:cBhvr>
                                      <p:to>
                                        <p:strVal val="solid"/>
                                      </p:to>
                                    </p:set>
                                    <p:set>
                                      <p:cBhvr>
                                        <p:cTn id="22" dur="5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seq concurrent="1" nextAc="seek">
              <p:cTn id="23" restart="whenNotActive" fill="hold" evtFilter="cancelBubble" nodeType="interactiveSeq">
                <p:stCondLst>
                  <p:cond evt="onClick" delay="0">
                    <p:tgtEl>
                      <p:spTgt spid="12"/>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2"/>
                                        </p:tgtEl>
                                        <p:attrNameLst>
                                          <p:attrName>fillcolor</p:attrName>
                                        </p:attrNameLst>
                                      </p:cBhvr>
                                      <p:to>
                                        <a:srgbClr val="ED7D31"/>
                                      </p:to>
                                    </p:animClr>
                                    <p:set>
                                      <p:cBhvr>
                                        <p:cTn id="28" dur="500" fill="hold"/>
                                        <p:tgtEl>
                                          <p:spTgt spid="12"/>
                                        </p:tgtEl>
                                        <p:attrNameLst>
                                          <p:attrName>fill.type</p:attrName>
                                        </p:attrNameLst>
                                      </p:cBhvr>
                                      <p:to>
                                        <p:strVal val="solid"/>
                                      </p:to>
                                    </p:set>
                                    <p:set>
                                      <p:cBhvr>
                                        <p:cTn id="29"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grpSp>
        <p:nvGrpSpPr>
          <p:cNvPr id="2" name="Group 2"/>
          <p:cNvGrpSpPr/>
          <p:nvPr/>
        </p:nvGrpSpPr>
        <p:grpSpPr>
          <a:xfrm>
            <a:off x="303357" y="311223"/>
            <a:ext cx="4294593" cy="6528003"/>
            <a:chOff x="0" y="-5586431"/>
            <a:chExt cx="8047037" cy="13056006"/>
          </a:xfrm>
        </p:grpSpPr>
        <p:sp>
          <p:nvSpPr>
            <p:cNvPr id="3" name="Freeform 3"/>
            <p:cNvSpPr/>
            <p:nvPr/>
          </p:nvSpPr>
          <p:spPr>
            <a:xfrm>
              <a:off x="0" y="0"/>
              <a:ext cx="7801410" cy="6182617"/>
            </a:xfrm>
            <a:custGeom>
              <a:avLst/>
              <a:gdLst/>
              <a:ahLst/>
              <a:cxnLst/>
              <a:rect l="l" t="t" r="r" b="b"/>
              <a:pathLst>
                <a:path w="7801410" h="6182617">
                  <a:moveTo>
                    <a:pt x="0" y="0"/>
                  </a:moveTo>
                  <a:lnTo>
                    <a:pt x="7801410" y="0"/>
                  </a:lnTo>
                  <a:lnTo>
                    <a:pt x="7801410" y="6182617"/>
                  </a:lnTo>
                  <a:lnTo>
                    <a:pt x="0" y="618261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4" name="Freeform 4"/>
            <p:cNvSpPr/>
            <p:nvPr/>
          </p:nvSpPr>
          <p:spPr>
            <a:xfrm flipH="1">
              <a:off x="1226568" y="2315736"/>
              <a:ext cx="1933296" cy="998284"/>
            </a:xfrm>
            <a:custGeom>
              <a:avLst/>
              <a:gdLst/>
              <a:ahLst/>
              <a:cxnLst/>
              <a:rect l="l" t="t" r="r" b="b"/>
              <a:pathLst>
                <a:path w="1933296" h="998284">
                  <a:moveTo>
                    <a:pt x="1933296" y="0"/>
                  </a:moveTo>
                  <a:lnTo>
                    <a:pt x="0" y="0"/>
                  </a:lnTo>
                  <a:lnTo>
                    <a:pt x="0" y="998283"/>
                  </a:lnTo>
                  <a:lnTo>
                    <a:pt x="1933296" y="998283"/>
                  </a:lnTo>
                  <a:lnTo>
                    <a:pt x="1933296"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5" name="Freeform 5"/>
            <p:cNvSpPr/>
            <p:nvPr/>
          </p:nvSpPr>
          <p:spPr>
            <a:xfrm>
              <a:off x="467665" y="3062428"/>
              <a:ext cx="7579372" cy="4245306"/>
            </a:xfrm>
            <a:custGeom>
              <a:avLst/>
              <a:gdLst/>
              <a:ahLst/>
              <a:cxnLst/>
              <a:rect l="l" t="t" r="r" b="b"/>
              <a:pathLst>
                <a:path w="7579372" h="4245306">
                  <a:moveTo>
                    <a:pt x="0" y="0"/>
                  </a:moveTo>
                  <a:lnTo>
                    <a:pt x="7579371" y="0"/>
                  </a:lnTo>
                  <a:lnTo>
                    <a:pt x="7579371" y="4245306"/>
                  </a:lnTo>
                  <a:lnTo>
                    <a:pt x="0" y="424530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6" name="Freeform 6"/>
            <p:cNvSpPr/>
            <p:nvPr/>
          </p:nvSpPr>
          <p:spPr>
            <a:xfrm>
              <a:off x="0" y="4426903"/>
              <a:ext cx="1930714" cy="3042672"/>
            </a:xfrm>
            <a:custGeom>
              <a:avLst/>
              <a:gdLst/>
              <a:ahLst/>
              <a:cxnLst/>
              <a:rect l="l" t="t" r="r" b="b"/>
              <a:pathLst>
                <a:path w="1930714" h="3042672">
                  <a:moveTo>
                    <a:pt x="0" y="0"/>
                  </a:moveTo>
                  <a:lnTo>
                    <a:pt x="1930714" y="0"/>
                  </a:lnTo>
                  <a:lnTo>
                    <a:pt x="1930714" y="3042673"/>
                  </a:lnTo>
                  <a:lnTo>
                    <a:pt x="0" y="304267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7" name="Freeform 7"/>
            <p:cNvSpPr/>
            <p:nvPr/>
          </p:nvSpPr>
          <p:spPr>
            <a:xfrm>
              <a:off x="3726019" y="2814877"/>
              <a:ext cx="2369129" cy="4258239"/>
            </a:xfrm>
            <a:custGeom>
              <a:avLst/>
              <a:gdLst/>
              <a:ahLst/>
              <a:cxnLst/>
              <a:rect l="l" t="t" r="r" b="b"/>
              <a:pathLst>
                <a:path w="2369129" h="4258239">
                  <a:moveTo>
                    <a:pt x="0" y="0"/>
                  </a:moveTo>
                  <a:lnTo>
                    <a:pt x="2369129" y="0"/>
                  </a:lnTo>
                  <a:lnTo>
                    <a:pt x="2369129" y="4258240"/>
                  </a:lnTo>
                  <a:lnTo>
                    <a:pt x="0" y="425824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8" name="Freeform 8"/>
            <p:cNvSpPr/>
            <p:nvPr/>
          </p:nvSpPr>
          <p:spPr>
            <a:xfrm>
              <a:off x="3156116" y="-4521336"/>
              <a:ext cx="1933296" cy="998284"/>
            </a:xfrm>
            <a:custGeom>
              <a:avLst/>
              <a:gdLst/>
              <a:ahLst/>
              <a:cxnLst/>
              <a:rect l="l" t="t" r="r" b="b"/>
              <a:pathLst>
                <a:path w="1933296" h="998284">
                  <a:moveTo>
                    <a:pt x="0" y="0"/>
                  </a:moveTo>
                  <a:lnTo>
                    <a:pt x="1933295" y="0"/>
                  </a:lnTo>
                  <a:lnTo>
                    <a:pt x="1933295" y="998284"/>
                  </a:lnTo>
                  <a:lnTo>
                    <a:pt x="0" y="99828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9" name="Freeform 9"/>
            <p:cNvSpPr/>
            <p:nvPr/>
          </p:nvSpPr>
          <p:spPr>
            <a:xfrm>
              <a:off x="3594570" y="1380504"/>
              <a:ext cx="1951371" cy="1129356"/>
            </a:xfrm>
            <a:custGeom>
              <a:avLst/>
              <a:gdLst/>
              <a:ahLst/>
              <a:cxnLst/>
              <a:rect l="l" t="t" r="r" b="b"/>
              <a:pathLst>
                <a:path w="1951371" h="1129356">
                  <a:moveTo>
                    <a:pt x="0" y="0"/>
                  </a:moveTo>
                  <a:lnTo>
                    <a:pt x="1951371" y="0"/>
                  </a:lnTo>
                  <a:lnTo>
                    <a:pt x="1951371" y="1129356"/>
                  </a:lnTo>
                  <a:lnTo>
                    <a:pt x="0" y="1129356"/>
                  </a:lnTo>
                  <a:lnTo>
                    <a:pt x="0" y="0"/>
                  </a:lnTo>
                  <a:close/>
                </a:path>
              </a:pathLst>
            </a:custGeom>
            <a:blipFill>
              <a:blip r:embed="rId1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0" name="Freeform 10"/>
            <p:cNvSpPr/>
            <p:nvPr/>
          </p:nvSpPr>
          <p:spPr>
            <a:xfrm>
              <a:off x="1374157" y="-5586431"/>
              <a:ext cx="1913439" cy="2067567"/>
            </a:xfrm>
            <a:custGeom>
              <a:avLst/>
              <a:gdLst/>
              <a:ahLst/>
              <a:cxnLst/>
              <a:rect l="l" t="t" r="r" b="b"/>
              <a:pathLst>
                <a:path w="1913439" h="2067566">
                  <a:moveTo>
                    <a:pt x="0" y="0"/>
                  </a:moveTo>
                  <a:lnTo>
                    <a:pt x="1913438" y="0"/>
                  </a:lnTo>
                  <a:lnTo>
                    <a:pt x="1913438" y="2067567"/>
                  </a:lnTo>
                  <a:lnTo>
                    <a:pt x="0" y="206756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sp>
        <p:nvSpPr>
          <p:cNvPr id="11" name="TextBox 10">
            <a:extLst>
              <a:ext uri="{FF2B5EF4-FFF2-40B4-BE49-F238E27FC236}">
                <a16:creationId xmlns:a16="http://schemas.microsoft.com/office/drawing/2014/main" id="{7295090E-09B0-E122-72A7-E05AD6A2C4FE}"/>
              </a:ext>
            </a:extLst>
          </p:cNvPr>
          <p:cNvSpPr txBox="1"/>
          <p:nvPr/>
        </p:nvSpPr>
        <p:spPr>
          <a:xfrm>
            <a:off x="1418716" y="941716"/>
            <a:ext cx="9928663" cy="135056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29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Câu 5: </a:t>
            </a:r>
            <a:r>
              <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Một quyển vở có giá 7 500 đồng. Hỏi mua 12 quyển vở như vậy hết bao nhiêu tiền?</a:t>
            </a:r>
          </a:p>
        </p:txBody>
      </p:sp>
      <p:sp>
        <p:nvSpPr>
          <p:cNvPr id="13" name="Google Shape;1276;p63">
            <a:extLst>
              <a:ext uri="{FF2B5EF4-FFF2-40B4-BE49-F238E27FC236}">
                <a16:creationId xmlns:a16="http://schemas.microsoft.com/office/drawing/2014/main" id="{75E34F72-8BC5-BBC0-FA79-FD01A73809EA}"/>
              </a:ext>
            </a:extLst>
          </p:cNvPr>
          <p:cNvSpPr txBox="1">
            <a:spLocks/>
          </p:cNvSpPr>
          <p:nvPr/>
        </p:nvSpPr>
        <p:spPr>
          <a:xfrm>
            <a:off x="3311371" y="2550897"/>
            <a:ext cx="3388837"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A. 75 000 đồng.</a:t>
            </a:r>
          </a:p>
        </p:txBody>
      </p:sp>
      <p:sp>
        <p:nvSpPr>
          <p:cNvPr id="14" name="Google Shape;1276;p63">
            <a:extLst>
              <a:ext uri="{FF2B5EF4-FFF2-40B4-BE49-F238E27FC236}">
                <a16:creationId xmlns:a16="http://schemas.microsoft.com/office/drawing/2014/main" id="{43285D77-9757-17AF-5CB6-73148D367EAE}"/>
              </a:ext>
            </a:extLst>
          </p:cNvPr>
          <p:cNvSpPr txBox="1">
            <a:spLocks/>
          </p:cNvSpPr>
          <p:nvPr/>
        </p:nvSpPr>
        <p:spPr>
          <a:xfrm>
            <a:off x="7126995" y="2550897"/>
            <a:ext cx="3388837"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B. 80 000 đồng.</a:t>
            </a:r>
          </a:p>
        </p:txBody>
      </p:sp>
      <p:sp>
        <p:nvSpPr>
          <p:cNvPr id="15" name="Google Shape;1276;p63">
            <a:extLst>
              <a:ext uri="{FF2B5EF4-FFF2-40B4-BE49-F238E27FC236}">
                <a16:creationId xmlns:a16="http://schemas.microsoft.com/office/drawing/2014/main" id="{3C0D8869-B87F-6577-E09C-3AD2C13E2B14}"/>
              </a:ext>
            </a:extLst>
          </p:cNvPr>
          <p:cNvSpPr txBox="1">
            <a:spLocks/>
          </p:cNvSpPr>
          <p:nvPr/>
        </p:nvSpPr>
        <p:spPr>
          <a:xfrm>
            <a:off x="7126995" y="3594283"/>
            <a:ext cx="3388837"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D. 85 000 đồng.</a:t>
            </a:r>
          </a:p>
        </p:txBody>
      </p:sp>
      <p:sp>
        <p:nvSpPr>
          <p:cNvPr id="17" name="Google Shape;1276;p63">
            <a:extLst>
              <a:ext uri="{FF2B5EF4-FFF2-40B4-BE49-F238E27FC236}">
                <a16:creationId xmlns:a16="http://schemas.microsoft.com/office/drawing/2014/main" id="{8FD618AF-B841-E7ED-4B59-9FF27AF1413A}"/>
              </a:ext>
            </a:extLst>
          </p:cNvPr>
          <p:cNvSpPr txBox="1">
            <a:spLocks/>
          </p:cNvSpPr>
          <p:nvPr/>
        </p:nvSpPr>
        <p:spPr>
          <a:xfrm>
            <a:off x="3337816" y="3571801"/>
            <a:ext cx="3388837"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C. 90 000 đồng.</a:t>
            </a:r>
          </a:p>
        </p:txBody>
      </p:sp>
      <p:sp>
        <p:nvSpPr>
          <p:cNvPr id="19" name="Freeform 2">
            <a:hlinkClick r:id="rId16" action="ppaction://hlinksldjump"/>
            <a:extLst>
              <a:ext uri="{FF2B5EF4-FFF2-40B4-BE49-F238E27FC236}">
                <a16:creationId xmlns:a16="http://schemas.microsoft.com/office/drawing/2014/main" id="{9F14EFDA-2790-D3A5-7C5F-56535107B8A6}"/>
              </a:ext>
            </a:extLst>
          </p:cNvPr>
          <p:cNvSpPr/>
          <p:nvPr/>
        </p:nvSpPr>
        <p:spPr>
          <a:xfrm flipH="1">
            <a:off x="10114159" y="5030942"/>
            <a:ext cx="1475299" cy="1332074"/>
          </a:xfrm>
          <a:custGeom>
            <a:avLst/>
            <a:gdLst/>
            <a:ahLst/>
            <a:cxnLst/>
            <a:rect l="l" t="t" r="r" b="b"/>
            <a:pathLst>
              <a:path w="8539144" h="8229600">
                <a:moveTo>
                  <a:pt x="0" y="0"/>
                </a:moveTo>
                <a:lnTo>
                  <a:pt x="8539144" y="0"/>
                </a:lnTo>
                <a:lnTo>
                  <a:pt x="8539144" y="8229600"/>
                </a:lnTo>
                <a:lnTo>
                  <a:pt x="0" y="8229600"/>
                </a:lnTo>
                <a:lnTo>
                  <a:pt x="0" y="0"/>
                </a:lnTo>
                <a:close/>
              </a:path>
            </a:pathLst>
          </a:custGeom>
          <a:blipFill>
            <a:blip r:embed="rId1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12" name="Picture 11">
            <a:extLst>
              <a:ext uri="{FF2B5EF4-FFF2-40B4-BE49-F238E27FC236}">
                <a16:creationId xmlns:a16="http://schemas.microsoft.com/office/drawing/2014/main" id="{8FF2C429-1B4D-B731-2DAC-3DA925B5BB45}"/>
              </a:ext>
            </a:extLst>
          </p:cNvPr>
          <p:cNvPicPr>
            <a:picLocks noChangeAspect="1"/>
          </p:cNvPicPr>
          <p:nvPr/>
        </p:nvPicPr>
        <p:blipFill>
          <a:blip r:embed="rId18"/>
          <a:stretch>
            <a:fillRect/>
          </a:stretch>
        </p:blipFill>
        <p:spPr>
          <a:xfrm>
            <a:off x="21565" y="2610"/>
            <a:ext cx="911677" cy="1016589"/>
          </a:xfrm>
          <a:prstGeom prst="rect">
            <a:avLst/>
          </a:prstGeom>
        </p:spPr>
      </p:pic>
    </p:spTree>
  </p:cSld>
  <p:clrMapOvr>
    <a:masterClrMapping/>
  </p:clrMapOvr>
  <p:transition spd="med">
    <p:split dir="in"/>
  </p:transition>
  <p:timing>
    <p:tnLst>
      <p:par>
        <p:cTn id="1" dur="indefinite" restart="never" nodeType="tmRoot">
          <p:childTnLst>
            <p:seq concurrent="1" nextAc="seek">
              <p:cTn id="2" restart="whenNotActive" fill="hold" evtFilter="cancelBubble" nodeType="interactiveSeq">
                <p:stCondLst>
                  <p:cond evt="onClick" delay="0">
                    <p:tgtEl>
                      <p:spTgt spid="17"/>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7"/>
                                        </p:tgtEl>
                                        <p:attrNameLst>
                                          <p:attrName>fillcolor</p:attrName>
                                        </p:attrNameLst>
                                      </p:cBhvr>
                                      <p:to>
                                        <a:srgbClr val="92D050"/>
                                      </p:to>
                                    </p:animClr>
                                    <p:set>
                                      <p:cBhvr>
                                        <p:cTn id="7" dur="500" fill="hold"/>
                                        <p:tgtEl>
                                          <p:spTgt spid="17"/>
                                        </p:tgtEl>
                                        <p:attrNameLst>
                                          <p:attrName>fill.type</p:attrName>
                                        </p:attrNameLst>
                                      </p:cBhvr>
                                      <p:to>
                                        <p:strVal val="solid"/>
                                      </p:to>
                                    </p:set>
                                    <p:set>
                                      <p:cBhvr>
                                        <p:cTn id="8" dur="5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seq concurrent="1" nextAc="seek">
              <p:cTn id="9" restart="whenNotActive" fill="hold" evtFilter="cancelBubble" nodeType="interactiveSeq">
                <p:stCondLst>
                  <p:cond evt="onClick" delay="0">
                    <p:tgtEl>
                      <p:spTgt spid="13"/>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13"/>
                                        </p:tgtEl>
                                        <p:attrNameLst>
                                          <p:attrName>fillcolor</p:attrName>
                                        </p:attrNameLst>
                                      </p:cBhvr>
                                      <p:to>
                                        <a:srgbClr val="ED7D31"/>
                                      </p:to>
                                    </p:animClr>
                                    <p:set>
                                      <p:cBhvr>
                                        <p:cTn id="14" dur="500" fill="hold"/>
                                        <p:tgtEl>
                                          <p:spTgt spid="13"/>
                                        </p:tgtEl>
                                        <p:attrNameLst>
                                          <p:attrName>fill.type</p:attrName>
                                        </p:attrNameLst>
                                      </p:cBhvr>
                                      <p:to>
                                        <p:strVal val="solid"/>
                                      </p:to>
                                    </p:set>
                                    <p:set>
                                      <p:cBhvr>
                                        <p:cTn id="15"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seq concurrent="1" nextAc="seek">
              <p:cTn id="16" restart="whenNotActive" fill="hold" evtFilter="cancelBubble" nodeType="interactiveSeq">
                <p:stCondLst>
                  <p:cond evt="onClick" delay="0">
                    <p:tgtEl>
                      <p:spTgt spid="14"/>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4"/>
                                        </p:tgtEl>
                                        <p:attrNameLst>
                                          <p:attrName>fillcolor</p:attrName>
                                        </p:attrNameLst>
                                      </p:cBhvr>
                                      <p:to>
                                        <a:srgbClr val="ED7D31"/>
                                      </p:to>
                                    </p:animClr>
                                    <p:set>
                                      <p:cBhvr>
                                        <p:cTn id="21" dur="500" fill="hold"/>
                                        <p:tgtEl>
                                          <p:spTgt spid="14"/>
                                        </p:tgtEl>
                                        <p:attrNameLst>
                                          <p:attrName>fill.type</p:attrName>
                                        </p:attrNameLst>
                                      </p:cBhvr>
                                      <p:to>
                                        <p:strVal val="solid"/>
                                      </p:to>
                                    </p:set>
                                    <p:set>
                                      <p:cBhvr>
                                        <p:cTn id="22" dur="500" fill="hold"/>
                                        <p:tgtEl>
                                          <p:spTgt spid="14"/>
                                        </p:tgtEl>
                                        <p:attrNameLst>
                                          <p:attrName>fill.on</p:attrName>
                                        </p:attrNameLst>
                                      </p:cBhvr>
                                      <p:to>
                                        <p:strVal val="true"/>
                                      </p:to>
                                    </p:set>
                                  </p:childTnLst>
                                </p:cTn>
                              </p:par>
                            </p:childTnLst>
                          </p:cTn>
                        </p:par>
                      </p:childTnLst>
                    </p:cTn>
                  </p:par>
                </p:childTnLst>
              </p:cTn>
              <p:nextCondLst>
                <p:cond evt="onClick" delay="0">
                  <p:tgtEl>
                    <p:spTgt spid="14"/>
                  </p:tgtEl>
                </p:cond>
              </p:nextCondLst>
            </p:seq>
            <p:seq concurrent="1" nextAc="seek">
              <p:cTn id="23" restart="whenNotActive" fill="hold" evtFilter="cancelBubble" nodeType="interactiveSeq">
                <p:stCondLst>
                  <p:cond evt="onClick" delay="0">
                    <p:tgtEl>
                      <p:spTgt spid="15"/>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5"/>
                                        </p:tgtEl>
                                        <p:attrNameLst>
                                          <p:attrName>fillcolor</p:attrName>
                                        </p:attrNameLst>
                                      </p:cBhvr>
                                      <p:to>
                                        <a:srgbClr val="ED7D31"/>
                                      </p:to>
                                    </p:animClr>
                                    <p:set>
                                      <p:cBhvr>
                                        <p:cTn id="28" dur="500" fill="hold"/>
                                        <p:tgtEl>
                                          <p:spTgt spid="15"/>
                                        </p:tgtEl>
                                        <p:attrNameLst>
                                          <p:attrName>fill.type</p:attrName>
                                        </p:attrNameLst>
                                      </p:cBhvr>
                                      <p:to>
                                        <p:strVal val="solid"/>
                                      </p:to>
                                    </p:set>
                                    <p:set>
                                      <p:cBhvr>
                                        <p:cTn id="29" dur="500" fill="hold"/>
                                        <p:tgtEl>
                                          <p:spTgt spid="15"/>
                                        </p:tgtEl>
                                        <p:attrNameLst>
                                          <p:attrName>fill.on</p:attrName>
                                        </p:attrNameLst>
                                      </p:cBhvr>
                                      <p:to>
                                        <p:strVal val="true"/>
                                      </p:to>
                                    </p:set>
                                  </p:childTnLst>
                                </p:cTn>
                              </p:par>
                            </p:childTnLst>
                          </p:cTn>
                        </p:par>
                      </p:childTnLst>
                    </p:cTn>
                  </p:par>
                </p:childTnLst>
              </p:cTn>
              <p:nextCondLst>
                <p:cond evt="onClick" delay="0">
                  <p:tgtEl>
                    <p:spTgt spid="15"/>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grpSp>
        <p:nvGrpSpPr>
          <p:cNvPr id="2" name="Group 2"/>
          <p:cNvGrpSpPr/>
          <p:nvPr/>
        </p:nvGrpSpPr>
        <p:grpSpPr>
          <a:xfrm>
            <a:off x="1" y="4466015"/>
            <a:ext cx="3403600" cy="2590818"/>
            <a:chOff x="0" y="-2"/>
            <a:chExt cx="8148024" cy="6442868"/>
          </a:xfrm>
        </p:grpSpPr>
        <p:sp>
          <p:nvSpPr>
            <p:cNvPr id="3" name="Freeform 3"/>
            <p:cNvSpPr/>
            <p:nvPr/>
          </p:nvSpPr>
          <p:spPr>
            <a:xfrm>
              <a:off x="2614760" y="-2"/>
              <a:ext cx="3897581" cy="2487000"/>
            </a:xfrm>
            <a:custGeom>
              <a:avLst/>
              <a:gdLst/>
              <a:ahLst/>
              <a:cxnLst/>
              <a:rect l="l" t="t" r="r" b="b"/>
              <a:pathLst>
                <a:path w="3353285" h="2463140">
                  <a:moveTo>
                    <a:pt x="0" y="0"/>
                  </a:moveTo>
                  <a:lnTo>
                    <a:pt x="3353285" y="0"/>
                  </a:lnTo>
                  <a:lnTo>
                    <a:pt x="3353285" y="2463140"/>
                  </a:lnTo>
                  <a:lnTo>
                    <a:pt x="0" y="24631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4" name="Freeform 4"/>
            <p:cNvSpPr/>
            <p:nvPr/>
          </p:nvSpPr>
          <p:spPr>
            <a:xfrm flipH="1">
              <a:off x="428914" y="4159154"/>
              <a:ext cx="5347783" cy="1805522"/>
            </a:xfrm>
            <a:custGeom>
              <a:avLst/>
              <a:gdLst/>
              <a:ahLst/>
              <a:cxnLst/>
              <a:rect l="l" t="t" r="r" b="b"/>
              <a:pathLst>
                <a:path w="5347783" h="1805522">
                  <a:moveTo>
                    <a:pt x="5347783" y="0"/>
                  </a:moveTo>
                  <a:lnTo>
                    <a:pt x="0" y="0"/>
                  </a:lnTo>
                  <a:lnTo>
                    <a:pt x="0" y="1805522"/>
                  </a:lnTo>
                  <a:lnTo>
                    <a:pt x="5347783" y="1805522"/>
                  </a:lnTo>
                  <a:lnTo>
                    <a:pt x="5347783"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5" name="Freeform 5"/>
            <p:cNvSpPr/>
            <p:nvPr/>
          </p:nvSpPr>
          <p:spPr>
            <a:xfrm>
              <a:off x="0" y="317542"/>
              <a:ext cx="3289629" cy="4627356"/>
            </a:xfrm>
            <a:custGeom>
              <a:avLst/>
              <a:gdLst/>
              <a:ahLst/>
              <a:cxnLst/>
              <a:rect l="l" t="t" r="r" b="b"/>
              <a:pathLst>
                <a:path w="3289629" h="4627356">
                  <a:moveTo>
                    <a:pt x="0" y="0"/>
                  </a:moveTo>
                  <a:lnTo>
                    <a:pt x="3289629" y="0"/>
                  </a:lnTo>
                  <a:lnTo>
                    <a:pt x="3289629" y="4627355"/>
                  </a:lnTo>
                  <a:lnTo>
                    <a:pt x="0" y="462735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6" name="Freeform 6"/>
            <p:cNvSpPr/>
            <p:nvPr/>
          </p:nvSpPr>
          <p:spPr>
            <a:xfrm>
              <a:off x="1940528" y="1415102"/>
              <a:ext cx="2350873" cy="3930031"/>
            </a:xfrm>
            <a:custGeom>
              <a:avLst/>
              <a:gdLst/>
              <a:ahLst/>
              <a:cxnLst/>
              <a:rect l="l" t="t" r="r" b="b"/>
              <a:pathLst>
                <a:path w="2350873" h="3930031">
                  <a:moveTo>
                    <a:pt x="0" y="0"/>
                  </a:moveTo>
                  <a:lnTo>
                    <a:pt x="2350873" y="0"/>
                  </a:lnTo>
                  <a:lnTo>
                    <a:pt x="2350873" y="3930031"/>
                  </a:lnTo>
                  <a:lnTo>
                    <a:pt x="0" y="393003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7" name="TextBox 7"/>
            <p:cNvSpPr txBox="1"/>
            <p:nvPr/>
          </p:nvSpPr>
          <p:spPr>
            <a:xfrm>
              <a:off x="3283798" y="215094"/>
              <a:ext cx="2818616" cy="1723383"/>
            </a:xfrm>
            <a:prstGeom prst="rect">
              <a:avLst/>
            </a:prstGeom>
          </p:spPr>
          <p:txBody>
            <a:bodyPr wrap="square" lIns="0" tIns="0" rIns="0" bIns="0" rtlCol="0" anchor="t">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183A3D"/>
                  </a:solidFill>
                  <a:effectLst/>
                  <a:uLnTx/>
                  <a:uFillTx/>
                  <a:latin typeface="UTM Avo" panose="02040603050506020204" pitchFamily="18" charset="0"/>
                  <a:ea typeface="+mn-ea"/>
                  <a:cs typeface="Arial" panose="020B0604020202020204" pitchFamily="34" charset="0"/>
                </a:rPr>
                <a:t>Sắp</a:t>
              </a:r>
              <a:r>
                <a:rPr kumimoji="0" lang="en-US" sz="1600" b="0" i="0" u="none" strike="noStrike" kern="1200" cap="none" spc="0" normalizeH="0" baseline="0" noProof="0" dirty="0">
                  <a:ln>
                    <a:noFill/>
                  </a:ln>
                  <a:solidFill>
                    <a:srgbClr val="183A3D"/>
                  </a:solidFill>
                  <a:effectLst/>
                  <a:uLnTx/>
                  <a:uFillTx/>
                  <a:latin typeface="UTM Avo" panose="02040603050506020204" pitchFamily="18" charset="0"/>
                  <a:ea typeface="+mn-ea"/>
                  <a:cs typeface="Arial" panose="020B0604020202020204" pitchFamily="34" charset="0"/>
                </a:rPr>
                <a:t> </a:t>
              </a:r>
              <a:r>
                <a:rPr kumimoji="0" lang="en-US" sz="1600" b="0" i="0" u="none" strike="noStrike" kern="1200" cap="none" spc="0" normalizeH="0" baseline="0" noProof="0" dirty="0" err="1">
                  <a:ln>
                    <a:noFill/>
                  </a:ln>
                  <a:solidFill>
                    <a:srgbClr val="183A3D"/>
                  </a:solidFill>
                  <a:effectLst/>
                  <a:uLnTx/>
                  <a:uFillTx/>
                  <a:latin typeface="UTM Avo" panose="02040603050506020204" pitchFamily="18" charset="0"/>
                  <a:ea typeface="+mn-ea"/>
                  <a:cs typeface="Arial" panose="020B0604020202020204" pitchFamily="34" charset="0"/>
                </a:rPr>
                <a:t>đến</a:t>
              </a:r>
              <a:r>
                <a:rPr kumimoji="0" lang="en-US" sz="1600" b="0" i="0" u="none" strike="noStrike" kern="1200" cap="none" spc="0" normalizeH="0" baseline="0" noProof="0" dirty="0">
                  <a:ln>
                    <a:noFill/>
                  </a:ln>
                  <a:solidFill>
                    <a:srgbClr val="183A3D"/>
                  </a:solidFill>
                  <a:effectLst/>
                  <a:uLnTx/>
                  <a:uFillTx/>
                  <a:latin typeface="UTM Avo" panose="02040603050506020204" pitchFamily="18" charset="0"/>
                  <a:ea typeface="+mn-ea"/>
                  <a:cs typeface="Arial" panose="020B0604020202020204" pitchFamily="34" charset="0"/>
                </a:rPr>
                <a:t> </a:t>
              </a:r>
              <a:r>
                <a:rPr kumimoji="0" lang="en-US" sz="1600" b="0" i="0" u="none" strike="noStrike" kern="1200" cap="none" spc="0" normalizeH="0" baseline="0" noProof="0" dirty="0" err="1">
                  <a:ln>
                    <a:noFill/>
                  </a:ln>
                  <a:solidFill>
                    <a:srgbClr val="183A3D"/>
                  </a:solidFill>
                  <a:effectLst/>
                  <a:uLnTx/>
                  <a:uFillTx/>
                  <a:latin typeface="UTM Avo" panose="02040603050506020204" pitchFamily="18" charset="0"/>
                  <a:ea typeface="+mn-ea"/>
                  <a:cs typeface="Arial" panose="020B0604020202020204" pitchFamily="34" charset="0"/>
                </a:rPr>
                <a:t>rồi</a:t>
              </a:r>
              <a:r>
                <a:rPr kumimoji="0" lang="en-US" sz="1600" b="0" i="0" u="none" strike="noStrike" kern="1200" cap="none" spc="0" normalizeH="0" baseline="0" noProof="0" dirty="0">
                  <a:ln>
                    <a:noFill/>
                  </a:ln>
                  <a:solidFill>
                    <a:srgbClr val="183A3D"/>
                  </a:solidFill>
                  <a:effectLst/>
                  <a:uLnTx/>
                  <a:uFillTx/>
                  <a:latin typeface="UTM Avo" panose="02040603050506020204" pitchFamily="18" charset="0"/>
                  <a:ea typeface="+mn-ea"/>
                  <a:cs typeface="Arial" panose="020B0604020202020204" pitchFamily="34" charset="0"/>
                </a:rPr>
                <a:t> </a:t>
              </a:r>
              <a:r>
                <a:rPr kumimoji="0" lang="en-US" sz="1600" b="0" i="0" u="none" strike="noStrike" kern="1200" cap="none" spc="0" normalizeH="0" baseline="0" noProof="0" dirty="0" err="1">
                  <a:ln>
                    <a:noFill/>
                  </a:ln>
                  <a:solidFill>
                    <a:srgbClr val="183A3D"/>
                  </a:solidFill>
                  <a:effectLst/>
                  <a:uLnTx/>
                  <a:uFillTx/>
                  <a:latin typeface="UTM Avo" panose="02040603050506020204" pitchFamily="18" charset="0"/>
                  <a:ea typeface="+mn-ea"/>
                  <a:cs typeface="Arial" panose="020B0604020202020204" pitchFamily="34" charset="0"/>
                </a:rPr>
                <a:t>phải</a:t>
              </a:r>
              <a:r>
                <a:rPr kumimoji="0" lang="en-US" sz="1600" b="0" i="0" u="none" strike="noStrike" kern="1200" cap="none" spc="0" normalizeH="0" baseline="0" noProof="0" dirty="0">
                  <a:ln>
                    <a:noFill/>
                  </a:ln>
                  <a:solidFill>
                    <a:srgbClr val="183A3D"/>
                  </a:solidFill>
                  <a:effectLst/>
                  <a:uLnTx/>
                  <a:uFillTx/>
                  <a:latin typeface="UTM Avo" panose="02040603050506020204" pitchFamily="18" charset="0"/>
                  <a:ea typeface="+mn-ea"/>
                  <a:cs typeface="Arial" panose="020B0604020202020204" pitchFamily="34" charset="0"/>
                </a:rPr>
                <a:t> </a:t>
              </a:r>
              <a:r>
                <a:rPr kumimoji="0" lang="en-US" sz="1600" b="0" i="0" u="none" strike="noStrike" kern="1200" cap="none" spc="0" normalizeH="0" baseline="0" noProof="0" dirty="0" err="1">
                  <a:ln>
                    <a:noFill/>
                  </a:ln>
                  <a:solidFill>
                    <a:srgbClr val="183A3D"/>
                  </a:solidFill>
                  <a:effectLst/>
                  <a:uLnTx/>
                  <a:uFillTx/>
                  <a:latin typeface="UTM Avo" panose="02040603050506020204" pitchFamily="18" charset="0"/>
                  <a:ea typeface="+mn-ea"/>
                  <a:cs typeface="Arial" panose="020B0604020202020204" pitchFamily="34" charset="0"/>
                </a:rPr>
                <a:t>không</a:t>
              </a:r>
              <a:r>
                <a:rPr kumimoji="0" lang="en-US" sz="1600" b="0" i="0" u="none" strike="noStrike" kern="1200" cap="none" spc="0" normalizeH="0" baseline="0" noProof="0" dirty="0">
                  <a:ln>
                    <a:noFill/>
                  </a:ln>
                  <a:solidFill>
                    <a:srgbClr val="183A3D"/>
                  </a:solidFill>
                  <a:effectLst/>
                  <a:uLnTx/>
                  <a:uFillTx/>
                  <a:latin typeface="UTM Avo" panose="02040603050506020204" pitchFamily="18" charset="0"/>
                  <a:ea typeface="+mn-ea"/>
                  <a:cs typeface="Arial" panose="020B0604020202020204" pitchFamily="34" charset="0"/>
                </a:rPr>
                <a:t>. </a:t>
              </a:r>
            </a:p>
          </p:txBody>
        </p:sp>
        <p:sp>
          <p:nvSpPr>
            <p:cNvPr id="8" name="Freeform 8"/>
            <p:cNvSpPr/>
            <p:nvPr/>
          </p:nvSpPr>
          <p:spPr>
            <a:xfrm>
              <a:off x="676484" y="4124032"/>
              <a:ext cx="1495467" cy="1641731"/>
            </a:xfrm>
            <a:custGeom>
              <a:avLst/>
              <a:gdLst/>
              <a:ahLst/>
              <a:cxnLst/>
              <a:rect l="l" t="t" r="r" b="b"/>
              <a:pathLst>
                <a:path w="1495467" h="1641731">
                  <a:moveTo>
                    <a:pt x="0" y="0"/>
                  </a:moveTo>
                  <a:lnTo>
                    <a:pt x="1495468" y="0"/>
                  </a:lnTo>
                  <a:lnTo>
                    <a:pt x="1495468" y="1641731"/>
                  </a:lnTo>
                  <a:lnTo>
                    <a:pt x="0" y="164173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9" name="Freeform 9"/>
            <p:cNvSpPr/>
            <p:nvPr/>
          </p:nvSpPr>
          <p:spPr>
            <a:xfrm rot="-6328117">
              <a:off x="4419869" y="3127307"/>
              <a:ext cx="1991023" cy="4640095"/>
            </a:xfrm>
            <a:custGeom>
              <a:avLst/>
              <a:gdLst/>
              <a:ahLst/>
              <a:cxnLst/>
              <a:rect l="l" t="t" r="r" b="b"/>
              <a:pathLst>
                <a:path w="1991023" h="4640095">
                  <a:moveTo>
                    <a:pt x="0" y="0"/>
                  </a:moveTo>
                  <a:lnTo>
                    <a:pt x="1991023" y="0"/>
                  </a:lnTo>
                  <a:lnTo>
                    <a:pt x="1991023" y="4640095"/>
                  </a:lnTo>
                  <a:lnTo>
                    <a:pt x="0" y="4640095"/>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0" name="Freeform 10"/>
            <p:cNvSpPr/>
            <p:nvPr/>
          </p:nvSpPr>
          <p:spPr>
            <a:xfrm>
              <a:off x="3603762" y="4148597"/>
              <a:ext cx="1063144" cy="1118029"/>
            </a:xfrm>
            <a:custGeom>
              <a:avLst/>
              <a:gdLst/>
              <a:ahLst/>
              <a:cxnLst/>
              <a:rect l="l" t="t" r="r" b="b"/>
              <a:pathLst>
                <a:path w="1063144" h="1118029">
                  <a:moveTo>
                    <a:pt x="0" y="0"/>
                  </a:moveTo>
                  <a:lnTo>
                    <a:pt x="1063144" y="0"/>
                  </a:lnTo>
                  <a:lnTo>
                    <a:pt x="1063144" y="1118029"/>
                  </a:lnTo>
                  <a:lnTo>
                    <a:pt x="0" y="1118029"/>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1" name="Freeform 11"/>
            <p:cNvSpPr/>
            <p:nvPr/>
          </p:nvSpPr>
          <p:spPr>
            <a:xfrm>
              <a:off x="4504893" y="4247905"/>
              <a:ext cx="2022334" cy="1140091"/>
            </a:xfrm>
            <a:custGeom>
              <a:avLst/>
              <a:gdLst/>
              <a:ahLst/>
              <a:cxnLst/>
              <a:rect l="l" t="t" r="r" b="b"/>
              <a:pathLst>
                <a:path w="2022334" h="1140091">
                  <a:moveTo>
                    <a:pt x="0" y="0"/>
                  </a:moveTo>
                  <a:lnTo>
                    <a:pt x="2022334" y="0"/>
                  </a:lnTo>
                  <a:lnTo>
                    <a:pt x="2022334" y="1140090"/>
                  </a:lnTo>
                  <a:lnTo>
                    <a:pt x="0" y="1140090"/>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2" name="Freeform 12"/>
            <p:cNvSpPr/>
            <p:nvPr/>
          </p:nvSpPr>
          <p:spPr>
            <a:xfrm flipH="1">
              <a:off x="5726082" y="1481638"/>
              <a:ext cx="2421942" cy="3906358"/>
            </a:xfrm>
            <a:custGeom>
              <a:avLst/>
              <a:gdLst/>
              <a:ahLst/>
              <a:cxnLst/>
              <a:rect l="l" t="t" r="r" b="b"/>
              <a:pathLst>
                <a:path w="2421942" h="3906358">
                  <a:moveTo>
                    <a:pt x="2421941" y="0"/>
                  </a:moveTo>
                  <a:lnTo>
                    <a:pt x="0" y="0"/>
                  </a:lnTo>
                  <a:lnTo>
                    <a:pt x="0" y="3906357"/>
                  </a:lnTo>
                  <a:lnTo>
                    <a:pt x="2421941" y="3906357"/>
                  </a:lnTo>
                  <a:lnTo>
                    <a:pt x="2421941"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3" name="TextBox 13"/>
            <p:cNvSpPr txBox="1"/>
            <p:nvPr/>
          </p:nvSpPr>
          <p:spPr>
            <a:xfrm rot="20281349">
              <a:off x="6120139" y="186304"/>
              <a:ext cx="398553" cy="1031352"/>
            </a:xfrm>
            <a:prstGeom prst="rect">
              <a:avLst/>
            </a:prstGeom>
          </p:spPr>
          <p:txBody>
            <a:bodyPr lIns="0" tIns="0" rIns="0" bIns="0" rtlCol="0" anchor="t">
              <a:spAutoFit/>
            </a:bodyPr>
            <a:lstStyle/>
            <a:p>
              <a:pPr marL="0" marR="0" lvl="0" indent="0" algn="l" defTabSz="914400" rtl="0" eaLnBrk="1" fontAlgn="auto" latinLnBrk="0" hangingPunct="1">
                <a:lnSpc>
                  <a:spcPts val="3558"/>
                </a:lnSpc>
                <a:spcBef>
                  <a:spcPts val="0"/>
                </a:spcBef>
                <a:spcAft>
                  <a:spcPts val="0"/>
                </a:spcAft>
                <a:buClrTx/>
                <a:buSzTx/>
                <a:buFontTx/>
                <a:buNone/>
                <a:tabLst/>
                <a:defRPr/>
              </a:pPr>
              <a:r>
                <a:rPr kumimoji="0" lang="en-US" sz="2736" b="0" i="0" u="none" strike="noStrike" kern="1200" cap="none" spc="0" normalizeH="0" baseline="0" noProof="0" dirty="0">
                  <a:ln>
                    <a:noFill/>
                  </a:ln>
                  <a:solidFill>
                    <a:srgbClr val="F7F6E7"/>
                  </a:solidFill>
                  <a:effectLst/>
                  <a:uLnTx/>
                  <a:uFillTx/>
                  <a:latin typeface="UTM Avo" panose="02040603050506020204" pitchFamily="18" charset="0"/>
                  <a:ea typeface="+mn-ea"/>
                  <a:cs typeface="+mn-cs"/>
                </a:rPr>
                <a:t>?</a:t>
              </a:r>
            </a:p>
          </p:txBody>
        </p:sp>
        <p:sp>
          <p:nvSpPr>
            <p:cNvPr id="14" name="TextBox 14"/>
            <p:cNvSpPr txBox="1"/>
            <p:nvPr/>
          </p:nvSpPr>
          <p:spPr>
            <a:xfrm rot="21502217">
              <a:off x="6526379" y="443430"/>
              <a:ext cx="398553" cy="1031352"/>
            </a:xfrm>
            <a:prstGeom prst="rect">
              <a:avLst/>
            </a:prstGeom>
          </p:spPr>
          <p:txBody>
            <a:bodyPr lIns="0" tIns="0" rIns="0" bIns="0" rtlCol="0" anchor="t">
              <a:spAutoFit/>
            </a:bodyPr>
            <a:lstStyle/>
            <a:p>
              <a:pPr marL="0" marR="0" lvl="0" indent="0" algn="l" defTabSz="914400" rtl="0" eaLnBrk="1" fontAlgn="auto" latinLnBrk="0" hangingPunct="1">
                <a:lnSpc>
                  <a:spcPts val="3558"/>
                </a:lnSpc>
                <a:spcBef>
                  <a:spcPts val="0"/>
                </a:spcBef>
                <a:spcAft>
                  <a:spcPts val="0"/>
                </a:spcAft>
                <a:buClrTx/>
                <a:buSzTx/>
                <a:buFontTx/>
                <a:buNone/>
                <a:tabLst/>
                <a:defRPr/>
              </a:pPr>
              <a:r>
                <a:rPr kumimoji="0" lang="en-US" sz="2736" b="0" i="0" u="none" strike="noStrike" kern="1200" cap="none" spc="0" normalizeH="0" baseline="0" noProof="0" dirty="0">
                  <a:ln>
                    <a:noFill/>
                  </a:ln>
                  <a:solidFill>
                    <a:srgbClr val="F7F6E7"/>
                  </a:solidFill>
                  <a:effectLst/>
                  <a:uLnTx/>
                  <a:uFillTx/>
                  <a:latin typeface="UTM Avo" panose="02040603050506020204" pitchFamily="18" charset="0"/>
                  <a:ea typeface="+mn-ea"/>
                  <a:cs typeface="+mn-cs"/>
                </a:rPr>
                <a:t>?</a:t>
              </a:r>
            </a:p>
          </p:txBody>
        </p:sp>
        <p:sp>
          <p:nvSpPr>
            <p:cNvPr id="15" name="Freeform 15"/>
            <p:cNvSpPr/>
            <p:nvPr/>
          </p:nvSpPr>
          <p:spPr>
            <a:xfrm flipH="1">
              <a:off x="4176100" y="4689582"/>
              <a:ext cx="469101" cy="627047"/>
            </a:xfrm>
            <a:custGeom>
              <a:avLst/>
              <a:gdLst/>
              <a:ahLst/>
              <a:cxnLst/>
              <a:rect l="l" t="t" r="r" b="b"/>
              <a:pathLst>
                <a:path w="469101" h="627047">
                  <a:moveTo>
                    <a:pt x="469101" y="0"/>
                  </a:moveTo>
                  <a:lnTo>
                    <a:pt x="0" y="0"/>
                  </a:lnTo>
                  <a:lnTo>
                    <a:pt x="0" y="627047"/>
                  </a:lnTo>
                  <a:lnTo>
                    <a:pt x="469101" y="627047"/>
                  </a:lnTo>
                  <a:lnTo>
                    <a:pt x="469101"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6" name="Freeform 16"/>
            <p:cNvSpPr/>
            <p:nvPr/>
          </p:nvSpPr>
          <p:spPr>
            <a:xfrm>
              <a:off x="4410650" y="5052830"/>
              <a:ext cx="471070" cy="263799"/>
            </a:xfrm>
            <a:custGeom>
              <a:avLst/>
              <a:gdLst/>
              <a:ahLst/>
              <a:cxnLst/>
              <a:rect l="l" t="t" r="r" b="b"/>
              <a:pathLst>
                <a:path w="471070" h="263799">
                  <a:moveTo>
                    <a:pt x="0" y="0"/>
                  </a:moveTo>
                  <a:lnTo>
                    <a:pt x="471071" y="0"/>
                  </a:lnTo>
                  <a:lnTo>
                    <a:pt x="471071" y="263799"/>
                  </a:lnTo>
                  <a:lnTo>
                    <a:pt x="0" y="263799"/>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grpSp>
      <p:sp>
        <p:nvSpPr>
          <p:cNvPr id="17" name="Freeform 3">
            <a:extLst>
              <a:ext uri="{FF2B5EF4-FFF2-40B4-BE49-F238E27FC236}">
                <a16:creationId xmlns:a16="http://schemas.microsoft.com/office/drawing/2014/main" id="{3E6DF8B9-21F7-6FAD-2CFE-E6F92D56A527}"/>
              </a:ext>
            </a:extLst>
          </p:cNvPr>
          <p:cNvSpPr/>
          <p:nvPr/>
        </p:nvSpPr>
        <p:spPr>
          <a:xfrm rot="69546">
            <a:off x="10880401" y="482125"/>
            <a:ext cx="1097564" cy="566742"/>
          </a:xfrm>
          <a:custGeom>
            <a:avLst/>
            <a:gdLst/>
            <a:ahLst/>
            <a:cxnLst/>
            <a:rect l="l" t="t" r="r" b="b"/>
            <a:pathLst>
              <a:path w="1646346" h="850113">
                <a:moveTo>
                  <a:pt x="0" y="0"/>
                </a:moveTo>
                <a:lnTo>
                  <a:pt x="1646346" y="0"/>
                </a:lnTo>
                <a:lnTo>
                  <a:pt x="1646346" y="850113"/>
                </a:lnTo>
                <a:lnTo>
                  <a:pt x="0" y="850113"/>
                </a:lnTo>
                <a:lnTo>
                  <a:pt x="0" y="0"/>
                </a:lnTo>
                <a:close/>
              </a:path>
            </a:pathLst>
          </a:custGeom>
          <a:blipFill>
            <a:blip r:embed="rId25">
              <a:extLst>
                <a:ext uri="{96DAC541-7B7A-43D3-8B79-37D633B846F1}">
                  <asvg:svgBlip xmlns:asvg="http://schemas.microsoft.com/office/drawing/2016/SVG/main" r:embed="rId2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8" name="Freeform 5">
            <a:extLst>
              <a:ext uri="{FF2B5EF4-FFF2-40B4-BE49-F238E27FC236}">
                <a16:creationId xmlns:a16="http://schemas.microsoft.com/office/drawing/2014/main" id="{E11DACCA-1F65-9C8D-292D-65EBF20FB99A}"/>
              </a:ext>
            </a:extLst>
          </p:cNvPr>
          <p:cNvSpPr/>
          <p:nvPr/>
        </p:nvSpPr>
        <p:spPr>
          <a:xfrm>
            <a:off x="1104007" y="395133"/>
            <a:ext cx="868237" cy="938173"/>
          </a:xfrm>
          <a:custGeom>
            <a:avLst/>
            <a:gdLst/>
            <a:ahLst/>
            <a:cxnLst/>
            <a:rect l="l" t="t" r="r" b="b"/>
            <a:pathLst>
              <a:path w="1302355" h="1407259">
                <a:moveTo>
                  <a:pt x="0" y="0"/>
                </a:moveTo>
                <a:lnTo>
                  <a:pt x="1302355" y="0"/>
                </a:lnTo>
                <a:lnTo>
                  <a:pt x="1302355" y="1407259"/>
                </a:lnTo>
                <a:lnTo>
                  <a:pt x="0" y="1407259"/>
                </a:lnTo>
                <a:lnTo>
                  <a:pt x="0" y="0"/>
                </a:lnTo>
                <a:close/>
              </a:path>
            </a:pathLst>
          </a:custGeom>
          <a:blipFill>
            <a:blip r:embed="rId27">
              <a:extLst>
                <a:ext uri="{96DAC541-7B7A-43D3-8B79-37D633B846F1}">
                  <asvg:svgBlip xmlns:asvg="http://schemas.microsoft.com/office/drawing/2016/SVG/main" r:embed="rId2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9" name="TextBox 18">
            <a:extLst>
              <a:ext uri="{FF2B5EF4-FFF2-40B4-BE49-F238E27FC236}">
                <a16:creationId xmlns:a16="http://schemas.microsoft.com/office/drawing/2014/main" id="{F315CC5E-BFDF-79A6-CA59-797066AB0A46}"/>
              </a:ext>
            </a:extLst>
          </p:cNvPr>
          <p:cNvSpPr txBox="1"/>
          <p:nvPr/>
        </p:nvSpPr>
        <p:spPr>
          <a:xfrm>
            <a:off x="1092241" y="1256681"/>
            <a:ext cx="9870285" cy="1350563"/>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29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Câu 6: </a:t>
            </a:r>
            <a:r>
              <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Một hội trường có 25 dãy ghế, mỗi dãy có 20 chiếc ghế. Hỏi hội trường có bao nhiêu chiếc ghế?</a:t>
            </a:r>
          </a:p>
        </p:txBody>
      </p:sp>
      <p:sp>
        <p:nvSpPr>
          <p:cNvPr id="21" name="Google Shape;1276;p63">
            <a:extLst>
              <a:ext uri="{FF2B5EF4-FFF2-40B4-BE49-F238E27FC236}">
                <a16:creationId xmlns:a16="http://schemas.microsoft.com/office/drawing/2014/main" id="{0F17EC39-78ED-0490-857C-9D931799D7C5}"/>
              </a:ext>
            </a:extLst>
          </p:cNvPr>
          <p:cNvSpPr txBox="1">
            <a:spLocks/>
          </p:cNvSpPr>
          <p:nvPr/>
        </p:nvSpPr>
        <p:spPr>
          <a:xfrm>
            <a:off x="2275258" y="2990243"/>
            <a:ext cx="3709214"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A. 550 chiếc ghế.</a:t>
            </a:r>
          </a:p>
        </p:txBody>
      </p:sp>
      <p:sp>
        <p:nvSpPr>
          <p:cNvPr id="22" name="Google Shape;1276;p63">
            <a:extLst>
              <a:ext uri="{FF2B5EF4-FFF2-40B4-BE49-F238E27FC236}">
                <a16:creationId xmlns:a16="http://schemas.microsoft.com/office/drawing/2014/main" id="{6CD7DB3A-DCFD-49D7-8A5B-1C4FC34036B7}"/>
              </a:ext>
            </a:extLst>
          </p:cNvPr>
          <p:cNvSpPr txBox="1">
            <a:spLocks/>
          </p:cNvSpPr>
          <p:nvPr/>
        </p:nvSpPr>
        <p:spPr>
          <a:xfrm>
            <a:off x="6854362" y="2999705"/>
            <a:ext cx="3709214"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B. 500 </a:t>
            </a:r>
            <a:r>
              <a:rPr kumimoji="0" lang="en" sz="2933" b="0" i="0" u="none" strike="noStrike" kern="1200" cap="none" spc="0" normalizeH="0" baseline="0" noProof="0" dirty="0" err="1">
                <a:ln>
                  <a:noFill/>
                </a:ln>
                <a:solidFill>
                  <a:prstClr val="black"/>
                </a:solidFill>
                <a:effectLst/>
                <a:uLnTx/>
                <a:uFillTx/>
                <a:latin typeface="UTM Avo" panose="02040603050506020204" pitchFamily="18" charset="0"/>
                <a:ea typeface="+mj-ea"/>
                <a:cs typeface="+mj-cs"/>
              </a:rPr>
              <a:t>chiếc</a:t>
            </a: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 </a:t>
            </a:r>
            <a:r>
              <a:rPr kumimoji="0" lang="en" sz="2933" b="0" i="0" u="none" strike="noStrike" kern="1200" cap="none" spc="0" normalizeH="0" baseline="0" noProof="0" dirty="0" err="1">
                <a:ln>
                  <a:noFill/>
                </a:ln>
                <a:solidFill>
                  <a:prstClr val="black"/>
                </a:solidFill>
                <a:effectLst/>
                <a:uLnTx/>
                <a:uFillTx/>
                <a:latin typeface="UTM Avo" panose="02040603050506020204" pitchFamily="18" charset="0"/>
                <a:ea typeface="+mj-ea"/>
                <a:cs typeface="+mj-cs"/>
              </a:rPr>
              <a:t>ghế</a:t>
            </a:r>
            <a:endPar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endParaRPr>
          </a:p>
        </p:txBody>
      </p:sp>
      <p:sp>
        <p:nvSpPr>
          <p:cNvPr id="23" name="Google Shape;1276;p63">
            <a:extLst>
              <a:ext uri="{FF2B5EF4-FFF2-40B4-BE49-F238E27FC236}">
                <a16:creationId xmlns:a16="http://schemas.microsoft.com/office/drawing/2014/main" id="{B2D8E416-D0D8-6D69-1086-FBB888116681}"/>
              </a:ext>
            </a:extLst>
          </p:cNvPr>
          <p:cNvSpPr txBox="1">
            <a:spLocks/>
          </p:cNvSpPr>
          <p:nvPr/>
        </p:nvSpPr>
        <p:spPr>
          <a:xfrm>
            <a:off x="6864041" y="4033187"/>
            <a:ext cx="3709214"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D. 400 chiếc ghế.</a:t>
            </a:r>
          </a:p>
        </p:txBody>
      </p:sp>
      <p:sp>
        <p:nvSpPr>
          <p:cNvPr id="25" name="Google Shape;1276;p63">
            <a:extLst>
              <a:ext uri="{FF2B5EF4-FFF2-40B4-BE49-F238E27FC236}">
                <a16:creationId xmlns:a16="http://schemas.microsoft.com/office/drawing/2014/main" id="{96017DFC-40F5-B78D-C257-997F7A9A84EB}"/>
              </a:ext>
            </a:extLst>
          </p:cNvPr>
          <p:cNvSpPr txBox="1">
            <a:spLocks/>
          </p:cNvSpPr>
          <p:nvPr/>
        </p:nvSpPr>
        <p:spPr>
          <a:xfrm>
            <a:off x="2275258" y="4033629"/>
            <a:ext cx="3709214"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C. 450 chiếc ghế.</a:t>
            </a:r>
          </a:p>
        </p:txBody>
      </p:sp>
      <p:sp>
        <p:nvSpPr>
          <p:cNvPr id="26" name="Freeform 2">
            <a:hlinkClick r:id="rId29" action="ppaction://hlinksldjump"/>
            <a:extLst>
              <a:ext uri="{FF2B5EF4-FFF2-40B4-BE49-F238E27FC236}">
                <a16:creationId xmlns:a16="http://schemas.microsoft.com/office/drawing/2014/main" id="{E8D9C7FD-15B0-0EA0-A04F-BCB9F3E5909E}"/>
              </a:ext>
            </a:extLst>
          </p:cNvPr>
          <p:cNvSpPr/>
          <p:nvPr/>
        </p:nvSpPr>
        <p:spPr>
          <a:xfrm flipH="1">
            <a:off x="9800096" y="4946487"/>
            <a:ext cx="1382178" cy="1332074"/>
          </a:xfrm>
          <a:custGeom>
            <a:avLst/>
            <a:gdLst/>
            <a:ahLst/>
            <a:cxnLst/>
            <a:rect l="l" t="t" r="r" b="b"/>
            <a:pathLst>
              <a:path w="8539144" h="8229600">
                <a:moveTo>
                  <a:pt x="0" y="0"/>
                </a:moveTo>
                <a:lnTo>
                  <a:pt x="8539144" y="0"/>
                </a:lnTo>
                <a:lnTo>
                  <a:pt x="8539144" y="8229600"/>
                </a:lnTo>
                <a:lnTo>
                  <a:pt x="0" y="8229600"/>
                </a:lnTo>
                <a:lnTo>
                  <a:pt x="0" y="0"/>
                </a:lnTo>
                <a:close/>
              </a:path>
            </a:pathLst>
          </a:custGeom>
          <a:blipFill>
            <a:blip r:embed="rId30"/>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20" name="Picture 19">
            <a:extLst>
              <a:ext uri="{FF2B5EF4-FFF2-40B4-BE49-F238E27FC236}">
                <a16:creationId xmlns:a16="http://schemas.microsoft.com/office/drawing/2014/main" id="{D9330E8B-9995-D638-03DA-E0DA858103AD}"/>
              </a:ext>
            </a:extLst>
          </p:cNvPr>
          <p:cNvPicPr>
            <a:picLocks noChangeAspect="1"/>
          </p:cNvPicPr>
          <p:nvPr/>
        </p:nvPicPr>
        <p:blipFill>
          <a:blip r:embed="rId31"/>
          <a:stretch>
            <a:fillRect/>
          </a:stretch>
        </p:blipFill>
        <p:spPr>
          <a:xfrm>
            <a:off x="21565" y="2610"/>
            <a:ext cx="911677" cy="1016589"/>
          </a:xfrm>
          <a:prstGeom prst="rect">
            <a:avLst/>
          </a:prstGeom>
        </p:spPr>
      </p:pic>
    </p:spTree>
  </p:cSld>
  <p:clrMapOvr>
    <a:masterClrMapping/>
  </p:clrMapOvr>
  <p:transition spd="med">
    <p:split dir="in"/>
  </p:transition>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22"/>
                                        </p:tgtEl>
                                        <p:attrNameLst>
                                          <p:attrName>fillcolor</p:attrName>
                                        </p:attrNameLst>
                                      </p:cBhvr>
                                      <p:to>
                                        <a:srgbClr val="92D050"/>
                                      </p:to>
                                    </p:animClr>
                                    <p:set>
                                      <p:cBhvr>
                                        <p:cTn id="7" dur="500" fill="hold"/>
                                        <p:tgtEl>
                                          <p:spTgt spid="22"/>
                                        </p:tgtEl>
                                        <p:attrNameLst>
                                          <p:attrName>fill.type</p:attrName>
                                        </p:attrNameLst>
                                      </p:cBhvr>
                                      <p:to>
                                        <p:strVal val="solid"/>
                                      </p:to>
                                    </p:set>
                                    <p:set>
                                      <p:cBhvr>
                                        <p:cTn id="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9" restart="whenNotActive" fill="hold" evtFilter="cancelBubble" nodeType="interactiveSeq">
                <p:stCondLst>
                  <p:cond evt="onClick" delay="0">
                    <p:tgtEl>
                      <p:spTgt spid="21"/>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21"/>
                                        </p:tgtEl>
                                        <p:attrNameLst>
                                          <p:attrName>fillcolor</p:attrName>
                                        </p:attrNameLst>
                                      </p:cBhvr>
                                      <p:to>
                                        <a:srgbClr val="ED7D31"/>
                                      </p:to>
                                    </p:animClr>
                                    <p:set>
                                      <p:cBhvr>
                                        <p:cTn id="14" dur="500" fill="hold"/>
                                        <p:tgtEl>
                                          <p:spTgt spid="21"/>
                                        </p:tgtEl>
                                        <p:attrNameLst>
                                          <p:attrName>fill.type</p:attrName>
                                        </p:attrNameLst>
                                      </p:cBhvr>
                                      <p:to>
                                        <p:strVal val="solid"/>
                                      </p:to>
                                    </p:set>
                                    <p:set>
                                      <p:cBhvr>
                                        <p:cTn id="15" dur="500" fill="hold"/>
                                        <p:tgtEl>
                                          <p:spTgt spid="21"/>
                                        </p:tgtEl>
                                        <p:attrNameLst>
                                          <p:attrName>fill.on</p:attrName>
                                        </p:attrNameLst>
                                      </p:cBhvr>
                                      <p:to>
                                        <p:strVal val="true"/>
                                      </p:to>
                                    </p:set>
                                  </p:childTnLst>
                                </p:cTn>
                              </p:par>
                            </p:childTnLst>
                          </p:cTn>
                        </p:par>
                      </p:childTnLst>
                    </p:cTn>
                  </p:par>
                </p:childTnLst>
              </p:cTn>
              <p:nextCondLst>
                <p:cond evt="onClick" delay="0">
                  <p:tgtEl>
                    <p:spTgt spid="21"/>
                  </p:tgtEl>
                </p:cond>
              </p:nextCondLst>
            </p:seq>
            <p:seq concurrent="1" nextAc="seek">
              <p:cTn id="16" restart="whenNotActive" fill="hold" evtFilter="cancelBubble" nodeType="interactiveSeq">
                <p:stCondLst>
                  <p:cond evt="onClick" delay="0">
                    <p:tgtEl>
                      <p:spTgt spid="25"/>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25"/>
                                        </p:tgtEl>
                                        <p:attrNameLst>
                                          <p:attrName>fillcolor</p:attrName>
                                        </p:attrNameLst>
                                      </p:cBhvr>
                                      <p:to>
                                        <a:srgbClr val="ED7D31"/>
                                      </p:to>
                                    </p:animClr>
                                    <p:set>
                                      <p:cBhvr>
                                        <p:cTn id="21" dur="500" fill="hold"/>
                                        <p:tgtEl>
                                          <p:spTgt spid="25"/>
                                        </p:tgtEl>
                                        <p:attrNameLst>
                                          <p:attrName>fill.type</p:attrName>
                                        </p:attrNameLst>
                                      </p:cBhvr>
                                      <p:to>
                                        <p:strVal val="solid"/>
                                      </p:to>
                                    </p:set>
                                    <p:set>
                                      <p:cBhvr>
                                        <p:cTn id="22" dur="500" fill="hold"/>
                                        <p:tgtEl>
                                          <p:spTgt spid="25"/>
                                        </p:tgtEl>
                                        <p:attrNameLst>
                                          <p:attrName>fill.on</p:attrName>
                                        </p:attrNameLst>
                                      </p:cBhvr>
                                      <p:to>
                                        <p:strVal val="true"/>
                                      </p:to>
                                    </p:set>
                                  </p:childTnLst>
                                </p:cTn>
                              </p:par>
                            </p:childTnLst>
                          </p:cTn>
                        </p:par>
                      </p:childTnLst>
                    </p:cTn>
                  </p:par>
                </p:childTnLst>
              </p:cTn>
              <p:nextCondLst>
                <p:cond evt="onClick" delay="0">
                  <p:tgtEl>
                    <p:spTgt spid="25"/>
                  </p:tgtEl>
                </p:cond>
              </p:nextCondLst>
            </p:seq>
            <p:seq concurrent="1" nextAc="seek">
              <p:cTn id="23" restart="whenNotActive" fill="hold" evtFilter="cancelBubble" nodeType="interactiveSeq">
                <p:stCondLst>
                  <p:cond evt="onClick" delay="0">
                    <p:tgtEl>
                      <p:spTgt spid="23"/>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23"/>
                                        </p:tgtEl>
                                        <p:attrNameLst>
                                          <p:attrName>fillcolor</p:attrName>
                                        </p:attrNameLst>
                                      </p:cBhvr>
                                      <p:to>
                                        <a:srgbClr val="ED7D31"/>
                                      </p:to>
                                    </p:animClr>
                                    <p:set>
                                      <p:cBhvr>
                                        <p:cTn id="28" dur="500" fill="hold"/>
                                        <p:tgtEl>
                                          <p:spTgt spid="23"/>
                                        </p:tgtEl>
                                        <p:attrNameLst>
                                          <p:attrName>fill.type</p:attrName>
                                        </p:attrNameLst>
                                      </p:cBhvr>
                                      <p:to>
                                        <p:strVal val="solid"/>
                                      </p:to>
                                    </p:set>
                                    <p:set>
                                      <p:cBhvr>
                                        <p:cTn id="29"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sp>
        <p:nvSpPr>
          <p:cNvPr id="9" name="Freeform 9"/>
          <p:cNvSpPr/>
          <p:nvPr/>
        </p:nvSpPr>
        <p:spPr>
          <a:xfrm>
            <a:off x="1234864" y="299216"/>
            <a:ext cx="766455" cy="828193"/>
          </a:xfrm>
          <a:custGeom>
            <a:avLst/>
            <a:gdLst/>
            <a:ahLst/>
            <a:cxnLst/>
            <a:rect l="l" t="t" r="r" b="b"/>
            <a:pathLst>
              <a:path w="1532910" h="1656386">
                <a:moveTo>
                  <a:pt x="0" y="0"/>
                </a:moveTo>
                <a:lnTo>
                  <a:pt x="1532910" y="0"/>
                </a:lnTo>
                <a:lnTo>
                  <a:pt x="1532910" y="1656386"/>
                </a:lnTo>
                <a:lnTo>
                  <a:pt x="0" y="165638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Freeform 10"/>
          <p:cNvSpPr/>
          <p:nvPr/>
        </p:nvSpPr>
        <p:spPr>
          <a:xfrm flipH="1">
            <a:off x="10156108" y="583196"/>
            <a:ext cx="832512" cy="429879"/>
          </a:xfrm>
          <a:custGeom>
            <a:avLst/>
            <a:gdLst/>
            <a:ahLst/>
            <a:cxnLst/>
            <a:rect l="l" t="t" r="r" b="b"/>
            <a:pathLst>
              <a:path w="1248768" h="644818">
                <a:moveTo>
                  <a:pt x="1248768" y="0"/>
                </a:moveTo>
                <a:lnTo>
                  <a:pt x="0" y="0"/>
                </a:lnTo>
                <a:lnTo>
                  <a:pt x="0" y="644818"/>
                </a:lnTo>
                <a:lnTo>
                  <a:pt x="1248768" y="644818"/>
                </a:lnTo>
                <a:lnTo>
                  <a:pt x="1248768"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Freeform 11"/>
          <p:cNvSpPr/>
          <p:nvPr/>
        </p:nvSpPr>
        <p:spPr>
          <a:xfrm flipH="1">
            <a:off x="1214482" y="798136"/>
            <a:ext cx="896336" cy="462835"/>
          </a:xfrm>
          <a:custGeom>
            <a:avLst/>
            <a:gdLst/>
            <a:ahLst/>
            <a:cxnLst/>
            <a:rect l="l" t="t" r="r" b="b"/>
            <a:pathLst>
              <a:path w="1344504" h="694253">
                <a:moveTo>
                  <a:pt x="1344504" y="0"/>
                </a:moveTo>
                <a:lnTo>
                  <a:pt x="0" y="0"/>
                </a:lnTo>
                <a:lnTo>
                  <a:pt x="0" y="694253"/>
                </a:lnTo>
                <a:lnTo>
                  <a:pt x="1344504" y="694253"/>
                </a:lnTo>
                <a:lnTo>
                  <a:pt x="1344504"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Freeform 12"/>
          <p:cNvSpPr/>
          <p:nvPr/>
        </p:nvSpPr>
        <p:spPr>
          <a:xfrm rot="123881">
            <a:off x="1954516" y="706395"/>
            <a:ext cx="763757" cy="442024"/>
          </a:xfrm>
          <a:custGeom>
            <a:avLst/>
            <a:gdLst/>
            <a:ahLst/>
            <a:cxnLst/>
            <a:rect l="l" t="t" r="r" b="b"/>
            <a:pathLst>
              <a:path w="1145635" h="663036">
                <a:moveTo>
                  <a:pt x="0" y="0"/>
                </a:moveTo>
                <a:lnTo>
                  <a:pt x="1145635" y="0"/>
                </a:lnTo>
                <a:lnTo>
                  <a:pt x="1145635" y="663036"/>
                </a:lnTo>
                <a:lnTo>
                  <a:pt x="0" y="663036"/>
                </a:lnTo>
                <a:lnTo>
                  <a:pt x="0" y="0"/>
                </a:lnTo>
                <a:close/>
              </a:path>
            </a:pathLst>
          </a:custGeom>
          <a:blipFill>
            <a:blip r:embed="rId7"/>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9C220DC1-D8F9-1CB5-34A4-BF4CC59B17E5}"/>
              </a:ext>
            </a:extLst>
          </p:cNvPr>
          <p:cNvSpPr txBox="1"/>
          <p:nvPr/>
        </p:nvSpPr>
        <p:spPr>
          <a:xfrm>
            <a:off x="1704501" y="1180087"/>
            <a:ext cx="8983484" cy="1362809"/>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VN" sz="2933"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Câu 7: </a:t>
            </a:r>
            <a:r>
              <a:rPr kumimoji="0" lang="en-VN" sz="2933"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Một bao thóc có khối lượng 12 kg. Hỏi 33 bao thóc như thế nặng bao nhiêu kg? </a:t>
            </a:r>
          </a:p>
        </p:txBody>
      </p:sp>
      <p:sp>
        <p:nvSpPr>
          <p:cNvPr id="16" name="Google Shape;1276;p63">
            <a:extLst>
              <a:ext uri="{FF2B5EF4-FFF2-40B4-BE49-F238E27FC236}">
                <a16:creationId xmlns:a16="http://schemas.microsoft.com/office/drawing/2014/main" id="{136FF1D5-7885-F258-E28D-B1F62DBED1E6}"/>
              </a:ext>
            </a:extLst>
          </p:cNvPr>
          <p:cNvSpPr txBox="1">
            <a:spLocks/>
          </p:cNvSpPr>
          <p:nvPr/>
        </p:nvSpPr>
        <p:spPr>
          <a:xfrm>
            <a:off x="2835574" y="3051002"/>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A. 396 kg.</a:t>
            </a:r>
          </a:p>
        </p:txBody>
      </p:sp>
      <p:sp>
        <p:nvSpPr>
          <p:cNvPr id="17" name="Google Shape;1276;p63">
            <a:extLst>
              <a:ext uri="{FF2B5EF4-FFF2-40B4-BE49-F238E27FC236}">
                <a16:creationId xmlns:a16="http://schemas.microsoft.com/office/drawing/2014/main" id="{C4D24A0D-5AFF-649A-2FE7-02AEB8BB7C48}"/>
              </a:ext>
            </a:extLst>
          </p:cNvPr>
          <p:cNvSpPr txBox="1">
            <a:spLocks/>
          </p:cNvSpPr>
          <p:nvPr/>
        </p:nvSpPr>
        <p:spPr>
          <a:xfrm>
            <a:off x="6665712" y="3035211"/>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B. 369 kg.</a:t>
            </a:r>
          </a:p>
        </p:txBody>
      </p:sp>
      <p:sp>
        <p:nvSpPr>
          <p:cNvPr id="18" name="Google Shape;1276;p63">
            <a:extLst>
              <a:ext uri="{FF2B5EF4-FFF2-40B4-BE49-F238E27FC236}">
                <a16:creationId xmlns:a16="http://schemas.microsoft.com/office/drawing/2014/main" id="{F429BFA0-94E9-71A4-087A-C894C32ECB08}"/>
              </a:ext>
            </a:extLst>
          </p:cNvPr>
          <p:cNvSpPr txBox="1">
            <a:spLocks/>
          </p:cNvSpPr>
          <p:nvPr/>
        </p:nvSpPr>
        <p:spPr>
          <a:xfrm>
            <a:off x="6665712" y="4078597"/>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D. 639 kg.</a:t>
            </a:r>
          </a:p>
        </p:txBody>
      </p:sp>
      <p:sp>
        <p:nvSpPr>
          <p:cNvPr id="20" name="Google Shape;1276;p63">
            <a:extLst>
              <a:ext uri="{FF2B5EF4-FFF2-40B4-BE49-F238E27FC236}">
                <a16:creationId xmlns:a16="http://schemas.microsoft.com/office/drawing/2014/main" id="{A68E357D-A9B0-EFBC-7D19-40CC848D09E8}"/>
              </a:ext>
            </a:extLst>
          </p:cNvPr>
          <p:cNvSpPr txBox="1">
            <a:spLocks/>
          </p:cNvSpPr>
          <p:nvPr/>
        </p:nvSpPr>
        <p:spPr>
          <a:xfrm>
            <a:off x="2850088" y="4078597"/>
            <a:ext cx="2661445" cy="503385"/>
          </a:xfrm>
          <a:prstGeom prst="rect">
            <a:avLst/>
          </a:prstGeom>
          <a:solidFill>
            <a:schemeClr val="accent4">
              <a:lumMod val="60000"/>
              <a:lumOff val="40000"/>
            </a:schemeClr>
          </a:solidFill>
          <a:ln>
            <a:noFill/>
          </a:ln>
        </p:spPr>
        <p:style>
          <a:lnRef idx="2">
            <a:schemeClr val="accent2"/>
          </a:lnRef>
          <a:fillRef idx="1">
            <a:schemeClr val="lt1"/>
          </a:fillRef>
          <a:effectRef idx="0">
            <a:schemeClr val="accent2"/>
          </a:effectRef>
          <a:fontRef idx="minor">
            <a:schemeClr val="dk1"/>
          </a:fontRef>
        </p:style>
        <p:txBody>
          <a:bodyPr spcFirstLastPara="1" vert="horz" wrap="square" lIns="60950" tIns="60950" rIns="60950" bIns="60950" rtlCol="0" anchor="ctr" anchorCtr="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 sz="2933" b="0" i="0" u="none" strike="noStrike" kern="1200" cap="none" spc="0" normalizeH="0" baseline="0" noProof="0" dirty="0">
                <a:ln>
                  <a:noFill/>
                </a:ln>
                <a:solidFill>
                  <a:prstClr val="black"/>
                </a:solidFill>
                <a:effectLst/>
                <a:uLnTx/>
                <a:uFillTx/>
                <a:latin typeface="UTM Avo" panose="02040603050506020204" pitchFamily="18" charset="0"/>
                <a:ea typeface="+mj-ea"/>
                <a:cs typeface="+mj-cs"/>
              </a:rPr>
              <a:t>C. 693 kg.</a:t>
            </a:r>
          </a:p>
        </p:txBody>
      </p:sp>
      <p:sp>
        <p:nvSpPr>
          <p:cNvPr id="26" name="Freeform 6">
            <a:extLst>
              <a:ext uri="{FF2B5EF4-FFF2-40B4-BE49-F238E27FC236}">
                <a16:creationId xmlns:a16="http://schemas.microsoft.com/office/drawing/2014/main" id="{86486579-B915-E486-52AC-92736ACDC0C9}"/>
              </a:ext>
            </a:extLst>
          </p:cNvPr>
          <p:cNvSpPr/>
          <p:nvPr/>
        </p:nvSpPr>
        <p:spPr>
          <a:xfrm rot="123881">
            <a:off x="190532" y="5423199"/>
            <a:ext cx="2951096" cy="1285835"/>
          </a:xfrm>
          <a:custGeom>
            <a:avLst/>
            <a:gdLst/>
            <a:ahLst/>
            <a:cxnLst/>
            <a:rect l="l" t="t" r="r" b="b"/>
            <a:pathLst>
              <a:path w="5902192" h="2571669">
                <a:moveTo>
                  <a:pt x="0" y="0"/>
                </a:moveTo>
                <a:lnTo>
                  <a:pt x="5902192" y="0"/>
                </a:lnTo>
                <a:lnTo>
                  <a:pt x="5902192" y="2571669"/>
                </a:lnTo>
                <a:lnTo>
                  <a:pt x="0" y="25716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VN"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7" name="Freeform 14">
            <a:extLst>
              <a:ext uri="{FF2B5EF4-FFF2-40B4-BE49-F238E27FC236}">
                <a16:creationId xmlns:a16="http://schemas.microsoft.com/office/drawing/2014/main" id="{9DE1C329-9B09-B60E-4CD1-08460A11966A}"/>
              </a:ext>
            </a:extLst>
          </p:cNvPr>
          <p:cNvSpPr/>
          <p:nvPr/>
        </p:nvSpPr>
        <p:spPr>
          <a:xfrm>
            <a:off x="2228070" y="5342654"/>
            <a:ext cx="1379129" cy="1243723"/>
          </a:xfrm>
          <a:custGeom>
            <a:avLst/>
            <a:gdLst/>
            <a:ahLst/>
            <a:cxnLst/>
            <a:rect l="l" t="t" r="r" b="b"/>
            <a:pathLst>
              <a:path w="2068693" h="1865585">
                <a:moveTo>
                  <a:pt x="0" y="0"/>
                </a:moveTo>
                <a:lnTo>
                  <a:pt x="2068693" y="0"/>
                </a:lnTo>
                <a:lnTo>
                  <a:pt x="2068693" y="1865585"/>
                </a:lnTo>
                <a:lnTo>
                  <a:pt x="0" y="186558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28" name="Freeform 2">
            <a:hlinkClick r:id="rId12" action="ppaction://hlinksldjump"/>
            <a:extLst>
              <a:ext uri="{FF2B5EF4-FFF2-40B4-BE49-F238E27FC236}">
                <a16:creationId xmlns:a16="http://schemas.microsoft.com/office/drawing/2014/main" id="{F69B1065-7335-AAF3-36EA-5D80ED4B0F01}"/>
              </a:ext>
            </a:extLst>
          </p:cNvPr>
          <p:cNvSpPr/>
          <p:nvPr/>
        </p:nvSpPr>
        <p:spPr>
          <a:xfrm flipH="1">
            <a:off x="9881275" y="4942730"/>
            <a:ext cx="1382178" cy="1332074"/>
          </a:xfrm>
          <a:custGeom>
            <a:avLst/>
            <a:gdLst/>
            <a:ahLst/>
            <a:cxnLst/>
            <a:rect l="l" t="t" r="r" b="b"/>
            <a:pathLst>
              <a:path w="8539144" h="8229600">
                <a:moveTo>
                  <a:pt x="0" y="0"/>
                </a:moveTo>
                <a:lnTo>
                  <a:pt x="8539144" y="0"/>
                </a:lnTo>
                <a:lnTo>
                  <a:pt x="8539144" y="8229600"/>
                </a:lnTo>
                <a:lnTo>
                  <a:pt x="0" y="8229600"/>
                </a:lnTo>
                <a:lnTo>
                  <a:pt x="0" y="0"/>
                </a:lnTo>
                <a:close/>
              </a:path>
            </a:pathLst>
          </a:custGeom>
          <a:blipFill>
            <a:blip r:embed="rId13"/>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pic>
        <p:nvPicPr>
          <p:cNvPr id="2" name="Picture 1">
            <a:extLst>
              <a:ext uri="{FF2B5EF4-FFF2-40B4-BE49-F238E27FC236}">
                <a16:creationId xmlns:a16="http://schemas.microsoft.com/office/drawing/2014/main" id="{E93588AB-4D43-C8D1-3120-73DDD9673B40}"/>
              </a:ext>
            </a:extLst>
          </p:cNvPr>
          <p:cNvPicPr>
            <a:picLocks noChangeAspect="1"/>
          </p:cNvPicPr>
          <p:nvPr/>
        </p:nvPicPr>
        <p:blipFill>
          <a:blip r:embed="rId14"/>
          <a:stretch>
            <a:fillRect/>
          </a:stretch>
        </p:blipFill>
        <p:spPr>
          <a:xfrm>
            <a:off x="21565" y="2610"/>
            <a:ext cx="911677" cy="1016589"/>
          </a:xfrm>
          <a:prstGeom prst="rect">
            <a:avLst/>
          </a:prstGeom>
        </p:spPr>
      </p:pic>
    </p:spTree>
  </p:cSld>
  <p:clrMapOvr>
    <a:masterClrMapping/>
  </p:clrMapOvr>
  <p:transition spd="med">
    <p:split dir="in"/>
  </p:transition>
  <p:timing>
    <p:tnLst>
      <p:par>
        <p:cTn id="1" dur="indefinite" restart="never" nodeType="tmRoot">
          <p:childTnLst>
            <p:seq concurrent="1" nextAc="seek">
              <p:cTn id="2" restart="whenNotActive" fill="hold" evtFilter="cancelBubble" nodeType="interactiveSeq">
                <p:stCondLst>
                  <p:cond evt="onClick" delay="0">
                    <p:tgtEl>
                      <p:spTgt spid="16"/>
                    </p:tgtEl>
                  </p:cond>
                </p:stCondLst>
                <p:endSync evt="end" delay="0">
                  <p:rtn val="all"/>
                </p:endSync>
                <p:childTnLst>
                  <p:par>
                    <p:cTn id="3" fill="hold">
                      <p:stCondLst>
                        <p:cond delay="0"/>
                      </p:stCondLst>
                      <p:childTnLst>
                        <p:par>
                          <p:cTn id="4" fill="hold">
                            <p:stCondLst>
                              <p:cond delay="0"/>
                            </p:stCondLst>
                            <p:childTnLst>
                              <p:par>
                                <p:cTn id="5" presetID="1" presetClass="emph" presetSubtype="2" fill="hold" nodeType="clickEffect">
                                  <p:stCondLst>
                                    <p:cond delay="0"/>
                                  </p:stCondLst>
                                  <p:childTnLst>
                                    <p:animClr clrSpc="rgb" dir="cw">
                                      <p:cBhvr>
                                        <p:cTn id="6" dur="500" fill="hold"/>
                                        <p:tgtEl>
                                          <p:spTgt spid="16"/>
                                        </p:tgtEl>
                                        <p:attrNameLst>
                                          <p:attrName>fillcolor</p:attrName>
                                        </p:attrNameLst>
                                      </p:cBhvr>
                                      <p:to>
                                        <a:srgbClr val="92D050"/>
                                      </p:to>
                                    </p:animClr>
                                    <p:set>
                                      <p:cBhvr>
                                        <p:cTn id="7" dur="500" fill="hold"/>
                                        <p:tgtEl>
                                          <p:spTgt spid="16"/>
                                        </p:tgtEl>
                                        <p:attrNameLst>
                                          <p:attrName>fill.type</p:attrName>
                                        </p:attrNameLst>
                                      </p:cBhvr>
                                      <p:to>
                                        <p:strVal val="solid"/>
                                      </p:to>
                                    </p:set>
                                    <p:set>
                                      <p:cBhvr>
                                        <p:cTn id="8" dur="500" fill="hold"/>
                                        <p:tgtEl>
                                          <p:spTgt spid="16"/>
                                        </p:tgtEl>
                                        <p:attrNameLst>
                                          <p:attrName>fill.on</p:attrName>
                                        </p:attrNameLst>
                                      </p:cBhvr>
                                      <p:to>
                                        <p:strVal val="true"/>
                                      </p:to>
                                    </p:set>
                                  </p:childTnLst>
                                </p:cTn>
                              </p:par>
                            </p:childTnLst>
                          </p:cTn>
                        </p:par>
                      </p:childTnLst>
                    </p:cTn>
                  </p:par>
                </p:childTnLst>
              </p:cTn>
              <p:nextCondLst>
                <p:cond evt="onClick" delay="0">
                  <p:tgtEl>
                    <p:spTgt spid="16"/>
                  </p:tgtEl>
                </p:cond>
              </p:nextCondLst>
            </p:seq>
            <p:seq concurrent="1" nextAc="seek">
              <p:cTn id="9" restart="whenNotActive" fill="hold" evtFilter="cancelBubble" nodeType="interactiveSeq">
                <p:stCondLst>
                  <p:cond evt="onClick" delay="0">
                    <p:tgtEl>
                      <p:spTgt spid="20"/>
                    </p:tgtEl>
                  </p:cond>
                </p:stCondLst>
                <p:endSync evt="end" delay="0">
                  <p:rtn val="all"/>
                </p:endSync>
                <p:childTnLst>
                  <p:par>
                    <p:cTn id="10" fill="hold">
                      <p:stCondLst>
                        <p:cond delay="0"/>
                      </p:stCondLst>
                      <p:childTnLst>
                        <p:par>
                          <p:cTn id="11" fill="hold">
                            <p:stCondLst>
                              <p:cond delay="0"/>
                            </p:stCondLst>
                            <p:childTnLst>
                              <p:par>
                                <p:cTn id="12" presetID="1" presetClass="emph" presetSubtype="2" fill="hold" nodeType="clickEffect">
                                  <p:stCondLst>
                                    <p:cond delay="0"/>
                                  </p:stCondLst>
                                  <p:childTnLst>
                                    <p:animClr clrSpc="rgb" dir="cw">
                                      <p:cBhvr>
                                        <p:cTn id="13" dur="500" fill="hold"/>
                                        <p:tgtEl>
                                          <p:spTgt spid="20"/>
                                        </p:tgtEl>
                                        <p:attrNameLst>
                                          <p:attrName>fillcolor</p:attrName>
                                        </p:attrNameLst>
                                      </p:cBhvr>
                                      <p:to>
                                        <a:srgbClr val="ED7D31"/>
                                      </p:to>
                                    </p:animClr>
                                    <p:set>
                                      <p:cBhvr>
                                        <p:cTn id="14" dur="500" fill="hold"/>
                                        <p:tgtEl>
                                          <p:spTgt spid="20"/>
                                        </p:tgtEl>
                                        <p:attrNameLst>
                                          <p:attrName>fill.type</p:attrName>
                                        </p:attrNameLst>
                                      </p:cBhvr>
                                      <p:to>
                                        <p:strVal val="solid"/>
                                      </p:to>
                                    </p:set>
                                    <p:set>
                                      <p:cBhvr>
                                        <p:cTn id="15" dur="500" fill="hold"/>
                                        <p:tgtEl>
                                          <p:spTgt spid="20"/>
                                        </p:tgtEl>
                                        <p:attrNameLst>
                                          <p:attrName>fill.on</p:attrName>
                                        </p:attrNameLst>
                                      </p:cBhvr>
                                      <p:to>
                                        <p:strVal val="true"/>
                                      </p:to>
                                    </p:set>
                                  </p:childTnLst>
                                </p:cTn>
                              </p:par>
                            </p:childTnLst>
                          </p:cTn>
                        </p:par>
                      </p:childTnLst>
                    </p:cTn>
                  </p:par>
                </p:childTnLst>
              </p:cTn>
              <p:nextCondLst>
                <p:cond evt="onClick" delay="0">
                  <p:tgtEl>
                    <p:spTgt spid="20"/>
                  </p:tgtEl>
                </p:cond>
              </p:nextCondLst>
            </p:seq>
            <p:seq concurrent="1" nextAc="seek">
              <p:cTn id="16" restart="whenNotActive" fill="hold" evtFilter="cancelBubble" nodeType="interactiveSeq">
                <p:stCondLst>
                  <p:cond evt="onClick" delay="0">
                    <p:tgtEl>
                      <p:spTgt spid="18"/>
                    </p:tgtEl>
                  </p:cond>
                </p:stCondLst>
                <p:endSync evt="end" delay="0">
                  <p:rtn val="all"/>
                </p:endSync>
                <p:childTnLst>
                  <p:par>
                    <p:cTn id="17" fill="hold">
                      <p:stCondLst>
                        <p:cond delay="0"/>
                      </p:stCondLst>
                      <p:childTnLst>
                        <p:par>
                          <p:cTn id="18" fill="hold">
                            <p:stCondLst>
                              <p:cond delay="0"/>
                            </p:stCondLst>
                            <p:childTnLst>
                              <p:par>
                                <p:cTn id="19" presetID="1" presetClass="emph" presetSubtype="2" fill="hold" nodeType="clickEffect">
                                  <p:stCondLst>
                                    <p:cond delay="0"/>
                                  </p:stCondLst>
                                  <p:childTnLst>
                                    <p:animClr clrSpc="rgb" dir="cw">
                                      <p:cBhvr>
                                        <p:cTn id="20" dur="500" fill="hold"/>
                                        <p:tgtEl>
                                          <p:spTgt spid="18"/>
                                        </p:tgtEl>
                                        <p:attrNameLst>
                                          <p:attrName>fillcolor</p:attrName>
                                        </p:attrNameLst>
                                      </p:cBhvr>
                                      <p:to>
                                        <a:srgbClr val="ED7D31"/>
                                      </p:to>
                                    </p:animClr>
                                    <p:set>
                                      <p:cBhvr>
                                        <p:cTn id="21" dur="500" fill="hold"/>
                                        <p:tgtEl>
                                          <p:spTgt spid="18"/>
                                        </p:tgtEl>
                                        <p:attrNameLst>
                                          <p:attrName>fill.type</p:attrName>
                                        </p:attrNameLst>
                                      </p:cBhvr>
                                      <p:to>
                                        <p:strVal val="solid"/>
                                      </p:to>
                                    </p:set>
                                    <p:set>
                                      <p:cBhvr>
                                        <p:cTn id="22" dur="500" fill="hold"/>
                                        <p:tgtEl>
                                          <p:spTgt spid="18"/>
                                        </p:tgtEl>
                                        <p:attrNameLst>
                                          <p:attrName>fill.on</p:attrName>
                                        </p:attrNameLst>
                                      </p:cBhvr>
                                      <p:to>
                                        <p:strVal val="true"/>
                                      </p:to>
                                    </p:set>
                                  </p:childTnLst>
                                </p:cTn>
                              </p:par>
                            </p:childTnLst>
                          </p:cTn>
                        </p:par>
                      </p:childTnLst>
                    </p:cTn>
                  </p:par>
                </p:childTnLst>
              </p:cTn>
              <p:nextCondLst>
                <p:cond evt="onClick" delay="0">
                  <p:tgtEl>
                    <p:spTgt spid="18"/>
                  </p:tgtEl>
                </p:cond>
              </p:nextCondLst>
            </p:seq>
            <p:seq concurrent="1" nextAc="seek">
              <p:cTn id="23" restart="whenNotActive" fill="hold" evtFilter="cancelBubble" nodeType="interactiveSeq">
                <p:stCondLst>
                  <p:cond evt="onClick" delay="0">
                    <p:tgtEl>
                      <p:spTgt spid="17"/>
                    </p:tgtEl>
                  </p:cond>
                </p:stCondLst>
                <p:endSync evt="end" delay="0">
                  <p:rtn val="all"/>
                </p:endSync>
                <p:childTnLst>
                  <p:par>
                    <p:cTn id="24" fill="hold">
                      <p:stCondLst>
                        <p:cond delay="0"/>
                      </p:stCondLst>
                      <p:childTnLst>
                        <p:par>
                          <p:cTn id="25" fill="hold">
                            <p:stCondLst>
                              <p:cond delay="0"/>
                            </p:stCondLst>
                            <p:childTnLst>
                              <p:par>
                                <p:cTn id="26" presetID="1" presetClass="emph" presetSubtype="2" fill="hold" nodeType="clickEffect">
                                  <p:stCondLst>
                                    <p:cond delay="0"/>
                                  </p:stCondLst>
                                  <p:childTnLst>
                                    <p:animClr clrSpc="rgb" dir="cw">
                                      <p:cBhvr>
                                        <p:cTn id="27" dur="500" fill="hold"/>
                                        <p:tgtEl>
                                          <p:spTgt spid="17"/>
                                        </p:tgtEl>
                                        <p:attrNameLst>
                                          <p:attrName>fillcolor</p:attrName>
                                        </p:attrNameLst>
                                      </p:cBhvr>
                                      <p:to>
                                        <a:srgbClr val="ED7D31"/>
                                      </p:to>
                                    </p:animClr>
                                    <p:set>
                                      <p:cBhvr>
                                        <p:cTn id="28" dur="500" fill="hold"/>
                                        <p:tgtEl>
                                          <p:spTgt spid="17"/>
                                        </p:tgtEl>
                                        <p:attrNameLst>
                                          <p:attrName>fill.type</p:attrName>
                                        </p:attrNameLst>
                                      </p:cBhvr>
                                      <p:to>
                                        <p:strVal val="solid"/>
                                      </p:to>
                                    </p:set>
                                    <p:set>
                                      <p:cBhvr>
                                        <p:cTn id="29" dur="500" fill="hold"/>
                                        <p:tgtEl>
                                          <p:spTgt spid="17"/>
                                        </p:tgtEl>
                                        <p:attrNameLst>
                                          <p:attrName>fill.on</p:attrName>
                                        </p:attrNameLst>
                                      </p:cBhvr>
                                      <p:to>
                                        <p:strVal val="true"/>
                                      </p:to>
                                    </p:set>
                                  </p:childTnLst>
                                </p:cTn>
                              </p:par>
                            </p:childTnLst>
                          </p:cTn>
                        </p:par>
                      </p:childTnLst>
                    </p:cTn>
                  </p:par>
                </p:childTnLst>
              </p:cTn>
              <p:nextCondLst>
                <p:cond evt="onClick" delay="0">
                  <p:tgtEl>
                    <p:spTgt spid="17"/>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EBC9"/>
        </a:solidFill>
        <a:effectLst/>
      </p:bgPr>
    </p:bg>
    <p:spTree>
      <p:nvGrpSpPr>
        <p:cNvPr id="1" name=""/>
        <p:cNvGrpSpPr/>
        <p:nvPr/>
      </p:nvGrpSpPr>
      <p:grpSpPr>
        <a:xfrm>
          <a:off x="0" y="0"/>
          <a:ext cx="0" cy="0"/>
          <a:chOff x="0" y="0"/>
          <a:chExt cx="0" cy="0"/>
        </a:xfrm>
      </p:grpSpPr>
      <p:sp>
        <p:nvSpPr>
          <p:cNvPr id="2" name="Freeform 2"/>
          <p:cNvSpPr/>
          <p:nvPr/>
        </p:nvSpPr>
        <p:spPr>
          <a:xfrm>
            <a:off x="5160475" y="567451"/>
            <a:ext cx="6013571" cy="5346611"/>
          </a:xfrm>
          <a:custGeom>
            <a:avLst/>
            <a:gdLst/>
            <a:ahLst/>
            <a:cxnLst/>
            <a:rect l="l" t="t" r="r" b="b"/>
            <a:pathLst>
              <a:path w="9020356" h="8019917">
                <a:moveTo>
                  <a:pt x="0" y="0"/>
                </a:moveTo>
                <a:lnTo>
                  <a:pt x="9020356" y="0"/>
                </a:lnTo>
                <a:lnTo>
                  <a:pt x="9020356" y="8019916"/>
                </a:lnTo>
                <a:lnTo>
                  <a:pt x="0" y="801991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3" name="Freeform 3"/>
          <p:cNvSpPr/>
          <p:nvPr/>
        </p:nvSpPr>
        <p:spPr>
          <a:xfrm rot="9957231">
            <a:off x="7008289" y="3777664"/>
            <a:ext cx="3742371" cy="2965829"/>
          </a:xfrm>
          <a:custGeom>
            <a:avLst/>
            <a:gdLst/>
            <a:ahLst/>
            <a:cxnLst/>
            <a:rect l="l" t="t" r="r" b="b"/>
            <a:pathLst>
              <a:path w="5613557" h="4448744">
                <a:moveTo>
                  <a:pt x="0" y="0"/>
                </a:moveTo>
                <a:lnTo>
                  <a:pt x="5613557" y="0"/>
                </a:lnTo>
                <a:lnTo>
                  <a:pt x="5613557" y="4448744"/>
                </a:lnTo>
                <a:lnTo>
                  <a:pt x="0" y="444874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4" name="Freeform 4"/>
          <p:cNvSpPr/>
          <p:nvPr/>
        </p:nvSpPr>
        <p:spPr>
          <a:xfrm rot="-942169">
            <a:off x="4064795" y="4211970"/>
            <a:ext cx="2634599" cy="2313657"/>
          </a:xfrm>
          <a:custGeom>
            <a:avLst/>
            <a:gdLst/>
            <a:ahLst/>
            <a:cxnLst/>
            <a:rect l="l" t="t" r="r" b="b"/>
            <a:pathLst>
              <a:path w="3951899" h="3470486">
                <a:moveTo>
                  <a:pt x="0" y="0"/>
                </a:moveTo>
                <a:lnTo>
                  <a:pt x="3951899" y="0"/>
                </a:lnTo>
                <a:lnTo>
                  <a:pt x="3951899" y="3470486"/>
                </a:lnTo>
                <a:lnTo>
                  <a:pt x="0" y="347048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5" name="Freeform 5"/>
          <p:cNvSpPr/>
          <p:nvPr/>
        </p:nvSpPr>
        <p:spPr>
          <a:xfrm>
            <a:off x="5059220" y="3111111"/>
            <a:ext cx="5256036" cy="3258585"/>
          </a:xfrm>
          <a:custGeom>
            <a:avLst/>
            <a:gdLst/>
            <a:ahLst/>
            <a:cxnLst/>
            <a:rect l="l" t="t" r="r" b="b"/>
            <a:pathLst>
              <a:path w="7884054" h="4887878">
                <a:moveTo>
                  <a:pt x="0" y="0"/>
                </a:moveTo>
                <a:lnTo>
                  <a:pt x="7884054" y="0"/>
                </a:lnTo>
                <a:lnTo>
                  <a:pt x="7884054" y="4887879"/>
                </a:lnTo>
                <a:lnTo>
                  <a:pt x="0" y="488787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VN" sz="105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6" name="Freeform 6"/>
          <p:cNvSpPr/>
          <p:nvPr/>
        </p:nvSpPr>
        <p:spPr>
          <a:xfrm>
            <a:off x="6872940" y="1903750"/>
            <a:ext cx="1317285" cy="601161"/>
          </a:xfrm>
          <a:custGeom>
            <a:avLst/>
            <a:gdLst/>
            <a:ahLst/>
            <a:cxnLst/>
            <a:rect l="l" t="t" r="r" b="b"/>
            <a:pathLst>
              <a:path w="1975928" h="901742">
                <a:moveTo>
                  <a:pt x="0" y="0"/>
                </a:moveTo>
                <a:lnTo>
                  <a:pt x="1975928" y="0"/>
                </a:lnTo>
                <a:lnTo>
                  <a:pt x="1975928" y="901742"/>
                </a:lnTo>
                <a:lnTo>
                  <a:pt x="0" y="901742"/>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7" name="Freeform 7"/>
          <p:cNvSpPr/>
          <p:nvPr/>
        </p:nvSpPr>
        <p:spPr>
          <a:xfrm>
            <a:off x="7624028" y="2046268"/>
            <a:ext cx="1602021" cy="927170"/>
          </a:xfrm>
          <a:custGeom>
            <a:avLst/>
            <a:gdLst/>
            <a:ahLst/>
            <a:cxnLst/>
            <a:rect l="l" t="t" r="r" b="b"/>
            <a:pathLst>
              <a:path w="2403032" h="1390755">
                <a:moveTo>
                  <a:pt x="0" y="0"/>
                </a:moveTo>
                <a:lnTo>
                  <a:pt x="2403032" y="0"/>
                </a:lnTo>
                <a:lnTo>
                  <a:pt x="2403032" y="1390755"/>
                </a:lnTo>
                <a:lnTo>
                  <a:pt x="0" y="1390755"/>
                </a:lnTo>
                <a:lnTo>
                  <a:pt x="0" y="0"/>
                </a:lnTo>
                <a:close/>
              </a:path>
            </a:pathLst>
          </a:custGeom>
          <a:blipFill>
            <a:blip r:embed="rId12"/>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8" name="Freeform 8"/>
          <p:cNvSpPr/>
          <p:nvPr/>
        </p:nvSpPr>
        <p:spPr>
          <a:xfrm flipH="1">
            <a:off x="9079053" y="3290937"/>
            <a:ext cx="2139275" cy="2768475"/>
          </a:xfrm>
          <a:custGeom>
            <a:avLst/>
            <a:gdLst/>
            <a:ahLst/>
            <a:cxnLst/>
            <a:rect l="l" t="t" r="r" b="b"/>
            <a:pathLst>
              <a:path w="3208913" h="4152712">
                <a:moveTo>
                  <a:pt x="3208913" y="0"/>
                </a:moveTo>
                <a:lnTo>
                  <a:pt x="0" y="0"/>
                </a:lnTo>
                <a:lnTo>
                  <a:pt x="0" y="4152711"/>
                </a:lnTo>
                <a:lnTo>
                  <a:pt x="3208913" y="4152711"/>
                </a:lnTo>
                <a:lnTo>
                  <a:pt x="3208913" y="0"/>
                </a:lnTo>
                <a:close/>
              </a:path>
            </a:pathLst>
          </a:custGeom>
          <a:blipFill>
            <a:blip r:embed="rId13">
              <a:extLst>
                <a:ext uri="{96DAC541-7B7A-43D3-8B79-37D633B846F1}">
                  <asvg:svgBlip xmlns:asvg="http://schemas.microsoft.com/office/drawing/2016/SVG/main" r:embed="rId1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9" name="Freeform 9"/>
          <p:cNvSpPr/>
          <p:nvPr/>
        </p:nvSpPr>
        <p:spPr>
          <a:xfrm rot="-89476" flipH="1">
            <a:off x="10111466" y="2221370"/>
            <a:ext cx="1317285" cy="601161"/>
          </a:xfrm>
          <a:custGeom>
            <a:avLst/>
            <a:gdLst/>
            <a:ahLst/>
            <a:cxnLst/>
            <a:rect l="l" t="t" r="r" b="b"/>
            <a:pathLst>
              <a:path w="1975928" h="901742">
                <a:moveTo>
                  <a:pt x="1975928" y="0"/>
                </a:moveTo>
                <a:lnTo>
                  <a:pt x="0" y="0"/>
                </a:lnTo>
                <a:lnTo>
                  <a:pt x="0" y="901741"/>
                </a:lnTo>
                <a:lnTo>
                  <a:pt x="1975928" y="901741"/>
                </a:lnTo>
                <a:lnTo>
                  <a:pt x="1975928"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0" name="Freeform 10"/>
          <p:cNvSpPr/>
          <p:nvPr/>
        </p:nvSpPr>
        <p:spPr>
          <a:xfrm>
            <a:off x="6997972" y="4482903"/>
            <a:ext cx="1138572" cy="1107520"/>
          </a:xfrm>
          <a:custGeom>
            <a:avLst/>
            <a:gdLst/>
            <a:ahLst/>
            <a:cxnLst/>
            <a:rect l="l" t="t" r="r" b="b"/>
            <a:pathLst>
              <a:path w="1707858" h="1661280">
                <a:moveTo>
                  <a:pt x="0" y="0"/>
                </a:moveTo>
                <a:lnTo>
                  <a:pt x="1707859" y="0"/>
                </a:lnTo>
                <a:lnTo>
                  <a:pt x="1707859" y="1661281"/>
                </a:lnTo>
                <a:lnTo>
                  <a:pt x="0" y="1661281"/>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1" name="Freeform 11"/>
          <p:cNvSpPr/>
          <p:nvPr/>
        </p:nvSpPr>
        <p:spPr>
          <a:xfrm>
            <a:off x="9348636" y="685800"/>
            <a:ext cx="1592373" cy="1720639"/>
          </a:xfrm>
          <a:custGeom>
            <a:avLst/>
            <a:gdLst/>
            <a:ahLst/>
            <a:cxnLst/>
            <a:rect l="l" t="t" r="r" b="b"/>
            <a:pathLst>
              <a:path w="2388559" h="2580958">
                <a:moveTo>
                  <a:pt x="0" y="0"/>
                </a:moveTo>
                <a:lnTo>
                  <a:pt x="2388559" y="0"/>
                </a:lnTo>
                <a:lnTo>
                  <a:pt x="2388559" y="2580958"/>
                </a:lnTo>
                <a:lnTo>
                  <a:pt x="0" y="2580958"/>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2" name="Freeform 12"/>
          <p:cNvSpPr/>
          <p:nvPr/>
        </p:nvSpPr>
        <p:spPr>
          <a:xfrm>
            <a:off x="8425039" y="1208410"/>
            <a:ext cx="1308028" cy="675418"/>
          </a:xfrm>
          <a:custGeom>
            <a:avLst/>
            <a:gdLst/>
            <a:ahLst/>
            <a:cxnLst/>
            <a:rect l="l" t="t" r="r" b="b"/>
            <a:pathLst>
              <a:path w="1962042" h="1013127">
                <a:moveTo>
                  <a:pt x="0" y="0"/>
                </a:moveTo>
                <a:lnTo>
                  <a:pt x="1962042" y="0"/>
                </a:lnTo>
                <a:lnTo>
                  <a:pt x="1962042" y="1013128"/>
                </a:lnTo>
                <a:lnTo>
                  <a:pt x="0" y="1013128"/>
                </a:lnTo>
                <a:lnTo>
                  <a:pt x="0" y="0"/>
                </a:lnTo>
                <a:close/>
              </a:path>
            </a:pathLst>
          </a:custGeom>
          <a:blipFill>
            <a:blip r:embed="rId19">
              <a:extLst>
                <a:ext uri="{96DAC541-7B7A-43D3-8B79-37D633B846F1}">
                  <asvg:svgBlip xmlns:asvg="http://schemas.microsoft.com/office/drawing/2016/SVG/main" r:embed="rId20"/>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3" name="Freeform 13"/>
          <p:cNvSpPr/>
          <p:nvPr/>
        </p:nvSpPr>
        <p:spPr>
          <a:xfrm>
            <a:off x="2280792" y="4502329"/>
            <a:ext cx="2611721" cy="944968"/>
          </a:xfrm>
          <a:custGeom>
            <a:avLst/>
            <a:gdLst/>
            <a:ahLst/>
            <a:cxnLst/>
            <a:rect l="l" t="t" r="r" b="b"/>
            <a:pathLst>
              <a:path w="3917581" h="1417452">
                <a:moveTo>
                  <a:pt x="0" y="0"/>
                </a:moveTo>
                <a:lnTo>
                  <a:pt x="3917580" y="0"/>
                </a:lnTo>
                <a:lnTo>
                  <a:pt x="3917580" y="1417452"/>
                </a:lnTo>
                <a:lnTo>
                  <a:pt x="0" y="1417452"/>
                </a:lnTo>
                <a:lnTo>
                  <a:pt x="0" y="0"/>
                </a:lnTo>
                <a:close/>
              </a:path>
            </a:pathLst>
          </a:custGeom>
          <a:blipFill>
            <a:blip r:embed="rId21">
              <a:extLst>
                <a:ext uri="{96DAC541-7B7A-43D3-8B79-37D633B846F1}">
                  <asvg:svgBlip xmlns:asvg="http://schemas.microsoft.com/office/drawing/2016/SVG/main" r:embed="rId22"/>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4" name="Freeform 14"/>
          <p:cNvSpPr/>
          <p:nvPr/>
        </p:nvSpPr>
        <p:spPr>
          <a:xfrm>
            <a:off x="-60822" y="2835403"/>
            <a:ext cx="6096000" cy="3810000"/>
          </a:xfrm>
          <a:custGeom>
            <a:avLst/>
            <a:gdLst/>
            <a:ahLst/>
            <a:cxnLst/>
            <a:rect l="l" t="t" r="r" b="b"/>
            <a:pathLst>
              <a:path w="9144000" h="5715000">
                <a:moveTo>
                  <a:pt x="0" y="0"/>
                </a:moveTo>
                <a:lnTo>
                  <a:pt x="9144000" y="0"/>
                </a:lnTo>
                <a:lnTo>
                  <a:pt x="9144000" y="5715000"/>
                </a:lnTo>
                <a:lnTo>
                  <a:pt x="0" y="5715000"/>
                </a:lnTo>
                <a:lnTo>
                  <a:pt x="0" y="0"/>
                </a:lnTo>
                <a:close/>
              </a:path>
            </a:pathLst>
          </a:custGeom>
          <a:blipFill>
            <a:blip r:embed="rId23">
              <a:extLst>
                <a:ext uri="{96DAC541-7B7A-43D3-8B79-37D633B846F1}">
                  <asvg:svgBlip xmlns:asvg="http://schemas.microsoft.com/office/drawing/2016/SVG/main" r:embed="rId2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p:txBody>
      </p:sp>
      <p:sp>
        <p:nvSpPr>
          <p:cNvPr id="15" name="TextBox 15"/>
          <p:cNvSpPr txBox="1"/>
          <p:nvPr/>
        </p:nvSpPr>
        <p:spPr>
          <a:xfrm>
            <a:off x="904925" y="789158"/>
            <a:ext cx="6312172" cy="812595"/>
          </a:xfrm>
          <a:prstGeom prst="rect">
            <a:avLst/>
          </a:prstGeom>
        </p:spPr>
        <p:txBody>
          <a:bodyPr wrap="square" lIns="0" tIns="0" rIns="0" bIns="0" rtlCol="0" anchor="t">
            <a:spAutoFit/>
          </a:bodyPr>
          <a:lstStyle/>
          <a:p>
            <a:pPr marL="0" marR="0" lvl="0" indent="0" algn="ctr" defTabSz="914400" rtl="0" eaLnBrk="1" fontAlgn="auto" latinLnBrk="0" hangingPunct="1">
              <a:lnSpc>
                <a:spcPts val="7200"/>
              </a:lnSpc>
              <a:spcBef>
                <a:spcPts val="0"/>
              </a:spcBef>
              <a:spcAft>
                <a:spcPts val="0"/>
              </a:spcAft>
              <a:buClrTx/>
              <a:buSzTx/>
              <a:buFontTx/>
              <a:buNone/>
              <a:tabLst/>
              <a:defRPr/>
            </a:pPr>
            <a:r>
              <a:rPr kumimoji="0" lang="en-US" sz="4400" b="0" i="0" u="none" strike="noStrike" kern="1200" cap="none" spc="0" normalizeH="0" baseline="0" noProof="0" dirty="0" err="1">
                <a:ln>
                  <a:noFill/>
                </a:ln>
                <a:solidFill>
                  <a:srgbClr val="183A3D"/>
                </a:solidFill>
                <a:effectLst/>
                <a:uLnTx/>
                <a:uFillTx/>
                <a:latin typeface="UTM Avo" panose="02040603050506020204" pitchFamily="18" charset="0"/>
                <a:ea typeface="+mn-ea"/>
                <a:cs typeface="Arial" panose="020B0604020202020204" pitchFamily="34" charset="0"/>
              </a:rPr>
              <a:t>Các</a:t>
            </a:r>
            <a:r>
              <a:rPr kumimoji="0" lang="en-US" sz="4400" b="0" i="0" u="none" strike="noStrike" kern="1200" cap="none" spc="0" normalizeH="0" baseline="0" noProof="0" dirty="0">
                <a:ln>
                  <a:noFill/>
                </a:ln>
                <a:solidFill>
                  <a:srgbClr val="183A3D"/>
                </a:solidFill>
                <a:effectLst/>
                <a:uLnTx/>
                <a:uFillTx/>
                <a:latin typeface="UTM Avo" panose="02040603050506020204" pitchFamily="18" charset="0"/>
                <a:ea typeface="+mn-ea"/>
                <a:cs typeface="Arial" panose="020B0604020202020204" pitchFamily="34" charset="0"/>
              </a:rPr>
              <a:t> </a:t>
            </a:r>
            <a:r>
              <a:rPr kumimoji="0" lang="en-US" sz="4400" b="0" i="0" u="none" strike="noStrike" kern="1200" cap="none" spc="0" normalizeH="0" baseline="0" noProof="0" dirty="0" err="1">
                <a:ln>
                  <a:noFill/>
                </a:ln>
                <a:solidFill>
                  <a:srgbClr val="183A3D"/>
                </a:solidFill>
                <a:effectLst/>
                <a:uLnTx/>
                <a:uFillTx/>
                <a:latin typeface="UTM Avo" panose="02040603050506020204" pitchFamily="18" charset="0"/>
                <a:ea typeface="+mn-ea"/>
                <a:cs typeface="Arial" panose="020B0604020202020204" pitchFamily="34" charset="0"/>
              </a:rPr>
              <a:t>bạn</a:t>
            </a:r>
            <a:r>
              <a:rPr kumimoji="0" lang="en-US" sz="4400" b="0" i="0" u="none" strike="noStrike" kern="1200" cap="none" spc="0" normalizeH="0" baseline="0" noProof="0" dirty="0">
                <a:ln>
                  <a:noFill/>
                </a:ln>
                <a:solidFill>
                  <a:srgbClr val="183A3D"/>
                </a:solidFill>
                <a:effectLst/>
                <a:uLnTx/>
                <a:uFillTx/>
                <a:latin typeface="UTM Avo" panose="02040603050506020204" pitchFamily="18" charset="0"/>
                <a:ea typeface="+mn-ea"/>
                <a:cs typeface="Arial" panose="020B0604020202020204" pitchFamily="34" charset="0"/>
              </a:rPr>
              <a:t> </a:t>
            </a:r>
            <a:r>
              <a:rPr kumimoji="0" lang="en-US" sz="4400" b="0" i="0" u="none" strike="noStrike" kern="1200" cap="none" spc="0" normalizeH="0" baseline="0" noProof="0" dirty="0" err="1">
                <a:ln>
                  <a:noFill/>
                </a:ln>
                <a:solidFill>
                  <a:srgbClr val="183A3D"/>
                </a:solidFill>
                <a:effectLst/>
                <a:uLnTx/>
                <a:uFillTx/>
                <a:latin typeface="UTM Avo" panose="02040603050506020204" pitchFamily="18" charset="0"/>
                <a:ea typeface="+mn-ea"/>
                <a:cs typeface="Arial" panose="020B0604020202020204" pitchFamily="34" charset="0"/>
              </a:rPr>
              <a:t>giỏi</a:t>
            </a:r>
            <a:r>
              <a:rPr kumimoji="0" lang="en-US" sz="4400" b="0" i="0" u="none" strike="noStrike" kern="1200" cap="none" spc="0" normalizeH="0" baseline="0" noProof="0" dirty="0">
                <a:ln>
                  <a:noFill/>
                </a:ln>
                <a:solidFill>
                  <a:srgbClr val="183A3D"/>
                </a:solidFill>
                <a:effectLst/>
                <a:uLnTx/>
                <a:uFillTx/>
                <a:latin typeface="UTM Avo" panose="02040603050506020204" pitchFamily="18" charset="0"/>
                <a:ea typeface="+mn-ea"/>
                <a:cs typeface="Arial" panose="020B0604020202020204" pitchFamily="34" charset="0"/>
              </a:rPr>
              <a:t> </a:t>
            </a:r>
            <a:r>
              <a:rPr kumimoji="0" lang="en-US" sz="4400" b="0" i="0" u="none" strike="noStrike" kern="1200" cap="none" spc="0" normalizeH="0" baseline="0" noProof="0" dirty="0" err="1">
                <a:ln>
                  <a:noFill/>
                </a:ln>
                <a:solidFill>
                  <a:srgbClr val="183A3D"/>
                </a:solidFill>
                <a:effectLst/>
                <a:uLnTx/>
                <a:uFillTx/>
                <a:latin typeface="UTM Avo" panose="02040603050506020204" pitchFamily="18" charset="0"/>
                <a:ea typeface="+mn-ea"/>
                <a:cs typeface="Arial" panose="020B0604020202020204" pitchFamily="34" charset="0"/>
              </a:rPr>
              <a:t>quá</a:t>
            </a:r>
            <a:r>
              <a:rPr kumimoji="0" lang="en-US" sz="4400" b="0" i="0" u="none" strike="noStrike" kern="1200" cap="none" spc="0" normalizeH="0" baseline="0" noProof="0" dirty="0">
                <a:ln>
                  <a:noFill/>
                </a:ln>
                <a:solidFill>
                  <a:srgbClr val="183A3D"/>
                </a:solidFill>
                <a:effectLst/>
                <a:uLnTx/>
                <a:uFillTx/>
                <a:latin typeface="UTM Avo" panose="02040603050506020204" pitchFamily="18" charset="0"/>
                <a:ea typeface="+mn-ea"/>
                <a:cs typeface="Arial" panose="020B0604020202020204" pitchFamily="34" charset="0"/>
              </a:rPr>
              <a:t>!</a:t>
            </a:r>
          </a:p>
        </p:txBody>
      </p:sp>
      <p:sp>
        <p:nvSpPr>
          <p:cNvPr id="16" name="TextBox 16"/>
          <p:cNvSpPr txBox="1"/>
          <p:nvPr/>
        </p:nvSpPr>
        <p:spPr>
          <a:xfrm>
            <a:off x="1073137" y="1844887"/>
            <a:ext cx="5924835" cy="1037913"/>
          </a:xfrm>
          <a:prstGeom prst="rect">
            <a:avLst/>
          </a:prstGeom>
        </p:spPr>
        <p:txBody>
          <a:bodyPr wrap="square" lIns="0" tIns="0" rIns="0" bIns="0" rtlCol="0" anchor="t">
            <a:spAutoFit/>
          </a:bodyPr>
          <a:lstStyle/>
          <a:p>
            <a:pPr marL="0" marR="0" lvl="0" indent="0" algn="ctr" defTabSz="914400" rtl="0" eaLnBrk="1" fontAlgn="auto" latinLnBrk="0" hangingPunct="1">
              <a:lnSpc>
                <a:spcPts val="4246"/>
              </a:lnSpc>
              <a:spcBef>
                <a:spcPts val="0"/>
              </a:spcBef>
              <a:spcAft>
                <a:spcPts val="0"/>
              </a:spcAft>
              <a:buClrTx/>
              <a:buSzTx/>
              <a:buFontTx/>
              <a:buNone/>
              <a:tabLst/>
              <a:defRPr/>
            </a:pPr>
            <a:r>
              <a:rPr kumimoji="0" lang="en-US" sz="2800" b="0"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Cảm</a:t>
            </a:r>
            <a:r>
              <a:rPr kumimoji="0" lang="en-US" sz="2800" b="0"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ơn</a:t>
            </a:r>
            <a:r>
              <a:rPr kumimoji="0" lang="en-US" sz="2800" b="0"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đã</a:t>
            </a:r>
            <a:r>
              <a:rPr kumimoji="0" lang="en-US" sz="2800" b="0"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giúp</a:t>
            </a:r>
            <a:r>
              <a:rPr kumimoji="0" lang="en-US" sz="2800" b="0"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chúng</a:t>
            </a:r>
            <a:r>
              <a:rPr kumimoji="0" lang="en-US" sz="2800" b="0"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mình</a:t>
            </a:r>
            <a:r>
              <a:rPr kumimoji="0" lang="en-US" sz="2800" b="0"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thoát</a:t>
            </a:r>
            <a:r>
              <a:rPr kumimoji="0" lang="en-US" sz="2800" b="0"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khỏi</a:t>
            </a:r>
            <a:r>
              <a:rPr kumimoji="0" lang="en-US" sz="2800" b="0"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khu</a:t>
            </a:r>
            <a:r>
              <a:rPr kumimoji="0" lang="en-US" sz="2800" b="0"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 </a:t>
            </a:r>
            <a:r>
              <a:rPr kumimoji="0" lang="en-US" sz="2800" b="0" i="0" u="none" strike="noStrike" kern="1200" cap="none" spc="0" normalizeH="0" baseline="0" noProof="0" dirty="0" err="1">
                <a:ln>
                  <a:noFill/>
                </a:ln>
                <a:solidFill>
                  <a:srgbClr val="154D52"/>
                </a:solidFill>
                <a:effectLst/>
                <a:uLnTx/>
                <a:uFillTx/>
                <a:latin typeface="UTM Avo" panose="02040603050506020204" pitchFamily="18" charset="0"/>
                <a:ea typeface="+mn-ea"/>
                <a:cs typeface="Arial" panose="020B0604020202020204" pitchFamily="34" charset="0"/>
              </a:rPr>
              <a:t>rừng</a:t>
            </a:r>
            <a:r>
              <a:rPr kumimoji="0" lang="en-US" sz="2800" b="0" i="0" u="none" strike="noStrike" kern="1200" cap="none" spc="0" normalizeH="0" baseline="0" noProof="0" dirty="0">
                <a:ln>
                  <a:noFill/>
                </a:ln>
                <a:solidFill>
                  <a:srgbClr val="154D52"/>
                </a:solidFill>
                <a:effectLst/>
                <a:uLnTx/>
                <a:uFillTx/>
                <a:latin typeface="UTM Avo" panose="02040603050506020204" pitchFamily="18" charset="0"/>
                <a:ea typeface="+mn-ea"/>
                <a:cs typeface="Arial" panose="020B0604020202020204" pitchFamily="34" charset="0"/>
              </a:rPr>
              <a:t>.</a:t>
            </a:r>
          </a:p>
        </p:txBody>
      </p:sp>
      <p:pic>
        <p:nvPicPr>
          <p:cNvPr id="17" name="Picture 16">
            <a:extLst>
              <a:ext uri="{FF2B5EF4-FFF2-40B4-BE49-F238E27FC236}">
                <a16:creationId xmlns:a16="http://schemas.microsoft.com/office/drawing/2014/main" id="{C12E853E-C814-E2FD-5077-5E0369F24B78}"/>
              </a:ext>
            </a:extLst>
          </p:cNvPr>
          <p:cNvPicPr>
            <a:picLocks noChangeAspect="1"/>
          </p:cNvPicPr>
          <p:nvPr/>
        </p:nvPicPr>
        <p:blipFill>
          <a:blip r:embed="rId25"/>
          <a:stretch>
            <a:fillRect/>
          </a:stretch>
        </p:blipFill>
        <p:spPr>
          <a:xfrm>
            <a:off x="21565" y="2610"/>
            <a:ext cx="911677" cy="1016589"/>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250">
        <p:circle/>
      </p:transition>
    </mc:Choice>
    <mc:Fallback xmlns="">
      <p:transition>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0-#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1+#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par>
                                <p:cTn id="29" presetID="12" presetClass="entr" presetSubtype="2"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p:tgtEl>
                                          <p:spTgt spid="8"/>
                                        </p:tgtEl>
                                        <p:attrNameLst>
                                          <p:attrName>ppt_x</p:attrName>
                                        </p:attrNameLst>
                                      </p:cBhvr>
                                      <p:tavLst>
                                        <p:tav tm="0">
                                          <p:val>
                                            <p:strVal val="#ppt_x+#ppt_w*1.125000"/>
                                          </p:val>
                                        </p:tav>
                                        <p:tav tm="100000">
                                          <p:val>
                                            <p:strVal val="#ppt_x"/>
                                          </p:val>
                                        </p:tav>
                                      </p:tavLst>
                                    </p:anim>
                                    <p:animEffect transition="in" filter="wipe(left)">
                                      <p:cBhvr>
                                        <p:cTn id="32" dur="500"/>
                                        <p:tgtEl>
                                          <p:spTgt spid="8"/>
                                        </p:tgtEl>
                                      </p:cBhvr>
                                    </p:animEffect>
                                  </p:childTnLst>
                                </p:cTn>
                              </p:par>
                              <p:par>
                                <p:cTn id="33" presetID="16" presetClass="entr" presetSubtype="21" fill="hold" nodeType="with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barn(inVertical)">
                                      <p:cBhvr>
                                        <p:cTn id="35" dur="500"/>
                                        <p:tgtEl>
                                          <p:spTgt spid="2"/>
                                        </p:tgtEl>
                                      </p:cBhvr>
                                    </p:animEffect>
                                  </p:childTnLst>
                                </p:cTn>
                              </p:par>
                              <p:par>
                                <p:cTn id="36" presetID="14" presetClass="entr" presetSubtype="10" fill="hold"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randombar(horizontal)">
                                      <p:cBhvr>
                                        <p:cTn id="38" dur="500"/>
                                        <p:tgtEl>
                                          <p:spTgt spid="5"/>
                                        </p:tgtEl>
                                      </p:cBhvr>
                                    </p:animEffect>
                                  </p:childTnLst>
                                </p:cTn>
                              </p:par>
                              <p:par>
                                <p:cTn id="39" presetID="12" presetClass="entr" presetSubtype="8" fill="hold" nodeType="withEffect">
                                  <p:stCondLst>
                                    <p:cond delay="0"/>
                                  </p:stCondLst>
                                  <p:childTnLst>
                                    <p:set>
                                      <p:cBhvr>
                                        <p:cTn id="40" dur="1" fill="hold">
                                          <p:stCondLst>
                                            <p:cond delay="0"/>
                                          </p:stCondLst>
                                        </p:cTn>
                                        <p:tgtEl>
                                          <p:spTgt spid="10"/>
                                        </p:tgtEl>
                                        <p:attrNameLst>
                                          <p:attrName>style.visibility</p:attrName>
                                        </p:attrNameLst>
                                      </p:cBhvr>
                                      <p:to>
                                        <p:strVal val="visible"/>
                                      </p:to>
                                    </p:set>
                                    <p:anim calcmode="lin" valueType="num">
                                      <p:cBhvr additive="base">
                                        <p:cTn id="41" dur="500"/>
                                        <p:tgtEl>
                                          <p:spTgt spid="10"/>
                                        </p:tgtEl>
                                        <p:attrNameLst>
                                          <p:attrName>ppt_x</p:attrName>
                                        </p:attrNameLst>
                                      </p:cBhvr>
                                      <p:tavLst>
                                        <p:tav tm="0">
                                          <p:val>
                                            <p:strVal val="#ppt_x-#ppt_w*1.125000"/>
                                          </p:val>
                                        </p:tav>
                                        <p:tav tm="100000">
                                          <p:val>
                                            <p:strVal val="#ppt_x"/>
                                          </p:val>
                                        </p:tav>
                                      </p:tavLst>
                                    </p:anim>
                                    <p:animEffect transition="in" filter="wipe(right)">
                                      <p:cBhvr>
                                        <p:cTn id="42" dur="500"/>
                                        <p:tgtEl>
                                          <p:spTgt spid="10"/>
                                        </p:tgtEl>
                                      </p:cBhvr>
                                    </p:animEffect>
                                  </p:childTnLst>
                                </p:cTn>
                              </p:par>
                              <p:par>
                                <p:cTn id="43" presetID="3" presetClass="entr" presetSubtype="10" fill="hold" nodeType="with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blinds(horizontal)">
                                      <p:cBhvr>
                                        <p:cTn id="45" dur="500"/>
                                        <p:tgtEl>
                                          <p:spTgt spid="13"/>
                                        </p:tgtEl>
                                      </p:cBhvr>
                                    </p:animEffect>
                                  </p:childTnLst>
                                </p:cTn>
                              </p:par>
                              <p:par>
                                <p:cTn id="46" presetID="3" presetClass="entr" presetSubtype="10"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blinds(horizontal)">
                                      <p:cBhvr>
                                        <p:cTn id="48" dur="500"/>
                                        <p:tgtEl>
                                          <p:spTgt spid="5"/>
                                        </p:tgtEl>
                                      </p:cBhvr>
                                    </p:animEffect>
                                  </p:childTnLst>
                                </p:cTn>
                              </p:par>
                              <p:par>
                                <p:cTn id="49" presetID="3" presetClass="entr" presetSubtype="10"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blinds(horizontal)">
                                      <p:cBhvr>
                                        <p:cTn id="5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0"/>
        <p:cNvGrpSpPr/>
        <p:nvPr/>
      </p:nvGrpSpPr>
      <p:grpSpPr>
        <a:xfrm>
          <a:off x="0" y="0"/>
          <a:ext cx="0" cy="0"/>
          <a:chOff x="0" y="0"/>
          <a:chExt cx="0" cy="0"/>
        </a:xfrm>
      </p:grpSpPr>
      <p:sp>
        <p:nvSpPr>
          <p:cNvPr id="4" name="TextBox 3">
            <a:extLst>
              <a:ext uri="{FF2B5EF4-FFF2-40B4-BE49-F238E27FC236}">
                <a16:creationId xmlns:a16="http://schemas.microsoft.com/office/drawing/2014/main" id="{D61805FE-F4B8-89FA-B008-9FB0A4F1061C}"/>
              </a:ext>
            </a:extLst>
          </p:cNvPr>
          <p:cNvSpPr txBox="1"/>
          <p:nvPr/>
        </p:nvSpPr>
        <p:spPr>
          <a:xfrm>
            <a:off x="1534160" y="1589692"/>
            <a:ext cx="8940800" cy="147380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1000"/>
              </a:spcAft>
              <a:buClr>
                <a:srgbClr val="000000"/>
              </a:buClr>
              <a:buSzTx/>
              <a:buFont typeface="Arial"/>
              <a:buNone/>
              <a:tabLst/>
              <a:defRPr/>
            </a:pPr>
            <a:r>
              <a:rPr kumimoji="0" lang="vi-VN" sz="3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Qua bài học hôm nay, em biết thêm được điều gì?</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checkerboard(across)">
                                      <p:cBhvr>
                                        <p:cTn id="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0"/>
        <p:cNvGrpSpPr/>
        <p:nvPr/>
      </p:nvGrpSpPr>
      <p:grpSpPr>
        <a:xfrm>
          <a:off x="0" y="0"/>
          <a:ext cx="0" cy="0"/>
          <a:chOff x="0" y="0"/>
          <a:chExt cx="0" cy="0"/>
        </a:xfrm>
      </p:grpSpPr>
      <p:sp>
        <p:nvSpPr>
          <p:cNvPr id="5" name="TextBox 4">
            <a:extLst>
              <a:ext uri="{FF2B5EF4-FFF2-40B4-BE49-F238E27FC236}">
                <a16:creationId xmlns:a16="http://schemas.microsoft.com/office/drawing/2014/main" id="{FCC59AC4-055B-1FD9-7C2F-237284BA296D}"/>
              </a:ext>
            </a:extLst>
          </p:cNvPr>
          <p:cNvSpPr txBox="1"/>
          <p:nvPr/>
        </p:nvSpPr>
        <p:spPr>
          <a:xfrm>
            <a:off x="1698752" y="1534828"/>
            <a:ext cx="8940800" cy="1473801"/>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1000"/>
              </a:spcAft>
              <a:buClr>
                <a:srgbClr val="000000"/>
              </a:buClr>
              <a:buSzTx/>
              <a:buFont typeface="Arial"/>
              <a:buNone/>
              <a:tabLst/>
              <a:defRPr/>
            </a:pPr>
            <a:r>
              <a:rPr kumimoji="0" lang="vi-VN" sz="3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Để có thể làm tốt các bài tập trên, </a:t>
            </a:r>
            <a:r>
              <a:rPr kumimoji="0" lang="en-US" sz="3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                 </a:t>
            </a:r>
            <a:r>
              <a:rPr kumimoji="0" lang="vi-VN" sz="3200" b="1"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rPr>
              <a:t>em nhắn bạn điều gì?</a:t>
            </a:r>
          </a:p>
        </p:txBody>
      </p:sp>
    </p:spTree>
    <p:extLst>
      <p:ext uri="{BB962C8B-B14F-4D97-AF65-F5344CB8AC3E}">
        <p14:creationId xmlns:p14="http://schemas.microsoft.com/office/powerpoint/2010/main" val="489051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04"/>
        <p:cNvGrpSpPr/>
        <p:nvPr/>
      </p:nvGrpSpPr>
      <p:grpSpPr>
        <a:xfrm>
          <a:off x="0" y="0"/>
          <a:ext cx="0" cy="0"/>
          <a:chOff x="0" y="0"/>
          <a:chExt cx="0" cy="0"/>
        </a:xfrm>
      </p:grpSpPr>
      <p:pic>
        <p:nvPicPr>
          <p:cNvPr id="3" name="Google Shape;192;p6">
            <a:hlinkClick r:id="rId4"/>
            <a:extLst>
              <a:ext uri="{FF2B5EF4-FFF2-40B4-BE49-F238E27FC236}">
                <a16:creationId xmlns:a16="http://schemas.microsoft.com/office/drawing/2014/main" id="{057F45C9-2FC6-EA9C-8588-29AAD3468EC0}"/>
              </a:ext>
            </a:extLst>
          </p:cNvPr>
          <p:cNvPicPr preferRelativeResize="0"/>
          <p:nvPr/>
        </p:nvPicPr>
        <p:blipFill rotWithShape="1">
          <a:blip r:embed="rId5">
            <a:alphaModFix/>
          </a:blip>
          <a:srcRect/>
          <a:stretch/>
        </p:blipFill>
        <p:spPr>
          <a:xfrm>
            <a:off x="4662693" y="2657109"/>
            <a:ext cx="2866614" cy="187996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11"/>
        <p:cNvGrpSpPr/>
        <p:nvPr/>
      </p:nvGrpSpPr>
      <p:grpSpPr>
        <a:xfrm>
          <a:off x="0" y="0"/>
          <a:ext cx="0" cy="0"/>
          <a:chOff x="0" y="0"/>
          <a:chExt cx="0" cy="0"/>
        </a:xfrm>
      </p:grpSpPr>
      <p:grpSp>
        <p:nvGrpSpPr>
          <p:cNvPr id="2" name="Google Shape;2813;p56">
            <a:extLst>
              <a:ext uri="{FF2B5EF4-FFF2-40B4-BE49-F238E27FC236}">
                <a16:creationId xmlns:a16="http://schemas.microsoft.com/office/drawing/2014/main" id="{E69692BD-BC2E-8764-1FB9-E2B67904CC66}"/>
              </a:ext>
            </a:extLst>
          </p:cNvPr>
          <p:cNvGrpSpPr/>
          <p:nvPr/>
        </p:nvGrpSpPr>
        <p:grpSpPr>
          <a:xfrm>
            <a:off x="2507249" y="1926055"/>
            <a:ext cx="3142799" cy="1746026"/>
            <a:chOff x="2475929" y="1409100"/>
            <a:chExt cx="4192200" cy="2329036"/>
          </a:xfrm>
          <a:solidFill>
            <a:schemeClr val="accent2"/>
          </a:solidFill>
        </p:grpSpPr>
        <p:grpSp>
          <p:nvGrpSpPr>
            <p:cNvPr id="3" name="Google Shape;2814;p56">
              <a:extLst>
                <a:ext uri="{FF2B5EF4-FFF2-40B4-BE49-F238E27FC236}">
                  <a16:creationId xmlns:a16="http://schemas.microsoft.com/office/drawing/2014/main" id="{048B393E-0D61-67A3-ADC7-EE9D1ED0BF06}"/>
                </a:ext>
              </a:extLst>
            </p:cNvPr>
            <p:cNvGrpSpPr/>
            <p:nvPr/>
          </p:nvGrpSpPr>
          <p:grpSpPr>
            <a:xfrm>
              <a:off x="2475929" y="1409100"/>
              <a:ext cx="4192200" cy="2329036"/>
              <a:chOff x="2475929" y="1409100"/>
              <a:chExt cx="4192200" cy="2329036"/>
            </a:xfrm>
            <a:grpFill/>
          </p:grpSpPr>
          <p:sp>
            <p:nvSpPr>
              <p:cNvPr id="5" name="Google Shape;2815;p56">
                <a:extLst>
                  <a:ext uri="{FF2B5EF4-FFF2-40B4-BE49-F238E27FC236}">
                    <a16:creationId xmlns:a16="http://schemas.microsoft.com/office/drawing/2014/main" id="{589BA6D3-58CD-4488-0E38-241396A859D2}"/>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9Slide03 AllRoundGothic" panose="020B0703020202020104" pitchFamily="34" charset="0"/>
                </a:endParaRPr>
              </a:p>
            </p:txBody>
          </p:sp>
          <p:sp>
            <p:nvSpPr>
              <p:cNvPr id="6" name="Google Shape;2816;p56">
                <a:extLst>
                  <a:ext uri="{FF2B5EF4-FFF2-40B4-BE49-F238E27FC236}">
                    <a16:creationId xmlns:a16="http://schemas.microsoft.com/office/drawing/2014/main" id="{B65DD50C-70E0-7EDB-24FA-941214C9FFD6}"/>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9Slide03 AllRoundGothic" panose="020B0703020202020104" pitchFamily="34" charset="0"/>
                </a:endParaRPr>
              </a:p>
            </p:txBody>
          </p:sp>
          <p:sp>
            <p:nvSpPr>
              <p:cNvPr id="7" name="Google Shape;2817;p56">
                <a:extLst>
                  <a:ext uri="{FF2B5EF4-FFF2-40B4-BE49-F238E27FC236}">
                    <a16:creationId xmlns:a16="http://schemas.microsoft.com/office/drawing/2014/main" id="{FB6A8CAD-52F1-BA2B-B14F-27C3962D8EE3}"/>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9Slide03 AllRoundGothic" panose="020B0703020202020104" pitchFamily="34" charset="0"/>
                </a:endParaRPr>
              </a:p>
            </p:txBody>
          </p:sp>
        </p:grpSp>
        <p:sp>
          <p:nvSpPr>
            <p:cNvPr id="4" name="Google Shape;2818;p56">
              <a:extLst>
                <a:ext uri="{FF2B5EF4-FFF2-40B4-BE49-F238E27FC236}">
                  <a16:creationId xmlns:a16="http://schemas.microsoft.com/office/drawing/2014/main" id="{2514CB88-3925-82C9-D82D-B1ACE5295585}"/>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9Slide03 AllRoundGothic" panose="020B0703020202020104" pitchFamily="34" charset="0"/>
              </a:endParaRPr>
            </a:p>
          </p:txBody>
        </p:sp>
      </p:grpSp>
      <p:grpSp>
        <p:nvGrpSpPr>
          <p:cNvPr id="8" name="Google Shape;2813;p56">
            <a:extLst>
              <a:ext uri="{FF2B5EF4-FFF2-40B4-BE49-F238E27FC236}">
                <a16:creationId xmlns:a16="http://schemas.microsoft.com/office/drawing/2014/main" id="{27ADE279-C5C1-7CC0-5017-7885514F0142}"/>
              </a:ext>
            </a:extLst>
          </p:cNvPr>
          <p:cNvGrpSpPr/>
          <p:nvPr/>
        </p:nvGrpSpPr>
        <p:grpSpPr>
          <a:xfrm>
            <a:off x="6405832" y="1926055"/>
            <a:ext cx="3142799" cy="1746026"/>
            <a:chOff x="2475929" y="1409100"/>
            <a:chExt cx="4192200" cy="2329036"/>
          </a:xfrm>
          <a:solidFill>
            <a:schemeClr val="accent2"/>
          </a:solidFill>
        </p:grpSpPr>
        <p:grpSp>
          <p:nvGrpSpPr>
            <p:cNvPr id="9" name="Google Shape;2814;p56">
              <a:extLst>
                <a:ext uri="{FF2B5EF4-FFF2-40B4-BE49-F238E27FC236}">
                  <a16:creationId xmlns:a16="http://schemas.microsoft.com/office/drawing/2014/main" id="{A269A6B1-B4A6-6610-A88B-5D216F3DBBDC}"/>
                </a:ext>
              </a:extLst>
            </p:cNvPr>
            <p:cNvGrpSpPr/>
            <p:nvPr/>
          </p:nvGrpSpPr>
          <p:grpSpPr>
            <a:xfrm>
              <a:off x="2475929" y="1409100"/>
              <a:ext cx="4192200" cy="2329036"/>
              <a:chOff x="2475929" y="1409100"/>
              <a:chExt cx="4192200" cy="2329036"/>
            </a:xfrm>
            <a:grpFill/>
          </p:grpSpPr>
          <p:sp>
            <p:nvSpPr>
              <p:cNvPr id="11" name="Google Shape;2815;p56">
                <a:extLst>
                  <a:ext uri="{FF2B5EF4-FFF2-40B4-BE49-F238E27FC236}">
                    <a16:creationId xmlns:a16="http://schemas.microsoft.com/office/drawing/2014/main" id="{3B511914-1266-F264-819F-B468EB2ABDC3}"/>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9Slide03 AllRoundGothic" panose="020B0703020202020104" pitchFamily="34" charset="0"/>
                </a:endParaRPr>
              </a:p>
            </p:txBody>
          </p:sp>
          <p:sp>
            <p:nvSpPr>
              <p:cNvPr id="12" name="Google Shape;2816;p56">
                <a:extLst>
                  <a:ext uri="{FF2B5EF4-FFF2-40B4-BE49-F238E27FC236}">
                    <a16:creationId xmlns:a16="http://schemas.microsoft.com/office/drawing/2014/main" id="{ED4E6027-345B-9D64-FD71-BFD717CCB28E}"/>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9Slide03 AllRoundGothic" panose="020B0703020202020104" pitchFamily="34" charset="0"/>
                </a:endParaRPr>
              </a:p>
            </p:txBody>
          </p:sp>
          <p:sp>
            <p:nvSpPr>
              <p:cNvPr id="13" name="Google Shape;2817;p56">
                <a:extLst>
                  <a:ext uri="{FF2B5EF4-FFF2-40B4-BE49-F238E27FC236}">
                    <a16:creationId xmlns:a16="http://schemas.microsoft.com/office/drawing/2014/main" id="{CA0A627C-6500-356C-4872-6FAE6EEA4950}"/>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9Slide03 AllRoundGothic" panose="020B0703020202020104" pitchFamily="34" charset="0"/>
                </a:endParaRPr>
              </a:p>
            </p:txBody>
          </p:sp>
        </p:grpSp>
        <p:sp>
          <p:nvSpPr>
            <p:cNvPr id="10" name="Google Shape;2818;p56">
              <a:extLst>
                <a:ext uri="{FF2B5EF4-FFF2-40B4-BE49-F238E27FC236}">
                  <a16:creationId xmlns:a16="http://schemas.microsoft.com/office/drawing/2014/main" id="{DA095A6C-F066-C53B-3125-2CF0CCB4EA88}"/>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9Slide03 AllRoundGothic" panose="020B0703020202020104" pitchFamily="34" charset="0"/>
              </a:endParaRPr>
            </a:p>
          </p:txBody>
        </p:sp>
      </p:grpSp>
      <p:sp>
        <p:nvSpPr>
          <p:cNvPr id="14" name="TextBox 13">
            <a:extLst>
              <a:ext uri="{FF2B5EF4-FFF2-40B4-BE49-F238E27FC236}">
                <a16:creationId xmlns:a16="http://schemas.microsoft.com/office/drawing/2014/main" id="{3F856922-F7CD-DBB1-8360-98888FC6C773}"/>
              </a:ext>
            </a:extLst>
          </p:cNvPr>
          <p:cNvSpPr txBox="1"/>
          <p:nvPr/>
        </p:nvSpPr>
        <p:spPr>
          <a:xfrm>
            <a:off x="2930637" y="2092863"/>
            <a:ext cx="2295940" cy="958660"/>
          </a:xfrm>
          <a:prstGeom prst="rect">
            <a:avLst/>
          </a:prstGeom>
          <a:noFill/>
        </p:spPr>
        <p:txBody>
          <a:bodyPr wrap="square" rtlCol="0">
            <a:spAutoFit/>
          </a:bodyPr>
          <a:lstStyle/>
          <a:p>
            <a:pPr algn="ctr">
              <a:lnSpc>
                <a:spcPct val="150000"/>
              </a:lnSpc>
            </a:pPr>
            <a:r>
              <a:rPr lang="en-US" sz="2000" dirty="0">
                <a:latin typeface="UTM Avo" panose="02040603050506020204" pitchFamily="18" charset="0"/>
                <a:ea typeface="Calibri" panose="020F0502020204030204" pitchFamily="34" charset="0"/>
              </a:rPr>
              <a:t>Ôn </a:t>
            </a:r>
            <a:r>
              <a:rPr lang="en-US" sz="2000" dirty="0" err="1">
                <a:latin typeface="UTM Avo" panose="02040603050506020204" pitchFamily="18" charset="0"/>
                <a:ea typeface="Calibri" panose="020F0502020204030204" pitchFamily="34" charset="0"/>
              </a:rPr>
              <a:t>tập</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kiến</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thức</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đã</a:t>
            </a:r>
            <a:r>
              <a:rPr lang="en-US" sz="2000" dirty="0">
                <a:latin typeface="UTM Avo" panose="02040603050506020204" pitchFamily="18" charset="0"/>
                <a:ea typeface="Calibri" panose="020F0502020204030204" pitchFamily="34" charset="0"/>
              </a:rPr>
              <a:t> </a:t>
            </a:r>
            <a:r>
              <a:rPr lang="en-US" sz="2000" dirty="0" err="1">
                <a:latin typeface="UTM Avo" panose="02040603050506020204" pitchFamily="18" charset="0"/>
                <a:ea typeface="Calibri" panose="020F0502020204030204" pitchFamily="34" charset="0"/>
              </a:rPr>
              <a:t>học</a:t>
            </a:r>
            <a:r>
              <a:rPr lang="en-US" sz="2000" dirty="0">
                <a:latin typeface="UTM Avo" panose="02040603050506020204" pitchFamily="18" charset="0"/>
                <a:ea typeface="Calibri" panose="020F0502020204030204" pitchFamily="34" charset="0"/>
              </a:rPr>
              <a:t> </a:t>
            </a:r>
          </a:p>
        </p:txBody>
      </p:sp>
      <p:sp>
        <p:nvSpPr>
          <p:cNvPr id="15" name="TextBox 14">
            <a:extLst>
              <a:ext uri="{FF2B5EF4-FFF2-40B4-BE49-F238E27FC236}">
                <a16:creationId xmlns:a16="http://schemas.microsoft.com/office/drawing/2014/main" id="{120C22F3-1D2F-D176-A30B-05C34ECD1318}"/>
              </a:ext>
            </a:extLst>
          </p:cNvPr>
          <p:cNvSpPr txBox="1"/>
          <p:nvPr/>
        </p:nvSpPr>
        <p:spPr>
          <a:xfrm>
            <a:off x="6852725" y="2067300"/>
            <a:ext cx="2295940" cy="958596"/>
          </a:xfrm>
          <a:prstGeom prst="rect">
            <a:avLst/>
          </a:prstGeom>
          <a:noFill/>
        </p:spPr>
        <p:txBody>
          <a:bodyPr wrap="square" rtlCol="0">
            <a:spAutoFit/>
          </a:bodyPr>
          <a:lstStyle/>
          <a:p>
            <a:pPr algn="ctr">
              <a:lnSpc>
                <a:spcPct val="150000"/>
              </a:lnSpc>
            </a:pPr>
            <a:r>
              <a:rPr lang="en-US" sz="2000" dirty="0">
                <a:effectLst/>
                <a:latin typeface="UTM Avo" panose="02040603050506020204" pitchFamily="18" charset="0"/>
                <a:ea typeface="Calibri" panose="020F0502020204030204" pitchFamily="34" charset="0"/>
                <a:cs typeface="Times New Roman" panose="02020603050405020304" pitchFamily="18" charset="0"/>
              </a:rPr>
              <a:t>Hoàn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thành</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bài</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tập</a:t>
            </a:r>
            <a:r>
              <a:rPr lang="en-US" sz="2000" dirty="0">
                <a:effectLst/>
                <a:latin typeface="UTM Avo" panose="02040603050506020204" pitchFamily="18" charset="0"/>
                <a:ea typeface="Calibri" panose="020F0502020204030204" pitchFamily="34" charset="0"/>
                <a:cs typeface="Times New Roman" panose="02020603050405020304" pitchFamily="18" charset="0"/>
              </a:rPr>
              <a:t> </a:t>
            </a:r>
            <a:r>
              <a:rPr lang="en-US" sz="2000" dirty="0" err="1">
                <a:effectLst/>
                <a:latin typeface="UTM Avo" panose="02040603050506020204" pitchFamily="18" charset="0"/>
                <a:ea typeface="Calibri" panose="020F0502020204030204" pitchFamily="34" charset="0"/>
                <a:cs typeface="Times New Roman" panose="02020603050405020304" pitchFamily="18" charset="0"/>
              </a:rPr>
              <a:t>trong</a:t>
            </a:r>
            <a:r>
              <a:rPr lang="en-US" sz="2000" dirty="0">
                <a:effectLst/>
                <a:latin typeface="UTM Avo" panose="02040603050506020204" pitchFamily="18" charset="0"/>
                <a:ea typeface="Calibri" panose="020F0502020204030204" pitchFamily="34" charset="0"/>
                <a:cs typeface="Times New Roman" panose="02020603050405020304" pitchFamily="18" charset="0"/>
              </a:rPr>
              <a:t> VBT</a:t>
            </a:r>
            <a:endParaRPr lang="en-VN" sz="2000" dirty="0">
              <a:effectLst/>
              <a:latin typeface="UTM Avo" panose="02040603050506020204" pitchFamily="18" charset="0"/>
              <a:ea typeface="Calibri" panose="020F0502020204030204" pitchFamily="34" charset="0"/>
              <a:cs typeface="Times New Roman" panose="02020603050405020304" pitchFamily="18" charset="0"/>
            </a:endParaRPr>
          </a:p>
        </p:txBody>
      </p:sp>
      <p:pic>
        <p:nvPicPr>
          <p:cNvPr id="16" name="Picture 15">
            <a:extLst>
              <a:ext uri="{FF2B5EF4-FFF2-40B4-BE49-F238E27FC236}">
                <a16:creationId xmlns:a16="http://schemas.microsoft.com/office/drawing/2014/main" id="{3EAC2217-DE0E-9730-2CDC-B02D6F57905E}"/>
              </a:ext>
            </a:extLst>
          </p:cNvPr>
          <p:cNvPicPr>
            <a:picLocks noChangeAspect="1"/>
          </p:cNvPicPr>
          <p:nvPr/>
        </p:nvPicPr>
        <p:blipFill>
          <a:blip r:embed="rId4"/>
          <a:stretch>
            <a:fillRect/>
          </a:stretch>
        </p:blipFill>
        <p:spPr>
          <a:xfrm>
            <a:off x="3615060" y="3151954"/>
            <a:ext cx="932769" cy="932769"/>
          </a:xfrm>
          <a:prstGeom prst="rect">
            <a:avLst/>
          </a:prstGeom>
        </p:spPr>
      </p:pic>
      <p:pic>
        <p:nvPicPr>
          <p:cNvPr id="17" name="Picture 16">
            <a:extLst>
              <a:ext uri="{FF2B5EF4-FFF2-40B4-BE49-F238E27FC236}">
                <a16:creationId xmlns:a16="http://schemas.microsoft.com/office/drawing/2014/main" id="{BC15673D-FC98-7274-A138-1139896D38BD}"/>
              </a:ext>
            </a:extLst>
          </p:cNvPr>
          <p:cNvPicPr>
            <a:picLocks noChangeAspect="1"/>
          </p:cNvPicPr>
          <p:nvPr/>
        </p:nvPicPr>
        <p:blipFill>
          <a:blip r:embed="rId4"/>
          <a:stretch>
            <a:fillRect/>
          </a:stretch>
        </p:blipFill>
        <p:spPr>
          <a:xfrm>
            <a:off x="7534310" y="3099645"/>
            <a:ext cx="932769" cy="932769"/>
          </a:xfrm>
          <a:prstGeom prst="rect">
            <a:avLst/>
          </a:prstGeom>
        </p:spPr>
      </p:pic>
      <p:grpSp>
        <p:nvGrpSpPr>
          <p:cNvPr id="18" name="Google Shape;2813;p56">
            <a:extLst>
              <a:ext uri="{FF2B5EF4-FFF2-40B4-BE49-F238E27FC236}">
                <a16:creationId xmlns:a16="http://schemas.microsoft.com/office/drawing/2014/main" id="{810F42FC-79D7-1029-E0CC-F4A535131F09}"/>
              </a:ext>
            </a:extLst>
          </p:cNvPr>
          <p:cNvGrpSpPr/>
          <p:nvPr/>
        </p:nvGrpSpPr>
        <p:grpSpPr>
          <a:xfrm>
            <a:off x="3967889" y="4156573"/>
            <a:ext cx="4235260" cy="1746026"/>
            <a:chOff x="2475929" y="1409100"/>
            <a:chExt cx="4192200" cy="2329036"/>
          </a:xfrm>
          <a:solidFill>
            <a:schemeClr val="accent2"/>
          </a:solidFill>
        </p:grpSpPr>
        <p:grpSp>
          <p:nvGrpSpPr>
            <p:cNvPr id="19" name="Google Shape;2814;p56">
              <a:extLst>
                <a:ext uri="{FF2B5EF4-FFF2-40B4-BE49-F238E27FC236}">
                  <a16:creationId xmlns:a16="http://schemas.microsoft.com/office/drawing/2014/main" id="{804F7702-D1B0-B25E-1A8A-E1071C143D66}"/>
                </a:ext>
              </a:extLst>
            </p:cNvPr>
            <p:cNvGrpSpPr/>
            <p:nvPr/>
          </p:nvGrpSpPr>
          <p:grpSpPr>
            <a:xfrm>
              <a:off x="2475929" y="1409100"/>
              <a:ext cx="4192200" cy="2329036"/>
              <a:chOff x="2475929" y="1409100"/>
              <a:chExt cx="4192200" cy="2329036"/>
            </a:xfrm>
            <a:grpFill/>
          </p:grpSpPr>
          <p:sp>
            <p:nvSpPr>
              <p:cNvPr id="21" name="Google Shape;2815;p56">
                <a:extLst>
                  <a:ext uri="{FF2B5EF4-FFF2-40B4-BE49-F238E27FC236}">
                    <a16:creationId xmlns:a16="http://schemas.microsoft.com/office/drawing/2014/main" id="{3B4E7149-D0C7-C536-53AE-2DFEDC964FBA}"/>
                  </a:ext>
                </a:extLst>
              </p:cNvPr>
              <p:cNvSpPr/>
              <p:nvPr/>
            </p:nvSpPr>
            <p:spPr>
              <a:xfrm>
                <a:off x="2475929" y="3556636"/>
                <a:ext cx="4192200" cy="181500"/>
              </a:xfrm>
              <a:prstGeom prst="roundRect">
                <a:avLst>
                  <a:gd name="adj" fmla="val 24076"/>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9Slide03 AllRoundGothic" panose="020B0703020202020104" pitchFamily="34" charset="0"/>
                </a:endParaRPr>
              </a:p>
            </p:txBody>
          </p:sp>
          <p:sp>
            <p:nvSpPr>
              <p:cNvPr id="22" name="Google Shape;2816;p56">
                <a:extLst>
                  <a:ext uri="{FF2B5EF4-FFF2-40B4-BE49-F238E27FC236}">
                    <a16:creationId xmlns:a16="http://schemas.microsoft.com/office/drawing/2014/main" id="{3F4BA2A6-8B1D-9106-892B-21D67F2AD90F}"/>
                  </a:ext>
                </a:extLst>
              </p:cNvPr>
              <p:cNvSpPr/>
              <p:nvPr/>
            </p:nvSpPr>
            <p:spPr>
              <a:xfrm>
                <a:off x="2769475" y="1409100"/>
                <a:ext cx="3605100" cy="2147700"/>
              </a:xfrm>
              <a:prstGeom prst="roundRect">
                <a:avLst>
                  <a:gd name="adj" fmla="val 6101"/>
                </a:avLst>
              </a:prstGeom>
              <a:solidFill>
                <a:schemeClr val="accent2">
                  <a:lumMod val="20000"/>
                  <a:lumOff val="80000"/>
                </a:schemeClr>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9Slide03 AllRoundGothic" panose="020B0703020202020104" pitchFamily="34" charset="0"/>
                </a:endParaRPr>
              </a:p>
            </p:txBody>
          </p:sp>
          <p:sp>
            <p:nvSpPr>
              <p:cNvPr id="23" name="Google Shape;2817;p56">
                <a:extLst>
                  <a:ext uri="{FF2B5EF4-FFF2-40B4-BE49-F238E27FC236}">
                    <a16:creationId xmlns:a16="http://schemas.microsoft.com/office/drawing/2014/main" id="{F2E92673-6BAF-8323-8381-8865534F31BD}"/>
                  </a:ext>
                </a:extLst>
              </p:cNvPr>
              <p:cNvSpPr/>
              <p:nvPr/>
            </p:nvSpPr>
            <p:spPr>
              <a:xfrm>
                <a:off x="4208075" y="3556625"/>
                <a:ext cx="727800" cy="80100"/>
              </a:xfrm>
              <a:prstGeom prst="roundRect">
                <a:avLst>
                  <a:gd name="adj" fmla="val 50000"/>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9Slide03 AllRoundGothic" panose="020B0703020202020104" pitchFamily="34" charset="0"/>
                </a:endParaRPr>
              </a:p>
            </p:txBody>
          </p:sp>
        </p:grpSp>
        <p:sp>
          <p:nvSpPr>
            <p:cNvPr id="20" name="Google Shape;2818;p56">
              <a:extLst>
                <a:ext uri="{FF2B5EF4-FFF2-40B4-BE49-F238E27FC236}">
                  <a16:creationId xmlns:a16="http://schemas.microsoft.com/office/drawing/2014/main" id="{4C28A039-D48D-1F88-169D-E765A1A8535C}"/>
                </a:ext>
              </a:extLst>
            </p:cNvPr>
            <p:cNvSpPr/>
            <p:nvPr/>
          </p:nvSpPr>
          <p:spPr>
            <a:xfrm>
              <a:off x="4540627" y="1472528"/>
              <a:ext cx="62700" cy="62700"/>
            </a:xfrm>
            <a:prstGeom prst="ellipse">
              <a:avLst/>
            </a:prstGeom>
            <a:grp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latin typeface="#9Slide03 AllRoundGothic" panose="020B0703020202020104" pitchFamily="34" charset="0"/>
              </a:endParaRPr>
            </a:p>
          </p:txBody>
        </p:sp>
      </p:grpSp>
      <p:pic>
        <p:nvPicPr>
          <p:cNvPr id="24" name="Picture 23">
            <a:extLst>
              <a:ext uri="{FF2B5EF4-FFF2-40B4-BE49-F238E27FC236}">
                <a16:creationId xmlns:a16="http://schemas.microsoft.com/office/drawing/2014/main" id="{834261B0-F262-5A22-90B1-12810B928848}"/>
              </a:ext>
            </a:extLst>
          </p:cNvPr>
          <p:cNvPicPr>
            <a:picLocks noChangeAspect="1"/>
          </p:cNvPicPr>
          <p:nvPr/>
        </p:nvPicPr>
        <p:blipFill>
          <a:blip r:embed="rId4"/>
          <a:stretch>
            <a:fillRect/>
          </a:stretch>
        </p:blipFill>
        <p:spPr>
          <a:xfrm>
            <a:off x="5657136" y="5533944"/>
            <a:ext cx="932769" cy="932769"/>
          </a:xfrm>
          <a:prstGeom prst="rect">
            <a:avLst/>
          </a:prstGeom>
        </p:spPr>
      </p:pic>
      <p:sp>
        <p:nvSpPr>
          <p:cNvPr id="32" name="TextBox 31">
            <a:extLst>
              <a:ext uri="{FF2B5EF4-FFF2-40B4-BE49-F238E27FC236}">
                <a16:creationId xmlns:a16="http://schemas.microsoft.com/office/drawing/2014/main" id="{254A39B7-C5AA-6AB1-02D0-AEC7B9815E74}"/>
              </a:ext>
            </a:extLst>
          </p:cNvPr>
          <p:cNvSpPr txBox="1"/>
          <p:nvPr/>
        </p:nvSpPr>
        <p:spPr>
          <a:xfrm>
            <a:off x="4305866" y="4204124"/>
            <a:ext cx="3580268" cy="1417439"/>
          </a:xfrm>
          <a:prstGeom prst="rect">
            <a:avLst/>
          </a:prstGeom>
          <a:noFill/>
        </p:spPr>
        <p:txBody>
          <a:bodyPr wrap="square" rtlCol="0">
            <a:spAutoFit/>
          </a:bodyPr>
          <a:lstStyle/>
          <a:p>
            <a:pPr algn="ctr">
              <a:lnSpc>
                <a:spcPct val="150000"/>
              </a:lnSpc>
            </a:pPr>
            <a:r>
              <a:rPr lang="vi-VN" sz="2000" dirty="0">
                <a:latin typeface="UTM Avo" panose="02040603050506020204" pitchFamily="18" charset="0"/>
                <a:ea typeface="Calibri" panose="020F0502020204030204" pitchFamily="34" charset="0"/>
              </a:rPr>
              <a:t>Đọc và chuẩn bị trước</a:t>
            </a:r>
            <a:endParaRPr lang="en-US" sz="2000" dirty="0">
              <a:latin typeface="UTM Avo" panose="02040603050506020204" pitchFamily="18" charset="0"/>
              <a:ea typeface="Calibri" panose="020F0502020204030204" pitchFamily="34" charset="0"/>
            </a:endParaRPr>
          </a:p>
          <a:p>
            <a:pPr algn="ctr">
              <a:lnSpc>
                <a:spcPct val="150000"/>
              </a:lnSpc>
            </a:pPr>
            <a:r>
              <a:rPr lang="vi-VN" sz="2000" b="1" dirty="0">
                <a:latin typeface="UTM Avo" panose="02040603050506020204" pitchFamily="18" charset="0"/>
                <a:ea typeface="Calibri" panose="020F0502020204030204" pitchFamily="34" charset="0"/>
              </a:rPr>
              <a:t>Bài 34</a:t>
            </a:r>
            <a:r>
              <a:rPr lang="en-US" sz="2000" b="1" dirty="0">
                <a:latin typeface="UTM Avo" panose="02040603050506020204" pitchFamily="18" charset="0"/>
                <a:ea typeface="Calibri" panose="020F0502020204030204" pitchFamily="34" charset="0"/>
              </a:rPr>
              <a:t>: </a:t>
            </a:r>
            <a:r>
              <a:rPr lang="vi-VN" sz="2000" b="1" dirty="0">
                <a:latin typeface="UTM Avo" panose="02040603050506020204" pitchFamily="18" charset="0"/>
                <a:ea typeface="Calibri" panose="020F0502020204030204" pitchFamily="34" charset="0"/>
              </a:rPr>
              <a:t>Các tính chất của phép nhân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dissolve">
                                      <p:cBhvr>
                                        <p:cTn id="10" dur="500"/>
                                        <p:tgtEl>
                                          <p:spTgt spid="16"/>
                                        </p:tgtEl>
                                      </p:cBhvr>
                                    </p:animEffect>
                                  </p:childTnLst>
                                </p:cTn>
                              </p:par>
                              <p:par>
                                <p:cTn id="11" presetID="9"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dissolve">
                                      <p:cBhvr>
                                        <p:cTn id="13" dur="500"/>
                                        <p:tgtEl>
                                          <p:spTgt spid="8"/>
                                        </p:tgtEl>
                                      </p:cBhvr>
                                    </p:animEffect>
                                  </p:childTnLst>
                                </p:cTn>
                              </p:par>
                              <p:par>
                                <p:cTn id="14" presetID="9"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dissolve">
                                      <p:cBhvr>
                                        <p:cTn id="16" dur="500"/>
                                        <p:tgtEl>
                                          <p:spTgt spid="17"/>
                                        </p:tgtEl>
                                      </p:cBhvr>
                                    </p:animEffect>
                                  </p:childTnLst>
                                </p:cTn>
                              </p:par>
                              <p:par>
                                <p:cTn id="17" presetID="9"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dissolve">
                                      <p:cBhvr>
                                        <p:cTn id="19" dur="500"/>
                                        <p:tgtEl>
                                          <p:spTgt spid="18"/>
                                        </p:tgtEl>
                                      </p:cBhvr>
                                    </p:animEffect>
                                  </p:childTnLst>
                                </p:cTn>
                              </p:par>
                              <p:par>
                                <p:cTn id="20" presetID="9"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blinds(horizontal)">
                                      <p:cBhvr>
                                        <p:cTn id="32" dur="500"/>
                                        <p:tgtEl>
                                          <p:spTgt spid="1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linds(horizontal)">
                                      <p:cBhvr>
                                        <p:cTn id="37"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Để</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kết</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nối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cộng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và</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nhận</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thêm</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nhiều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tài</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liệu</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giảng</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1"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dạy</a:t>
            </a:r>
            <a:r>
              <a:rPr kumimoji="0" lang="en-US" sz="2000" b="1"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mời</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quý</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thầy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cô</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tham</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gia</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theo</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đường</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3"/>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Hoc10 – </a:t>
            </a:r>
            <a:r>
              <a:rPr kumimoji="0" lang="en-US" sz="2400" b="1" i="0" u="sng"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Đồng</a:t>
            </a:r>
            <a:r>
              <a:rPr kumimoji="0" lang="en-US" sz="2400" b="1" i="0" u="sng"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400" b="1" i="0" u="sng"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hành</a:t>
            </a:r>
            <a:r>
              <a:rPr kumimoji="0" lang="en-US" sz="2400" b="1" i="0" u="sng"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400" b="1" i="0" u="sng"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cùng</a:t>
            </a:r>
            <a:r>
              <a:rPr kumimoji="0" lang="en-US" sz="2400" b="1" i="0" u="sng"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400" b="1" i="0" u="sng"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giáo</a:t>
            </a:r>
            <a:r>
              <a:rPr kumimoji="0" lang="en-US" sz="2400" b="1" i="0" u="sng"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400" b="1" i="0" u="sng"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viên</a:t>
            </a:r>
            <a:r>
              <a:rPr kumimoji="0" lang="en-US" sz="2400" b="1" i="0" u="sng"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400" b="1" i="0" u="sng"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tiểu</a:t>
            </a:r>
            <a:r>
              <a:rPr kumimoji="0" lang="en-US" sz="2400" b="1" i="0" u="sng"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400" b="1" i="0" u="sng"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học</a:t>
            </a:r>
            <a:endParaRPr kumimoji="0" lang="en-US" sz="2400" b="1" i="0" u="sng"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Hoặc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truy</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a:t>
            </a:r>
            <a:r>
              <a:rPr kumimoji="0" lang="en-US" sz="2000" b="0" i="0" u="none" strike="noStrike" kern="1200" cap="none" spc="0" normalizeH="0" baseline="0" noProof="0" dirty="0" err="1">
                <a:ln>
                  <a:noFill/>
                </a:ln>
                <a:solidFill>
                  <a:srgbClr val="ED7D31">
                    <a:lumMod val="50000"/>
                  </a:srgbClr>
                </a:solidFill>
                <a:effectLst/>
                <a:uLnTx/>
                <a:uFillTx/>
                <a:latin typeface="UTM Avo" panose="02040603050506020204" pitchFamily="18" charset="0"/>
                <a:ea typeface="+mn-ea"/>
                <a:cs typeface="+mn-cs"/>
              </a:rPr>
              <a:t>cập</a:t>
            </a:r>
            <a:r>
              <a:rPr kumimoji="0" lang="en-US" sz="2000" b="0" i="0" u="none" strike="noStrike" kern="1200" cap="none" spc="0" normalizeH="0" baseline="0" noProof="0" dirty="0">
                <a:ln>
                  <a:noFill/>
                </a:ln>
                <a:solidFill>
                  <a:srgbClr val="ED7D31">
                    <a:lumMod val="50000"/>
                  </a:srgbClr>
                </a:solidFill>
                <a:effectLst/>
                <a:uLnTx/>
                <a:uFillTx/>
                <a:latin typeface="UTM Avo" panose="02040603050506020204" pitchFamily="18" charset="0"/>
                <a:ea typeface="+mn-ea"/>
                <a:cs typeface="+mn-cs"/>
              </a:rPr>
              <a:t>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2475335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107</TotalTime>
  <Words>865</Words>
  <Application>Microsoft Office PowerPoint</Application>
  <PresentationFormat>Widescreen</PresentationFormat>
  <Paragraphs>110</Paragraphs>
  <Slides>23</Slides>
  <Notes>18</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23</vt:i4>
      </vt:variant>
    </vt:vector>
  </HeadingPairs>
  <TitlesOfParts>
    <vt:vector size="33" baseType="lpstr">
      <vt:lpstr>#9Slide03 AllRoundGothic</vt:lpstr>
      <vt:lpstr>Arial</vt:lpstr>
      <vt:lpstr>Calibri</vt:lpstr>
      <vt:lpstr>Calibri Light</vt:lpstr>
      <vt:lpstr>Cambria Math</vt:lpstr>
      <vt:lpstr>UTM Avo</vt:lpstr>
      <vt:lpstr>1_Office Theme</vt:lpstr>
      <vt:lpstr>Office Theme</vt:lpstr>
      <vt:lpstr>3_Office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18</cp:revision>
  <dcterms:created xsi:type="dcterms:W3CDTF">2023-10-24T04:45:10Z</dcterms:created>
  <dcterms:modified xsi:type="dcterms:W3CDTF">2023-11-01T07:08:15Z</dcterms:modified>
</cp:coreProperties>
</file>