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3"/>
  </p:notesMasterIdLst>
  <p:sldIdLst>
    <p:sldId id="256" r:id="rId5"/>
    <p:sldId id="257" r:id="rId6"/>
    <p:sldId id="258" r:id="rId7"/>
    <p:sldId id="261" r:id="rId8"/>
    <p:sldId id="262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77" r:id="rId21"/>
    <p:sldId id="270" r:id="rId22"/>
    <p:sldId id="269" r:id="rId23"/>
    <p:sldId id="272" r:id="rId24"/>
    <p:sldId id="278" r:id="rId25"/>
    <p:sldId id="290" r:id="rId26"/>
    <p:sldId id="291" r:id="rId27"/>
    <p:sldId id="263" r:id="rId28"/>
    <p:sldId id="264" r:id="rId29"/>
    <p:sldId id="292" r:id="rId30"/>
    <p:sldId id="266" r:id="rId31"/>
    <p:sldId id="275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Cambria Math" panose="02040503050406030204" pitchFamily="18" charset="0"/>
      <p:regular r:id="rId40"/>
    </p:embeddedFont>
    <p:embeddedFont>
      <p:font typeface="UTM Avo" panose="02040603050506020204" pitchFamily="18" charset="0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3" roundtripDataSignature="AMtx7miaBWwIcrU9n4N1e5s1b0zNy0s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5FD"/>
    <a:srgbClr val="E6E6E6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5" autoAdjust="0"/>
    <p:restoredTop sz="87818" autoAdjust="0"/>
  </p:normalViewPr>
  <p:slideViewPr>
    <p:cSldViewPr snapToGrid="0">
      <p:cViewPr varScale="1">
        <p:scale>
          <a:sx n="100" d="100"/>
          <a:sy n="100" d="100"/>
        </p:scale>
        <p:origin x="9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customschemas.google.com/relationships/presentationmetadata" Target="meta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5951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34729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1684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1109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0302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1865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47005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734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BẤM VÀO SỐ ĐỂ MỞ CÂU HỎI</a:t>
            </a:r>
          </a:p>
          <a:p>
            <a:r>
              <a:rPr lang="en-US" dirty="0"/>
              <a:t>ĐỘI NÀO TRẢ LỜI ĐÚNG THÌ BẤM VÀO NHÂN VẬT CỦA ĐỘI ĐÓ ĐỂ TÔ MÀU </a:t>
            </a:r>
          </a:p>
          <a:p>
            <a:r>
              <a:rPr lang="en-VN" dirty="0"/>
              <a:t>BẤM VÀO MŨI TÊN XANH ĐỂ CHUYỂN SANG </a:t>
            </a:r>
            <a:r>
              <a:rPr lang="en-US" dirty="0"/>
              <a:t>CỦNG CỐ, DẶN DÒ</a:t>
            </a:r>
            <a:r>
              <a:rPr lang="en-VN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139E4-1C05-B14F-9F9A-54148D01C199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3711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BẤM VÀO NGÔI SAO ĐỂ VỀ TRÒ CHƠI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139E4-1C05-B14F-9F9A-54148D01C199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18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dirty="0"/>
              <a:t>BẤM VÀO NGÔI SAO ĐỂ VỀ TRÒ CHƠI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139E4-1C05-B14F-9F9A-54148D01C199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8700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dirty="0"/>
              <a:t>BẤM VÀO NGÔI SAO ĐỂ VỀ TRÒ CHƠI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139E4-1C05-B14F-9F9A-54148D01C199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61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dirty="0"/>
              <a:t>BẤM VÀO NGÔI SAO ĐỂ VỀ TRÒ CHƠI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139E4-1C05-B14F-9F9A-54148D01C199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968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dirty="0"/>
              <a:t>BẤM VÀO NGÔI SAO ĐỂ VỀ TRÒ CHƠI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139E4-1C05-B14F-9F9A-54148D01C199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06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96197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2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7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894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9956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17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911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059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71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05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28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371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008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55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0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8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82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9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82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3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sv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" Type="http://schemas.openxmlformats.org/officeDocument/2006/relationships/image" Target="../media/image51.svg"/><Relationship Id="rId21" Type="http://schemas.openxmlformats.org/officeDocument/2006/relationships/image" Target="../media/image69.svg"/><Relationship Id="rId34" Type="http://schemas.openxmlformats.org/officeDocument/2006/relationships/image" Target="../media/image82.png"/><Relationship Id="rId7" Type="http://schemas.openxmlformats.org/officeDocument/2006/relationships/image" Target="../media/image55.svg"/><Relationship Id="rId12" Type="http://schemas.openxmlformats.org/officeDocument/2006/relationships/image" Target="../media/image60.png"/><Relationship Id="rId17" Type="http://schemas.openxmlformats.org/officeDocument/2006/relationships/image" Target="../media/image65.svg"/><Relationship Id="rId25" Type="http://schemas.openxmlformats.org/officeDocument/2006/relationships/image" Target="../media/image73.svg"/><Relationship Id="rId33" Type="http://schemas.openxmlformats.org/officeDocument/2006/relationships/image" Target="../media/image81.sv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29" Type="http://schemas.openxmlformats.org/officeDocument/2006/relationships/image" Target="../media/image77.sv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4.png"/><Relationship Id="rId11" Type="http://schemas.openxmlformats.org/officeDocument/2006/relationships/image" Target="../media/image59.svg"/><Relationship Id="rId24" Type="http://schemas.openxmlformats.org/officeDocument/2006/relationships/image" Target="../media/image72.png"/><Relationship Id="rId32" Type="http://schemas.openxmlformats.org/officeDocument/2006/relationships/image" Target="../media/image80.png"/><Relationship Id="rId5" Type="http://schemas.openxmlformats.org/officeDocument/2006/relationships/image" Target="../media/image53.svg"/><Relationship Id="rId15" Type="http://schemas.openxmlformats.org/officeDocument/2006/relationships/image" Target="../media/image63.svg"/><Relationship Id="rId23" Type="http://schemas.openxmlformats.org/officeDocument/2006/relationships/image" Target="../media/image71.svg"/><Relationship Id="rId28" Type="http://schemas.openxmlformats.org/officeDocument/2006/relationships/image" Target="../media/image76.png"/><Relationship Id="rId36" Type="http://schemas.openxmlformats.org/officeDocument/2006/relationships/image" Target="../media/image84.png"/><Relationship Id="rId10" Type="http://schemas.openxmlformats.org/officeDocument/2006/relationships/image" Target="../media/image58.png"/><Relationship Id="rId19" Type="http://schemas.openxmlformats.org/officeDocument/2006/relationships/image" Target="../media/image67.svg"/><Relationship Id="rId31" Type="http://schemas.openxmlformats.org/officeDocument/2006/relationships/image" Target="../media/image79.svg"/><Relationship Id="rId4" Type="http://schemas.openxmlformats.org/officeDocument/2006/relationships/image" Target="../media/image52.png"/><Relationship Id="rId9" Type="http://schemas.openxmlformats.org/officeDocument/2006/relationships/image" Target="../media/image57.sv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svg"/><Relationship Id="rId30" Type="http://schemas.openxmlformats.org/officeDocument/2006/relationships/image" Target="../media/image78.png"/><Relationship Id="rId35" Type="http://schemas.openxmlformats.org/officeDocument/2006/relationships/image" Target="../media/image83.svg"/><Relationship Id="rId8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3.png"/><Relationship Id="rId18" Type="http://schemas.openxmlformats.org/officeDocument/2006/relationships/image" Target="../media/image98.svg"/><Relationship Id="rId26" Type="http://schemas.openxmlformats.org/officeDocument/2006/relationships/image" Target="../media/image104.svg"/><Relationship Id="rId39" Type="http://schemas.openxmlformats.org/officeDocument/2006/relationships/image" Target="../media/image111.png"/><Relationship Id="rId21" Type="http://schemas.openxmlformats.org/officeDocument/2006/relationships/image" Target="../media/image101.png"/><Relationship Id="rId34" Type="http://schemas.openxmlformats.org/officeDocument/2006/relationships/slide" Target="slide20.xml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96.svg"/><Relationship Id="rId20" Type="http://schemas.openxmlformats.org/officeDocument/2006/relationships/image" Target="../media/image100.svg"/><Relationship Id="rId29" Type="http://schemas.openxmlformats.org/officeDocument/2006/relationships/image" Target="../media/image107.png"/><Relationship Id="rId41" Type="http://schemas.openxmlformats.org/officeDocument/2006/relationships/image" Target="../media/image84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8.svg"/><Relationship Id="rId11" Type="http://schemas.openxmlformats.org/officeDocument/2006/relationships/image" Target="../media/image91.png"/><Relationship Id="rId24" Type="http://schemas.openxmlformats.org/officeDocument/2006/relationships/image" Target="../media/image81.svg"/><Relationship Id="rId32" Type="http://schemas.openxmlformats.org/officeDocument/2006/relationships/image" Target="../media/image110.svg"/><Relationship Id="rId37" Type="http://schemas.openxmlformats.org/officeDocument/2006/relationships/slide" Target="slide23.xml"/><Relationship Id="rId40" Type="http://schemas.openxmlformats.org/officeDocument/2006/relationships/image" Target="../media/image112.svg"/><Relationship Id="rId5" Type="http://schemas.openxmlformats.org/officeDocument/2006/relationships/image" Target="../media/image87.png"/><Relationship Id="rId15" Type="http://schemas.openxmlformats.org/officeDocument/2006/relationships/image" Target="../media/image95.png"/><Relationship Id="rId23" Type="http://schemas.openxmlformats.org/officeDocument/2006/relationships/image" Target="../media/image80.png"/><Relationship Id="rId28" Type="http://schemas.openxmlformats.org/officeDocument/2006/relationships/image" Target="../media/image106.svg"/><Relationship Id="rId36" Type="http://schemas.openxmlformats.org/officeDocument/2006/relationships/slide" Target="slide22.xml"/><Relationship Id="rId10" Type="http://schemas.openxmlformats.org/officeDocument/2006/relationships/image" Target="../media/image77.svg"/><Relationship Id="rId19" Type="http://schemas.openxmlformats.org/officeDocument/2006/relationships/image" Target="../media/image99.png"/><Relationship Id="rId31" Type="http://schemas.openxmlformats.org/officeDocument/2006/relationships/image" Target="../media/image109.png"/><Relationship Id="rId4" Type="http://schemas.openxmlformats.org/officeDocument/2006/relationships/image" Target="../media/image86.svg"/><Relationship Id="rId9" Type="http://schemas.openxmlformats.org/officeDocument/2006/relationships/image" Target="../media/image76.png"/><Relationship Id="rId14" Type="http://schemas.openxmlformats.org/officeDocument/2006/relationships/image" Target="../media/image94.svg"/><Relationship Id="rId22" Type="http://schemas.openxmlformats.org/officeDocument/2006/relationships/image" Target="../media/image102.svg"/><Relationship Id="rId27" Type="http://schemas.openxmlformats.org/officeDocument/2006/relationships/image" Target="../media/image105.png"/><Relationship Id="rId30" Type="http://schemas.openxmlformats.org/officeDocument/2006/relationships/image" Target="../media/image108.svg"/><Relationship Id="rId35" Type="http://schemas.openxmlformats.org/officeDocument/2006/relationships/slide" Target="slide21.xml"/><Relationship Id="rId8" Type="http://schemas.openxmlformats.org/officeDocument/2006/relationships/image" Target="../media/image90.svg"/><Relationship Id="rId3" Type="http://schemas.openxmlformats.org/officeDocument/2006/relationships/image" Target="../media/image85.png"/><Relationship Id="rId12" Type="http://schemas.openxmlformats.org/officeDocument/2006/relationships/image" Target="../media/image92.svg"/><Relationship Id="rId17" Type="http://schemas.openxmlformats.org/officeDocument/2006/relationships/image" Target="../media/image97.png"/><Relationship Id="rId25" Type="http://schemas.openxmlformats.org/officeDocument/2006/relationships/image" Target="../media/image103.png"/><Relationship Id="rId33" Type="http://schemas.openxmlformats.org/officeDocument/2006/relationships/slide" Target="slide19.xml"/><Relationship Id="rId38" Type="http://schemas.openxmlformats.org/officeDocument/2006/relationships/slide" Target="slide2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13" Type="http://schemas.openxmlformats.org/officeDocument/2006/relationships/image" Target="../media/image115.png"/><Relationship Id="rId3" Type="http://schemas.openxmlformats.org/officeDocument/2006/relationships/audio" Target="../media/audio1.wav"/><Relationship Id="rId7" Type="http://schemas.openxmlformats.org/officeDocument/2006/relationships/image" Target="../media/image109.png"/><Relationship Id="rId12" Type="http://schemas.openxmlformats.org/officeDocument/2006/relationships/image" Target="../media/image11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1.svg"/><Relationship Id="rId11" Type="http://schemas.openxmlformats.org/officeDocument/2006/relationships/image" Target="../media/image113.png"/><Relationship Id="rId5" Type="http://schemas.openxmlformats.org/officeDocument/2006/relationships/image" Target="../media/image80.png"/><Relationship Id="rId10" Type="http://schemas.openxmlformats.org/officeDocument/2006/relationships/slide" Target="slide18.xml"/><Relationship Id="rId4" Type="http://schemas.openxmlformats.org/officeDocument/2006/relationships/audio" Target="../media/audio2.wav"/><Relationship Id="rId9" Type="http://schemas.openxmlformats.org/officeDocument/2006/relationships/image" Target="../media/image114.png"/><Relationship Id="rId14" Type="http://schemas.openxmlformats.org/officeDocument/2006/relationships/image" Target="../media/image8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svg"/><Relationship Id="rId13" Type="http://schemas.openxmlformats.org/officeDocument/2006/relationships/image" Target="../media/image115.png"/><Relationship Id="rId3" Type="http://schemas.openxmlformats.org/officeDocument/2006/relationships/audio" Target="../media/audio2.wav"/><Relationship Id="rId7" Type="http://schemas.openxmlformats.org/officeDocument/2006/relationships/image" Target="../media/image116.png"/><Relationship Id="rId12" Type="http://schemas.openxmlformats.org/officeDocument/2006/relationships/image" Target="../media/image11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3.svg"/><Relationship Id="rId11" Type="http://schemas.openxmlformats.org/officeDocument/2006/relationships/image" Target="../media/image113.png"/><Relationship Id="rId5" Type="http://schemas.openxmlformats.org/officeDocument/2006/relationships/image" Target="../media/image52.png"/><Relationship Id="rId10" Type="http://schemas.openxmlformats.org/officeDocument/2006/relationships/slide" Target="slide18.xml"/><Relationship Id="rId4" Type="http://schemas.openxmlformats.org/officeDocument/2006/relationships/audio" Target="../media/audio1.wav"/><Relationship Id="rId9" Type="http://schemas.openxmlformats.org/officeDocument/2006/relationships/image" Target="../media/image120.png"/><Relationship Id="rId1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13" Type="http://schemas.openxmlformats.org/officeDocument/2006/relationships/image" Target="../media/image115.png"/><Relationship Id="rId3" Type="http://schemas.openxmlformats.org/officeDocument/2006/relationships/audio" Target="../media/audio2.wav"/><Relationship Id="rId7" Type="http://schemas.openxmlformats.org/officeDocument/2006/relationships/image" Target="../media/image121.png"/><Relationship Id="rId12" Type="http://schemas.openxmlformats.org/officeDocument/2006/relationships/image" Target="../media/image114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9.svg"/><Relationship Id="rId11" Type="http://schemas.openxmlformats.org/officeDocument/2006/relationships/image" Target="../media/image113.png"/><Relationship Id="rId5" Type="http://schemas.openxmlformats.org/officeDocument/2006/relationships/image" Target="../media/image118.png"/><Relationship Id="rId10" Type="http://schemas.openxmlformats.org/officeDocument/2006/relationships/slide" Target="slide18.xml"/><Relationship Id="rId4" Type="http://schemas.openxmlformats.org/officeDocument/2006/relationships/audio" Target="../media/audio1.wav"/><Relationship Id="rId9" Type="http://schemas.openxmlformats.org/officeDocument/2006/relationships/image" Target="../media/image125.png"/><Relationship Id="rId1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svg"/><Relationship Id="rId13" Type="http://schemas.openxmlformats.org/officeDocument/2006/relationships/image" Target="../media/image115.png"/><Relationship Id="rId3" Type="http://schemas.openxmlformats.org/officeDocument/2006/relationships/audio" Target="../media/audio2.wav"/><Relationship Id="rId7" Type="http://schemas.openxmlformats.org/officeDocument/2006/relationships/image" Target="../media/image123.png"/><Relationship Id="rId12" Type="http://schemas.openxmlformats.org/officeDocument/2006/relationships/image" Target="../media/image11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7.svg"/><Relationship Id="rId11" Type="http://schemas.openxmlformats.org/officeDocument/2006/relationships/image" Target="../media/image113.png"/><Relationship Id="rId5" Type="http://schemas.openxmlformats.org/officeDocument/2006/relationships/image" Target="../media/image116.png"/><Relationship Id="rId10" Type="http://schemas.openxmlformats.org/officeDocument/2006/relationships/slide" Target="slide18.xml"/><Relationship Id="rId4" Type="http://schemas.openxmlformats.org/officeDocument/2006/relationships/audio" Target="../media/audio1.wav"/><Relationship Id="rId9" Type="http://schemas.openxmlformats.org/officeDocument/2006/relationships/image" Target="../media/image128.png"/><Relationship Id="rId1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svg"/><Relationship Id="rId13" Type="http://schemas.openxmlformats.org/officeDocument/2006/relationships/image" Target="../media/image115.png"/><Relationship Id="rId3" Type="http://schemas.openxmlformats.org/officeDocument/2006/relationships/audio" Target="../media/audio2.wav"/><Relationship Id="rId7" Type="http://schemas.openxmlformats.org/officeDocument/2006/relationships/image" Target="../media/image123.png"/><Relationship Id="rId12" Type="http://schemas.openxmlformats.org/officeDocument/2006/relationships/image" Target="../media/image11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10.svg"/><Relationship Id="rId11" Type="http://schemas.openxmlformats.org/officeDocument/2006/relationships/image" Target="../media/image113.png"/><Relationship Id="rId5" Type="http://schemas.openxmlformats.org/officeDocument/2006/relationships/image" Target="../media/image109.png"/><Relationship Id="rId10" Type="http://schemas.openxmlformats.org/officeDocument/2006/relationships/slide" Target="slide18.xml"/><Relationship Id="rId4" Type="http://schemas.openxmlformats.org/officeDocument/2006/relationships/audio" Target="../media/audio1.wav"/><Relationship Id="rId9" Type="http://schemas.openxmlformats.org/officeDocument/2006/relationships/image" Target="../media/image129.png"/><Relationship Id="rId1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82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4.png"/><Relationship Id="rId5" Type="http://schemas.microsoft.com/office/2007/relationships/hdphoto" Target="../media/hdphoto1.wdp"/><Relationship Id="rId4" Type="http://schemas.openxmlformats.org/officeDocument/2006/relationships/image" Target="../media/image1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212430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12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35: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4D1DDCA5-BC7F-F20E-4834-3C3EC6B6C8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CA6DA-88A6-E856-2D4A-09AB6D275F27}"/>
              </a:ext>
            </a:extLst>
          </p:cNvPr>
          <p:cNvSpPr/>
          <p:nvPr/>
        </p:nvSpPr>
        <p:spPr>
          <a:xfrm>
            <a:off x="2790430" y="1761112"/>
            <a:ext cx="7094975" cy="52488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UTM Avo" panose="02040603050506020204" pitchFamily="18" charset="0"/>
              </a:rPr>
              <a:t>Không </a:t>
            </a:r>
            <a:r>
              <a:rPr lang="en-US" sz="2400" b="1" dirty="0" err="1">
                <a:latin typeface="UTM Avo" panose="02040603050506020204" pitchFamily="18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hiện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phép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tính</a:t>
            </a:r>
            <a:r>
              <a:rPr lang="en-US" sz="2400" b="1" dirty="0">
                <a:latin typeface="UTM Avo" panose="02040603050506020204" pitchFamily="18" charset="0"/>
              </a:rPr>
              <a:t>, </a:t>
            </a:r>
            <a:r>
              <a:rPr lang="en-US" sz="2400" b="1" dirty="0" err="1">
                <a:latin typeface="UTM Avo" panose="02040603050506020204" pitchFamily="18" charset="0"/>
              </a:rPr>
              <a:t>hãy</a:t>
            </a:r>
            <a:r>
              <a:rPr lang="en-US" sz="2400" b="1" dirty="0">
                <a:latin typeface="UTM Avo" panose="02040603050506020204" pitchFamily="18" charset="0"/>
              </a:rPr>
              <a:t> so </a:t>
            </a:r>
            <a:r>
              <a:rPr lang="en-US" sz="2400" b="1" dirty="0" err="1">
                <a:latin typeface="UTM Avo" panose="02040603050506020204" pitchFamily="18" charset="0"/>
              </a:rPr>
              <a:t>sánh</a:t>
            </a:r>
            <a:r>
              <a:rPr lang="en-US" sz="2400" b="1" dirty="0">
                <a:latin typeface="UTM Avo" panose="02040603050506020204" pitchFamily="18" charset="0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99D893-C37F-0F52-3C4C-2098A9549037}"/>
                  </a:ext>
                </a:extLst>
              </p:cNvPr>
              <p:cNvSpPr txBox="1"/>
              <p:nvPr/>
            </p:nvSpPr>
            <p:spPr>
              <a:xfrm>
                <a:off x="3083189" y="2386303"/>
                <a:ext cx="5784035" cy="73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15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7           7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15</a:t>
                </a:r>
                <a:endParaRPr lang="en-VN" sz="3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99D893-C37F-0F52-3C4C-2098A9549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189" y="2386303"/>
                <a:ext cx="5784035" cy="735522"/>
              </a:xfrm>
              <a:prstGeom prst="rect">
                <a:avLst/>
              </a:prstGeom>
              <a:blipFill>
                <a:blip r:embed="rId4"/>
                <a:stretch>
                  <a:fillRect b="-24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ounded Rectangle 23">
            <a:extLst>
              <a:ext uri="{FF2B5EF4-FFF2-40B4-BE49-F238E27FC236}">
                <a16:creationId xmlns:a16="http://schemas.microsoft.com/office/drawing/2014/main" id="{AAA323CC-6D1B-703D-CB82-6B0A61BD841A}"/>
              </a:ext>
            </a:extLst>
          </p:cNvPr>
          <p:cNvSpPr/>
          <p:nvPr/>
        </p:nvSpPr>
        <p:spPr>
          <a:xfrm>
            <a:off x="5820072" y="2450311"/>
            <a:ext cx="819499" cy="75283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VN" sz="32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25D0DA-E5D3-9891-DEC4-FD90F1FEDE55}"/>
                  </a:ext>
                </a:extLst>
              </p:cNvPr>
              <p:cNvSpPr txBox="1"/>
              <p:nvPr/>
            </p:nvSpPr>
            <p:spPr>
              <a:xfrm>
                <a:off x="1494124" y="3266912"/>
                <a:ext cx="8889011" cy="73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 ) ( 2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8 )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24           2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( 8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24 )</a:t>
                </a:r>
                <a:endParaRPr lang="en-VN" sz="3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25D0DA-E5D3-9891-DEC4-FD90F1FED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124" y="3266912"/>
                <a:ext cx="8889011" cy="735522"/>
              </a:xfrm>
              <a:prstGeom prst="rect">
                <a:avLst/>
              </a:prstGeom>
              <a:blipFill>
                <a:blip r:embed="rId5"/>
                <a:stretch>
                  <a:fillRect b="-24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25">
            <a:extLst>
              <a:ext uri="{FF2B5EF4-FFF2-40B4-BE49-F238E27FC236}">
                <a16:creationId xmlns:a16="http://schemas.microsoft.com/office/drawing/2014/main" id="{93A11C37-DBC8-0975-452A-D3F6275687CC}"/>
              </a:ext>
            </a:extLst>
          </p:cNvPr>
          <p:cNvSpPr/>
          <p:nvPr/>
        </p:nvSpPr>
        <p:spPr>
          <a:xfrm>
            <a:off x="5817838" y="3343444"/>
            <a:ext cx="819499" cy="75283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VN" sz="3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Rounded Rectangle 31">
            <a:extLst>
              <a:ext uri="{FF2B5EF4-FFF2-40B4-BE49-F238E27FC236}">
                <a16:creationId xmlns:a16="http://schemas.microsoft.com/office/drawing/2014/main" id="{5694D349-400C-E832-03F0-8FF88EF4DCAC}"/>
              </a:ext>
            </a:extLst>
          </p:cNvPr>
          <p:cNvSpPr/>
          <p:nvPr/>
        </p:nvSpPr>
        <p:spPr>
          <a:xfrm>
            <a:off x="5820270" y="4240173"/>
            <a:ext cx="819499" cy="75283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VN" sz="32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B3F909-2042-8A8A-D76A-2321D9D511A4}"/>
                  </a:ext>
                </a:extLst>
              </p:cNvPr>
              <p:cNvSpPr txBox="1"/>
              <p:nvPr/>
            </p:nvSpPr>
            <p:spPr>
              <a:xfrm>
                <a:off x="3083189" y="5107500"/>
                <a:ext cx="5784035" cy="73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 ) 34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0           0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34</a:t>
                </a:r>
                <a:endParaRPr lang="en-VN" sz="3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FB3F909-2042-8A8A-D76A-2321D9D51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3189" y="5107500"/>
                <a:ext cx="5784035" cy="735522"/>
              </a:xfrm>
              <a:prstGeom prst="rect">
                <a:avLst/>
              </a:prstGeom>
              <a:blipFill>
                <a:blip r:embed="rId6"/>
                <a:stretch>
                  <a:fillRect b="-247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33">
            <a:extLst>
              <a:ext uri="{FF2B5EF4-FFF2-40B4-BE49-F238E27FC236}">
                <a16:creationId xmlns:a16="http://schemas.microsoft.com/office/drawing/2014/main" id="{C14B2F77-2A2F-9714-56AD-3EC06CEF621C}"/>
              </a:ext>
            </a:extLst>
          </p:cNvPr>
          <p:cNvSpPr/>
          <p:nvPr/>
        </p:nvSpPr>
        <p:spPr>
          <a:xfrm>
            <a:off x="5820072" y="5171508"/>
            <a:ext cx="819499" cy="752833"/>
          </a:xfrm>
          <a:prstGeom prst="roundRect">
            <a:avLst/>
          </a:prstGeom>
          <a:solidFill>
            <a:schemeClr val="bg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VN" sz="32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633824-7ED9-EE10-ABBC-6D02D9B29409}"/>
                  </a:ext>
                </a:extLst>
              </p:cNvPr>
              <p:cNvSpPr txBox="1"/>
              <p:nvPr/>
            </p:nvSpPr>
            <p:spPr>
              <a:xfrm>
                <a:off x="2838320" y="4167234"/>
                <a:ext cx="6202140" cy="7355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 ) 126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1          1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3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126</a:t>
                </a:r>
                <a:endParaRPr lang="en-VN" sz="3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633824-7ED9-EE10-ABBC-6D02D9B29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8320" y="4167234"/>
                <a:ext cx="6202140" cy="735522"/>
              </a:xfrm>
              <a:prstGeom prst="rect">
                <a:avLst/>
              </a:prstGeom>
              <a:blipFill>
                <a:blip r:embed="rId7"/>
                <a:stretch>
                  <a:fillRect b="-25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D021A98-F48C-195F-39BE-9B9FE011F634}"/>
              </a:ext>
            </a:extLst>
          </p:cNvPr>
          <p:cNvSpPr txBox="1"/>
          <p:nvPr/>
        </p:nvSpPr>
        <p:spPr>
          <a:xfrm>
            <a:off x="5927379" y="2364790"/>
            <a:ext cx="601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4400" dirty="0">
                <a:solidFill>
                  <a:schemeClr val="accent2"/>
                </a:solidFill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D11C03-7093-BD9A-F190-7A9FE96A4F27}"/>
              </a:ext>
            </a:extLst>
          </p:cNvPr>
          <p:cNvSpPr txBox="1"/>
          <p:nvPr/>
        </p:nvSpPr>
        <p:spPr>
          <a:xfrm>
            <a:off x="5914247" y="3285809"/>
            <a:ext cx="601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4400" dirty="0">
                <a:solidFill>
                  <a:schemeClr val="accent2"/>
                </a:solidFill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320E9A-E429-3C42-4305-502ADA301843}"/>
              </a:ext>
            </a:extLst>
          </p:cNvPr>
          <p:cNvSpPr txBox="1"/>
          <p:nvPr/>
        </p:nvSpPr>
        <p:spPr>
          <a:xfrm>
            <a:off x="5923391" y="4165809"/>
            <a:ext cx="601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4400" dirty="0">
                <a:solidFill>
                  <a:schemeClr val="accent2"/>
                </a:solidFill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C070B1-871D-C1F6-C616-AF8E440A5FD3}"/>
              </a:ext>
            </a:extLst>
          </p:cNvPr>
          <p:cNvSpPr txBox="1"/>
          <p:nvPr/>
        </p:nvSpPr>
        <p:spPr>
          <a:xfrm>
            <a:off x="5942345" y="5090892"/>
            <a:ext cx="601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4400" dirty="0">
                <a:solidFill>
                  <a:schemeClr val="accent2"/>
                </a:solidFill>
                <a:latin typeface="UTM Avo" panose="02040603050506020204" pitchFamily="18" charset="0"/>
              </a:rPr>
              <a:t>=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  <p:bldP spid="9" grpId="0" animBg="1"/>
      <p:bldP spid="10" grpId="0" animBg="1"/>
      <p:bldP spid="11" grpId="0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7CBE757E-40EF-1355-A3EE-C75F290E13C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Tính và so sánh giá trị của hai biểu thức sau: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19602-0218-4ADB-E0CB-6DB4AAC810E0}"/>
              </a:ext>
            </a:extLst>
          </p:cNvPr>
          <p:cNvSpPr txBox="1"/>
          <p:nvPr/>
        </p:nvSpPr>
        <p:spPr>
          <a:xfrm>
            <a:off x="2869881" y="3110471"/>
            <a:ext cx="3077505" cy="505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Trả </a:t>
            </a:r>
            <a:r>
              <a:rPr lang="en-US" dirty="0" err="1"/>
              <a:t>lời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EFBE25-AB05-4977-E03A-F537E1CCDCD0}"/>
              </a:ext>
            </a:extLst>
          </p:cNvPr>
          <p:cNvGrpSpPr/>
          <p:nvPr/>
        </p:nvGrpSpPr>
        <p:grpSpPr>
          <a:xfrm>
            <a:off x="2162381" y="2284187"/>
            <a:ext cx="4688993" cy="756726"/>
            <a:chOff x="6363987" y="3924552"/>
            <a:chExt cx="7279468" cy="117478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7B02C51-A8B0-EE11-A4CD-5CF32A421332}"/>
                </a:ext>
              </a:extLst>
            </p:cNvPr>
            <p:cNvSpPr/>
            <p:nvPr/>
          </p:nvSpPr>
          <p:spPr>
            <a:xfrm flipH="1">
              <a:off x="6363987" y="4032538"/>
              <a:ext cx="7279468" cy="1066800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8">
                  <a:extLst>
                    <a:ext uri="{FF2B5EF4-FFF2-40B4-BE49-F238E27FC236}">
                      <a16:creationId xmlns:a16="http://schemas.microsoft.com/office/drawing/2014/main" id="{CF45E06C-9BEE-E5C6-3535-EDFE41ED52C2}"/>
                    </a:ext>
                  </a:extLst>
                </p:cNvPr>
                <p:cNvSpPr txBox="1"/>
                <p:nvPr/>
              </p:nvSpPr>
              <p:spPr>
                <a:xfrm>
                  <a:off x="6363987" y="3924552"/>
                  <a:ext cx="6974432" cy="924961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5497"/>
                    </a:lnSpc>
                  </a:pPr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5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(4 </a:t>
                  </a:r>
                  <a14:m>
                    <m:oMath xmlns:m="http://schemas.openxmlformats.org/officeDocument/2006/math">
                      <m:r>
                        <a:rPr lang="en-VN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3) và 5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4 </a:t>
                  </a:r>
                  <a14:m>
                    <m:oMath xmlns:m="http://schemas.openxmlformats.org/officeDocument/2006/math">
                      <m:r>
                        <a:rPr lang="en-VN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5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3</a:t>
                  </a:r>
                </a:p>
              </p:txBody>
            </p:sp>
          </mc:Choice>
          <mc:Fallback xmlns="">
            <p:sp>
              <p:nvSpPr>
                <p:cNvPr id="8" name="TextBox 8">
                  <a:extLst>
                    <a:ext uri="{FF2B5EF4-FFF2-40B4-BE49-F238E27FC236}">
                      <a16:creationId xmlns:a16="http://schemas.microsoft.com/office/drawing/2014/main" id="{CF45E06C-9BEE-E5C6-3535-EDFE41ED52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3987" y="3924552"/>
                  <a:ext cx="6974432" cy="924961"/>
                </a:xfrm>
                <a:prstGeom prst="rect">
                  <a:avLst/>
                </a:prstGeom>
                <a:blipFill>
                  <a:blip r:embed="rId6"/>
                  <a:stretch>
                    <a:fillRect b="-29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5D0D22-B3D7-C86B-03A0-AA10EDE59995}"/>
                  </a:ext>
                </a:extLst>
              </p:cNvPr>
              <p:cNvSpPr txBox="1"/>
              <p:nvPr/>
            </p:nvSpPr>
            <p:spPr>
              <a:xfrm>
                <a:off x="693325" y="3717641"/>
                <a:ext cx="3494021" cy="1678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pl-PL" u="none" dirty="0"/>
                  <a:t>C</a:t>
                </a:r>
                <a:r>
                  <a:rPr lang="en-US" u="none" dirty="0"/>
                  <a:t>á</a:t>
                </a:r>
                <a:r>
                  <a:rPr lang="pl-PL" u="none" dirty="0"/>
                  <a:t>ch 1: </a:t>
                </a:r>
                <a:r>
                  <a:rPr lang="pl-PL" b="0" u="none" dirty="0"/>
                  <a:t>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(4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3)</a:t>
                </a:r>
              </a:p>
              <a:p>
                <a:r>
                  <a:rPr lang="en-US" b="0" u="none" dirty="0"/>
                  <a:t>     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5 </a:t>
                </a:r>
                <a14:m>
                  <m:oMath xmlns:m="http://schemas.openxmlformats.org/officeDocument/2006/math">
                    <m:r>
                      <a:rPr lang="en-US" i="1" u="none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7 </a:t>
                </a:r>
              </a:p>
              <a:p>
                <a:r>
                  <a:rPr lang="en-US" b="0" u="none" dirty="0"/>
                  <a:t> 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35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5D0D22-B3D7-C86B-03A0-AA10EDE59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25" y="3717641"/>
                <a:ext cx="3494021" cy="1678408"/>
              </a:xfrm>
              <a:prstGeom prst="rect">
                <a:avLst/>
              </a:prstGeom>
              <a:blipFill>
                <a:blip r:embed="rId7"/>
                <a:stretch>
                  <a:fillRect t="-727" b="-7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F9F4D5-3E5B-1D1A-5615-D1145D3A22F5}"/>
                  </a:ext>
                </a:extLst>
              </p:cNvPr>
              <p:cNvSpPr txBox="1"/>
              <p:nvPr/>
            </p:nvSpPr>
            <p:spPr>
              <a:xfrm>
                <a:off x="4510635" y="3711007"/>
                <a:ext cx="3494021" cy="1678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pl-PL" u="none" dirty="0"/>
                  <a:t>Cách 2</a:t>
                </a:r>
                <a:r>
                  <a:rPr lang="pl-PL" b="0" u="none" dirty="0"/>
                  <a:t>: 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4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3</a:t>
                </a:r>
              </a:p>
              <a:p>
                <a:r>
                  <a:rPr lang="pl-PL" b="0" u="none" dirty="0"/>
                  <a:t>	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20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15</a:t>
                </a:r>
              </a:p>
              <a:p>
                <a:r>
                  <a:rPr lang="en-US" b="0" u="none" dirty="0"/>
                  <a:t>  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35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0F9F4D5-3E5B-1D1A-5615-D1145D3A2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0635" y="3711007"/>
                <a:ext cx="3494021" cy="1678408"/>
              </a:xfrm>
              <a:prstGeom prst="rect">
                <a:avLst/>
              </a:prstGeom>
              <a:blipFill>
                <a:blip r:embed="rId8"/>
                <a:stretch>
                  <a:fillRect l="-349" t="-727" r="-524" b="-7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196F55AA-B251-653F-235F-5C33DCFF8356}"/>
              </a:ext>
            </a:extLst>
          </p:cNvPr>
          <p:cNvGrpSpPr/>
          <p:nvPr/>
        </p:nvGrpSpPr>
        <p:grpSpPr>
          <a:xfrm>
            <a:off x="2014041" y="5506526"/>
            <a:ext cx="4985671" cy="1294329"/>
            <a:chOff x="6363987" y="3924552"/>
            <a:chExt cx="7279468" cy="200939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4A7A4C3-13A7-EDE6-0AB2-BE2C59647614}"/>
                </a:ext>
              </a:extLst>
            </p:cNvPr>
            <p:cNvSpPr/>
            <p:nvPr/>
          </p:nvSpPr>
          <p:spPr>
            <a:xfrm flipH="1">
              <a:off x="6363987" y="4032538"/>
              <a:ext cx="7279468" cy="1066800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8">
                  <a:extLst>
                    <a:ext uri="{FF2B5EF4-FFF2-40B4-BE49-F238E27FC236}">
                      <a16:creationId xmlns:a16="http://schemas.microsoft.com/office/drawing/2014/main" id="{4CC0669F-44F2-DAC3-450C-52BBC653995E}"/>
                    </a:ext>
                  </a:extLst>
                </p:cNvPr>
                <p:cNvSpPr txBox="1"/>
                <p:nvPr/>
              </p:nvSpPr>
              <p:spPr>
                <a:xfrm>
                  <a:off x="6363987" y="3924552"/>
                  <a:ext cx="6974431" cy="2009393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5497"/>
                    </a:lnSpc>
                  </a:pPr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Vậy 5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( 4 </a:t>
                  </a:r>
                  <a14:m>
                    <m:oMath xmlns:m="http://schemas.openxmlformats.org/officeDocument/2006/math">
                      <m:r>
                        <a:rPr lang="es-ES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3 ) </a:t>
                  </a:r>
                  <a14:m>
                    <m:oMath xmlns:m="http://schemas.openxmlformats.org/officeDocument/2006/math">
                      <m:r>
                        <a:rPr lang="es-ES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5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4 </a:t>
                  </a:r>
                  <a14:m>
                    <m:oMath xmlns:m="http://schemas.openxmlformats.org/officeDocument/2006/math">
                      <m:r>
                        <a:rPr lang="es-ES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+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5 </a:t>
                  </a:r>
                  <a14:m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3</a:t>
                  </a:r>
                </a:p>
              </p:txBody>
            </p:sp>
          </mc:Choice>
          <mc:Fallback xmlns="">
            <p:sp>
              <p:nvSpPr>
                <p:cNvPr id="15" name="TextBox 8">
                  <a:extLst>
                    <a:ext uri="{FF2B5EF4-FFF2-40B4-BE49-F238E27FC236}">
                      <a16:creationId xmlns:a16="http://schemas.microsoft.com/office/drawing/2014/main" id="{4CC0669F-44F2-DAC3-450C-52BBC65399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3987" y="3924552"/>
                  <a:ext cx="6974431" cy="2009393"/>
                </a:xfrm>
                <a:prstGeom prst="rect">
                  <a:avLst/>
                </a:prstGeom>
                <a:blipFill>
                  <a:blip r:embed="rId9"/>
                  <a:stretch>
                    <a:fillRect l="-1786" r="-16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Thảo luận nội dung sau và lấy ví dụ minh họa: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EFBE25-AB05-4977-E03A-F537E1CCDCD0}"/>
              </a:ext>
            </a:extLst>
          </p:cNvPr>
          <p:cNvGrpSpPr/>
          <p:nvPr/>
        </p:nvGrpSpPr>
        <p:grpSpPr>
          <a:xfrm>
            <a:off x="1732281" y="2277462"/>
            <a:ext cx="9164320" cy="1217800"/>
            <a:chOff x="6363984" y="4124712"/>
            <a:chExt cx="7279468" cy="113029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7B02C51-A8B0-EE11-A4CD-5CF32A421332}"/>
                </a:ext>
              </a:extLst>
            </p:cNvPr>
            <p:cNvSpPr/>
            <p:nvPr/>
          </p:nvSpPr>
          <p:spPr>
            <a:xfrm flipH="1">
              <a:off x="6363984" y="4124712"/>
              <a:ext cx="7279468" cy="1130296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F45E06C-9BEE-E5C6-3535-EDFE41ED52C2}"/>
                </a:ext>
              </a:extLst>
            </p:cNvPr>
            <p:cNvSpPr txBox="1"/>
            <p:nvPr/>
          </p:nvSpPr>
          <p:spPr>
            <a:xfrm>
              <a:off x="6726349" y="4173578"/>
              <a:ext cx="6411191" cy="8759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VN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 nhân một số với một tổng, ta có thể nhân số đó với từng số hạng của tổng, rồi cộng các kết quả với nhau.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5D0D22-B3D7-C86B-03A0-AA10EDE59995}"/>
                  </a:ext>
                </a:extLst>
              </p:cNvPr>
              <p:cNvSpPr txBox="1"/>
              <p:nvPr/>
            </p:nvSpPr>
            <p:spPr>
              <a:xfrm>
                <a:off x="1713948" y="4901591"/>
                <a:ext cx="3494021" cy="1678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25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4)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 25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25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4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200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100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300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5D0D22-B3D7-C86B-03A0-AA10EDE59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948" y="4901591"/>
                <a:ext cx="3494021" cy="1678408"/>
              </a:xfrm>
              <a:prstGeom prst="rect">
                <a:avLst/>
              </a:prstGeom>
              <a:blipFill>
                <a:blip r:embed="rId6"/>
                <a:stretch>
                  <a:fillRect l="-2618" t="-727" b="-7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0F9F4D5-3E5B-1D1A-5615-D1145D3A22F5}"/>
              </a:ext>
            </a:extLst>
          </p:cNvPr>
          <p:cNvSpPr txBox="1"/>
          <p:nvPr/>
        </p:nvSpPr>
        <p:spPr>
          <a:xfrm>
            <a:off x="150924" y="4887476"/>
            <a:ext cx="1697132" cy="503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u="none" dirty="0" err="1"/>
              <a:t>Ví</a:t>
            </a:r>
            <a:r>
              <a:rPr lang="en-US" u="none" dirty="0"/>
              <a:t> </a:t>
            </a:r>
            <a:r>
              <a:rPr lang="en-US" u="none" dirty="0" err="1"/>
              <a:t>dụ</a:t>
            </a:r>
            <a:r>
              <a:rPr lang="en-US" u="none" dirty="0"/>
              <a:t>:</a:t>
            </a:r>
            <a:endParaRPr lang="pl-PL" b="0" u="none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E1C934-771C-9333-08AA-787EBEBB0711}"/>
              </a:ext>
            </a:extLst>
          </p:cNvPr>
          <p:cNvGrpSpPr/>
          <p:nvPr/>
        </p:nvGrpSpPr>
        <p:grpSpPr>
          <a:xfrm>
            <a:off x="1713948" y="3523167"/>
            <a:ext cx="9164319" cy="1217800"/>
            <a:chOff x="6363984" y="4124712"/>
            <a:chExt cx="7279468" cy="1130296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C42CAD92-C60A-F470-ECE4-70496743F82B}"/>
                </a:ext>
              </a:extLst>
            </p:cNvPr>
            <p:cNvSpPr/>
            <p:nvPr/>
          </p:nvSpPr>
          <p:spPr>
            <a:xfrm flipH="1">
              <a:off x="6363984" y="4124712"/>
              <a:ext cx="7279468" cy="1130296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60B07A3D-69CA-1483-FD94-861786A8C300}"/>
                </a:ext>
              </a:extLst>
            </p:cNvPr>
            <p:cNvSpPr txBox="1"/>
            <p:nvPr/>
          </p:nvSpPr>
          <p:spPr>
            <a:xfrm>
              <a:off x="6884847" y="4192898"/>
              <a:ext cx="6266868" cy="8759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VN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 nhân một tổng với một số, ta có thể nhân từng số hạng của tổng với số đó, rồi cộng các kết quả với nhau. 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0B1529-FDE3-33CA-F3EB-A64E4D2D8C90}"/>
                  </a:ext>
                </a:extLst>
              </p:cNvPr>
              <p:cNvSpPr txBox="1"/>
              <p:nvPr/>
            </p:nvSpPr>
            <p:spPr>
              <a:xfrm>
                <a:off x="5051011" y="4887476"/>
                <a:ext cx="3494021" cy="1678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(12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8)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5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12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5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8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5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60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40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100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0B1529-FDE3-33CA-F3EB-A64E4D2D8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1011" y="4887476"/>
                <a:ext cx="3494021" cy="1678408"/>
              </a:xfrm>
              <a:prstGeom prst="rect">
                <a:avLst/>
              </a:prstGeom>
              <a:blipFill>
                <a:blip r:embed="rId7"/>
                <a:stretch>
                  <a:fillRect l="-2792" t="-727" b="-7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161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5D0D22-B3D7-C86B-03A0-AA10EDE59995}"/>
                  </a:ext>
                </a:extLst>
              </p:cNvPr>
              <p:cNvSpPr txBox="1"/>
              <p:nvPr/>
            </p:nvSpPr>
            <p:spPr>
              <a:xfrm>
                <a:off x="2429565" y="3459523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32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(200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3)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32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200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32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3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6 400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96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6 496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5D0D22-B3D7-C86B-03A0-AA10EDE599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565" y="3459523"/>
                <a:ext cx="3494021" cy="2268313"/>
              </a:xfrm>
              <a:prstGeom prst="rect">
                <a:avLst/>
              </a:prstGeom>
              <a:blipFill>
                <a:blip r:embed="rId4"/>
                <a:stretch>
                  <a:fillRect l="-2792" t="-538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0B1529-FDE3-33CA-F3EB-A64E4D2D8C90}"/>
                  </a:ext>
                </a:extLst>
              </p:cNvPr>
              <p:cNvSpPr txBox="1"/>
              <p:nvPr/>
            </p:nvSpPr>
            <p:spPr>
              <a:xfrm>
                <a:off x="6984033" y="3468237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(125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9)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125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9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1 000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72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1 072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0B1529-FDE3-33CA-F3EB-A64E4D2D8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033" y="3468237"/>
                <a:ext cx="3494021" cy="2268313"/>
              </a:xfrm>
              <a:prstGeom prst="rect">
                <a:avLst/>
              </a:prstGeom>
              <a:blipFill>
                <a:blip r:embed="rId5"/>
                <a:stretch>
                  <a:fillRect l="-2792" t="-538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4B1390E-3F67-3BB5-25AB-667CAF9B1A85}"/>
              </a:ext>
            </a:extLst>
          </p:cNvPr>
          <p:cNvSpPr txBox="1"/>
          <p:nvPr/>
        </p:nvSpPr>
        <p:spPr>
          <a:xfrm>
            <a:off x="4384834" y="2963099"/>
            <a:ext cx="3077505" cy="505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Trả </a:t>
            </a:r>
            <a:r>
              <a:rPr lang="en-US" dirty="0" err="1"/>
              <a:t>lời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13FA2A6-2212-33D7-EEDA-5B4EE4D17C42}"/>
                  </a:ext>
                </a:extLst>
              </p:cNvPr>
              <p:cNvSpPr/>
              <p:nvPr/>
            </p:nvSpPr>
            <p:spPr>
              <a:xfrm>
                <a:off x="2270539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32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(200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3)</a:t>
                </a:r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13FA2A6-2212-33D7-EEDA-5B4EE4D17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539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b="-10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F9600185-1B81-6C3F-34A9-DDF08FC708DC}"/>
                  </a:ext>
                </a:extLst>
              </p:cNvPr>
              <p:cNvSpPr/>
              <p:nvPr/>
            </p:nvSpPr>
            <p:spPr>
              <a:xfrm>
                <a:off x="6588471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(125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</a:t>
                </a:r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F9600185-1B81-6C3F-34A9-DDF08FC708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471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 b="-10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543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Tính và so sánh giá trị của hai biểu thức sau: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EA8BE1-7519-2888-1EDE-C62939AD1786}"/>
              </a:ext>
            </a:extLst>
          </p:cNvPr>
          <p:cNvSpPr txBox="1"/>
          <p:nvPr/>
        </p:nvSpPr>
        <p:spPr>
          <a:xfrm>
            <a:off x="2869881" y="3110471"/>
            <a:ext cx="3077505" cy="505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Trả </a:t>
            </a:r>
            <a:r>
              <a:rPr lang="en-US" dirty="0" err="1"/>
              <a:t>lời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12A33D9-5718-C6BB-0D7C-6751DE744C10}"/>
              </a:ext>
            </a:extLst>
          </p:cNvPr>
          <p:cNvGrpSpPr/>
          <p:nvPr/>
        </p:nvGrpSpPr>
        <p:grpSpPr>
          <a:xfrm>
            <a:off x="2162381" y="2284187"/>
            <a:ext cx="4688993" cy="756726"/>
            <a:chOff x="6363987" y="3924552"/>
            <a:chExt cx="7279468" cy="117478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A8200C1-365C-36B6-DA83-7F4A14C9855E}"/>
                </a:ext>
              </a:extLst>
            </p:cNvPr>
            <p:cNvSpPr/>
            <p:nvPr/>
          </p:nvSpPr>
          <p:spPr>
            <a:xfrm flipH="1">
              <a:off x="6363987" y="4032538"/>
              <a:ext cx="7279468" cy="1066800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8">
                  <a:extLst>
                    <a:ext uri="{FF2B5EF4-FFF2-40B4-BE49-F238E27FC236}">
                      <a16:creationId xmlns:a16="http://schemas.microsoft.com/office/drawing/2014/main" id="{1AACC463-4F5E-D0B5-08A8-803C15C85EF5}"/>
                    </a:ext>
                  </a:extLst>
                </p:cNvPr>
                <p:cNvSpPr txBox="1"/>
                <p:nvPr/>
              </p:nvSpPr>
              <p:spPr>
                <a:xfrm>
                  <a:off x="6363987" y="3924552"/>
                  <a:ext cx="6974432" cy="929640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5497"/>
                    </a:lnSpc>
                  </a:pPr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6 </a:t>
                  </a:r>
                  <a14:m>
                    <m:oMath xmlns:m="http://schemas.openxmlformats.org/officeDocument/2006/math">
                      <m:r>
                        <a:rPr lang="en-US" sz="2400" i="1" u="none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(7 </a:t>
                  </a:r>
                  <a14:m>
                    <m:oMath xmlns:m="http://schemas.openxmlformats.org/officeDocument/2006/math">
                      <m:r>
                        <a:rPr lang="en-VN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–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5) và 6 </a:t>
                  </a:r>
                  <a14:m>
                    <m:oMath xmlns:m="http://schemas.openxmlformats.org/officeDocument/2006/math">
                      <m:r>
                        <a:rPr lang="en-US" sz="2400" i="1" u="none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7 </a:t>
                  </a:r>
                  <a14:m>
                    <m:oMath xmlns:m="http://schemas.openxmlformats.org/officeDocument/2006/math">
                      <m:r>
                        <a:rPr lang="en-VN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–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6 </a:t>
                  </a:r>
                  <a14:m>
                    <m:oMath xmlns:m="http://schemas.openxmlformats.org/officeDocument/2006/math">
                      <m:r>
                        <a:rPr lang="en-US" sz="2400" i="1" u="none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n-VN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5</a:t>
                  </a:r>
                </a:p>
              </p:txBody>
            </p:sp>
          </mc:Choice>
          <mc:Fallback xmlns="">
            <p:sp>
              <p:nvSpPr>
                <p:cNvPr id="8" name="TextBox 8">
                  <a:extLst>
                    <a:ext uri="{FF2B5EF4-FFF2-40B4-BE49-F238E27FC236}">
                      <a16:creationId xmlns:a16="http://schemas.microsoft.com/office/drawing/2014/main" id="{1AACC463-4F5E-D0B5-08A8-803C15C85E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3987" y="3924552"/>
                  <a:ext cx="6974432" cy="929640"/>
                </a:xfrm>
                <a:prstGeom prst="rect">
                  <a:avLst/>
                </a:prstGeom>
                <a:blipFill>
                  <a:blip r:embed="rId6"/>
                  <a:stretch>
                    <a:fillRect b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0FFA96-FA87-B539-C13E-839BF914F1CE}"/>
                  </a:ext>
                </a:extLst>
              </p:cNvPr>
              <p:cNvSpPr txBox="1"/>
              <p:nvPr/>
            </p:nvSpPr>
            <p:spPr>
              <a:xfrm>
                <a:off x="693325" y="3717641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pl-PL" u="none" dirty="0"/>
                  <a:t>C</a:t>
                </a:r>
                <a:r>
                  <a:rPr lang="en-US" u="none" dirty="0"/>
                  <a:t>á</a:t>
                </a:r>
                <a:r>
                  <a:rPr lang="pl-PL" u="none" dirty="0"/>
                  <a:t>ch 1: </a:t>
                </a:r>
                <a:r>
                  <a:rPr lang="pl-PL" b="0" u="none" dirty="0"/>
                  <a:t>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(7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 </m:t>
                    </m:r>
                  </m:oMath>
                </a14:m>
                <a:r>
                  <a:rPr lang="pl-PL" b="0" u="none" dirty="0"/>
                  <a:t>5) </a:t>
                </a:r>
              </a:p>
              <a:p>
                <a:r>
                  <a:rPr lang="en-US" b="0" u="none" dirty="0"/>
                  <a:t>      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2</a:t>
                </a:r>
              </a:p>
              <a:p>
                <a:r>
                  <a:rPr lang="en-US" b="0" u="none" dirty="0"/>
                  <a:t>  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12</a:t>
                </a:r>
              </a:p>
              <a:p>
                <a:endParaRPr lang="pl-PL" b="0" u="none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0FFA96-FA87-B539-C13E-839BF914F1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325" y="3717641"/>
                <a:ext cx="3494021" cy="2268313"/>
              </a:xfrm>
              <a:prstGeom prst="rect">
                <a:avLst/>
              </a:prstGeom>
              <a:blipFill>
                <a:blip r:embed="rId7"/>
                <a:stretch>
                  <a:fillRect t="-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968CA3-FDB2-946D-2213-A6D1B88477F3}"/>
                  </a:ext>
                </a:extLst>
              </p:cNvPr>
              <p:cNvSpPr txBox="1"/>
              <p:nvPr/>
            </p:nvSpPr>
            <p:spPr>
              <a:xfrm>
                <a:off x="4408634" y="3717641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r>
                  <a:rPr lang="pl-PL" u="none" dirty="0"/>
                  <a:t>Cách 2</a:t>
                </a:r>
                <a:r>
                  <a:rPr lang="pl-PL" b="0" u="none" dirty="0"/>
                  <a:t>: 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7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5</a:t>
                </a:r>
              </a:p>
              <a:p>
                <a:r>
                  <a:rPr lang="pl-PL" b="0" u="none" dirty="0"/>
                  <a:t>	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42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30 </a:t>
                </a:r>
              </a:p>
              <a:p>
                <a:r>
                  <a:rPr lang="en-US" b="0" u="none" dirty="0"/>
                  <a:t>  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12</a:t>
                </a:r>
              </a:p>
              <a:p>
                <a:endParaRPr lang="pl-PL" b="0" u="non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B968CA3-FDB2-946D-2213-A6D1B8847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634" y="3717641"/>
                <a:ext cx="3494021" cy="2268313"/>
              </a:xfrm>
              <a:prstGeom prst="rect">
                <a:avLst/>
              </a:prstGeom>
              <a:blipFill>
                <a:blip r:embed="rId8"/>
                <a:stretch>
                  <a:fillRect t="-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0EB5C18A-8A95-D92B-9493-5A6946925FF7}"/>
              </a:ext>
            </a:extLst>
          </p:cNvPr>
          <p:cNvGrpSpPr/>
          <p:nvPr/>
        </p:nvGrpSpPr>
        <p:grpSpPr>
          <a:xfrm>
            <a:off x="2162381" y="5650240"/>
            <a:ext cx="4688993" cy="756726"/>
            <a:chOff x="6363987" y="3924552"/>
            <a:chExt cx="7279468" cy="1174786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8A04870D-6440-CCFF-276E-52DD8E1F09F6}"/>
                </a:ext>
              </a:extLst>
            </p:cNvPr>
            <p:cNvSpPr/>
            <p:nvPr/>
          </p:nvSpPr>
          <p:spPr>
            <a:xfrm flipH="1">
              <a:off x="6363987" y="4032538"/>
              <a:ext cx="7279468" cy="1066800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8">
                  <a:extLst>
                    <a:ext uri="{FF2B5EF4-FFF2-40B4-BE49-F238E27FC236}">
                      <a16:creationId xmlns:a16="http://schemas.microsoft.com/office/drawing/2014/main" id="{662E9046-8175-93FE-C0F7-F8E31F29DAA0}"/>
                    </a:ext>
                  </a:extLst>
                </p:cNvPr>
                <p:cNvSpPr txBox="1"/>
                <p:nvPr/>
              </p:nvSpPr>
              <p:spPr>
                <a:xfrm>
                  <a:off x="6363987" y="3924552"/>
                  <a:ext cx="6974432" cy="929640"/>
                </a:xfrm>
                <a:prstGeom prst="rect">
                  <a:avLst/>
                </a:prstGeom>
              </p:spPr>
              <p:txBody>
                <a:bodyPr wrap="square" lIns="0" tIns="0" rIns="0" bIns="0" rtlCol="0" anchor="t">
                  <a:spAutoFit/>
                </a:bodyPr>
                <a:lstStyle/>
                <a:p>
                  <a:pPr algn="ctr">
                    <a:lnSpc>
                      <a:spcPts val="5497"/>
                    </a:lnSpc>
                  </a:pPr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Vậy 6 </a:t>
                  </a:r>
                  <a14:m>
                    <m:oMath xmlns:m="http://schemas.openxmlformats.org/officeDocument/2006/math">
                      <m:r>
                        <a:rPr lang="en-US" sz="2400" i="1" u="none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(7 </a:t>
                  </a:r>
                  <a14:m>
                    <m:oMath xmlns:m="http://schemas.openxmlformats.org/officeDocument/2006/math">
                      <m:r>
                        <a:rPr lang="es-ES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–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5) </a:t>
                  </a:r>
                  <a14:m>
                    <m:oMath xmlns:m="http://schemas.openxmlformats.org/officeDocument/2006/math">
                      <m:r>
                        <a:rPr lang="es-ES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6 </a:t>
                  </a:r>
                  <a14:m>
                    <m:oMath xmlns:m="http://schemas.openxmlformats.org/officeDocument/2006/math">
                      <m:r>
                        <a:rPr lang="en-US" sz="2400" i="1" u="none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7 </a:t>
                  </a:r>
                  <a14:m>
                    <m:oMath xmlns:m="http://schemas.openxmlformats.org/officeDocument/2006/math">
                      <m:r>
                        <a:rPr lang="es-ES" sz="2400" i="1" dirty="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– 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6 </a:t>
                  </a:r>
                  <a14:m>
                    <m:oMath xmlns:m="http://schemas.openxmlformats.org/officeDocument/2006/math">
                      <m:r>
                        <a:rPr lang="en-US" sz="2400" i="1" u="none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×</m:t>
                      </m:r>
                    </m:oMath>
                  </a14:m>
                  <a:r>
                    <a:rPr lang="es-ES" sz="2400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5</a:t>
                  </a:r>
                </a:p>
              </p:txBody>
            </p:sp>
          </mc:Choice>
          <mc:Fallback xmlns="">
            <p:sp>
              <p:nvSpPr>
                <p:cNvPr id="17" name="TextBox 8">
                  <a:extLst>
                    <a:ext uri="{FF2B5EF4-FFF2-40B4-BE49-F238E27FC236}">
                      <a16:creationId xmlns:a16="http://schemas.microsoft.com/office/drawing/2014/main" id="{662E9046-8175-93FE-C0F7-F8E31F29DAA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3987" y="3924552"/>
                  <a:ext cx="6974432" cy="929640"/>
                </a:xfrm>
                <a:prstGeom prst="rect">
                  <a:avLst/>
                </a:prstGeom>
                <a:blipFill>
                  <a:blip r:embed="rId9"/>
                  <a:stretch>
                    <a:fillRect l="-1628" r="-1357" b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EE21937-138A-A3BA-39B9-F2D644078E88}"/>
              </a:ext>
            </a:extLst>
          </p:cNvPr>
          <p:cNvSpPr/>
          <p:nvPr/>
        </p:nvSpPr>
        <p:spPr>
          <a:xfrm>
            <a:off x="9289775" y="1016989"/>
            <a:ext cx="2618096" cy="1267198"/>
          </a:xfrm>
          <a:prstGeom prst="roundRect">
            <a:avLst>
              <a:gd name="adj" fmla="val 2281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latin typeface="UTM Avo" panose="02040603050506020204" pitchFamily="18" charset="0"/>
              </a:rPr>
              <a:t>HOẠT ĐỘNG THEO NHÓM BÀN</a:t>
            </a:r>
          </a:p>
        </p:txBody>
      </p:sp>
    </p:spTree>
    <p:extLst>
      <p:ext uri="{BB962C8B-B14F-4D97-AF65-F5344CB8AC3E}">
        <p14:creationId xmlns:p14="http://schemas.microsoft.com/office/powerpoint/2010/main" val="311602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Thảo luận nội dung sau và lấy ví dụ minh họa: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79D2C73-380E-C3FB-DD89-1087C7799920}"/>
              </a:ext>
            </a:extLst>
          </p:cNvPr>
          <p:cNvGrpSpPr/>
          <p:nvPr/>
        </p:nvGrpSpPr>
        <p:grpSpPr>
          <a:xfrm>
            <a:off x="1924051" y="2277462"/>
            <a:ext cx="9029699" cy="1217800"/>
            <a:chOff x="6363984" y="4124712"/>
            <a:chExt cx="7279468" cy="1130296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5462F0BA-3B9F-B16C-80A7-9B400684E85D}"/>
                </a:ext>
              </a:extLst>
            </p:cNvPr>
            <p:cNvSpPr/>
            <p:nvPr/>
          </p:nvSpPr>
          <p:spPr>
            <a:xfrm flipH="1">
              <a:off x="6363984" y="4124712"/>
              <a:ext cx="7279468" cy="1130296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13748B10-BDE9-12BE-F6D2-184BD4CC7D23}"/>
                </a:ext>
              </a:extLst>
            </p:cNvPr>
            <p:cNvSpPr txBox="1"/>
            <p:nvPr/>
          </p:nvSpPr>
          <p:spPr>
            <a:xfrm>
              <a:off x="6842557" y="4217782"/>
              <a:ext cx="6304229" cy="8759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VN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 nhân một số với một hiệu, ta có thể nhân số đó với số bị trừ và số trừ, rồi trừ hai kết quả với nhau.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0D0964-D8CD-1509-DCF1-751B99623439}"/>
                  </a:ext>
                </a:extLst>
              </p:cNvPr>
              <p:cNvSpPr txBox="1"/>
              <p:nvPr/>
            </p:nvSpPr>
            <p:spPr>
              <a:xfrm>
                <a:off x="1713948" y="4901591"/>
                <a:ext cx="3494021" cy="1678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20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(12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7)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 20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12 – 20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7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240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140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pl-PL" b="0" u="none" dirty="0"/>
                  <a:t>100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D0D0964-D8CD-1509-DCF1-751B99623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948" y="4901591"/>
                <a:ext cx="3494021" cy="1678408"/>
              </a:xfrm>
              <a:prstGeom prst="rect">
                <a:avLst/>
              </a:prstGeom>
              <a:blipFill>
                <a:blip r:embed="rId6"/>
                <a:stretch>
                  <a:fillRect l="-2618" t="-727" b="-7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F0EBC5E9-4606-C2FD-CD43-CE9CE4DAC9D6}"/>
              </a:ext>
            </a:extLst>
          </p:cNvPr>
          <p:cNvSpPr txBox="1"/>
          <p:nvPr/>
        </p:nvSpPr>
        <p:spPr>
          <a:xfrm>
            <a:off x="87792" y="4887476"/>
            <a:ext cx="2090095" cy="503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u="none" dirty="0" err="1"/>
              <a:t>Ví</a:t>
            </a:r>
            <a:r>
              <a:rPr lang="en-US" u="none" dirty="0"/>
              <a:t> </a:t>
            </a:r>
            <a:r>
              <a:rPr lang="en-US" u="none" dirty="0" err="1"/>
              <a:t>dụ</a:t>
            </a:r>
            <a:r>
              <a:rPr lang="en-US" u="none" dirty="0"/>
              <a:t>:</a:t>
            </a:r>
            <a:endParaRPr lang="pl-PL" b="0" u="none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ACC924-52F9-1636-16C8-B64B671E5CE0}"/>
              </a:ext>
            </a:extLst>
          </p:cNvPr>
          <p:cNvGrpSpPr/>
          <p:nvPr/>
        </p:nvGrpSpPr>
        <p:grpSpPr>
          <a:xfrm>
            <a:off x="1924051" y="3523167"/>
            <a:ext cx="9029699" cy="1217800"/>
            <a:chOff x="6363984" y="4124712"/>
            <a:chExt cx="7279468" cy="1130296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B6B9E0B5-2DDF-3D6C-7880-566F98246980}"/>
                </a:ext>
              </a:extLst>
            </p:cNvPr>
            <p:cNvSpPr/>
            <p:nvPr/>
          </p:nvSpPr>
          <p:spPr>
            <a:xfrm flipH="1">
              <a:off x="6363984" y="4124712"/>
              <a:ext cx="7279468" cy="1130296"/>
            </a:xfrm>
            <a:custGeom>
              <a:avLst/>
              <a:gdLst/>
              <a:ahLst/>
              <a:cxnLst/>
              <a:rect l="l" t="t" r="r" b="b"/>
              <a:pathLst>
                <a:path w="6760735" h="1242285">
                  <a:moveTo>
                    <a:pt x="0" y="0"/>
                  </a:moveTo>
                  <a:lnTo>
                    <a:pt x="6760734" y="0"/>
                  </a:lnTo>
                  <a:lnTo>
                    <a:pt x="6760734" y="1242285"/>
                  </a:lnTo>
                  <a:lnTo>
                    <a:pt x="0" y="1242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sz="2400" dirty="0">
                <a:latin typeface="UTM Avo" panose="02040603050506020204" pitchFamily="18" charset="0"/>
              </a:endParaRPr>
            </a:p>
          </p:txBody>
        </p:sp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FEFC4F91-F609-A52D-B848-8C948E289209}"/>
                </a:ext>
              </a:extLst>
            </p:cNvPr>
            <p:cNvSpPr txBox="1"/>
            <p:nvPr/>
          </p:nvSpPr>
          <p:spPr>
            <a:xfrm>
              <a:off x="6829029" y="4191882"/>
              <a:ext cx="6261552" cy="8759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2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 nhân một hiệu với một số, ta có lần lượt nhân số bị trừ và số trừ với số đó, rồi cộng các kết quả với nhau.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6706D5-3D61-CD8B-A45C-C96B7F148ECF}"/>
                  </a:ext>
                </a:extLst>
              </p:cNvPr>
              <p:cNvSpPr txBox="1"/>
              <p:nvPr/>
            </p:nvSpPr>
            <p:spPr>
              <a:xfrm>
                <a:off x="5087114" y="4907332"/>
                <a:ext cx="3494021" cy="1678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(15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5)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5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pl-PL" b="0" u="none" dirty="0"/>
                  <a:t> 15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5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5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5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75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25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50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6706D5-3D61-CD8B-A45C-C96B7F148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114" y="4907332"/>
                <a:ext cx="3494021" cy="1678408"/>
              </a:xfrm>
              <a:prstGeom prst="rect">
                <a:avLst/>
              </a:prstGeom>
              <a:blipFill>
                <a:blip r:embed="rId7"/>
                <a:stretch>
                  <a:fillRect l="-2792" t="-727" b="-7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802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Tính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/>
              <p:nvPr/>
            </p:nvSpPr>
            <p:spPr>
              <a:xfrm>
                <a:off x="2429565" y="3459523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28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(10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1)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28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10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 </m:t>
                    </m:r>
                  </m:oMath>
                </a14:m>
                <a:r>
                  <a:rPr lang="pl-PL" b="0" u="none" dirty="0"/>
                  <a:t>28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1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280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28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252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565" y="3459523"/>
                <a:ext cx="3494021" cy="2268313"/>
              </a:xfrm>
              <a:prstGeom prst="rect">
                <a:avLst/>
              </a:prstGeom>
              <a:blipFill>
                <a:blip r:embed="rId4"/>
                <a:stretch>
                  <a:fillRect l="-2792" t="-538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/>
              <p:nvPr/>
            </p:nvSpPr>
            <p:spPr>
              <a:xfrm>
                <a:off x="6904520" y="3468237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pl-PL" b="0" u="none" dirty="0"/>
                  <a:t>(100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1)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36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100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36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1</a:t>
                </a:r>
                <a:r>
                  <a:rPr lang="en-US" b="0" u="none" dirty="0"/>
                  <a:t>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b="0" u="none" dirty="0"/>
                  <a:t> </a:t>
                </a:r>
                <a:r>
                  <a:rPr lang="pl-PL" b="0" u="none" dirty="0"/>
                  <a:t>36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3 600 – 36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0" u="none" dirty="0"/>
                  <a:t> </a:t>
                </a:r>
                <a:r>
                  <a:rPr lang="pl-PL" b="0" u="none" dirty="0"/>
                  <a:t>3 564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520" y="3468237"/>
                <a:ext cx="3494021" cy="2268313"/>
              </a:xfrm>
              <a:prstGeom prst="rect">
                <a:avLst/>
              </a:prstGeom>
              <a:blipFill>
                <a:blip r:embed="rId5"/>
                <a:stretch>
                  <a:fillRect l="-2792" t="-538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AB38FCD-CFF1-CF43-CE32-C6B65BAC4DA9}"/>
              </a:ext>
            </a:extLst>
          </p:cNvPr>
          <p:cNvSpPr txBox="1"/>
          <p:nvPr/>
        </p:nvSpPr>
        <p:spPr>
          <a:xfrm>
            <a:off x="4384834" y="2963099"/>
            <a:ext cx="3077505" cy="505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Trả </a:t>
            </a:r>
            <a:r>
              <a:rPr lang="en-US" dirty="0" err="1"/>
              <a:t>lời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D15FBFB-F245-108E-584A-16E513EF0574}"/>
                  </a:ext>
                </a:extLst>
              </p:cNvPr>
              <p:cNvSpPr/>
              <p:nvPr/>
            </p:nvSpPr>
            <p:spPr>
              <a:xfrm>
                <a:off x="2270539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28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(10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1) </a:t>
                </a: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D15FBFB-F245-108E-584A-16E513EF05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539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b="-10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BC91BF1-3F2D-22DF-6857-72931F9211FF}"/>
                  </a:ext>
                </a:extLst>
              </p:cNvPr>
              <p:cNvSpPr/>
              <p:nvPr/>
            </p:nvSpPr>
            <p:spPr>
              <a:xfrm>
                <a:off x="6588471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(100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1)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36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BC91BF1-3F2D-22DF-6857-72931F921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471" y="2319522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 b="-10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254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 bằng hai cách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/>
              <p:nvPr/>
            </p:nvSpPr>
            <p:spPr>
              <a:xfrm>
                <a:off x="812799" y="3585880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en-US" u="none" dirty="0"/>
                  <a:t>Cách 1:</a:t>
                </a:r>
                <a:endParaRPr lang="en-US" b="0" u="none" dirty="0"/>
              </a:p>
              <a:p>
                <a:pPr algn="l"/>
                <a:r>
                  <a:rPr lang="pl-PL" b="0" u="none" dirty="0"/>
                  <a:t>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744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186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930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99" y="3585880"/>
                <a:ext cx="3494021" cy="2268313"/>
              </a:xfrm>
              <a:prstGeom prst="rect">
                <a:avLst/>
              </a:prstGeom>
              <a:blipFill>
                <a:blip r:embed="rId4"/>
                <a:stretch>
                  <a:fillRect l="-2618" t="-269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/>
              <p:nvPr/>
            </p:nvSpPr>
            <p:spPr>
              <a:xfrm>
                <a:off x="4704659" y="3602965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en-US" u="none" dirty="0"/>
                  <a:t>Cách 2:</a:t>
                </a:r>
              </a:p>
              <a:p>
                <a:pPr algn="l"/>
                <a:r>
                  <a:rPr lang="pl-PL" b="0" u="none" dirty="0"/>
                  <a:t>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2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pl-PL" b="0" u="none" dirty="0"/>
                  <a:t>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2)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10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930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659" y="3602965"/>
                <a:ext cx="3494021" cy="2268313"/>
              </a:xfrm>
              <a:prstGeom prst="rect">
                <a:avLst/>
              </a:prstGeom>
              <a:blipFill>
                <a:blip r:embed="rId5"/>
                <a:stretch>
                  <a:fillRect l="-2792" t="-269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AB38FCD-CFF1-CF43-CE32-C6B65BAC4DA9}"/>
              </a:ext>
            </a:extLst>
          </p:cNvPr>
          <p:cNvSpPr txBox="1"/>
          <p:nvPr/>
        </p:nvSpPr>
        <p:spPr>
          <a:xfrm>
            <a:off x="2175497" y="3097827"/>
            <a:ext cx="3077505" cy="505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Trả </a:t>
            </a:r>
            <a:r>
              <a:rPr lang="en-US" dirty="0" err="1"/>
              <a:t>lời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D15FBFB-F245-108E-584A-16E513EF0574}"/>
                  </a:ext>
                </a:extLst>
              </p:cNvPr>
              <p:cNvSpPr/>
              <p:nvPr/>
            </p:nvSpPr>
            <p:spPr>
              <a:xfrm>
                <a:off x="812800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a.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D15FBFB-F245-108E-584A-16E513EF05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BC91BF1-3F2D-22DF-6857-72931F9211FF}"/>
                  </a:ext>
                </a:extLst>
              </p:cNvPr>
              <p:cNvSpPr/>
              <p:nvPr/>
            </p:nvSpPr>
            <p:spPr>
              <a:xfrm>
                <a:off x="4384833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b. 36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64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BC91BF1-3F2D-22DF-6857-72931F921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833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443B7775-90C6-E70A-39F5-FDD3C703EFE7}"/>
                  </a:ext>
                </a:extLst>
              </p:cNvPr>
              <p:cNvSpPr/>
              <p:nvPr/>
            </p:nvSpPr>
            <p:spPr>
              <a:xfrm>
                <a:off x="7956866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c.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7</a:t>
                </a: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443B7775-90C6-E70A-39F5-FDD3C703EF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866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8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712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 bằng hai cách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/>
              <p:nvPr/>
            </p:nvSpPr>
            <p:spPr>
              <a:xfrm>
                <a:off x="812799" y="3585880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en-US" u="none" dirty="0"/>
                  <a:t>Cách 1:</a:t>
                </a:r>
                <a:endParaRPr lang="en-US" b="0" u="none" dirty="0"/>
              </a:p>
              <a:p>
                <a:pPr algn="l"/>
                <a:r>
                  <a:rPr lang="pl-PL" b="0" u="none" dirty="0"/>
                  <a:t>36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9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64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9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324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576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900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99" y="3585880"/>
                <a:ext cx="3494021" cy="2268313"/>
              </a:xfrm>
              <a:prstGeom prst="rect">
                <a:avLst/>
              </a:prstGeom>
              <a:blipFill>
                <a:blip r:embed="rId4"/>
                <a:stretch>
                  <a:fillRect l="-2618" t="-269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/>
              <p:nvPr/>
            </p:nvSpPr>
            <p:spPr>
              <a:xfrm>
                <a:off x="4704659" y="3602965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en-US" u="none" dirty="0"/>
                  <a:t>Cách 2:</a:t>
                </a:r>
              </a:p>
              <a:p>
                <a:pPr algn="l"/>
                <a:r>
                  <a:rPr lang="pl-PL" b="0" u="none" dirty="0"/>
                  <a:t>36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9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64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9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(36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pl-PL" b="0" u="none" dirty="0"/>
                  <a:t> 64)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9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100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9</a:t>
                </a:r>
                <a:r>
                  <a:rPr lang="en-US" b="0" u="none" dirty="0"/>
                  <a:t>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900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659" y="3602965"/>
                <a:ext cx="3494021" cy="2268313"/>
              </a:xfrm>
              <a:prstGeom prst="rect">
                <a:avLst/>
              </a:prstGeom>
              <a:blipFill>
                <a:blip r:embed="rId5"/>
                <a:stretch>
                  <a:fillRect l="-2792" t="-269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AB38FCD-CFF1-CF43-CE32-C6B65BAC4DA9}"/>
              </a:ext>
            </a:extLst>
          </p:cNvPr>
          <p:cNvSpPr txBox="1"/>
          <p:nvPr/>
        </p:nvSpPr>
        <p:spPr>
          <a:xfrm>
            <a:off x="2175497" y="3097827"/>
            <a:ext cx="3077505" cy="505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Trả </a:t>
            </a:r>
            <a:r>
              <a:rPr lang="en-US" dirty="0" err="1"/>
              <a:t>lời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8E888E9-14F5-E484-CA2A-0A4846E47CFF}"/>
                  </a:ext>
                </a:extLst>
              </p:cNvPr>
              <p:cNvSpPr/>
              <p:nvPr/>
            </p:nvSpPr>
            <p:spPr>
              <a:xfrm>
                <a:off x="812800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a.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8E888E9-14F5-E484-CA2A-0A4846E47C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7E37F84-1E78-D87B-FD9F-38473E3070B1}"/>
                  </a:ext>
                </a:extLst>
              </p:cNvPr>
              <p:cNvSpPr/>
              <p:nvPr/>
            </p:nvSpPr>
            <p:spPr>
              <a:xfrm>
                <a:off x="4384833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b. 36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64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</a:t>
                </a: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87E37F84-1E78-D87B-FD9F-38473E3070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833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B8B031F-E662-95C0-2AE4-A7BEEC673363}"/>
                  </a:ext>
                </a:extLst>
              </p:cNvPr>
              <p:cNvSpPr/>
              <p:nvPr/>
            </p:nvSpPr>
            <p:spPr>
              <a:xfrm>
                <a:off x="7956866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c.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7</a:t>
                </a: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B8B031F-E662-95C0-2AE4-A7BEEC6733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866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8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959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13840" y="1601704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 bằng hai cách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/>
              <p:nvPr/>
            </p:nvSpPr>
            <p:spPr>
              <a:xfrm>
                <a:off x="812799" y="3585880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en-US" u="none" dirty="0"/>
                  <a:t>Cách 1:</a:t>
                </a:r>
                <a:endParaRPr lang="en-US" b="0" u="none" dirty="0"/>
              </a:p>
              <a:p>
                <a:pPr algn="l"/>
                <a:r>
                  <a:rPr lang="pl-PL" b="0" u="none" dirty="0"/>
                  <a:t>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 </a:t>
                </a:r>
                <a14:m>
                  <m:oMath xmlns:m="http://schemas.openxmlformats.org/officeDocument/2006/math">
                    <m:r>
                      <a:rPr lang="en-US" i="1" u="non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7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456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399 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57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58078D4-E4B1-0D62-EAA5-62AD71E18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799" y="3585880"/>
                <a:ext cx="3494021" cy="2268313"/>
              </a:xfrm>
              <a:prstGeom prst="rect">
                <a:avLst/>
              </a:prstGeom>
              <a:blipFill>
                <a:blip r:embed="rId4"/>
                <a:stretch>
                  <a:fillRect l="-2618" t="-269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/>
              <p:nvPr/>
            </p:nvSpPr>
            <p:spPr>
              <a:xfrm>
                <a:off x="4704659" y="3602965"/>
                <a:ext cx="3494021" cy="2268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algn="ctr">
                  <a:lnSpc>
                    <a:spcPct val="125000"/>
                  </a:lnSpc>
                  <a:spcAft>
                    <a:spcPts val="1000"/>
                  </a:spcAft>
                  <a:defRPr sz="2400" b="1" u="sng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defRPr>
                </a:lvl1pPr>
              </a:lstStyle>
              <a:p>
                <a:pPr algn="l"/>
                <a:r>
                  <a:rPr lang="en-US" u="none" dirty="0"/>
                  <a:t>Cách 2:</a:t>
                </a:r>
              </a:p>
              <a:p>
                <a:pPr algn="l"/>
                <a:r>
                  <a:rPr lang="pl-PL" b="0" u="none" dirty="0"/>
                  <a:t>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7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(8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pl-PL" b="0" u="none" dirty="0"/>
                  <a:t> 7)</a:t>
                </a:r>
              </a:p>
              <a:p>
                <a:pPr algn="l"/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pl-PL" b="0" u="none" dirty="0"/>
                  <a:t> 1</a:t>
                </a:r>
                <a:r>
                  <a:rPr lang="en-US" b="0" u="none" dirty="0"/>
                  <a:t> </a:t>
                </a:r>
                <a14:m>
                  <m:oMath xmlns:m="http://schemas.openxmlformats.org/officeDocument/2006/math">
                    <m:r>
                      <a:rPr lang="pl-PL" b="0" i="1" u="none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b="0" u="none" dirty="0"/>
                  <a:t> 57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5D784A-3220-922F-FCB5-3D67D76D2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659" y="3602965"/>
                <a:ext cx="3494021" cy="2268313"/>
              </a:xfrm>
              <a:prstGeom prst="rect">
                <a:avLst/>
              </a:prstGeom>
              <a:blipFill>
                <a:blip r:embed="rId5"/>
                <a:stretch>
                  <a:fillRect l="-2792" t="-269" b="-5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AB38FCD-CFF1-CF43-CE32-C6B65BAC4DA9}"/>
              </a:ext>
            </a:extLst>
          </p:cNvPr>
          <p:cNvSpPr txBox="1"/>
          <p:nvPr/>
        </p:nvSpPr>
        <p:spPr>
          <a:xfrm>
            <a:off x="2175497" y="3097827"/>
            <a:ext cx="3077505" cy="5051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lnSpc>
                <a:spcPct val="125000"/>
              </a:lnSpc>
              <a:spcAft>
                <a:spcPts val="1000"/>
              </a:spcAft>
              <a:defRPr sz="2400" b="1" u="sng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Trả </a:t>
            </a:r>
            <a:r>
              <a:rPr lang="en-US" dirty="0" err="1"/>
              <a:t>lời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D2B1E43-E089-054D-12B9-3624F8FEDBE7}"/>
                  </a:ext>
                </a:extLst>
              </p:cNvPr>
              <p:cNvSpPr/>
              <p:nvPr/>
            </p:nvSpPr>
            <p:spPr>
              <a:xfrm>
                <a:off x="812800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a.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93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2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D2B1E43-E089-054D-12B9-3624F8FEDB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6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3CAFB939-7DA5-BE78-0C77-823037300624}"/>
                  </a:ext>
                </a:extLst>
              </p:cNvPr>
              <p:cNvSpPr/>
              <p:nvPr/>
            </p:nvSpPr>
            <p:spPr>
              <a:xfrm>
                <a:off x="4384833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b. 36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64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9</a:t>
                </a: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3CAFB939-7DA5-BE78-0C77-8230373006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833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7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B1C10C9-A68D-86FC-DB63-0733594B1E16}"/>
                  </a:ext>
                </a:extLst>
              </p:cNvPr>
              <p:cNvSpPr/>
              <p:nvPr/>
            </p:nvSpPr>
            <p:spPr>
              <a:xfrm>
                <a:off x="7956866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c.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57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7</a:t>
                </a: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9B1C10C9-A68D-86FC-DB63-0733594B1E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866" y="2338596"/>
                <a:ext cx="3077505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8"/>
                <a:stretch>
                  <a:fillRect b="-9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930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3"/>
            <a:extLst>
              <a:ext uri="{FF2B5EF4-FFF2-40B4-BE49-F238E27FC236}">
                <a16:creationId xmlns:a16="http://schemas.microsoft.com/office/drawing/2014/main" id="{1A8C1E87-6604-42D9-E921-04047EC9AC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23F6D2-F5C7-E43F-C44F-FBE1C8FB173C}"/>
              </a:ext>
            </a:extLst>
          </p:cNvPr>
          <p:cNvSpPr txBox="1"/>
          <p:nvPr/>
        </p:nvSpPr>
        <p:spPr>
          <a:xfrm>
            <a:off x="1582806" y="1655100"/>
            <a:ext cx="6339399" cy="2636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Aft>
                <a:spcPts val="1000"/>
              </a:spcAft>
            </a:pP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Minh đã giúp bác Phú tính số viên gạch ốp tường bếp theo hai cách sau đây:</a:t>
            </a:r>
          </a:p>
          <a:p>
            <a:pPr lvl="0" algn="just">
              <a:spcAft>
                <a:spcPts val="1000"/>
              </a:spcAft>
            </a:pPr>
            <a:endParaRPr lang="vi-VN" sz="22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1000"/>
              </a:spcAft>
            </a:pPr>
            <a:endParaRPr lang="vi-VN" sz="22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1000"/>
              </a:spcAft>
            </a:pPr>
            <a:endParaRPr lang="vi-VN" sz="2200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1000"/>
              </a:spcAft>
            </a:pPr>
            <a:r>
              <a:rPr lang="vi-VN" sz="22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hãy thảo luận về hai cách tính trên.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AFB8469B-03AF-DC91-99D7-BFCECD0B65A1}"/>
                  </a:ext>
                </a:extLst>
              </p:cNvPr>
              <p:cNvSpPr/>
              <p:nvPr/>
            </p:nvSpPr>
            <p:spPr>
              <a:xfrm>
                <a:off x="1582806" y="2491801"/>
                <a:ext cx="3890342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Cách 1: 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(5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3)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10</a:t>
                </a: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AFB8469B-03AF-DC91-99D7-BFCECD0B65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806" y="2491801"/>
                <a:ext cx="3890342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3"/>
                <a:stretch>
                  <a:fillRect b="-10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162BC76F-FF3B-0A67-AA7D-5C855920CC78}"/>
                  </a:ext>
                </a:extLst>
              </p:cNvPr>
              <p:cNvSpPr/>
              <p:nvPr/>
            </p:nvSpPr>
            <p:spPr>
              <a:xfrm>
                <a:off x="1582806" y="3163146"/>
                <a:ext cx="3890342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Cách 2: 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(4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6)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</a:t>
                </a: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162BC76F-FF3B-0A67-AA7D-5C855920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806" y="3163146"/>
                <a:ext cx="3890342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 b="-10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41DCABD-5409-4C51-79A5-0C0149B49F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456" t="9392" r="7500" b="9565"/>
          <a:stretch/>
        </p:blipFill>
        <p:spPr>
          <a:xfrm>
            <a:off x="8052131" y="1710185"/>
            <a:ext cx="3262630" cy="25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7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11228-AD21-D458-9398-1C752383BD5B}"/>
              </a:ext>
            </a:extLst>
          </p:cNvPr>
          <p:cNvSpPr/>
          <p:nvPr/>
        </p:nvSpPr>
        <p:spPr>
          <a:xfrm>
            <a:off x="812800" y="1710185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23F6D2-F5C7-E43F-C44F-FBE1C8FB173C}"/>
                  </a:ext>
                </a:extLst>
              </p:cNvPr>
              <p:cNvSpPr txBox="1"/>
              <p:nvPr/>
            </p:nvSpPr>
            <p:spPr>
              <a:xfrm>
                <a:off x="1452881" y="2511625"/>
                <a:ext cx="8910320" cy="1757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vi-VN" sz="2200" b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 ý nghĩa: </a:t>
                </a:r>
              </a:p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Chiều rộng (5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3) nhân với chiều dài (4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6), tức là 8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 = 80. Vậy số viên gạch ốp tường bếp là 80 viên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vi-VN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23F6D2-F5C7-E43F-C44F-FBE1C8FB1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2881" y="2511625"/>
                <a:ext cx="8910320" cy="1757917"/>
              </a:xfrm>
              <a:prstGeom prst="rect">
                <a:avLst/>
              </a:prstGeom>
              <a:blipFill>
                <a:blip r:embed="rId3"/>
                <a:stretch>
                  <a:fillRect l="-1026" r="-1094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AFB8469B-03AF-DC91-99D7-BFCECD0B65A1}"/>
                  </a:ext>
                </a:extLst>
              </p:cNvPr>
              <p:cNvSpPr/>
              <p:nvPr/>
            </p:nvSpPr>
            <p:spPr>
              <a:xfrm>
                <a:off x="4150829" y="1938785"/>
                <a:ext cx="3890342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Cách 1: 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(5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3)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10</a:t>
                </a:r>
              </a:p>
            </p:txBody>
          </p:sp>
        </mc:Choice>
        <mc:Fallback xmlns=""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AFB8469B-03AF-DC91-99D7-BFCECD0B65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829" y="1938785"/>
                <a:ext cx="3890342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4"/>
                <a:stretch>
                  <a:fillRect b="-11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162BC76F-FF3B-0A67-AA7D-5C855920CC78}"/>
                  </a:ext>
                </a:extLst>
              </p:cNvPr>
              <p:cNvSpPr/>
              <p:nvPr/>
            </p:nvSpPr>
            <p:spPr>
              <a:xfrm>
                <a:off x="4150829" y="4446625"/>
                <a:ext cx="3890342" cy="584715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Cách 2: </a:t>
                </a:r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(4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6)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UTM Avo" panose="02040603050506020204" pitchFamily="18" charset="0"/>
                  </a:rPr>
                  <a:t> 8</a:t>
                </a:r>
              </a:p>
            </p:txBody>
          </p:sp>
        </mc:Choice>
        <mc:Fallback xmlns=""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162BC76F-FF3B-0A67-AA7D-5C855920CC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829" y="4446625"/>
                <a:ext cx="3890342" cy="584715"/>
              </a:xfrm>
              <a:prstGeom prst="roundRect">
                <a:avLst>
                  <a:gd name="adj" fmla="val 50000"/>
                </a:avLst>
              </a:prstGeom>
              <a:blipFill>
                <a:blip r:embed="rId5"/>
                <a:stretch>
                  <a:fillRect b="-11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464865-A5BA-A5EF-8F5A-03788CCB7FF2}"/>
                  </a:ext>
                </a:extLst>
              </p:cNvPr>
              <p:cNvSpPr txBox="1"/>
              <p:nvPr/>
            </p:nvSpPr>
            <p:spPr>
              <a:xfrm>
                <a:off x="1314768" y="4996151"/>
                <a:ext cx="9186545" cy="1757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vi-VN" sz="2200" b="1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 ý nghĩa: </a:t>
                </a:r>
              </a:p>
              <a:p>
                <a:pPr lvl="0" algn="just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Chiều dài (4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6) nhân với chiều rộng (5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3), tức là 10 </a:t>
                </a:r>
                <a14:m>
                  <m:oMath xmlns:m="http://schemas.openxmlformats.org/officeDocument/2006/math">
                    <m:r>
                      <a:rPr lang="en-US" sz="24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8 = 80. Vậy số viên gạch ốp tường bếp là 80 viên.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1464865-A5BA-A5EF-8F5A-03788CCB7F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768" y="4996151"/>
                <a:ext cx="9186545" cy="1757917"/>
              </a:xfrm>
              <a:prstGeom prst="rect">
                <a:avLst/>
              </a:prstGeom>
              <a:blipFill>
                <a:blip r:embed="rId6"/>
                <a:stretch>
                  <a:fillRect l="-1062" r="-995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963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2453585" y="1358679"/>
            <a:ext cx="8054724" cy="4847728"/>
            <a:chOff x="0" y="0"/>
            <a:chExt cx="7290207" cy="1138475"/>
          </a:xfrm>
        </p:grpSpPr>
        <p:sp>
          <p:nvSpPr>
            <p:cNvPr id="7" name="Freeform 7"/>
            <p:cNvSpPr/>
            <p:nvPr/>
          </p:nvSpPr>
          <p:spPr>
            <a:xfrm>
              <a:off x="0" y="-4262"/>
              <a:ext cx="7297953" cy="1144961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302707" y="1378560"/>
            <a:ext cx="6294247" cy="379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1" algn="just" defTabSz="609630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Môi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đều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chia 5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khối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5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trắc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nghiệm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Độị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đúng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nhanh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nhất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quyền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tô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mình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Nếu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còn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quyền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tô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màu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1" algn="just" defTabSz="609630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Hết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5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tô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nhiều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nhất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sẽ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chiến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spc="-56" dirty="0" err="1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thắng</a:t>
            </a:r>
            <a:r>
              <a:rPr lang="en-US" sz="2400" kern="1200" spc="-56" dirty="0">
                <a:solidFill>
                  <a:srgbClr val="05015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-526155" y="3957202"/>
            <a:ext cx="3576051" cy="3556545"/>
            <a:chOff x="0" y="0"/>
            <a:chExt cx="7152101" cy="71130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152101" cy="7113090"/>
            </a:xfrm>
            <a:custGeom>
              <a:avLst/>
              <a:gdLst/>
              <a:ahLst/>
              <a:cxnLst/>
              <a:rect l="l" t="t" r="r" b="b"/>
              <a:pathLst>
                <a:path w="7152101" h="7113090">
                  <a:moveTo>
                    <a:pt x="0" y="0"/>
                  </a:moveTo>
                  <a:lnTo>
                    <a:pt x="7152101" y="0"/>
                  </a:lnTo>
                  <a:lnTo>
                    <a:pt x="7152101" y="7113090"/>
                  </a:lnTo>
                  <a:lnTo>
                    <a:pt x="0" y="71130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7" name="Freeform 27"/>
            <p:cNvSpPr/>
            <p:nvPr/>
          </p:nvSpPr>
          <p:spPr>
            <a:xfrm flipH="1">
              <a:off x="3576051" y="882733"/>
              <a:ext cx="2830045" cy="2336073"/>
            </a:xfrm>
            <a:custGeom>
              <a:avLst/>
              <a:gdLst/>
              <a:ahLst/>
              <a:cxnLst/>
              <a:rect l="l" t="t" r="r" b="b"/>
              <a:pathLst>
                <a:path w="2830045" h="2336073">
                  <a:moveTo>
                    <a:pt x="2830044" y="0"/>
                  </a:moveTo>
                  <a:lnTo>
                    <a:pt x="0" y="0"/>
                  </a:lnTo>
                  <a:lnTo>
                    <a:pt x="0" y="2336073"/>
                  </a:lnTo>
                  <a:lnTo>
                    <a:pt x="2830044" y="2336073"/>
                  </a:lnTo>
                  <a:lnTo>
                    <a:pt x="2830044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8" name="Freeform 28"/>
            <p:cNvSpPr/>
            <p:nvPr/>
          </p:nvSpPr>
          <p:spPr>
            <a:xfrm flipH="1">
              <a:off x="2218238" y="2997150"/>
              <a:ext cx="2772835" cy="1764657"/>
            </a:xfrm>
            <a:custGeom>
              <a:avLst/>
              <a:gdLst/>
              <a:ahLst/>
              <a:cxnLst/>
              <a:rect l="l" t="t" r="r" b="b"/>
              <a:pathLst>
                <a:path w="2772835" h="1764657">
                  <a:moveTo>
                    <a:pt x="2772835" y="0"/>
                  </a:moveTo>
                  <a:lnTo>
                    <a:pt x="0" y="0"/>
                  </a:lnTo>
                  <a:lnTo>
                    <a:pt x="0" y="1764657"/>
                  </a:lnTo>
                  <a:lnTo>
                    <a:pt x="2772835" y="1764657"/>
                  </a:lnTo>
                  <a:lnTo>
                    <a:pt x="2772835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17199" t="-34478" b="-72777"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9" name="Freeform 29"/>
          <p:cNvSpPr/>
          <p:nvPr/>
        </p:nvSpPr>
        <p:spPr>
          <a:xfrm rot="1028693">
            <a:off x="2791851" y="3117912"/>
            <a:ext cx="136231" cy="1170739"/>
          </a:xfrm>
          <a:custGeom>
            <a:avLst/>
            <a:gdLst/>
            <a:ahLst/>
            <a:cxnLst/>
            <a:rect l="l" t="t" r="r" b="b"/>
            <a:pathLst>
              <a:path w="204347" h="1756109">
                <a:moveTo>
                  <a:pt x="0" y="0"/>
                </a:moveTo>
                <a:lnTo>
                  <a:pt x="204347" y="0"/>
                </a:lnTo>
                <a:lnTo>
                  <a:pt x="204347" y="1756109"/>
                </a:lnTo>
                <a:lnTo>
                  <a:pt x="0" y="17561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0" name="Freeform 30"/>
          <p:cNvSpPr/>
          <p:nvPr/>
        </p:nvSpPr>
        <p:spPr>
          <a:xfrm rot="-1790328">
            <a:off x="4080341" y="6038560"/>
            <a:ext cx="262907" cy="267281"/>
          </a:xfrm>
          <a:custGeom>
            <a:avLst/>
            <a:gdLst/>
            <a:ahLst/>
            <a:cxnLst/>
            <a:rect l="l" t="t" r="r" b="b"/>
            <a:pathLst>
              <a:path w="394361" h="400921">
                <a:moveTo>
                  <a:pt x="0" y="0"/>
                </a:moveTo>
                <a:lnTo>
                  <a:pt x="394361" y="0"/>
                </a:lnTo>
                <a:lnTo>
                  <a:pt x="394361" y="400922"/>
                </a:lnTo>
                <a:lnTo>
                  <a:pt x="0" y="4009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1" name="Freeform 31"/>
          <p:cNvSpPr/>
          <p:nvPr/>
        </p:nvSpPr>
        <p:spPr>
          <a:xfrm rot="-848247">
            <a:off x="9921048" y="550377"/>
            <a:ext cx="484822" cy="640991"/>
          </a:xfrm>
          <a:custGeom>
            <a:avLst/>
            <a:gdLst/>
            <a:ahLst/>
            <a:cxnLst/>
            <a:rect l="l" t="t" r="r" b="b"/>
            <a:pathLst>
              <a:path w="727233" h="961486">
                <a:moveTo>
                  <a:pt x="0" y="0"/>
                </a:moveTo>
                <a:lnTo>
                  <a:pt x="727234" y="0"/>
                </a:lnTo>
                <a:lnTo>
                  <a:pt x="727234" y="961486"/>
                </a:lnTo>
                <a:lnTo>
                  <a:pt x="0" y="9614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AA77E7-3B75-2479-8333-5BF518F5D1CC}"/>
              </a:ext>
            </a:extLst>
          </p:cNvPr>
          <p:cNvSpPr txBox="1"/>
          <p:nvPr/>
        </p:nvSpPr>
        <p:spPr>
          <a:xfrm>
            <a:off x="3225128" y="554775"/>
            <a:ext cx="6317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buClrTx/>
            </a:pPr>
            <a:r>
              <a:rPr lang="en-VN" sz="4000" b="1" kern="1200" dirty="0">
                <a:solidFill>
                  <a:srgbClr val="4F81BD">
                    <a:lumMod val="60000"/>
                    <a:lumOff val="40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TRÒ CHƠI – TÔ MÀU</a:t>
            </a:r>
          </a:p>
        </p:txBody>
      </p:sp>
      <p:grpSp>
        <p:nvGrpSpPr>
          <p:cNvPr id="36" name="Group 11">
            <a:extLst>
              <a:ext uri="{FF2B5EF4-FFF2-40B4-BE49-F238E27FC236}">
                <a16:creationId xmlns:a16="http://schemas.microsoft.com/office/drawing/2014/main" id="{A9AEFB5D-5604-024F-F894-1F0372FC1EB6}"/>
              </a:ext>
            </a:extLst>
          </p:cNvPr>
          <p:cNvGrpSpPr/>
          <p:nvPr/>
        </p:nvGrpSpPr>
        <p:grpSpPr>
          <a:xfrm>
            <a:off x="51299" y="908718"/>
            <a:ext cx="2690083" cy="2481009"/>
            <a:chOff x="0" y="0"/>
            <a:chExt cx="5380167" cy="4962019"/>
          </a:xfrm>
        </p:grpSpPr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D9D98F81-E766-FAAF-F3F2-6287F95F6EBF}"/>
                </a:ext>
              </a:extLst>
            </p:cNvPr>
            <p:cNvSpPr/>
            <p:nvPr/>
          </p:nvSpPr>
          <p:spPr>
            <a:xfrm>
              <a:off x="870624" y="0"/>
              <a:ext cx="3516410" cy="3516410"/>
            </a:xfrm>
            <a:custGeom>
              <a:avLst/>
              <a:gdLst/>
              <a:ahLst/>
              <a:cxnLst/>
              <a:rect l="l" t="t" r="r" b="b"/>
              <a:pathLst>
                <a:path w="3516410" h="3516410">
                  <a:moveTo>
                    <a:pt x="0" y="0"/>
                  </a:moveTo>
                  <a:lnTo>
                    <a:pt x="3516410" y="0"/>
                  </a:lnTo>
                  <a:lnTo>
                    <a:pt x="3516410" y="3516410"/>
                  </a:lnTo>
                  <a:lnTo>
                    <a:pt x="0" y="35164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4F7C67FE-9692-3DAE-4ED8-C72EBF7D6CB0}"/>
                </a:ext>
              </a:extLst>
            </p:cNvPr>
            <p:cNvSpPr/>
            <p:nvPr/>
          </p:nvSpPr>
          <p:spPr>
            <a:xfrm rot="2217113">
              <a:off x="1889236" y="1425875"/>
              <a:ext cx="2889859" cy="2965341"/>
            </a:xfrm>
            <a:custGeom>
              <a:avLst/>
              <a:gdLst/>
              <a:ahLst/>
              <a:cxnLst/>
              <a:rect l="l" t="t" r="r" b="b"/>
              <a:pathLst>
                <a:path w="2889859" h="2965341">
                  <a:moveTo>
                    <a:pt x="0" y="0"/>
                  </a:moveTo>
                  <a:lnTo>
                    <a:pt x="2889860" y="0"/>
                  </a:lnTo>
                  <a:lnTo>
                    <a:pt x="2889860" y="2965341"/>
                  </a:lnTo>
                  <a:lnTo>
                    <a:pt x="0" y="2965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E4EBD8C7-1B99-0907-CF60-330D12BB0AF1}"/>
                </a:ext>
              </a:extLst>
            </p:cNvPr>
            <p:cNvSpPr/>
            <p:nvPr/>
          </p:nvSpPr>
          <p:spPr>
            <a:xfrm>
              <a:off x="0" y="2399524"/>
              <a:ext cx="2773269" cy="1774892"/>
            </a:xfrm>
            <a:custGeom>
              <a:avLst/>
              <a:gdLst/>
              <a:ahLst/>
              <a:cxnLst/>
              <a:rect l="l" t="t" r="r" b="b"/>
              <a:pathLst>
                <a:path w="2773269" h="1774892">
                  <a:moveTo>
                    <a:pt x="0" y="0"/>
                  </a:moveTo>
                  <a:lnTo>
                    <a:pt x="2773269" y="0"/>
                  </a:lnTo>
                  <a:lnTo>
                    <a:pt x="2773269" y="1774892"/>
                  </a:lnTo>
                  <a:lnTo>
                    <a:pt x="0" y="1774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48D90EA2-9023-54F9-F392-3313A8C9F549}"/>
                </a:ext>
              </a:extLst>
            </p:cNvPr>
            <p:cNvSpPr/>
            <p:nvPr/>
          </p:nvSpPr>
          <p:spPr>
            <a:xfrm>
              <a:off x="2773269" y="227964"/>
              <a:ext cx="1084933" cy="822576"/>
            </a:xfrm>
            <a:custGeom>
              <a:avLst/>
              <a:gdLst/>
              <a:ahLst/>
              <a:cxnLst/>
              <a:rect l="l" t="t" r="r" b="b"/>
              <a:pathLst>
                <a:path w="1084933" h="822576">
                  <a:moveTo>
                    <a:pt x="0" y="0"/>
                  </a:moveTo>
                  <a:lnTo>
                    <a:pt x="1084933" y="0"/>
                  </a:lnTo>
                  <a:lnTo>
                    <a:pt x="1084933" y="822576"/>
                  </a:lnTo>
                  <a:lnTo>
                    <a:pt x="0" y="822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3" name="Freeform 7">
            <a:extLst>
              <a:ext uri="{FF2B5EF4-FFF2-40B4-BE49-F238E27FC236}">
                <a16:creationId xmlns:a16="http://schemas.microsoft.com/office/drawing/2014/main" id="{D6B96580-A7FE-F1B0-C658-EFB280951C36}"/>
              </a:ext>
            </a:extLst>
          </p:cNvPr>
          <p:cNvSpPr/>
          <p:nvPr/>
        </p:nvSpPr>
        <p:spPr>
          <a:xfrm>
            <a:off x="6793888" y="5831895"/>
            <a:ext cx="1389295" cy="1415023"/>
          </a:xfrm>
          <a:custGeom>
            <a:avLst/>
            <a:gdLst/>
            <a:ahLst/>
            <a:cxnLst/>
            <a:rect l="l" t="t" r="r" b="b"/>
            <a:pathLst>
              <a:path w="2083942" h="2122534">
                <a:moveTo>
                  <a:pt x="0" y="0"/>
                </a:moveTo>
                <a:lnTo>
                  <a:pt x="2083942" y="0"/>
                </a:lnTo>
                <a:lnTo>
                  <a:pt x="2083942" y="2122533"/>
                </a:lnTo>
                <a:lnTo>
                  <a:pt x="0" y="212253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5" name="Freeform 15">
            <a:extLst>
              <a:ext uri="{FF2B5EF4-FFF2-40B4-BE49-F238E27FC236}">
                <a16:creationId xmlns:a16="http://schemas.microsoft.com/office/drawing/2014/main" id="{96624318-4857-4FF0-86A9-87BA302C21A9}"/>
              </a:ext>
            </a:extLst>
          </p:cNvPr>
          <p:cNvSpPr/>
          <p:nvPr/>
        </p:nvSpPr>
        <p:spPr>
          <a:xfrm>
            <a:off x="2916400" y="6326560"/>
            <a:ext cx="1856890" cy="766389"/>
          </a:xfrm>
          <a:custGeom>
            <a:avLst/>
            <a:gdLst/>
            <a:ahLst/>
            <a:cxnLst/>
            <a:rect l="l" t="t" r="r" b="b"/>
            <a:pathLst>
              <a:path w="2785335" h="1149584">
                <a:moveTo>
                  <a:pt x="0" y="0"/>
                </a:moveTo>
                <a:lnTo>
                  <a:pt x="2785335" y="0"/>
                </a:lnTo>
                <a:lnTo>
                  <a:pt x="2785335" y="1149584"/>
                </a:lnTo>
                <a:lnTo>
                  <a:pt x="0" y="114958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6" name="Freeform 6">
            <a:extLst>
              <a:ext uri="{FF2B5EF4-FFF2-40B4-BE49-F238E27FC236}">
                <a16:creationId xmlns:a16="http://schemas.microsoft.com/office/drawing/2014/main" id="{314DF32E-3060-EE53-5581-25878F711C6F}"/>
              </a:ext>
            </a:extLst>
          </p:cNvPr>
          <p:cNvSpPr/>
          <p:nvPr/>
        </p:nvSpPr>
        <p:spPr>
          <a:xfrm>
            <a:off x="1666645" y="-192670"/>
            <a:ext cx="1415023" cy="972506"/>
          </a:xfrm>
          <a:custGeom>
            <a:avLst/>
            <a:gdLst/>
            <a:ahLst/>
            <a:cxnLst/>
            <a:rect l="l" t="t" r="r" b="b"/>
            <a:pathLst>
              <a:path w="2122534" h="1458759">
                <a:moveTo>
                  <a:pt x="0" y="0"/>
                </a:moveTo>
                <a:lnTo>
                  <a:pt x="2122534" y="0"/>
                </a:lnTo>
                <a:lnTo>
                  <a:pt x="2122534" y="1458759"/>
                </a:lnTo>
                <a:lnTo>
                  <a:pt x="0" y="145875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FB870F1-FBA4-E051-C07E-D3956953440D}"/>
              </a:ext>
            </a:extLst>
          </p:cNvPr>
          <p:cNvGrpSpPr/>
          <p:nvPr/>
        </p:nvGrpSpPr>
        <p:grpSpPr>
          <a:xfrm>
            <a:off x="9294030" y="860346"/>
            <a:ext cx="2846672" cy="2135580"/>
            <a:chOff x="13941045" y="1290519"/>
            <a:chExt cx="4270008" cy="3203370"/>
          </a:xfrm>
        </p:grpSpPr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195C450A-66E0-EEBD-596B-440838BE8C5C}"/>
                </a:ext>
              </a:extLst>
            </p:cNvPr>
            <p:cNvSpPr/>
            <p:nvPr/>
          </p:nvSpPr>
          <p:spPr>
            <a:xfrm>
              <a:off x="14797071" y="1840383"/>
              <a:ext cx="2668059" cy="2653506"/>
            </a:xfrm>
            <a:custGeom>
              <a:avLst/>
              <a:gdLst/>
              <a:ahLst/>
              <a:cxnLst/>
              <a:rect l="l" t="t" r="r" b="b"/>
              <a:pathLst>
                <a:path w="1635707" h="1626785">
                  <a:moveTo>
                    <a:pt x="0" y="0"/>
                  </a:moveTo>
                  <a:lnTo>
                    <a:pt x="1635707" y="0"/>
                  </a:lnTo>
                  <a:lnTo>
                    <a:pt x="1635707" y="1626784"/>
                  </a:lnTo>
                  <a:lnTo>
                    <a:pt x="0" y="1626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46D784F7-6B26-8936-BCEF-07BD3BBD597F}"/>
                </a:ext>
              </a:extLst>
            </p:cNvPr>
            <p:cNvSpPr/>
            <p:nvPr/>
          </p:nvSpPr>
          <p:spPr>
            <a:xfrm>
              <a:off x="13941045" y="1290519"/>
              <a:ext cx="4270008" cy="2639641"/>
            </a:xfrm>
            <a:custGeom>
              <a:avLst/>
              <a:gdLst/>
              <a:ahLst/>
              <a:cxnLst/>
              <a:rect l="l" t="t" r="r" b="b"/>
              <a:pathLst>
                <a:path w="2122534" h="1312112">
                  <a:moveTo>
                    <a:pt x="0" y="0"/>
                  </a:moveTo>
                  <a:lnTo>
                    <a:pt x="2122533" y="0"/>
                  </a:lnTo>
                  <a:lnTo>
                    <a:pt x="2122533" y="1312111"/>
                  </a:lnTo>
                  <a:lnTo>
                    <a:pt x="0" y="13121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95F2598-CF8B-0CA6-0E37-2FD5A6BD96F6}"/>
                </a:ext>
              </a:extLst>
            </p:cNvPr>
            <p:cNvSpPr/>
            <p:nvPr/>
          </p:nvSpPr>
          <p:spPr>
            <a:xfrm>
              <a:off x="15440494" y="2431821"/>
              <a:ext cx="1079550" cy="1384039"/>
            </a:xfrm>
            <a:custGeom>
              <a:avLst/>
              <a:gdLst/>
              <a:ahLst/>
              <a:cxnLst/>
              <a:rect l="l" t="t" r="r" b="b"/>
              <a:pathLst>
                <a:path w="1079550" h="1384039">
                  <a:moveTo>
                    <a:pt x="0" y="0"/>
                  </a:moveTo>
                  <a:lnTo>
                    <a:pt x="1079551" y="0"/>
                  </a:lnTo>
                  <a:lnTo>
                    <a:pt x="1079551" y="1384040"/>
                  </a:lnTo>
                  <a:lnTo>
                    <a:pt x="0" y="1384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2">
                <a:extLst>
                  <a:ext uri="{96DAC541-7B7A-43D3-8B79-37D633B846F1}">
                    <asvg:svgBlip xmlns:asvg="http://schemas.microsoft.com/office/drawing/2016/SVG/main" r:embed="rId3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3" name="Picture 3">
            <a:extLst>
              <a:ext uri="{FF2B5EF4-FFF2-40B4-BE49-F238E27FC236}">
                <a16:creationId xmlns:a16="http://schemas.microsoft.com/office/drawing/2014/main" id="{99DE8B26-A037-44D4-1537-68CF1AA71CD2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9756933" y="4827057"/>
            <a:ext cx="1930051" cy="18552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37DD01-D963-0D99-BB30-9FB76CEEC182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300381" y="39045"/>
            <a:ext cx="1805888" cy="8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8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9244951" y="-527335"/>
            <a:ext cx="856515" cy="1090471"/>
          </a:xfrm>
          <a:custGeom>
            <a:avLst/>
            <a:gdLst/>
            <a:ahLst/>
            <a:cxnLst/>
            <a:rect l="l" t="t" r="r" b="b"/>
            <a:pathLst>
              <a:path w="1284773" h="1635707">
                <a:moveTo>
                  <a:pt x="0" y="0"/>
                </a:moveTo>
                <a:lnTo>
                  <a:pt x="1284773" y="0"/>
                </a:lnTo>
                <a:lnTo>
                  <a:pt x="1284773" y="1635706"/>
                </a:lnTo>
                <a:lnTo>
                  <a:pt x="0" y="16357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579105" y="-547943"/>
            <a:ext cx="1090471" cy="975476"/>
          </a:xfrm>
          <a:custGeom>
            <a:avLst/>
            <a:gdLst/>
            <a:ahLst/>
            <a:cxnLst/>
            <a:rect l="l" t="t" r="r" b="b"/>
            <a:pathLst>
              <a:path w="1635707" h="1463214">
                <a:moveTo>
                  <a:pt x="0" y="0"/>
                </a:moveTo>
                <a:lnTo>
                  <a:pt x="1635707" y="0"/>
                </a:lnTo>
                <a:lnTo>
                  <a:pt x="1635707" y="1463214"/>
                </a:lnTo>
                <a:lnTo>
                  <a:pt x="0" y="14632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7384137" y="-442137"/>
            <a:ext cx="1090471" cy="884273"/>
          </a:xfrm>
          <a:custGeom>
            <a:avLst/>
            <a:gdLst/>
            <a:ahLst/>
            <a:cxnLst/>
            <a:rect l="l" t="t" r="r" b="b"/>
            <a:pathLst>
              <a:path w="1635707" h="1326409">
                <a:moveTo>
                  <a:pt x="0" y="0"/>
                </a:moveTo>
                <a:lnTo>
                  <a:pt x="1635707" y="0"/>
                </a:lnTo>
                <a:lnTo>
                  <a:pt x="1635707" y="1326410"/>
                </a:lnTo>
                <a:lnTo>
                  <a:pt x="0" y="13264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5439918" y="-602466"/>
            <a:ext cx="1090471" cy="1084523"/>
          </a:xfrm>
          <a:custGeom>
            <a:avLst/>
            <a:gdLst/>
            <a:ahLst/>
            <a:cxnLst/>
            <a:rect l="l" t="t" r="r" b="b"/>
            <a:pathLst>
              <a:path w="1635707" h="1626785">
                <a:moveTo>
                  <a:pt x="0" y="0"/>
                </a:moveTo>
                <a:lnTo>
                  <a:pt x="1635707" y="0"/>
                </a:lnTo>
                <a:lnTo>
                  <a:pt x="1635707" y="1626784"/>
                </a:lnTo>
                <a:lnTo>
                  <a:pt x="0" y="16267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738570" y="-513709"/>
            <a:ext cx="1090471" cy="1080558"/>
          </a:xfrm>
          <a:custGeom>
            <a:avLst/>
            <a:gdLst/>
            <a:ahLst/>
            <a:cxnLst/>
            <a:rect l="l" t="t" r="r" b="b"/>
            <a:pathLst>
              <a:path w="1635707" h="1620837">
                <a:moveTo>
                  <a:pt x="0" y="0"/>
                </a:moveTo>
                <a:lnTo>
                  <a:pt x="1635707" y="0"/>
                </a:lnTo>
                <a:lnTo>
                  <a:pt x="1635707" y="1620836"/>
                </a:lnTo>
                <a:lnTo>
                  <a:pt x="0" y="162083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 rot="883064">
            <a:off x="10373714" y="3494930"/>
            <a:ext cx="557756" cy="737418"/>
          </a:xfrm>
          <a:custGeom>
            <a:avLst/>
            <a:gdLst/>
            <a:ahLst/>
            <a:cxnLst/>
            <a:rect l="l" t="t" r="r" b="b"/>
            <a:pathLst>
              <a:path w="836634" h="1106127">
                <a:moveTo>
                  <a:pt x="0" y="0"/>
                </a:moveTo>
                <a:lnTo>
                  <a:pt x="836634" y="0"/>
                </a:lnTo>
                <a:lnTo>
                  <a:pt x="836634" y="1106128"/>
                </a:lnTo>
                <a:lnTo>
                  <a:pt x="0" y="110612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 rot="1487499">
            <a:off x="11367913" y="4370470"/>
            <a:ext cx="94747" cy="814231"/>
          </a:xfrm>
          <a:custGeom>
            <a:avLst/>
            <a:gdLst/>
            <a:ahLst/>
            <a:cxnLst/>
            <a:rect l="l" t="t" r="r" b="b"/>
            <a:pathLst>
              <a:path w="142120" h="1221347">
                <a:moveTo>
                  <a:pt x="0" y="0"/>
                </a:moveTo>
                <a:lnTo>
                  <a:pt x="142121" y="0"/>
                </a:lnTo>
                <a:lnTo>
                  <a:pt x="142121" y="1221347"/>
                </a:lnTo>
                <a:lnTo>
                  <a:pt x="0" y="122134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235011" y="3514524"/>
            <a:ext cx="773797" cy="768169"/>
          </a:xfrm>
          <a:custGeom>
            <a:avLst/>
            <a:gdLst/>
            <a:ahLst/>
            <a:cxnLst/>
            <a:rect l="l" t="t" r="r" b="b"/>
            <a:pathLst>
              <a:path w="1160695" h="1152254">
                <a:moveTo>
                  <a:pt x="0" y="0"/>
                </a:moveTo>
                <a:lnTo>
                  <a:pt x="1160696" y="0"/>
                </a:lnTo>
                <a:lnTo>
                  <a:pt x="1160696" y="1152253"/>
                </a:lnTo>
                <a:lnTo>
                  <a:pt x="0" y="11522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21" name="Đội 2">
            <a:extLst>
              <a:ext uri="{FF2B5EF4-FFF2-40B4-BE49-F238E27FC236}">
                <a16:creationId xmlns:a16="http://schemas.microsoft.com/office/drawing/2014/main" id="{AEF06C22-464F-96AA-78E3-9F1AACEAAC13}"/>
              </a:ext>
            </a:extLst>
          </p:cNvPr>
          <p:cNvGrpSpPr/>
          <p:nvPr/>
        </p:nvGrpSpPr>
        <p:grpSpPr>
          <a:xfrm>
            <a:off x="9026647" y="4291102"/>
            <a:ext cx="1863347" cy="2603517"/>
            <a:chOff x="0" y="0"/>
            <a:chExt cx="4871260" cy="6806248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23EEA7AF-3384-6339-0ABA-81F54267C02E}"/>
                </a:ext>
              </a:extLst>
            </p:cNvPr>
            <p:cNvSpPr/>
            <p:nvPr/>
          </p:nvSpPr>
          <p:spPr>
            <a:xfrm>
              <a:off x="1958624" y="4533151"/>
              <a:ext cx="1686225" cy="2273097"/>
            </a:xfrm>
            <a:custGeom>
              <a:avLst/>
              <a:gdLst/>
              <a:ahLst/>
              <a:cxnLst/>
              <a:rect l="l" t="t" r="r" b="b"/>
              <a:pathLst>
                <a:path w="1686225" h="2273097">
                  <a:moveTo>
                    <a:pt x="0" y="0"/>
                  </a:moveTo>
                  <a:lnTo>
                    <a:pt x="1686225" y="0"/>
                  </a:lnTo>
                  <a:lnTo>
                    <a:pt x="1686225" y="2273097"/>
                  </a:lnTo>
                  <a:lnTo>
                    <a:pt x="0" y="22730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A18E805-71A2-847F-995A-56158CA80ECA}"/>
                </a:ext>
              </a:extLst>
            </p:cNvPr>
            <p:cNvSpPr/>
            <p:nvPr/>
          </p:nvSpPr>
          <p:spPr>
            <a:xfrm>
              <a:off x="732212" y="0"/>
              <a:ext cx="4139048" cy="5269622"/>
            </a:xfrm>
            <a:custGeom>
              <a:avLst/>
              <a:gdLst/>
              <a:ahLst/>
              <a:cxnLst/>
              <a:rect l="l" t="t" r="r" b="b"/>
              <a:pathLst>
                <a:path w="4139048" h="5269622">
                  <a:moveTo>
                    <a:pt x="0" y="0"/>
                  </a:moveTo>
                  <a:lnTo>
                    <a:pt x="4139048" y="0"/>
                  </a:lnTo>
                  <a:lnTo>
                    <a:pt x="4139048" y="5269622"/>
                  </a:lnTo>
                  <a:lnTo>
                    <a:pt x="0" y="5269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27E86FD9-F8E3-BEB0-A6B2-736805C88CAA}"/>
                </a:ext>
              </a:extLst>
            </p:cNvPr>
            <p:cNvSpPr/>
            <p:nvPr/>
          </p:nvSpPr>
          <p:spPr>
            <a:xfrm>
              <a:off x="1483728" y="1046020"/>
              <a:ext cx="1541234" cy="1975941"/>
            </a:xfrm>
            <a:custGeom>
              <a:avLst/>
              <a:gdLst/>
              <a:ahLst/>
              <a:cxnLst/>
              <a:rect l="l" t="t" r="r" b="b"/>
              <a:pathLst>
                <a:path w="1541234" h="1975941">
                  <a:moveTo>
                    <a:pt x="0" y="0"/>
                  </a:moveTo>
                  <a:lnTo>
                    <a:pt x="1541234" y="0"/>
                  </a:lnTo>
                  <a:lnTo>
                    <a:pt x="1541234" y="1975941"/>
                  </a:lnTo>
                  <a:lnTo>
                    <a:pt x="0" y="1975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4DAA030D-BD0F-1671-B245-53E30F30A4AB}"/>
                </a:ext>
              </a:extLst>
            </p:cNvPr>
            <p:cNvSpPr/>
            <p:nvPr/>
          </p:nvSpPr>
          <p:spPr>
            <a:xfrm>
              <a:off x="0" y="2376382"/>
              <a:ext cx="4764316" cy="2893239"/>
            </a:xfrm>
            <a:custGeom>
              <a:avLst/>
              <a:gdLst/>
              <a:ahLst/>
              <a:cxnLst/>
              <a:rect l="l" t="t" r="r" b="b"/>
              <a:pathLst>
                <a:path w="4764316" h="2893239">
                  <a:moveTo>
                    <a:pt x="0" y="0"/>
                  </a:moveTo>
                  <a:lnTo>
                    <a:pt x="4764316" y="0"/>
                  </a:lnTo>
                  <a:lnTo>
                    <a:pt x="4764316" y="2893240"/>
                  </a:lnTo>
                  <a:lnTo>
                    <a:pt x="0" y="2893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6" name="Đội 1">
            <a:extLst>
              <a:ext uri="{FF2B5EF4-FFF2-40B4-BE49-F238E27FC236}">
                <a16:creationId xmlns:a16="http://schemas.microsoft.com/office/drawing/2014/main" id="{032B84CB-D546-72D2-83FA-7A68B3737CD4}"/>
              </a:ext>
            </a:extLst>
          </p:cNvPr>
          <p:cNvGrpSpPr/>
          <p:nvPr/>
        </p:nvGrpSpPr>
        <p:grpSpPr>
          <a:xfrm>
            <a:off x="408060" y="4291102"/>
            <a:ext cx="2344513" cy="2694746"/>
            <a:chOff x="0" y="0"/>
            <a:chExt cx="4871041" cy="5598698"/>
          </a:xfrm>
        </p:grpSpPr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EB13C6C6-E0C6-F3DC-482F-8F8A81C0C619}"/>
                </a:ext>
              </a:extLst>
            </p:cNvPr>
            <p:cNvSpPr/>
            <p:nvPr/>
          </p:nvSpPr>
          <p:spPr>
            <a:xfrm rot="-503130">
              <a:off x="528652" y="3342401"/>
              <a:ext cx="3919432" cy="1981095"/>
            </a:xfrm>
            <a:custGeom>
              <a:avLst/>
              <a:gdLst/>
              <a:ahLst/>
              <a:cxnLst/>
              <a:rect l="l" t="t" r="r" b="b"/>
              <a:pathLst>
                <a:path w="3919432" h="1981095">
                  <a:moveTo>
                    <a:pt x="0" y="0"/>
                  </a:moveTo>
                  <a:lnTo>
                    <a:pt x="3919432" y="0"/>
                  </a:lnTo>
                  <a:lnTo>
                    <a:pt x="3919432" y="1981095"/>
                  </a:lnTo>
                  <a:lnTo>
                    <a:pt x="0" y="1981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26914553-66D1-7C5A-BE30-80A07EB5D9CD}"/>
                </a:ext>
              </a:extLst>
            </p:cNvPr>
            <p:cNvSpPr/>
            <p:nvPr/>
          </p:nvSpPr>
          <p:spPr>
            <a:xfrm>
              <a:off x="724517" y="0"/>
              <a:ext cx="3279211" cy="4174922"/>
            </a:xfrm>
            <a:custGeom>
              <a:avLst/>
              <a:gdLst/>
              <a:ahLst/>
              <a:cxnLst/>
              <a:rect l="l" t="t" r="r" b="b"/>
              <a:pathLst>
                <a:path w="3279211" h="4174922">
                  <a:moveTo>
                    <a:pt x="0" y="0"/>
                  </a:moveTo>
                  <a:lnTo>
                    <a:pt x="3279212" y="0"/>
                  </a:lnTo>
                  <a:lnTo>
                    <a:pt x="3279212" y="4174922"/>
                  </a:lnTo>
                  <a:lnTo>
                    <a:pt x="0" y="4174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28A1F920-8492-1DD1-88B1-5C19EE6213BB}"/>
                </a:ext>
              </a:extLst>
            </p:cNvPr>
            <p:cNvSpPr/>
            <p:nvPr/>
          </p:nvSpPr>
          <p:spPr>
            <a:xfrm rot="-9682309">
              <a:off x="2903075" y="242462"/>
              <a:ext cx="1553259" cy="2851329"/>
            </a:xfrm>
            <a:custGeom>
              <a:avLst/>
              <a:gdLst/>
              <a:ahLst/>
              <a:cxnLst/>
              <a:rect l="l" t="t" r="r" b="b"/>
              <a:pathLst>
                <a:path w="1553259" h="2851329">
                  <a:moveTo>
                    <a:pt x="0" y="0"/>
                  </a:moveTo>
                  <a:lnTo>
                    <a:pt x="1553259" y="0"/>
                  </a:lnTo>
                  <a:lnTo>
                    <a:pt x="1553259" y="2851329"/>
                  </a:lnTo>
                  <a:lnTo>
                    <a:pt x="0" y="2851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 r="-167100"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8F8D03B-5414-1640-70FD-FD3D03EAE3C3}"/>
                </a:ext>
              </a:extLst>
            </p:cNvPr>
            <p:cNvSpPr/>
            <p:nvPr/>
          </p:nvSpPr>
          <p:spPr>
            <a:xfrm rot="-9669131" flipH="1" flipV="1">
              <a:off x="319733" y="1874012"/>
              <a:ext cx="1648566" cy="2253052"/>
            </a:xfrm>
            <a:custGeom>
              <a:avLst/>
              <a:gdLst/>
              <a:ahLst/>
              <a:cxnLst/>
              <a:rect l="l" t="t" r="r" b="b"/>
              <a:pathLst>
                <a:path w="1648566" h="2253052">
                  <a:moveTo>
                    <a:pt x="1648566" y="2253052"/>
                  </a:moveTo>
                  <a:lnTo>
                    <a:pt x="0" y="2253052"/>
                  </a:lnTo>
                  <a:lnTo>
                    <a:pt x="0" y="0"/>
                  </a:lnTo>
                  <a:lnTo>
                    <a:pt x="1648566" y="0"/>
                  </a:lnTo>
                  <a:lnTo>
                    <a:pt x="1648566" y="2253052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 t="-25340" r="-149245"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2DA11D71-60E1-FB70-AAA8-F4787CC6361F}"/>
                </a:ext>
              </a:extLst>
            </p:cNvPr>
            <p:cNvSpPr/>
            <p:nvPr/>
          </p:nvSpPr>
          <p:spPr>
            <a:xfrm>
              <a:off x="1637094" y="796700"/>
              <a:ext cx="1454059" cy="1023129"/>
            </a:xfrm>
            <a:custGeom>
              <a:avLst/>
              <a:gdLst/>
              <a:ahLst/>
              <a:cxnLst/>
              <a:rect l="l" t="t" r="r" b="b"/>
              <a:pathLst>
                <a:path w="1454059" h="1023129">
                  <a:moveTo>
                    <a:pt x="0" y="0"/>
                  </a:moveTo>
                  <a:lnTo>
                    <a:pt x="1454059" y="0"/>
                  </a:lnTo>
                  <a:lnTo>
                    <a:pt x="1454059" y="1023129"/>
                  </a:lnTo>
                  <a:lnTo>
                    <a:pt x="0" y="10231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1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01BC2DF7-7B5B-B7CA-2AEA-D23500008844}"/>
              </a:ext>
            </a:extLst>
          </p:cNvPr>
          <p:cNvSpPr/>
          <p:nvPr/>
        </p:nvSpPr>
        <p:spPr>
          <a:xfrm>
            <a:off x="897541" y="1983873"/>
            <a:ext cx="966880" cy="8881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027122B-10F9-EA0F-AC9E-09B9B0B3F65F}"/>
              </a:ext>
            </a:extLst>
          </p:cNvPr>
          <p:cNvSpPr/>
          <p:nvPr/>
        </p:nvSpPr>
        <p:spPr>
          <a:xfrm>
            <a:off x="2256027" y="1976665"/>
            <a:ext cx="966880" cy="8954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BCF9122D-C9BD-F863-296F-54B9CBC9E94F}"/>
              </a:ext>
            </a:extLst>
          </p:cNvPr>
          <p:cNvSpPr/>
          <p:nvPr/>
        </p:nvSpPr>
        <p:spPr>
          <a:xfrm>
            <a:off x="3630686" y="2013437"/>
            <a:ext cx="1090472" cy="82186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5" name="Hexagon 34">
            <a:extLst>
              <a:ext uri="{FF2B5EF4-FFF2-40B4-BE49-F238E27FC236}">
                <a16:creationId xmlns:a16="http://schemas.microsoft.com/office/drawing/2014/main" id="{985C535F-F492-3B65-B67B-0760C26B0540}"/>
              </a:ext>
            </a:extLst>
          </p:cNvPr>
          <p:cNvSpPr/>
          <p:nvPr/>
        </p:nvSpPr>
        <p:spPr>
          <a:xfrm>
            <a:off x="1499468" y="3163446"/>
            <a:ext cx="966880" cy="854926"/>
          </a:xfrm>
          <a:prstGeom prst="hexagon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6" name="Heart 35">
            <a:extLst>
              <a:ext uri="{FF2B5EF4-FFF2-40B4-BE49-F238E27FC236}">
                <a16:creationId xmlns:a16="http://schemas.microsoft.com/office/drawing/2014/main" id="{CA3706AB-1524-96E9-545E-40AE4FEF3B1B}"/>
              </a:ext>
            </a:extLst>
          </p:cNvPr>
          <p:cNvSpPr/>
          <p:nvPr/>
        </p:nvSpPr>
        <p:spPr>
          <a:xfrm>
            <a:off x="2976594" y="3175493"/>
            <a:ext cx="1066800" cy="959507"/>
          </a:xfrm>
          <a:prstGeom prst="hear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D1608DF-E96F-2A47-2C8B-013E8162DD85}"/>
              </a:ext>
            </a:extLst>
          </p:cNvPr>
          <p:cNvSpPr/>
          <p:nvPr/>
        </p:nvSpPr>
        <p:spPr>
          <a:xfrm>
            <a:off x="6570887" y="2018482"/>
            <a:ext cx="966880" cy="8881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F2D45877-4F8E-B660-79CD-E13045C0B066}"/>
              </a:ext>
            </a:extLst>
          </p:cNvPr>
          <p:cNvSpPr/>
          <p:nvPr/>
        </p:nvSpPr>
        <p:spPr>
          <a:xfrm>
            <a:off x="7929373" y="2011274"/>
            <a:ext cx="966880" cy="8954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9" name="Triangle 38">
            <a:extLst>
              <a:ext uri="{FF2B5EF4-FFF2-40B4-BE49-F238E27FC236}">
                <a16:creationId xmlns:a16="http://schemas.microsoft.com/office/drawing/2014/main" id="{A9326449-ECB8-E40F-CD47-B5E106121241}"/>
              </a:ext>
            </a:extLst>
          </p:cNvPr>
          <p:cNvSpPr/>
          <p:nvPr/>
        </p:nvSpPr>
        <p:spPr>
          <a:xfrm>
            <a:off x="9304032" y="2048046"/>
            <a:ext cx="1090472" cy="821861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Hexagon 39">
            <a:extLst>
              <a:ext uri="{FF2B5EF4-FFF2-40B4-BE49-F238E27FC236}">
                <a16:creationId xmlns:a16="http://schemas.microsoft.com/office/drawing/2014/main" id="{7380C2A8-2DCF-8C1B-7479-D29D1EBDBFE7}"/>
              </a:ext>
            </a:extLst>
          </p:cNvPr>
          <p:cNvSpPr/>
          <p:nvPr/>
        </p:nvSpPr>
        <p:spPr>
          <a:xfrm>
            <a:off x="7214456" y="3227784"/>
            <a:ext cx="966880" cy="854926"/>
          </a:xfrm>
          <a:prstGeom prst="hexagon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1" name="Heart 40">
            <a:extLst>
              <a:ext uri="{FF2B5EF4-FFF2-40B4-BE49-F238E27FC236}">
                <a16:creationId xmlns:a16="http://schemas.microsoft.com/office/drawing/2014/main" id="{801AB7F9-B1E9-4D93-88FC-0FF80EAA828E}"/>
              </a:ext>
            </a:extLst>
          </p:cNvPr>
          <p:cNvSpPr/>
          <p:nvPr/>
        </p:nvSpPr>
        <p:spPr>
          <a:xfrm>
            <a:off x="8691582" y="3227785"/>
            <a:ext cx="1066800" cy="959507"/>
          </a:xfrm>
          <a:prstGeom prst="hear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2" name="1">
            <a:hlinkClick r:id="rId33" action="ppaction://hlinksldjump"/>
            <a:extLst>
              <a:ext uri="{FF2B5EF4-FFF2-40B4-BE49-F238E27FC236}">
                <a16:creationId xmlns:a16="http://schemas.microsoft.com/office/drawing/2014/main" id="{C3AEAA40-2AAA-40FB-D9E7-3059F0A71321}"/>
              </a:ext>
            </a:extLst>
          </p:cNvPr>
          <p:cNvSpPr/>
          <p:nvPr/>
        </p:nvSpPr>
        <p:spPr>
          <a:xfrm>
            <a:off x="2937696" y="701064"/>
            <a:ext cx="836221" cy="76817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3" name="2">
            <a:hlinkClick r:id="rId34" action="ppaction://hlinksldjump"/>
            <a:extLst>
              <a:ext uri="{FF2B5EF4-FFF2-40B4-BE49-F238E27FC236}">
                <a16:creationId xmlns:a16="http://schemas.microsoft.com/office/drawing/2014/main" id="{FB3ABFC7-8342-4767-B170-34FADDB146F9}"/>
              </a:ext>
            </a:extLst>
          </p:cNvPr>
          <p:cNvSpPr/>
          <p:nvPr/>
        </p:nvSpPr>
        <p:spPr>
          <a:xfrm>
            <a:off x="4209393" y="701064"/>
            <a:ext cx="836221" cy="76817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4" name="3">
            <a:hlinkClick r:id="rId35" action="ppaction://hlinksldjump"/>
            <a:extLst>
              <a:ext uri="{FF2B5EF4-FFF2-40B4-BE49-F238E27FC236}">
                <a16:creationId xmlns:a16="http://schemas.microsoft.com/office/drawing/2014/main" id="{BABE47CE-635A-9CC2-D771-FF47CAD3EB94}"/>
              </a:ext>
            </a:extLst>
          </p:cNvPr>
          <p:cNvSpPr/>
          <p:nvPr/>
        </p:nvSpPr>
        <p:spPr>
          <a:xfrm>
            <a:off x="5463726" y="748639"/>
            <a:ext cx="836221" cy="7681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5" name="4">
            <a:hlinkClick r:id="rId36" action="ppaction://hlinksldjump"/>
            <a:extLst>
              <a:ext uri="{FF2B5EF4-FFF2-40B4-BE49-F238E27FC236}">
                <a16:creationId xmlns:a16="http://schemas.microsoft.com/office/drawing/2014/main" id="{7330F979-1308-56C0-7F97-469A87435536}"/>
              </a:ext>
            </a:extLst>
          </p:cNvPr>
          <p:cNvSpPr/>
          <p:nvPr/>
        </p:nvSpPr>
        <p:spPr>
          <a:xfrm>
            <a:off x="6735422" y="748639"/>
            <a:ext cx="836221" cy="76817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6" name="5">
            <a:hlinkClick r:id="rId37" action="ppaction://hlinksldjump"/>
            <a:extLst>
              <a:ext uri="{FF2B5EF4-FFF2-40B4-BE49-F238E27FC236}">
                <a16:creationId xmlns:a16="http://schemas.microsoft.com/office/drawing/2014/main" id="{5A4379EB-CD66-EAA5-8B45-EFDE94B7B561}"/>
              </a:ext>
            </a:extLst>
          </p:cNvPr>
          <p:cNvSpPr/>
          <p:nvPr/>
        </p:nvSpPr>
        <p:spPr>
          <a:xfrm>
            <a:off x="7989755" y="756570"/>
            <a:ext cx="836221" cy="7681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en-VN" sz="3600" kern="12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Tròn 1">
            <a:extLst>
              <a:ext uri="{FF2B5EF4-FFF2-40B4-BE49-F238E27FC236}">
                <a16:creationId xmlns:a16="http://schemas.microsoft.com/office/drawing/2014/main" id="{29090D3A-51B8-B9B7-C00C-20F6DF9B0C7C}"/>
              </a:ext>
            </a:extLst>
          </p:cNvPr>
          <p:cNvSpPr/>
          <p:nvPr/>
        </p:nvSpPr>
        <p:spPr>
          <a:xfrm>
            <a:off x="904873" y="1980471"/>
            <a:ext cx="966880" cy="88819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8" name="Tròn 2">
            <a:extLst>
              <a:ext uri="{FF2B5EF4-FFF2-40B4-BE49-F238E27FC236}">
                <a16:creationId xmlns:a16="http://schemas.microsoft.com/office/drawing/2014/main" id="{C4BF9059-3609-C904-243B-1C47EA5D50E4}"/>
              </a:ext>
            </a:extLst>
          </p:cNvPr>
          <p:cNvSpPr/>
          <p:nvPr/>
        </p:nvSpPr>
        <p:spPr>
          <a:xfrm>
            <a:off x="6570887" y="2031876"/>
            <a:ext cx="966880" cy="88819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9" name="Vuông 1">
            <a:extLst>
              <a:ext uri="{FF2B5EF4-FFF2-40B4-BE49-F238E27FC236}">
                <a16:creationId xmlns:a16="http://schemas.microsoft.com/office/drawing/2014/main" id="{86A645D0-4E1D-9204-2E8E-2CB8726829EA}"/>
              </a:ext>
            </a:extLst>
          </p:cNvPr>
          <p:cNvSpPr/>
          <p:nvPr/>
        </p:nvSpPr>
        <p:spPr>
          <a:xfrm>
            <a:off x="2273776" y="1973751"/>
            <a:ext cx="966880" cy="89540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0" name="Vuông 2">
            <a:extLst>
              <a:ext uri="{FF2B5EF4-FFF2-40B4-BE49-F238E27FC236}">
                <a16:creationId xmlns:a16="http://schemas.microsoft.com/office/drawing/2014/main" id="{5D61C669-4F0A-660F-B37B-11E87B4C198D}"/>
              </a:ext>
            </a:extLst>
          </p:cNvPr>
          <p:cNvSpPr/>
          <p:nvPr/>
        </p:nvSpPr>
        <p:spPr>
          <a:xfrm>
            <a:off x="7922040" y="1990761"/>
            <a:ext cx="966880" cy="89540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1" name="TG 1">
            <a:extLst>
              <a:ext uri="{FF2B5EF4-FFF2-40B4-BE49-F238E27FC236}">
                <a16:creationId xmlns:a16="http://schemas.microsoft.com/office/drawing/2014/main" id="{1F8CEBBF-18EA-1D5F-23F4-93906BCC3E21}"/>
              </a:ext>
            </a:extLst>
          </p:cNvPr>
          <p:cNvSpPr/>
          <p:nvPr/>
        </p:nvSpPr>
        <p:spPr>
          <a:xfrm>
            <a:off x="3630686" y="2027534"/>
            <a:ext cx="1090472" cy="821861"/>
          </a:xfrm>
          <a:prstGeom prst="triangl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2" name="TG 2">
            <a:extLst>
              <a:ext uri="{FF2B5EF4-FFF2-40B4-BE49-F238E27FC236}">
                <a16:creationId xmlns:a16="http://schemas.microsoft.com/office/drawing/2014/main" id="{770CF0A5-4A32-F8D6-2483-8E0F3670B3DE}"/>
              </a:ext>
            </a:extLst>
          </p:cNvPr>
          <p:cNvSpPr/>
          <p:nvPr/>
        </p:nvSpPr>
        <p:spPr>
          <a:xfrm>
            <a:off x="9306681" y="2034443"/>
            <a:ext cx="1090472" cy="821861"/>
          </a:xfrm>
          <a:prstGeom prst="triangl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3" name="Hexagon 52">
            <a:extLst>
              <a:ext uri="{FF2B5EF4-FFF2-40B4-BE49-F238E27FC236}">
                <a16:creationId xmlns:a16="http://schemas.microsoft.com/office/drawing/2014/main" id="{36E43F26-8D92-9AE8-8539-9A646D8DDBB7}"/>
              </a:ext>
            </a:extLst>
          </p:cNvPr>
          <p:cNvSpPr/>
          <p:nvPr/>
        </p:nvSpPr>
        <p:spPr>
          <a:xfrm>
            <a:off x="7214456" y="3232747"/>
            <a:ext cx="966880" cy="854926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4" name="Heart 53">
            <a:extLst>
              <a:ext uri="{FF2B5EF4-FFF2-40B4-BE49-F238E27FC236}">
                <a16:creationId xmlns:a16="http://schemas.microsoft.com/office/drawing/2014/main" id="{BCF53D1A-5F45-42E9-EE1C-2C4F9997FE52}"/>
              </a:ext>
            </a:extLst>
          </p:cNvPr>
          <p:cNvSpPr/>
          <p:nvPr/>
        </p:nvSpPr>
        <p:spPr>
          <a:xfrm>
            <a:off x="8692067" y="3217425"/>
            <a:ext cx="1066800" cy="959507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56" name="Graphic 55" descr="Back with solid fill">
            <a:hlinkClick r:id="rId38" action="ppaction://hlinksldjump"/>
            <a:extLst>
              <a:ext uri="{FF2B5EF4-FFF2-40B4-BE49-F238E27FC236}">
                <a16:creationId xmlns:a16="http://schemas.microsoft.com/office/drawing/2014/main" id="{836A821C-86E8-DF5B-F975-B47DEE5C9A70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652592" y="-232535"/>
            <a:ext cx="1429183" cy="1429183"/>
          </a:xfrm>
          <a:prstGeom prst="rect">
            <a:avLst/>
          </a:prstGeom>
        </p:spPr>
      </p:pic>
      <p:sp>
        <p:nvSpPr>
          <p:cNvPr id="57" name="Heart 56">
            <a:extLst>
              <a:ext uri="{FF2B5EF4-FFF2-40B4-BE49-F238E27FC236}">
                <a16:creationId xmlns:a16="http://schemas.microsoft.com/office/drawing/2014/main" id="{06BD1841-9FBA-9D70-0C72-B19CDC440ABF}"/>
              </a:ext>
            </a:extLst>
          </p:cNvPr>
          <p:cNvSpPr/>
          <p:nvPr/>
        </p:nvSpPr>
        <p:spPr>
          <a:xfrm>
            <a:off x="2976594" y="3161397"/>
            <a:ext cx="1066800" cy="959507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8" name="Hexagon 57">
            <a:extLst>
              <a:ext uri="{FF2B5EF4-FFF2-40B4-BE49-F238E27FC236}">
                <a16:creationId xmlns:a16="http://schemas.microsoft.com/office/drawing/2014/main" id="{2089C62F-7E48-3F23-CB62-7FB263B9C2CE}"/>
              </a:ext>
            </a:extLst>
          </p:cNvPr>
          <p:cNvSpPr/>
          <p:nvPr/>
        </p:nvSpPr>
        <p:spPr>
          <a:xfrm>
            <a:off x="1507065" y="3150721"/>
            <a:ext cx="966880" cy="854926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VN" sz="11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CC619DF-C842-876D-353E-DD201300DCEF}"/>
              </a:ext>
            </a:extLst>
          </p:cNvPr>
          <p:cNvSpPr txBox="1"/>
          <p:nvPr/>
        </p:nvSpPr>
        <p:spPr>
          <a:xfrm>
            <a:off x="2485713" y="5527564"/>
            <a:ext cx="1583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4000" b="1" kern="1200" dirty="0">
                <a:solidFill>
                  <a:srgbClr val="4F81BD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 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6B827F4-DABC-AB0D-D4B9-41D7312D27CB}"/>
              </a:ext>
            </a:extLst>
          </p:cNvPr>
          <p:cNvSpPr txBox="1"/>
          <p:nvPr/>
        </p:nvSpPr>
        <p:spPr>
          <a:xfrm>
            <a:off x="7285848" y="5494317"/>
            <a:ext cx="1583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4000" b="1" kern="1200" dirty="0">
                <a:solidFill>
                  <a:srgbClr val="FFC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 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7844B77-01C7-2B78-C200-2D605622B00B}"/>
              </a:ext>
            </a:extLst>
          </p:cNvPr>
          <p:cNvSpPr txBox="1"/>
          <p:nvPr/>
        </p:nvSpPr>
        <p:spPr>
          <a:xfrm>
            <a:off x="2483578" y="5537902"/>
            <a:ext cx="1583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4000" b="1" kern="1200" dirty="0">
                <a:solidFill>
                  <a:srgbClr val="4F81BD">
                    <a:lumMod val="60000"/>
                    <a:lumOff val="40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Đội 1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1F75055-7BE9-E17C-D671-1885F89D23C8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-16741" y="-26983"/>
            <a:ext cx="1805888" cy="87596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" decel="100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" decel="100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" decel="100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" decel="100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7" grpId="0" animBg="1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0414000" y="5260366"/>
            <a:ext cx="719700" cy="922693"/>
          </a:xfrm>
          <a:custGeom>
            <a:avLst/>
            <a:gdLst/>
            <a:ahLst/>
            <a:cxnLst/>
            <a:rect l="l" t="t" r="r" b="b"/>
            <a:pathLst>
              <a:path w="1079550" h="1384039">
                <a:moveTo>
                  <a:pt x="0" y="0"/>
                </a:moveTo>
                <a:lnTo>
                  <a:pt x="1079551" y="0"/>
                </a:lnTo>
                <a:lnTo>
                  <a:pt x="1079551" y="1384040"/>
                </a:lnTo>
                <a:lnTo>
                  <a:pt x="0" y="13840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12800" y="698797"/>
            <a:ext cx="922693" cy="649240"/>
          </a:xfrm>
          <a:custGeom>
            <a:avLst/>
            <a:gdLst/>
            <a:ahLst/>
            <a:cxnLst/>
            <a:rect l="l" t="t" r="r" b="b"/>
            <a:pathLst>
              <a:path w="1384039" h="973860">
                <a:moveTo>
                  <a:pt x="0" y="0"/>
                </a:moveTo>
                <a:lnTo>
                  <a:pt x="1384040" y="0"/>
                </a:lnTo>
                <a:lnTo>
                  <a:pt x="1384040" y="973860"/>
                </a:lnTo>
                <a:lnTo>
                  <a:pt x="0" y="9738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8C6B40-CB65-005B-B193-D6C0F19A1EBD}"/>
              </a:ext>
            </a:extLst>
          </p:cNvPr>
          <p:cNvSpPr txBox="1"/>
          <p:nvPr/>
        </p:nvSpPr>
        <p:spPr>
          <a:xfrm>
            <a:off x="4828262" y="685800"/>
            <a:ext cx="2535477" cy="44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665"/>
              </a:lnSpc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8E6118F-6456-53AD-5DD4-3FB7B2039F4B}"/>
                  </a:ext>
                </a:extLst>
              </p:cNvPr>
              <p:cNvSpPr txBox="1"/>
              <p:nvPr/>
            </p:nvSpPr>
            <p:spPr>
              <a:xfrm>
                <a:off x="3826192" y="1359158"/>
                <a:ext cx="4539617" cy="12934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Tính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giá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trị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biểu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thức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sau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:</a:t>
                </a:r>
              </a:p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6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( 15 </a:t>
                </a:r>
                <a14:m>
                  <m:oMath xmlns:m="http://schemas.openxmlformats.org/officeDocument/2006/math">
                    <m:r>
                      <a:rPr lang="en-VN" sz="2800" i="1" kern="120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15 ) </a:t>
                </a:r>
                <a14:m>
                  <m:oMath xmlns:m="http://schemas.openxmlformats.org/officeDocument/2006/math">
                    <m:r>
                      <a:rPr lang="en-VN" sz="2800" i="1" kern="120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8E6118F-6456-53AD-5DD4-3FB7B2039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192" y="1359158"/>
                <a:ext cx="4539617" cy="1293496"/>
              </a:xfrm>
              <a:prstGeom prst="rect">
                <a:avLst/>
              </a:prstGeom>
              <a:blipFill>
                <a:blip r:embed="rId9"/>
                <a:stretch>
                  <a:fillRect l="-1478" r="-1478" b="-12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3A553EC1-004D-784D-762F-02E14B9C4B41}"/>
              </a:ext>
            </a:extLst>
          </p:cNvPr>
          <p:cNvGrpSpPr/>
          <p:nvPr/>
        </p:nvGrpSpPr>
        <p:grpSpPr>
          <a:xfrm>
            <a:off x="1947073" y="3079335"/>
            <a:ext cx="3254880" cy="676137"/>
            <a:chOff x="3298127" y="4636397"/>
            <a:chExt cx="4882320" cy="1014205"/>
          </a:xfrm>
        </p:grpSpPr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23CC2396-2C17-F938-B9B6-EB0BC39329A6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93C5F0-2818-1598-28D6-C923653C5B6F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180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42E7CAD-899C-AFBE-0F1F-CF00CE9FA7D5}"/>
              </a:ext>
            </a:extLst>
          </p:cNvPr>
          <p:cNvGrpSpPr/>
          <p:nvPr/>
        </p:nvGrpSpPr>
        <p:grpSpPr>
          <a:xfrm>
            <a:off x="6843457" y="3079335"/>
            <a:ext cx="3254880" cy="676137"/>
            <a:chOff x="3298127" y="4636397"/>
            <a:chExt cx="4882320" cy="1014205"/>
          </a:xfrm>
        </p:grpSpPr>
        <p:sp>
          <p:nvSpPr>
            <p:cNvPr id="34" name="Freeform 7">
              <a:extLst>
                <a:ext uri="{FF2B5EF4-FFF2-40B4-BE49-F238E27FC236}">
                  <a16:creationId xmlns:a16="http://schemas.microsoft.com/office/drawing/2014/main" id="{6EA13642-A898-3894-7D0E-AF1A5AE7F6CF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E1A764B-6168-B57E-02D9-F43ECFDCBC9D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190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3913CB-31A8-9F4E-90A6-CE2D8ABD0923}"/>
              </a:ext>
            </a:extLst>
          </p:cNvPr>
          <p:cNvGrpSpPr/>
          <p:nvPr/>
        </p:nvGrpSpPr>
        <p:grpSpPr>
          <a:xfrm>
            <a:off x="1947073" y="4281004"/>
            <a:ext cx="3254880" cy="676137"/>
            <a:chOff x="3298127" y="4636397"/>
            <a:chExt cx="4882320" cy="1014205"/>
          </a:xfrm>
        </p:grpSpPr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FA53511E-4CB6-C536-3E50-FF9549B45DFF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ED7ABC4-42BD-EFD9-2DC5-49979C772A8E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200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89A1024-07CB-7FF1-2249-0EA844FAF389}"/>
              </a:ext>
            </a:extLst>
          </p:cNvPr>
          <p:cNvGrpSpPr/>
          <p:nvPr/>
        </p:nvGrpSpPr>
        <p:grpSpPr>
          <a:xfrm>
            <a:off x="6843457" y="4281004"/>
            <a:ext cx="3254880" cy="676137"/>
            <a:chOff x="3298127" y="4636397"/>
            <a:chExt cx="4882320" cy="1014205"/>
          </a:xfrm>
        </p:grpSpPr>
        <p:sp>
          <p:nvSpPr>
            <p:cNvPr id="40" name="Freeform 7">
              <a:extLst>
                <a:ext uri="{FF2B5EF4-FFF2-40B4-BE49-F238E27FC236}">
                  <a16:creationId xmlns:a16="http://schemas.microsoft.com/office/drawing/2014/main" id="{EB079D3C-77A3-2CF2-31C6-F66CFC6DC140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12E90F-7AA0-5EF9-15BE-3437779A1442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210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6" name="Freeform 17">
            <a:hlinkClick r:id="rId10" action="ppaction://hlinksldjump"/>
            <a:extLst>
              <a:ext uri="{FF2B5EF4-FFF2-40B4-BE49-F238E27FC236}">
                <a16:creationId xmlns:a16="http://schemas.microsoft.com/office/drawing/2014/main" id="{AFAECF9C-0CB3-5D95-2A65-7D42EC93CF45}"/>
              </a:ext>
            </a:extLst>
          </p:cNvPr>
          <p:cNvSpPr/>
          <p:nvPr/>
        </p:nvSpPr>
        <p:spPr>
          <a:xfrm rot="1174978">
            <a:off x="6886931" y="381092"/>
            <a:ext cx="953616" cy="905069"/>
          </a:xfrm>
          <a:custGeom>
            <a:avLst/>
            <a:gdLst/>
            <a:ahLst/>
            <a:cxnLst/>
            <a:rect l="l" t="t" r="r" b="b"/>
            <a:pathLst>
              <a:path w="446229" h="423512">
                <a:moveTo>
                  <a:pt x="0" y="0"/>
                </a:moveTo>
                <a:lnTo>
                  <a:pt x="446230" y="0"/>
                </a:lnTo>
                <a:lnTo>
                  <a:pt x="446230" y="423512"/>
                </a:lnTo>
                <a:lnTo>
                  <a:pt x="0" y="4235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26" name="Picture 2" descr="Tick Sign PNGs for Free Download">
            <a:extLst>
              <a:ext uri="{FF2B5EF4-FFF2-40B4-BE49-F238E27FC236}">
                <a16:creationId xmlns:a16="http://schemas.microsoft.com/office/drawing/2014/main" id="{C1D454A5-812D-6BDA-18F8-C5860AEFC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907" y="3079601"/>
            <a:ext cx="698797" cy="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614096-819B-EA6D-14D1-DE35D04CB5A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00381" y="39045"/>
            <a:ext cx="1805888" cy="875964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2800677" y="2985380"/>
            <a:ext cx="3059642" cy="750966"/>
            <a:chOff x="0" y="0"/>
            <a:chExt cx="6119284" cy="1501932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28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468924" y="356632"/>
              <a:ext cx="5181442" cy="795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3080"/>
                </a:lnSpc>
                <a:spcBef>
                  <a:spcPct val="0"/>
                </a:spcBef>
                <a:buClrTx/>
              </a:pPr>
              <a:r>
                <a:rPr lang="en-US" sz="2800" kern="1200" spc="-56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72.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800677" y="4394200"/>
            <a:ext cx="3059642" cy="750966"/>
            <a:chOff x="0" y="0"/>
            <a:chExt cx="6119284" cy="150193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28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68924" y="356632"/>
              <a:ext cx="5181442" cy="718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2750"/>
                </a:lnSpc>
                <a:spcBef>
                  <a:spcPct val="0"/>
                </a:spcBef>
                <a:buClrTx/>
              </a:pPr>
              <a:r>
                <a:rPr lang="en-US" sz="2800" kern="1200" spc="-50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90.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451600" y="2985380"/>
            <a:ext cx="3059642" cy="750966"/>
            <a:chOff x="0" y="0"/>
            <a:chExt cx="6119284" cy="1501932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11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468924" y="356632"/>
              <a:ext cx="5181442" cy="795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3080"/>
                </a:lnSpc>
                <a:spcBef>
                  <a:spcPct val="0"/>
                </a:spcBef>
                <a:buClrTx/>
              </a:pPr>
              <a:r>
                <a:rPr lang="en-US" sz="2400" kern="1200" spc="-56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</a:t>
              </a:r>
              <a:r>
                <a:rPr lang="en-US" sz="2800" kern="1200" spc="-56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162.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451600" y="4394200"/>
            <a:ext cx="3059642" cy="750966"/>
            <a:chOff x="0" y="0"/>
            <a:chExt cx="6119284" cy="1501932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11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468924" y="356632"/>
              <a:ext cx="5181442" cy="718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2805"/>
                </a:lnSpc>
                <a:spcBef>
                  <a:spcPct val="0"/>
                </a:spcBef>
                <a:buClrTx/>
              </a:pPr>
              <a:r>
                <a:rPr lang="en-US" sz="2400" kern="1200" spc="-51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</a:t>
              </a:r>
              <a:r>
                <a:rPr lang="en-US" sz="2800" kern="1200" spc="-51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126.</a:t>
              </a:r>
            </a:p>
          </p:txBody>
        </p:sp>
      </p:grpSp>
      <p:sp>
        <p:nvSpPr>
          <p:cNvPr id="33" name="Freeform 11">
            <a:extLst>
              <a:ext uri="{FF2B5EF4-FFF2-40B4-BE49-F238E27FC236}">
                <a16:creationId xmlns:a16="http://schemas.microsoft.com/office/drawing/2014/main" id="{4E0EA0E2-7850-6E9A-1E28-F94C710E2D43}"/>
              </a:ext>
            </a:extLst>
          </p:cNvPr>
          <p:cNvSpPr/>
          <p:nvPr/>
        </p:nvSpPr>
        <p:spPr>
          <a:xfrm>
            <a:off x="9956800" y="635000"/>
            <a:ext cx="922693" cy="761641"/>
          </a:xfrm>
          <a:custGeom>
            <a:avLst/>
            <a:gdLst/>
            <a:ahLst/>
            <a:cxnLst/>
            <a:rect l="l" t="t" r="r" b="b"/>
            <a:pathLst>
              <a:path w="1384039" h="1142461">
                <a:moveTo>
                  <a:pt x="0" y="0"/>
                </a:moveTo>
                <a:lnTo>
                  <a:pt x="1384039" y="0"/>
                </a:lnTo>
                <a:lnTo>
                  <a:pt x="1384039" y="1142461"/>
                </a:lnTo>
                <a:lnTo>
                  <a:pt x="0" y="11424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id="{4638273F-D8F4-ABEC-A430-E780A44C5365}"/>
              </a:ext>
            </a:extLst>
          </p:cNvPr>
          <p:cNvSpPr/>
          <p:nvPr/>
        </p:nvSpPr>
        <p:spPr>
          <a:xfrm>
            <a:off x="1016000" y="5562601"/>
            <a:ext cx="922693" cy="582135"/>
          </a:xfrm>
          <a:custGeom>
            <a:avLst/>
            <a:gdLst/>
            <a:ahLst/>
            <a:cxnLst/>
            <a:rect l="l" t="t" r="r" b="b"/>
            <a:pathLst>
              <a:path w="1384039" h="873203">
                <a:moveTo>
                  <a:pt x="0" y="0"/>
                </a:moveTo>
                <a:lnTo>
                  <a:pt x="1384039" y="0"/>
                </a:lnTo>
                <a:lnTo>
                  <a:pt x="1384039" y="873203"/>
                </a:lnTo>
                <a:lnTo>
                  <a:pt x="0" y="8732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DE3C05-988E-AFD7-0477-0F6653A05F79}"/>
              </a:ext>
            </a:extLst>
          </p:cNvPr>
          <p:cNvSpPr txBox="1"/>
          <p:nvPr/>
        </p:nvSpPr>
        <p:spPr>
          <a:xfrm>
            <a:off x="4828262" y="685800"/>
            <a:ext cx="2535477" cy="44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665"/>
              </a:lnSpc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C1E2C41-C702-5177-7C99-F38160E8835C}"/>
                  </a:ext>
                </a:extLst>
              </p:cNvPr>
              <p:cNvSpPr txBox="1"/>
              <p:nvPr/>
            </p:nvSpPr>
            <p:spPr>
              <a:xfrm>
                <a:off x="3826192" y="1359158"/>
                <a:ext cx="4539617" cy="12934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Tính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giá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trị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biểu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thức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sau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:</a:t>
                </a:r>
              </a:p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18 </a:t>
                </a:r>
                <a14:m>
                  <m:oMath xmlns:m="http://schemas.openxmlformats.org/officeDocument/2006/math">
                    <m:r>
                      <a:rPr lang="en-US" sz="28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4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18 </a:t>
                </a:r>
                <a14:m>
                  <m:oMath xmlns:m="http://schemas.openxmlformats.org/officeDocument/2006/math">
                    <m:r>
                      <a:rPr lang="en-US" sz="28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5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C1E2C41-C702-5177-7C99-F38160E88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192" y="1359158"/>
                <a:ext cx="4539617" cy="1293496"/>
              </a:xfrm>
              <a:prstGeom prst="rect">
                <a:avLst/>
              </a:prstGeom>
              <a:blipFill>
                <a:blip r:embed="rId9"/>
                <a:stretch>
                  <a:fillRect l="-1478" r="-1478" b="-12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Freeform 17">
            <a:hlinkClick r:id="rId10" action="ppaction://hlinksldjump"/>
            <a:extLst>
              <a:ext uri="{FF2B5EF4-FFF2-40B4-BE49-F238E27FC236}">
                <a16:creationId xmlns:a16="http://schemas.microsoft.com/office/drawing/2014/main" id="{DA97E09E-741B-DF35-4B57-25A87F735A39}"/>
              </a:ext>
            </a:extLst>
          </p:cNvPr>
          <p:cNvSpPr/>
          <p:nvPr/>
        </p:nvSpPr>
        <p:spPr>
          <a:xfrm rot="1174978">
            <a:off x="6886931" y="381092"/>
            <a:ext cx="953616" cy="905069"/>
          </a:xfrm>
          <a:custGeom>
            <a:avLst/>
            <a:gdLst/>
            <a:ahLst/>
            <a:cxnLst/>
            <a:rect l="l" t="t" r="r" b="b"/>
            <a:pathLst>
              <a:path w="446229" h="423512">
                <a:moveTo>
                  <a:pt x="0" y="0"/>
                </a:moveTo>
                <a:lnTo>
                  <a:pt x="446230" y="0"/>
                </a:lnTo>
                <a:lnTo>
                  <a:pt x="446230" y="423512"/>
                </a:lnTo>
                <a:lnTo>
                  <a:pt x="0" y="4235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2" descr="Tick Sign PNGs for Free Download">
            <a:extLst>
              <a:ext uri="{FF2B5EF4-FFF2-40B4-BE49-F238E27FC236}">
                <a16:creationId xmlns:a16="http://schemas.microsoft.com/office/drawing/2014/main" id="{C32A501F-CDE0-A640-BEEE-005ACB4C4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401" y="2982569"/>
            <a:ext cx="698797" cy="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36DEF4-5ED4-6CF3-2E06-0633BD911C4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6741" y="-26983"/>
            <a:ext cx="1805888" cy="875964"/>
          </a:xfrm>
          <a:prstGeom prst="rect">
            <a:avLst/>
          </a:prstGeom>
        </p:spPr>
      </p:pic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660400" y="5664200"/>
            <a:ext cx="922693" cy="721378"/>
          </a:xfrm>
          <a:custGeom>
            <a:avLst/>
            <a:gdLst/>
            <a:ahLst/>
            <a:cxnLst/>
            <a:rect l="l" t="t" r="r" b="b"/>
            <a:pathLst>
              <a:path w="1384039" h="1082067">
                <a:moveTo>
                  <a:pt x="0" y="0"/>
                </a:moveTo>
                <a:lnTo>
                  <a:pt x="1384039" y="0"/>
                </a:lnTo>
                <a:lnTo>
                  <a:pt x="1384039" y="1082067"/>
                </a:lnTo>
                <a:lnTo>
                  <a:pt x="0" y="10820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0238428" y="736601"/>
            <a:ext cx="922693" cy="607299"/>
          </a:xfrm>
          <a:custGeom>
            <a:avLst/>
            <a:gdLst/>
            <a:ahLst/>
            <a:cxnLst/>
            <a:rect l="l" t="t" r="r" b="b"/>
            <a:pathLst>
              <a:path w="1384039" h="910949">
                <a:moveTo>
                  <a:pt x="0" y="0"/>
                </a:moveTo>
                <a:lnTo>
                  <a:pt x="1384039" y="0"/>
                </a:lnTo>
                <a:lnTo>
                  <a:pt x="1384039" y="910949"/>
                </a:lnTo>
                <a:lnTo>
                  <a:pt x="0" y="9109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81D849-C3FE-89BF-C96C-FF5B3CFE87FA}"/>
              </a:ext>
            </a:extLst>
          </p:cNvPr>
          <p:cNvSpPr txBox="1"/>
          <p:nvPr/>
        </p:nvSpPr>
        <p:spPr>
          <a:xfrm>
            <a:off x="4828262" y="685800"/>
            <a:ext cx="2535477" cy="44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665"/>
              </a:lnSpc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85AC15-0489-6586-33BA-A386C886AC15}"/>
                  </a:ext>
                </a:extLst>
              </p:cNvPr>
              <p:cNvSpPr txBox="1"/>
              <p:nvPr/>
            </p:nvSpPr>
            <p:spPr>
              <a:xfrm>
                <a:off x="3826192" y="1359157"/>
                <a:ext cx="4539617" cy="1302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Tính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giá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trị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biểu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thức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sau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:</a:t>
                </a:r>
              </a:p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20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(19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 9)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+mn-cs"/>
                  </a:rPr>
                  <a:t> ?</a:t>
                </a:r>
                <a:endParaRPr lang="en-US" sz="2800" kern="1200" dirty="0">
                  <a:solidFill>
                    <a:srgbClr val="333333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C85AC15-0489-6586-33BA-A386C886A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192" y="1359157"/>
                <a:ext cx="4539617" cy="1302921"/>
              </a:xfrm>
              <a:prstGeom prst="rect">
                <a:avLst/>
              </a:prstGeom>
              <a:blipFill>
                <a:blip r:embed="rId9"/>
                <a:stretch>
                  <a:fillRect l="-1478" r="-1478" b="-11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143CD68-142D-9403-2F9D-D9021208A08F}"/>
              </a:ext>
            </a:extLst>
          </p:cNvPr>
          <p:cNvGrpSpPr/>
          <p:nvPr/>
        </p:nvGrpSpPr>
        <p:grpSpPr>
          <a:xfrm>
            <a:off x="2046328" y="3079335"/>
            <a:ext cx="3254880" cy="676137"/>
            <a:chOff x="3298127" y="4636397"/>
            <a:chExt cx="4882320" cy="1014205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72F8B39D-9A95-0E00-5CDD-9963664FC450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C5F720-3522-9114-5286-E109FBA48EDA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180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62E3125-39B2-7A3D-F3CA-0E4783D18BE5}"/>
              </a:ext>
            </a:extLst>
          </p:cNvPr>
          <p:cNvGrpSpPr/>
          <p:nvPr/>
        </p:nvGrpSpPr>
        <p:grpSpPr>
          <a:xfrm>
            <a:off x="6890794" y="3079335"/>
            <a:ext cx="3254880" cy="676137"/>
            <a:chOff x="3298127" y="4636397"/>
            <a:chExt cx="4882320" cy="1014205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AA928A58-A68C-B7B5-8FE5-4072037C0332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A5817F4-4B80-250F-42BF-3EA89386139D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190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908D8D-61EA-E40B-DAA1-A6F90B8DEEC9}"/>
              </a:ext>
            </a:extLst>
          </p:cNvPr>
          <p:cNvGrpSpPr/>
          <p:nvPr/>
        </p:nvGrpSpPr>
        <p:grpSpPr>
          <a:xfrm>
            <a:off x="2046328" y="4281004"/>
            <a:ext cx="3254880" cy="676137"/>
            <a:chOff x="3298127" y="4636397"/>
            <a:chExt cx="4882320" cy="1014205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2FE40503-D15A-08B7-7E11-873C17A4F100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07E264-F963-4C6A-E4B8-1202D809AB6F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200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4EED96-C214-C52E-E91D-105BCFB41640}"/>
              </a:ext>
            </a:extLst>
          </p:cNvPr>
          <p:cNvGrpSpPr/>
          <p:nvPr/>
        </p:nvGrpSpPr>
        <p:grpSpPr>
          <a:xfrm>
            <a:off x="6890794" y="4281004"/>
            <a:ext cx="3254880" cy="676137"/>
            <a:chOff x="3298127" y="4636397"/>
            <a:chExt cx="4882320" cy="1014205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42A15A27-2D59-BE65-3CDB-F26F20CD3404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A77AA30-C02A-B565-3FA8-124E8FFC4608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210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9" name="Freeform 17">
            <a:hlinkClick r:id="rId10" action="ppaction://hlinksldjump"/>
            <a:extLst>
              <a:ext uri="{FF2B5EF4-FFF2-40B4-BE49-F238E27FC236}">
                <a16:creationId xmlns:a16="http://schemas.microsoft.com/office/drawing/2014/main" id="{076D60BB-2BA0-DD48-6034-4A47C06381E1}"/>
              </a:ext>
            </a:extLst>
          </p:cNvPr>
          <p:cNvSpPr/>
          <p:nvPr/>
        </p:nvSpPr>
        <p:spPr>
          <a:xfrm rot="1174978">
            <a:off x="6886931" y="381092"/>
            <a:ext cx="953616" cy="905069"/>
          </a:xfrm>
          <a:custGeom>
            <a:avLst/>
            <a:gdLst/>
            <a:ahLst/>
            <a:cxnLst/>
            <a:rect l="l" t="t" r="r" b="b"/>
            <a:pathLst>
              <a:path w="446229" h="423512">
                <a:moveTo>
                  <a:pt x="0" y="0"/>
                </a:moveTo>
                <a:lnTo>
                  <a:pt x="446230" y="0"/>
                </a:lnTo>
                <a:lnTo>
                  <a:pt x="446230" y="423512"/>
                </a:lnTo>
                <a:lnTo>
                  <a:pt x="0" y="4235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2" descr="Tick Sign PNGs for Free Download">
            <a:extLst>
              <a:ext uri="{FF2B5EF4-FFF2-40B4-BE49-F238E27FC236}">
                <a16:creationId xmlns:a16="http://schemas.microsoft.com/office/drawing/2014/main" id="{77B43F74-25FF-93EA-F26F-A00FD7B6D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203" y="4281004"/>
            <a:ext cx="698797" cy="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B2A4E6-E77C-0D7B-872D-CCE58922AE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6741" y="-26983"/>
            <a:ext cx="1805888" cy="8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01716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3">
            <a:extLst>
              <a:ext uri="{FF2B5EF4-FFF2-40B4-BE49-F238E27FC236}">
                <a16:creationId xmlns:a16="http://schemas.microsoft.com/office/drawing/2014/main" id="{4638273F-D8F4-ABEC-A430-E780A44C5365}"/>
              </a:ext>
            </a:extLst>
          </p:cNvPr>
          <p:cNvSpPr/>
          <p:nvPr/>
        </p:nvSpPr>
        <p:spPr>
          <a:xfrm>
            <a:off x="609600" y="5816601"/>
            <a:ext cx="922693" cy="582135"/>
          </a:xfrm>
          <a:custGeom>
            <a:avLst/>
            <a:gdLst/>
            <a:ahLst/>
            <a:cxnLst/>
            <a:rect l="l" t="t" r="r" b="b"/>
            <a:pathLst>
              <a:path w="1384039" h="873203">
                <a:moveTo>
                  <a:pt x="0" y="0"/>
                </a:moveTo>
                <a:lnTo>
                  <a:pt x="1384039" y="0"/>
                </a:lnTo>
                <a:lnTo>
                  <a:pt x="1384039" y="873203"/>
                </a:lnTo>
                <a:lnTo>
                  <a:pt x="0" y="8732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81AABBE3-AB53-47D2-F612-55EC338538D8}"/>
              </a:ext>
            </a:extLst>
          </p:cNvPr>
          <p:cNvSpPr/>
          <p:nvPr/>
        </p:nvSpPr>
        <p:spPr>
          <a:xfrm>
            <a:off x="10464800" y="431800"/>
            <a:ext cx="775062" cy="922693"/>
          </a:xfrm>
          <a:custGeom>
            <a:avLst/>
            <a:gdLst/>
            <a:ahLst/>
            <a:cxnLst/>
            <a:rect l="l" t="t" r="r" b="b"/>
            <a:pathLst>
              <a:path w="1162593" h="1384039">
                <a:moveTo>
                  <a:pt x="0" y="0"/>
                </a:moveTo>
                <a:lnTo>
                  <a:pt x="1162593" y="0"/>
                </a:lnTo>
                <a:lnTo>
                  <a:pt x="1162593" y="1384040"/>
                </a:lnTo>
                <a:lnTo>
                  <a:pt x="0" y="13840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13" name="Group 5">
            <a:extLst>
              <a:ext uri="{FF2B5EF4-FFF2-40B4-BE49-F238E27FC236}">
                <a16:creationId xmlns:a16="http://schemas.microsoft.com/office/drawing/2014/main" id="{41E6FA6B-8438-0D90-9F93-F5FBE6E224FB}"/>
              </a:ext>
            </a:extLst>
          </p:cNvPr>
          <p:cNvGrpSpPr/>
          <p:nvPr/>
        </p:nvGrpSpPr>
        <p:grpSpPr>
          <a:xfrm>
            <a:off x="2800677" y="2985380"/>
            <a:ext cx="3059642" cy="750966"/>
            <a:chOff x="0" y="0"/>
            <a:chExt cx="6119284" cy="1501932"/>
          </a:xfrm>
        </p:grpSpPr>
        <p:grpSp>
          <p:nvGrpSpPr>
            <p:cNvPr id="14" name="Group 6">
              <a:extLst>
                <a:ext uri="{FF2B5EF4-FFF2-40B4-BE49-F238E27FC236}">
                  <a16:creationId xmlns:a16="http://schemas.microsoft.com/office/drawing/2014/main" id="{EF0864B9-2910-E2B3-9457-44DF84AE2BCC}"/>
                </a:ext>
              </a:extLst>
            </p:cNvPr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9B630C04-D7BF-CB9B-5175-EF0F91B745E7}"/>
                  </a:ext>
                </a:extLst>
              </p:cNvPr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28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2A9E1358-B782-7774-3FA6-42357D957BCD}"/>
                </a:ext>
              </a:extLst>
            </p:cNvPr>
            <p:cNvSpPr txBox="1"/>
            <p:nvPr/>
          </p:nvSpPr>
          <p:spPr>
            <a:xfrm>
              <a:off x="468924" y="356632"/>
              <a:ext cx="5181442" cy="795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3080"/>
                </a:lnSpc>
                <a:spcBef>
                  <a:spcPct val="0"/>
                </a:spcBef>
                <a:buClrTx/>
              </a:pPr>
              <a:r>
                <a:rPr lang="en-US" sz="2800" kern="1200" spc="-56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1 400. </a:t>
              </a:r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9C936529-B037-8143-20FC-D9B0B357C3AA}"/>
              </a:ext>
            </a:extLst>
          </p:cNvPr>
          <p:cNvGrpSpPr/>
          <p:nvPr/>
        </p:nvGrpSpPr>
        <p:grpSpPr>
          <a:xfrm>
            <a:off x="2800677" y="4394200"/>
            <a:ext cx="3059642" cy="750966"/>
            <a:chOff x="0" y="0"/>
            <a:chExt cx="6119284" cy="1501932"/>
          </a:xfrm>
        </p:grpSpPr>
        <p:grpSp>
          <p:nvGrpSpPr>
            <p:cNvPr id="18" name="Group 10">
              <a:extLst>
                <a:ext uri="{FF2B5EF4-FFF2-40B4-BE49-F238E27FC236}">
                  <a16:creationId xmlns:a16="http://schemas.microsoft.com/office/drawing/2014/main" id="{97447373-5A23-5E7A-B939-81BB45230645}"/>
                </a:ext>
              </a:extLst>
            </p:cNvPr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20" name="Freeform 11">
                <a:extLst>
                  <a:ext uri="{FF2B5EF4-FFF2-40B4-BE49-F238E27FC236}">
                    <a16:creationId xmlns:a16="http://schemas.microsoft.com/office/drawing/2014/main" id="{A85E36FC-910D-4CE4-37F5-BF8AE1364747}"/>
                  </a:ext>
                </a:extLst>
              </p:cNvPr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28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49A336BD-959D-9054-1C34-7686F1EF8E72}"/>
                </a:ext>
              </a:extLst>
            </p:cNvPr>
            <p:cNvSpPr txBox="1"/>
            <p:nvPr/>
          </p:nvSpPr>
          <p:spPr>
            <a:xfrm>
              <a:off x="468924" y="356632"/>
              <a:ext cx="5181442" cy="718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2750"/>
                </a:lnSpc>
                <a:spcBef>
                  <a:spcPct val="0"/>
                </a:spcBef>
                <a:buClrTx/>
              </a:pPr>
              <a:r>
                <a:rPr lang="en-US" sz="2800" kern="1200" spc="-50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1 300.</a:t>
              </a:r>
            </a:p>
          </p:txBody>
        </p:sp>
      </p:grpSp>
      <p:grpSp>
        <p:nvGrpSpPr>
          <p:cNvPr id="29" name="Group 21">
            <a:extLst>
              <a:ext uri="{FF2B5EF4-FFF2-40B4-BE49-F238E27FC236}">
                <a16:creationId xmlns:a16="http://schemas.microsoft.com/office/drawing/2014/main" id="{74B39285-89B5-922E-F519-FB9B24AAC374}"/>
              </a:ext>
            </a:extLst>
          </p:cNvPr>
          <p:cNvGrpSpPr/>
          <p:nvPr/>
        </p:nvGrpSpPr>
        <p:grpSpPr>
          <a:xfrm>
            <a:off x="6451600" y="2985380"/>
            <a:ext cx="3059642" cy="750966"/>
            <a:chOff x="0" y="0"/>
            <a:chExt cx="6119284" cy="1501932"/>
          </a:xfrm>
        </p:grpSpPr>
        <p:grpSp>
          <p:nvGrpSpPr>
            <p:cNvPr id="30" name="Group 22">
              <a:extLst>
                <a:ext uri="{FF2B5EF4-FFF2-40B4-BE49-F238E27FC236}">
                  <a16:creationId xmlns:a16="http://schemas.microsoft.com/office/drawing/2014/main" id="{6A1B871F-84F4-1DEF-8A0D-47FE980A769A}"/>
                </a:ext>
              </a:extLst>
            </p:cNvPr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32" name="Freeform 23">
                <a:extLst>
                  <a:ext uri="{FF2B5EF4-FFF2-40B4-BE49-F238E27FC236}">
                    <a16:creationId xmlns:a16="http://schemas.microsoft.com/office/drawing/2014/main" id="{6DE151CC-0121-FF05-CFE1-286C9E155ED0}"/>
                  </a:ext>
                </a:extLst>
              </p:cNvPr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28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1" name="TextBox 24">
              <a:extLst>
                <a:ext uri="{FF2B5EF4-FFF2-40B4-BE49-F238E27FC236}">
                  <a16:creationId xmlns:a16="http://schemas.microsoft.com/office/drawing/2014/main" id="{717EFAAF-AFAD-4AA9-2CD1-B0ED0D4D9197}"/>
                </a:ext>
              </a:extLst>
            </p:cNvPr>
            <p:cNvSpPr txBox="1"/>
            <p:nvPr/>
          </p:nvSpPr>
          <p:spPr>
            <a:xfrm>
              <a:off x="468924" y="356632"/>
              <a:ext cx="5181442" cy="7950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3080"/>
                </a:lnSpc>
                <a:spcBef>
                  <a:spcPct val="0"/>
                </a:spcBef>
                <a:buClrTx/>
              </a:pPr>
              <a:r>
                <a:rPr lang="en-US" sz="2800" kern="1200" spc="-56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1 600.</a:t>
              </a:r>
            </a:p>
          </p:txBody>
        </p:sp>
      </p:grpSp>
      <p:grpSp>
        <p:nvGrpSpPr>
          <p:cNvPr id="35" name="Group 25">
            <a:extLst>
              <a:ext uri="{FF2B5EF4-FFF2-40B4-BE49-F238E27FC236}">
                <a16:creationId xmlns:a16="http://schemas.microsoft.com/office/drawing/2014/main" id="{976AFF95-2A6A-9030-FF4B-2A0EF1873333}"/>
              </a:ext>
            </a:extLst>
          </p:cNvPr>
          <p:cNvGrpSpPr/>
          <p:nvPr/>
        </p:nvGrpSpPr>
        <p:grpSpPr>
          <a:xfrm>
            <a:off x="6451600" y="4394200"/>
            <a:ext cx="3059642" cy="750966"/>
            <a:chOff x="0" y="0"/>
            <a:chExt cx="6119284" cy="1501932"/>
          </a:xfrm>
        </p:grpSpPr>
        <p:grpSp>
          <p:nvGrpSpPr>
            <p:cNvPr id="36" name="Group 26">
              <a:extLst>
                <a:ext uri="{FF2B5EF4-FFF2-40B4-BE49-F238E27FC236}">
                  <a16:creationId xmlns:a16="http://schemas.microsoft.com/office/drawing/2014/main" id="{DD90D636-9A2E-82A8-E8AF-FF7ECE2E3E57}"/>
                </a:ext>
              </a:extLst>
            </p:cNvPr>
            <p:cNvGrpSpPr/>
            <p:nvPr/>
          </p:nvGrpSpPr>
          <p:grpSpPr>
            <a:xfrm>
              <a:off x="0" y="0"/>
              <a:ext cx="6119284" cy="1501932"/>
              <a:chOff x="0" y="0"/>
              <a:chExt cx="4638461" cy="1138475"/>
            </a:xfrm>
          </p:grpSpPr>
          <p:sp>
            <p:nvSpPr>
              <p:cNvPr id="38" name="Freeform 27">
                <a:extLst>
                  <a:ext uri="{FF2B5EF4-FFF2-40B4-BE49-F238E27FC236}">
                    <a16:creationId xmlns:a16="http://schemas.microsoft.com/office/drawing/2014/main" id="{AEAED582-27C8-7EED-88A0-6343A9137213}"/>
                  </a:ext>
                </a:extLst>
              </p:cNvPr>
              <p:cNvSpPr/>
              <p:nvPr/>
            </p:nvSpPr>
            <p:spPr>
              <a:xfrm>
                <a:off x="0" y="-4262"/>
                <a:ext cx="4646207" cy="1144961"/>
              </a:xfrm>
              <a:custGeom>
                <a:avLst/>
                <a:gdLst/>
                <a:ahLst/>
                <a:cxnLst/>
                <a:rect l="l" t="t" r="r" b="b"/>
                <a:pathLst>
                  <a:path w="4646207" h="1144961">
                    <a:moveTo>
                      <a:pt x="3707307" y="1133773"/>
                    </a:moveTo>
                    <a:cubicBezTo>
                      <a:pt x="3707307" y="1133773"/>
                      <a:pt x="3287555" y="1144961"/>
                      <a:pt x="2824970" y="1142339"/>
                    </a:cubicBezTo>
                    <a:cubicBezTo>
                      <a:pt x="1908861" y="1140177"/>
                      <a:pt x="1057073" y="1132352"/>
                      <a:pt x="1057073" y="1132352"/>
                    </a:cubicBezTo>
                    <a:cubicBezTo>
                      <a:pt x="812931" y="1123518"/>
                      <a:pt x="565145" y="1106537"/>
                      <a:pt x="398404" y="1048359"/>
                    </a:cubicBezTo>
                    <a:cubicBezTo>
                      <a:pt x="120505" y="951398"/>
                      <a:pt x="0" y="773869"/>
                      <a:pt x="0" y="577261"/>
                    </a:cubicBezTo>
                    <a:cubicBezTo>
                      <a:pt x="8536" y="440430"/>
                      <a:pt x="34263" y="311302"/>
                      <a:pt x="140291" y="225758"/>
                    </a:cubicBezTo>
                    <a:cubicBezTo>
                      <a:pt x="342602" y="62530"/>
                      <a:pt x="736658" y="7673"/>
                      <a:pt x="1155311" y="7673"/>
                    </a:cubicBezTo>
                    <a:cubicBezTo>
                      <a:pt x="1155311" y="7673"/>
                      <a:pt x="1551711" y="15681"/>
                      <a:pt x="2523426" y="7673"/>
                    </a:cubicBezTo>
                    <a:cubicBezTo>
                      <a:pt x="3068628" y="0"/>
                      <a:pt x="3532555" y="7673"/>
                      <a:pt x="3532555" y="7673"/>
                    </a:cubicBezTo>
                    <a:cubicBezTo>
                      <a:pt x="3900863" y="15152"/>
                      <a:pt x="4264176" y="84484"/>
                      <a:pt x="4461916" y="207066"/>
                    </a:cubicBezTo>
                    <a:cubicBezTo>
                      <a:pt x="4612933" y="300683"/>
                      <a:pt x="4646207" y="425358"/>
                      <a:pt x="4637067" y="577261"/>
                    </a:cubicBezTo>
                    <a:cubicBezTo>
                      <a:pt x="4637067" y="891835"/>
                      <a:pt x="4354070" y="1105932"/>
                      <a:pt x="3707307" y="1133773"/>
                    </a:cubicBezTo>
                    <a:close/>
                  </a:path>
                </a:pathLst>
              </a:custGeom>
              <a:solidFill>
                <a:srgbClr val="FFF6F6"/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2800" kern="120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7" name="TextBox 28">
              <a:extLst>
                <a:ext uri="{FF2B5EF4-FFF2-40B4-BE49-F238E27FC236}">
                  <a16:creationId xmlns:a16="http://schemas.microsoft.com/office/drawing/2014/main" id="{39F50A02-7915-6C70-0B73-9E63AD7BC464}"/>
                </a:ext>
              </a:extLst>
            </p:cNvPr>
            <p:cNvSpPr txBox="1"/>
            <p:nvPr/>
          </p:nvSpPr>
          <p:spPr>
            <a:xfrm>
              <a:off x="468924" y="356632"/>
              <a:ext cx="5181442" cy="7181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lvl="1" algn="ctr" defTabSz="609630">
                <a:lnSpc>
                  <a:spcPts val="2805"/>
                </a:lnSpc>
                <a:spcBef>
                  <a:spcPct val="0"/>
                </a:spcBef>
                <a:buClrTx/>
              </a:pPr>
              <a:r>
                <a:rPr lang="en-US" sz="2800" kern="1200" spc="-51" dirty="0">
                  <a:solidFill>
                    <a:srgbClr val="05015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1 500.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D61D2FB4-7FC6-32F1-30E2-8F4FA66A5AC2}"/>
              </a:ext>
            </a:extLst>
          </p:cNvPr>
          <p:cNvSpPr txBox="1"/>
          <p:nvPr/>
        </p:nvSpPr>
        <p:spPr>
          <a:xfrm>
            <a:off x="4828262" y="685800"/>
            <a:ext cx="2535477" cy="44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665"/>
              </a:lnSpc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40A0CAF-203E-1BE7-2C9D-6850C660BF9D}"/>
                  </a:ext>
                </a:extLst>
              </p:cNvPr>
              <p:cNvSpPr txBox="1"/>
              <p:nvPr/>
            </p:nvSpPr>
            <p:spPr>
              <a:xfrm>
                <a:off x="3826192" y="1359158"/>
                <a:ext cx="4539617" cy="1302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Tính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giá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trị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biểu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thức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sau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:</a:t>
                </a:r>
              </a:p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150 </a:t>
                </a:r>
                <a14:m>
                  <m:oMath xmlns:m="http://schemas.openxmlformats.org/officeDocument/2006/math">
                    <m:r>
                      <a:rPr lang="en-US" sz="28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7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150 </a:t>
                </a:r>
                <a14:m>
                  <m:oMath xmlns:m="http://schemas.openxmlformats.org/officeDocument/2006/math">
                    <m:r>
                      <a:rPr lang="en-US" sz="2800" i="1" u="none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3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 ?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40A0CAF-203E-1BE7-2C9D-6850C660B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192" y="1359158"/>
                <a:ext cx="4539617" cy="1302921"/>
              </a:xfrm>
              <a:prstGeom prst="rect">
                <a:avLst/>
              </a:prstGeom>
              <a:blipFill>
                <a:blip r:embed="rId9"/>
                <a:stretch>
                  <a:fillRect l="-1478" r="-1478" b="-11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Freeform 17">
            <a:hlinkClick r:id="rId10" action="ppaction://hlinksldjump"/>
            <a:extLst>
              <a:ext uri="{FF2B5EF4-FFF2-40B4-BE49-F238E27FC236}">
                <a16:creationId xmlns:a16="http://schemas.microsoft.com/office/drawing/2014/main" id="{E5409658-3E39-56D4-5A64-CAD7125E2BC6}"/>
              </a:ext>
            </a:extLst>
          </p:cNvPr>
          <p:cNvSpPr/>
          <p:nvPr/>
        </p:nvSpPr>
        <p:spPr>
          <a:xfrm rot="1174978">
            <a:off x="6886931" y="381092"/>
            <a:ext cx="953616" cy="905069"/>
          </a:xfrm>
          <a:custGeom>
            <a:avLst/>
            <a:gdLst/>
            <a:ahLst/>
            <a:cxnLst/>
            <a:rect l="l" t="t" r="r" b="b"/>
            <a:pathLst>
              <a:path w="446229" h="423512">
                <a:moveTo>
                  <a:pt x="0" y="0"/>
                </a:moveTo>
                <a:lnTo>
                  <a:pt x="446230" y="0"/>
                </a:lnTo>
                <a:lnTo>
                  <a:pt x="446230" y="423512"/>
                </a:lnTo>
                <a:lnTo>
                  <a:pt x="0" y="4235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 descr="Tick Sign PNGs for Free Download">
            <a:extLst>
              <a:ext uri="{FF2B5EF4-FFF2-40B4-BE49-F238E27FC236}">
                <a16:creationId xmlns:a16="http://schemas.microsoft.com/office/drawing/2014/main" id="{2A8C82D2-4731-6F27-6E6C-CF2B008D0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813" y="4391389"/>
            <a:ext cx="698797" cy="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BA3E1E-653A-6FC7-C201-BFCCC5E1E41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16741" y="-26983"/>
            <a:ext cx="1805888" cy="8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4012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762000" y="584200"/>
            <a:ext cx="922693" cy="649240"/>
          </a:xfrm>
          <a:custGeom>
            <a:avLst/>
            <a:gdLst/>
            <a:ahLst/>
            <a:cxnLst/>
            <a:rect l="l" t="t" r="r" b="b"/>
            <a:pathLst>
              <a:path w="1384039" h="973860">
                <a:moveTo>
                  <a:pt x="0" y="0"/>
                </a:moveTo>
                <a:lnTo>
                  <a:pt x="1384040" y="0"/>
                </a:lnTo>
                <a:lnTo>
                  <a:pt x="1384040" y="973860"/>
                </a:lnTo>
                <a:lnTo>
                  <a:pt x="0" y="9738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1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339925" y="5288698"/>
            <a:ext cx="775062" cy="922693"/>
          </a:xfrm>
          <a:custGeom>
            <a:avLst/>
            <a:gdLst/>
            <a:ahLst/>
            <a:cxnLst/>
            <a:rect l="l" t="t" r="r" b="b"/>
            <a:pathLst>
              <a:path w="1162593" h="1384039">
                <a:moveTo>
                  <a:pt x="0" y="0"/>
                </a:moveTo>
                <a:lnTo>
                  <a:pt x="1162593" y="0"/>
                </a:lnTo>
                <a:lnTo>
                  <a:pt x="1162593" y="1384040"/>
                </a:lnTo>
                <a:lnTo>
                  <a:pt x="0" y="13840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317040-DF90-CECF-AE43-89C8F1272B7B}"/>
              </a:ext>
            </a:extLst>
          </p:cNvPr>
          <p:cNvSpPr txBox="1"/>
          <p:nvPr/>
        </p:nvSpPr>
        <p:spPr>
          <a:xfrm>
            <a:off x="4828262" y="685800"/>
            <a:ext cx="2535477" cy="44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665"/>
              </a:lnSpc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520964-5D62-9834-72D1-33A0C1092C27}"/>
                  </a:ext>
                </a:extLst>
              </p:cNvPr>
              <p:cNvSpPr txBox="1"/>
              <p:nvPr/>
            </p:nvSpPr>
            <p:spPr>
              <a:xfrm>
                <a:off x="3826192" y="1359158"/>
                <a:ext cx="4539617" cy="1302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Tính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giá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trị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biểu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thức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800" kern="1200" dirty="0" err="1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sau</a:t>
                </a: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:</a:t>
                </a:r>
              </a:p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130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(20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10) </a:t>
                </a:r>
                <a14:m>
                  <m:oMath xmlns:m="http://schemas.openxmlformats.org/officeDocument/2006/math">
                    <m:r>
                      <a:rPr lang="en-US" sz="2800" i="1" kern="1200" dirty="0" smtClean="0">
                        <a:solidFill>
                          <a:srgbClr val="333333"/>
                        </a:solidFill>
                        <a:latin typeface="Cambria Math" panose="02040503050406030204" pitchFamily="18" charset="0"/>
                        <a:ea typeface="+mn-ea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US" sz="2800" kern="1200" dirty="0">
                    <a:solidFill>
                      <a:srgbClr val="333333"/>
                    </a:solidFill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 ?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9520964-5D62-9834-72D1-33A0C1092C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6192" y="1359158"/>
                <a:ext cx="4539617" cy="1302921"/>
              </a:xfrm>
              <a:prstGeom prst="rect">
                <a:avLst/>
              </a:prstGeom>
              <a:blipFill>
                <a:blip r:embed="rId9"/>
                <a:stretch>
                  <a:fillRect l="-1478" r="-1478" b="-11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B6B0CEF-3996-500C-035A-3D4399511EC2}"/>
              </a:ext>
            </a:extLst>
          </p:cNvPr>
          <p:cNvGrpSpPr/>
          <p:nvPr/>
        </p:nvGrpSpPr>
        <p:grpSpPr>
          <a:xfrm>
            <a:off x="2395726" y="3079335"/>
            <a:ext cx="3254880" cy="676137"/>
            <a:chOff x="3298127" y="4636397"/>
            <a:chExt cx="4882320" cy="1014205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4C6B46A1-2341-5885-E8A1-7587DE9785A7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2B9588-C0A7-4903-E2D6-413979759BA5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A. 1 400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57F19A5-E350-E241-94F5-F7D668863EB3}"/>
              </a:ext>
            </a:extLst>
          </p:cNvPr>
          <p:cNvGrpSpPr/>
          <p:nvPr/>
        </p:nvGrpSpPr>
        <p:grpSpPr>
          <a:xfrm>
            <a:off x="6597775" y="3079335"/>
            <a:ext cx="3254880" cy="676137"/>
            <a:chOff x="3298127" y="4636397"/>
            <a:chExt cx="4882320" cy="1014205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F81596AD-100F-4FF6-B116-66E02B677D3A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D7E02E0-A7C1-A2D3-B2E6-5B0538B64327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B. 1 200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8CB61B-8CB4-8E3E-3282-A6F3019C068E}"/>
              </a:ext>
            </a:extLst>
          </p:cNvPr>
          <p:cNvGrpSpPr/>
          <p:nvPr/>
        </p:nvGrpSpPr>
        <p:grpSpPr>
          <a:xfrm>
            <a:off x="2395726" y="4281004"/>
            <a:ext cx="3254880" cy="676137"/>
            <a:chOff x="3298127" y="4636397"/>
            <a:chExt cx="4882320" cy="1014205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B28DA576-3B50-0D78-C061-B790DC84A3FA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F6316A8-4979-1251-3F4B-AE4864649786}"/>
                </a:ext>
              </a:extLst>
            </p:cNvPr>
            <p:cNvSpPr txBox="1"/>
            <p:nvPr/>
          </p:nvSpPr>
          <p:spPr>
            <a:xfrm>
              <a:off x="4038601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C. 1 500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7AF3BD1-C988-E3EA-B217-77B1644E5F30}"/>
              </a:ext>
            </a:extLst>
          </p:cNvPr>
          <p:cNvGrpSpPr/>
          <p:nvPr/>
        </p:nvGrpSpPr>
        <p:grpSpPr>
          <a:xfrm>
            <a:off x="6597775" y="4281004"/>
            <a:ext cx="3254880" cy="676137"/>
            <a:chOff x="3298127" y="4636397"/>
            <a:chExt cx="4882320" cy="1014205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2FDD523E-4390-A303-A2AB-F7CE1353F1E6}"/>
                </a:ext>
              </a:extLst>
            </p:cNvPr>
            <p:cNvSpPr/>
            <p:nvPr/>
          </p:nvSpPr>
          <p:spPr>
            <a:xfrm>
              <a:off x="3298127" y="4636397"/>
              <a:ext cx="4882320" cy="1014205"/>
            </a:xfrm>
            <a:custGeom>
              <a:avLst/>
              <a:gdLst/>
              <a:ahLst/>
              <a:cxnLst/>
              <a:rect l="l" t="t" r="r" b="b"/>
              <a:pathLst>
                <a:path w="7297953" h="1144961">
                  <a:moveTo>
                    <a:pt x="6359054" y="1133773"/>
                  </a:moveTo>
                  <a:cubicBezTo>
                    <a:pt x="6359054" y="1133773"/>
                    <a:pt x="5939301" y="1144961"/>
                    <a:pt x="5476716" y="1142339"/>
                  </a:cubicBezTo>
                  <a:cubicBezTo>
                    <a:pt x="2623071" y="1140177"/>
                    <a:pt x="1057073" y="1132352"/>
                    <a:pt x="1057073" y="1132352"/>
                  </a:cubicBezTo>
                  <a:cubicBezTo>
                    <a:pt x="812931" y="1123518"/>
                    <a:pt x="565145" y="1106537"/>
                    <a:pt x="398404" y="1048359"/>
                  </a:cubicBezTo>
                  <a:cubicBezTo>
                    <a:pt x="120505" y="951398"/>
                    <a:pt x="0" y="773869"/>
                    <a:pt x="0" y="577261"/>
                  </a:cubicBez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4592189" y="7673"/>
                  </a:cubicBezTo>
                  <a:cubicBezTo>
                    <a:pt x="5720374" y="0"/>
                    <a:pt x="6184302" y="7673"/>
                    <a:pt x="6184302" y="7673"/>
                  </a:cubicBezTo>
                  <a:cubicBezTo>
                    <a:pt x="6552609" y="15152"/>
                    <a:pt x="6915922" y="84484"/>
                    <a:pt x="7113662" y="207066"/>
                  </a:cubicBezTo>
                  <a:cubicBezTo>
                    <a:pt x="7264679" y="300683"/>
                    <a:pt x="7297953" y="425358"/>
                    <a:pt x="7288813" y="577261"/>
                  </a:cubicBezTo>
                  <a:cubicBezTo>
                    <a:pt x="7288813" y="891835"/>
                    <a:pt x="7005817" y="1105932"/>
                    <a:pt x="6359054" y="113377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algn="ctr" defTabSz="609630">
                <a:buClrTx/>
              </a:pP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57AD641-FE4B-C40E-4430-CEE4A5A56C1B}"/>
                </a:ext>
              </a:extLst>
            </p:cNvPr>
            <p:cNvSpPr txBox="1"/>
            <p:nvPr/>
          </p:nvSpPr>
          <p:spPr>
            <a:xfrm>
              <a:off x="4038600" y="4789556"/>
              <a:ext cx="320379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D. 1 300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9" name="Freeform 17">
            <a:hlinkClick r:id="rId10" action="ppaction://hlinksldjump"/>
            <a:extLst>
              <a:ext uri="{FF2B5EF4-FFF2-40B4-BE49-F238E27FC236}">
                <a16:creationId xmlns:a16="http://schemas.microsoft.com/office/drawing/2014/main" id="{69889F2E-49A7-669E-43CC-185C8948FE6A}"/>
              </a:ext>
            </a:extLst>
          </p:cNvPr>
          <p:cNvSpPr/>
          <p:nvPr/>
        </p:nvSpPr>
        <p:spPr>
          <a:xfrm rot="1174978">
            <a:off x="6886931" y="381092"/>
            <a:ext cx="953616" cy="905069"/>
          </a:xfrm>
          <a:custGeom>
            <a:avLst/>
            <a:gdLst/>
            <a:ahLst/>
            <a:cxnLst/>
            <a:rect l="l" t="t" r="r" b="b"/>
            <a:pathLst>
              <a:path w="446229" h="423512">
                <a:moveTo>
                  <a:pt x="0" y="0"/>
                </a:moveTo>
                <a:lnTo>
                  <a:pt x="446230" y="0"/>
                </a:lnTo>
                <a:lnTo>
                  <a:pt x="446230" y="423512"/>
                </a:lnTo>
                <a:lnTo>
                  <a:pt x="0" y="4235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1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5" name="Picture 2" descr="Tick Sign PNGs for Free Download">
            <a:extLst>
              <a:ext uri="{FF2B5EF4-FFF2-40B4-BE49-F238E27FC236}">
                <a16:creationId xmlns:a16="http://schemas.microsoft.com/office/drawing/2014/main" id="{F03996DA-B2B6-5778-9E41-B3CA0D914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526" y="4258344"/>
            <a:ext cx="698797" cy="69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34E846-070E-E02A-E343-7BE7AED8E0D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00381" y="39045"/>
            <a:ext cx="1805888" cy="87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9101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B6A9C5ED-E896-73F3-2F16-89E74325267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2813;p56">
            <a:extLst>
              <a:ext uri="{FF2B5EF4-FFF2-40B4-BE49-F238E27FC236}">
                <a16:creationId xmlns:a16="http://schemas.microsoft.com/office/drawing/2014/main" id="{ECC3CFF4-9C79-9776-3815-CB7780A6244F}"/>
              </a:ext>
            </a:extLst>
          </p:cNvPr>
          <p:cNvGrpSpPr/>
          <p:nvPr/>
        </p:nvGrpSpPr>
        <p:grpSpPr>
          <a:xfrm>
            <a:off x="2507249" y="1926055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19" name="Google Shape;2814;p56">
              <a:extLst>
                <a:ext uri="{FF2B5EF4-FFF2-40B4-BE49-F238E27FC236}">
                  <a16:creationId xmlns:a16="http://schemas.microsoft.com/office/drawing/2014/main" id="{3FCEF136-DED7-6788-D221-27958327F5FF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1" name="Google Shape;2815;p56">
                <a:extLst>
                  <a:ext uri="{FF2B5EF4-FFF2-40B4-BE49-F238E27FC236}">
                    <a16:creationId xmlns:a16="http://schemas.microsoft.com/office/drawing/2014/main" id="{1A94988C-188C-7106-C8E4-2D0847E2E1F0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816;p56">
                <a:extLst>
                  <a:ext uri="{FF2B5EF4-FFF2-40B4-BE49-F238E27FC236}">
                    <a16:creationId xmlns:a16="http://schemas.microsoft.com/office/drawing/2014/main" id="{40F276E3-BDEA-CAAC-8954-AAF7F44E2FFB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3" name="Google Shape;2817;p56">
                <a:extLst>
                  <a:ext uri="{FF2B5EF4-FFF2-40B4-BE49-F238E27FC236}">
                    <a16:creationId xmlns:a16="http://schemas.microsoft.com/office/drawing/2014/main" id="{ABF9E4C9-5179-5CB7-6295-41E8DFDC0114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" name="Google Shape;2818;p56">
              <a:extLst>
                <a:ext uri="{FF2B5EF4-FFF2-40B4-BE49-F238E27FC236}">
                  <a16:creationId xmlns:a16="http://schemas.microsoft.com/office/drawing/2014/main" id="{3380ACAC-D987-DF6F-F6BB-9AAAA6AB8A13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813;p56">
            <a:extLst>
              <a:ext uri="{FF2B5EF4-FFF2-40B4-BE49-F238E27FC236}">
                <a16:creationId xmlns:a16="http://schemas.microsoft.com/office/drawing/2014/main" id="{1443C3D3-7849-BEFD-7171-84352DB10943}"/>
              </a:ext>
            </a:extLst>
          </p:cNvPr>
          <p:cNvGrpSpPr/>
          <p:nvPr/>
        </p:nvGrpSpPr>
        <p:grpSpPr>
          <a:xfrm>
            <a:off x="6405832" y="1926055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25" name="Google Shape;2814;p56">
              <a:extLst>
                <a:ext uri="{FF2B5EF4-FFF2-40B4-BE49-F238E27FC236}">
                  <a16:creationId xmlns:a16="http://schemas.microsoft.com/office/drawing/2014/main" id="{9830CDE1-F0F0-C17B-8F28-BB170CAD77D9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27" name="Google Shape;2815;p56">
                <a:extLst>
                  <a:ext uri="{FF2B5EF4-FFF2-40B4-BE49-F238E27FC236}">
                    <a16:creationId xmlns:a16="http://schemas.microsoft.com/office/drawing/2014/main" id="{7A176CE1-F711-3640-EBBF-B5397A968B19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16;p56">
                <a:extLst>
                  <a:ext uri="{FF2B5EF4-FFF2-40B4-BE49-F238E27FC236}">
                    <a16:creationId xmlns:a16="http://schemas.microsoft.com/office/drawing/2014/main" id="{B7A5D6DF-E0EA-DF71-C0E4-679271FD58D5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" name="Google Shape;2817;p56">
                <a:extLst>
                  <a:ext uri="{FF2B5EF4-FFF2-40B4-BE49-F238E27FC236}">
                    <a16:creationId xmlns:a16="http://schemas.microsoft.com/office/drawing/2014/main" id="{B54F1CA0-85C0-DF61-E074-E790439CBF52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2818;p56">
              <a:extLst>
                <a:ext uri="{FF2B5EF4-FFF2-40B4-BE49-F238E27FC236}">
                  <a16:creationId xmlns:a16="http://schemas.microsoft.com/office/drawing/2014/main" id="{2DCA35C3-1FFE-E8BD-D81C-2C9455DCEB2C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EF06F8A-7079-F9C4-99A1-7EF8F7D4155E}"/>
              </a:ext>
            </a:extLst>
          </p:cNvPr>
          <p:cNvSpPr txBox="1"/>
          <p:nvPr/>
        </p:nvSpPr>
        <p:spPr>
          <a:xfrm>
            <a:off x="2930637" y="209286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>
                <a:latin typeface="UTM Avo" panose="02040603050506020204" pitchFamily="18" charset="0"/>
                <a:ea typeface="Calibri" panose="020F0502020204030204" pitchFamily="34" charset="0"/>
              </a:rPr>
              <a:t>học 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0C0660-C70C-1C35-0E05-8B942D95B2B7}"/>
              </a:ext>
            </a:extLst>
          </p:cNvPr>
          <p:cNvSpPr txBox="1"/>
          <p:nvPr/>
        </p:nvSpPr>
        <p:spPr>
          <a:xfrm>
            <a:off x="6852725" y="206730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5357EFC-655D-9D02-3211-2F053F3BFA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5060" y="3151954"/>
            <a:ext cx="932769" cy="93276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DA86F3A-2C2A-723D-F7BF-CA1E67DBA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310" y="3099645"/>
            <a:ext cx="932769" cy="932769"/>
          </a:xfrm>
          <a:prstGeom prst="rect">
            <a:avLst/>
          </a:prstGeom>
        </p:spPr>
      </p:pic>
      <p:grpSp>
        <p:nvGrpSpPr>
          <p:cNvPr id="34" name="Google Shape;2813;p56">
            <a:extLst>
              <a:ext uri="{FF2B5EF4-FFF2-40B4-BE49-F238E27FC236}">
                <a16:creationId xmlns:a16="http://schemas.microsoft.com/office/drawing/2014/main" id="{0D54A4BF-BA67-0E47-DF1A-BB45A6213EDC}"/>
              </a:ext>
            </a:extLst>
          </p:cNvPr>
          <p:cNvGrpSpPr/>
          <p:nvPr/>
        </p:nvGrpSpPr>
        <p:grpSpPr>
          <a:xfrm>
            <a:off x="3967889" y="4156573"/>
            <a:ext cx="4235260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5" name="Google Shape;2814;p56">
              <a:extLst>
                <a:ext uri="{FF2B5EF4-FFF2-40B4-BE49-F238E27FC236}">
                  <a16:creationId xmlns:a16="http://schemas.microsoft.com/office/drawing/2014/main" id="{0CB57A15-1598-37F6-6D65-386F81121365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37" name="Google Shape;2815;p56">
                <a:extLst>
                  <a:ext uri="{FF2B5EF4-FFF2-40B4-BE49-F238E27FC236}">
                    <a16:creationId xmlns:a16="http://schemas.microsoft.com/office/drawing/2014/main" id="{185A9AFC-CF3F-0028-4958-E8E35818B887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2816;p56">
                <a:extLst>
                  <a:ext uri="{FF2B5EF4-FFF2-40B4-BE49-F238E27FC236}">
                    <a16:creationId xmlns:a16="http://schemas.microsoft.com/office/drawing/2014/main" id="{58E09130-4EA9-19C2-D0A3-452CF5606F8C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39" name="Google Shape;2817;p56">
                <a:extLst>
                  <a:ext uri="{FF2B5EF4-FFF2-40B4-BE49-F238E27FC236}">
                    <a16:creationId xmlns:a16="http://schemas.microsoft.com/office/drawing/2014/main" id="{3E3BBCD8-3641-1D08-4EC8-8DF7F305A478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" name="Google Shape;2818;p56">
              <a:extLst>
                <a:ext uri="{FF2B5EF4-FFF2-40B4-BE49-F238E27FC236}">
                  <a16:creationId xmlns:a16="http://schemas.microsoft.com/office/drawing/2014/main" id="{896458E1-FF77-C8E5-951D-60C090AE9626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8D7B3D46-74C7-1F75-3A3C-1D84B725EF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136" y="5533944"/>
            <a:ext cx="932769" cy="93276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4CCB9BC-8940-8753-C5D2-E9DFC6638E41}"/>
              </a:ext>
            </a:extLst>
          </p:cNvPr>
          <p:cNvSpPr txBox="1"/>
          <p:nvPr/>
        </p:nvSpPr>
        <p:spPr>
          <a:xfrm>
            <a:off x="4305866" y="4204124"/>
            <a:ext cx="3580268" cy="1417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latin typeface="UTM Avo" panose="02040603050506020204" pitchFamily="18" charset="0"/>
                <a:ea typeface="Calibri" panose="020F0502020204030204" pitchFamily="34" charset="0"/>
              </a:rPr>
              <a:t>Đọc và chuẩn bị trước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</a:rPr>
              <a:t>Bài 36</a:t>
            </a:r>
            <a:r>
              <a:rPr lang="en-US" sz="2000" b="1" dirty="0">
                <a:latin typeface="UTM Avo" panose="02040603050506020204" pitchFamily="18" charset="0"/>
                <a:ea typeface="Calibri" panose="020F0502020204030204" pitchFamily="34" charset="0"/>
              </a:rPr>
              <a:t>: </a:t>
            </a: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</a:rPr>
              <a:t>Nhân với </a:t>
            </a:r>
            <a:endParaRPr lang="en-US" sz="2000" b="1" dirty="0">
              <a:latin typeface="UTM Avo" panose="020406030505060202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000" b="1" dirty="0">
                <a:latin typeface="UTM Avo" panose="02040603050506020204" pitchFamily="18" charset="0"/>
                <a:ea typeface="Calibri" panose="020F0502020204030204" pitchFamily="34" charset="0"/>
              </a:rPr>
              <a:t>10, 100, 1 000,… </a:t>
            </a:r>
          </a:p>
        </p:txBody>
      </p:sp>
    </p:spTree>
    <p:extLst>
      <p:ext uri="{BB962C8B-B14F-4D97-AF65-F5344CB8AC3E}">
        <p14:creationId xmlns:p14="http://schemas.microsoft.com/office/powerpoint/2010/main" val="10833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1407</Words>
  <Application>Microsoft Office PowerPoint</Application>
  <PresentationFormat>Widescreen</PresentationFormat>
  <Paragraphs>213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Calibri</vt:lpstr>
      <vt:lpstr>UTM Avo</vt:lpstr>
      <vt:lpstr>Cambria Math</vt:lpstr>
      <vt:lpstr>Arial</vt:lpstr>
      <vt:lpstr>Calibri Light</vt:lpstr>
      <vt:lpstr>1_Office Theme</vt:lpstr>
      <vt:lpstr>Office Theme</vt:lpstr>
      <vt:lpstr>3_Office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11</cp:revision>
  <dcterms:created xsi:type="dcterms:W3CDTF">2023-10-24T04:45:10Z</dcterms:created>
  <dcterms:modified xsi:type="dcterms:W3CDTF">2023-10-31T08:22:57Z</dcterms:modified>
</cp:coreProperties>
</file>