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4"/>
  </p:notesMasterIdLst>
  <p:sldIdLst>
    <p:sldId id="256" r:id="rId5"/>
    <p:sldId id="257" r:id="rId6"/>
    <p:sldId id="289" r:id="rId7"/>
    <p:sldId id="290" r:id="rId8"/>
    <p:sldId id="291" r:id="rId9"/>
    <p:sldId id="292" r:id="rId10"/>
    <p:sldId id="293" r:id="rId11"/>
    <p:sldId id="294" r:id="rId12"/>
    <p:sldId id="261" r:id="rId13"/>
    <p:sldId id="262" r:id="rId14"/>
    <p:sldId id="295" r:id="rId15"/>
    <p:sldId id="296" r:id="rId16"/>
    <p:sldId id="297" r:id="rId17"/>
    <p:sldId id="298" r:id="rId18"/>
    <p:sldId id="263" r:id="rId19"/>
    <p:sldId id="264" r:id="rId20"/>
    <p:sldId id="299" r:id="rId21"/>
    <p:sldId id="266" r:id="rId22"/>
    <p:sldId id="275" r:id="rId23"/>
  </p:sldIdLst>
  <p:sldSz cx="12192000" cy="6858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  <p:embeddedFont>
      <p:font typeface="Cambria Math" panose="02040503050406030204" pitchFamily="18" charset="0"/>
      <p:regular r:id="rId31"/>
    </p:embeddedFont>
    <p:embeddedFont>
      <p:font typeface="UTM Avo" panose="02040603050506020204" pitchFamily="18" charset="0"/>
      <p:regular r:id="rId32"/>
      <p:bold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iaBWwIcrU9n4N1e5s1b0zNy0su1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5FD"/>
    <a:srgbClr val="E6E6E6"/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5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21" Type="http://schemas.openxmlformats.org/officeDocument/2006/relationships/slide" Target="slides/slide17.xml"/><Relationship Id="rId34" Type="http://customschemas.google.com/relationships/presentationmetadata" Target="meta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1995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VN" dirty="0"/>
              <a:t>ấm vào học sinh để sang câu hỏi, sau khi xong hãy bấm vào xe buýt để sang bài mới.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ED5340-B3EE-B649-A44E-2E8031032051}" type="slidenum">
              <a:rPr kumimoji="0" lang="en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8520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Bấm vào xe buýt để quay lại trò chơi.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ED5340-B3EE-B649-A44E-2E8031032051}" type="slidenum">
              <a:rPr kumimoji="0" lang="en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5150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VN" dirty="0"/>
              <a:t>Bấm vào xe buýt để quay lại trò chơi.</a:t>
            </a: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ED5340-B3EE-B649-A44E-2E8031032051}" type="slidenum">
              <a:rPr kumimoji="0" lang="en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541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VN" dirty="0"/>
              <a:t>Bấm vào xe buýt để quay lại trò chơi.</a:t>
            </a: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ED5340-B3EE-B649-A44E-2E8031032051}" type="slidenum">
              <a:rPr kumimoji="0" lang="en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0700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VN" dirty="0"/>
              <a:t>Bấm vào xe buýt để quay lại trò chơi.</a:t>
            </a: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ED5340-B3EE-B649-A44E-2E8031032051}" type="slidenum">
              <a:rPr kumimoji="0" lang="en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81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4551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78169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94304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80496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22551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14" name="Google Shape;21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7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9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6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43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2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6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3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42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9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7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5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843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8243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089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686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6314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2226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7601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9963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9620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5996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942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4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66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84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17" Type="http://schemas.openxmlformats.org/officeDocument/2006/relationships/image" Target="../media/image18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0.png"/><Relationship Id="rId18" Type="http://schemas.openxmlformats.org/officeDocument/2006/relationships/slide" Target="slide6.xml"/><Relationship Id="rId26" Type="http://schemas.openxmlformats.org/officeDocument/2006/relationships/slide" Target="slide9.xml"/><Relationship Id="rId3" Type="http://schemas.openxmlformats.org/officeDocument/2006/relationships/audio" Target="../media/audio1.wav"/><Relationship Id="rId21" Type="http://schemas.openxmlformats.org/officeDocument/2006/relationships/slide" Target="slide8.xml"/><Relationship Id="rId7" Type="http://schemas.openxmlformats.org/officeDocument/2006/relationships/image" Target="../media/image9.svg"/><Relationship Id="rId12" Type="http://schemas.openxmlformats.org/officeDocument/2006/relationships/slide" Target="slide5.xml"/><Relationship Id="rId17" Type="http://schemas.openxmlformats.org/officeDocument/2006/relationships/image" Target="../media/image23.svg"/><Relationship Id="rId25" Type="http://schemas.openxmlformats.org/officeDocument/2006/relationships/image" Target="../media/image29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2.png"/><Relationship Id="rId20" Type="http://schemas.openxmlformats.org/officeDocument/2006/relationships/image" Target="../media/image25.sv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8.png"/><Relationship Id="rId11" Type="http://schemas.openxmlformats.org/officeDocument/2006/relationships/image" Target="../media/image15.svg"/><Relationship Id="rId24" Type="http://schemas.openxmlformats.org/officeDocument/2006/relationships/image" Target="../media/image28.png"/><Relationship Id="rId5" Type="http://schemas.openxmlformats.org/officeDocument/2006/relationships/image" Target="../media/image5.svg"/><Relationship Id="rId15" Type="http://schemas.openxmlformats.org/officeDocument/2006/relationships/slide" Target="slide7.xml"/><Relationship Id="rId23" Type="http://schemas.openxmlformats.org/officeDocument/2006/relationships/image" Target="../media/image27.svg"/><Relationship Id="rId28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4.png"/><Relationship Id="rId4" Type="http://schemas.openxmlformats.org/officeDocument/2006/relationships/image" Target="../media/image4.png"/><Relationship Id="rId9" Type="http://schemas.openxmlformats.org/officeDocument/2006/relationships/image" Target="../media/image13.svg"/><Relationship Id="rId14" Type="http://schemas.openxmlformats.org/officeDocument/2006/relationships/image" Target="../media/image21.svg"/><Relationship Id="rId22" Type="http://schemas.openxmlformats.org/officeDocument/2006/relationships/image" Target="../media/image26.png"/><Relationship Id="rId27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10.png"/><Relationship Id="rId18" Type="http://schemas.openxmlformats.org/officeDocument/2006/relationships/image" Target="../media/image15.svg"/><Relationship Id="rId3" Type="http://schemas.openxmlformats.org/officeDocument/2006/relationships/audio" Target="../media/audio2.wav"/><Relationship Id="rId21" Type="http://schemas.openxmlformats.org/officeDocument/2006/relationships/slide" Target="slide4.xml"/><Relationship Id="rId7" Type="http://schemas.openxmlformats.org/officeDocument/2006/relationships/image" Target="../media/image30.png"/><Relationship Id="rId12" Type="http://schemas.openxmlformats.org/officeDocument/2006/relationships/image" Target="../media/image9.sv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3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24" Type="http://schemas.openxmlformats.org/officeDocument/2006/relationships/image" Target="../media/image19.png"/><Relationship Id="rId5" Type="http://schemas.openxmlformats.org/officeDocument/2006/relationships/image" Target="../media/image4.png"/><Relationship Id="rId15" Type="http://schemas.openxmlformats.org/officeDocument/2006/relationships/image" Target="../media/image12.png"/><Relationship Id="rId23" Type="http://schemas.openxmlformats.org/officeDocument/2006/relationships/image" Target="../media/image32.png"/><Relationship Id="rId10" Type="http://schemas.openxmlformats.org/officeDocument/2006/relationships/image" Target="../media/image7.svg"/><Relationship Id="rId19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openxmlformats.org/officeDocument/2006/relationships/image" Target="../media/image6.png"/><Relationship Id="rId14" Type="http://schemas.openxmlformats.org/officeDocument/2006/relationships/image" Target="../media/image11.svg"/><Relationship Id="rId22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12.png"/><Relationship Id="rId18" Type="http://schemas.openxmlformats.org/officeDocument/2006/relationships/image" Target="../media/image18.svg"/><Relationship Id="rId3" Type="http://schemas.openxmlformats.org/officeDocument/2006/relationships/audio" Target="../media/audio3.wav"/><Relationship Id="rId21" Type="http://schemas.openxmlformats.org/officeDocument/2006/relationships/image" Target="../media/image16.png"/><Relationship Id="rId7" Type="http://schemas.openxmlformats.org/officeDocument/2006/relationships/image" Target="../media/image30.png"/><Relationship Id="rId12" Type="http://schemas.openxmlformats.org/officeDocument/2006/relationships/image" Target="../media/image9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5.svg"/><Relationship Id="rId20" Type="http://schemas.openxmlformats.org/officeDocument/2006/relationships/slide" Target="slide4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19.png"/><Relationship Id="rId10" Type="http://schemas.openxmlformats.org/officeDocument/2006/relationships/image" Target="../media/image7.svg"/><Relationship Id="rId19" Type="http://schemas.openxmlformats.org/officeDocument/2006/relationships/image" Target="../media/image33.png"/><Relationship Id="rId4" Type="http://schemas.openxmlformats.org/officeDocument/2006/relationships/audio" Target="../media/audio2.wav"/><Relationship Id="rId9" Type="http://schemas.openxmlformats.org/officeDocument/2006/relationships/image" Target="../media/image6.png"/><Relationship Id="rId14" Type="http://schemas.openxmlformats.org/officeDocument/2006/relationships/image" Target="../media/image13.svg"/><Relationship Id="rId22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12.png"/><Relationship Id="rId18" Type="http://schemas.openxmlformats.org/officeDocument/2006/relationships/image" Target="../media/image18.svg"/><Relationship Id="rId3" Type="http://schemas.openxmlformats.org/officeDocument/2006/relationships/audio" Target="../media/audio3.wav"/><Relationship Id="rId21" Type="http://schemas.openxmlformats.org/officeDocument/2006/relationships/image" Target="../media/image32.png"/><Relationship Id="rId7" Type="http://schemas.openxmlformats.org/officeDocument/2006/relationships/image" Target="../media/image30.png"/><Relationship Id="rId12" Type="http://schemas.openxmlformats.org/officeDocument/2006/relationships/image" Target="../media/image9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5.sv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7.svg"/><Relationship Id="rId19" Type="http://schemas.openxmlformats.org/officeDocument/2006/relationships/slide" Target="slide4.xml"/><Relationship Id="rId4" Type="http://schemas.openxmlformats.org/officeDocument/2006/relationships/audio" Target="../media/audio2.wav"/><Relationship Id="rId9" Type="http://schemas.openxmlformats.org/officeDocument/2006/relationships/image" Target="../media/image6.png"/><Relationship Id="rId14" Type="http://schemas.openxmlformats.org/officeDocument/2006/relationships/image" Target="../media/image13.svg"/><Relationship Id="rId22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13" Type="http://schemas.openxmlformats.org/officeDocument/2006/relationships/image" Target="../media/image12.png"/><Relationship Id="rId18" Type="http://schemas.openxmlformats.org/officeDocument/2006/relationships/image" Target="../media/image18.svg"/><Relationship Id="rId3" Type="http://schemas.openxmlformats.org/officeDocument/2006/relationships/audio" Target="../media/audio3.wav"/><Relationship Id="rId21" Type="http://schemas.openxmlformats.org/officeDocument/2006/relationships/image" Target="../media/image16.png"/><Relationship Id="rId7" Type="http://schemas.openxmlformats.org/officeDocument/2006/relationships/image" Target="../media/image30.png"/><Relationship Id="rId12" Type="http://schemas.openxmlformats.org/officeDocument/2006/relationships/image" Target="../media/image9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5.svg"/><Relationship Id="rId20" Type="http://schemas.openxmlformats.org/officeDocument/2006/relationships/slide" Target="slide4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19.png"/><Relationship Id="rId10" Type="http://schemas.openxmlformats.org/officeDocument/2006/relationships/image" Target="../media/image7.svg"/><Relationship Id="rId19" Type="http://schemas.openxmlformats.org/officeDocument/2006/relationships/image" Target="../media/image34.png"/><Relationship Id="rId4" Type="http://schemas.openxmlformats.org/officeDocument/2006/relationships/audio" Target="../media/audio2.wav"/><Relationship Id="rId9" Type="http://schemas.openxmlformats.org/officeDocument/2006/relationships/image" Target="../media/image6.png"/><Relationship Id="rId14" Type="http://schemas.openxmlformats.org/officeDocument/2006/relationships/image" Target="../media/image13.svg"/><Relationship Id="rId22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84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5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6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5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35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5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4-tap-1/1/390/84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0.png"/><Relationship Id="rId5" Type="http://schemas.microsoft.com/office/2007/relationships/hdphoto" Target="../media/hdphoto1.wdp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/>
        </p:nvSpPr>
        <p:spPr>
          <a:xfrm>
            <a:off x="9510944" y="81280"/>
            <a:ext cx="268105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TOÁN 4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64" name="Google Shape;164;p1"/>
          <p:cNvSpPr/>
          <p:nvPr/>
        </p:nvSpPr>
        <p:spPr>
          <a:xfrm>
            <a:off x="10807051" y="670412"/>
            <a:ext cx="990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FF"/>
                </a:solidFill>
                <a:latin typeface="UTM Avo" panose="02040603050506020204" pitchFamily="18" charset="0"/>
                <a:sym typeface="Arial"/>
              </a:rPr>
              <a:t>Tập 1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165" name="Google Shape;165;p1"/>
          <p:cNvSpPr txBox="1"/>
          <p:nvPr/>
        </p:nvSpPr>
        <p:spPr>
          <a:xfrm>
            <a:off x="727107" y="3160623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12</a:t>
            </a:r>
            <a:endParaRPr sz="1800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37: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Luyện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tập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chung</a:t>
            </a:r>
            <a:endParaRPr lang="en-US" sz="60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Tiết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1</a:t>
            </a:r>
            <a:endParaRPr sz="18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4"/>
            <a:extLst>
              <a:ext uri="{FF2B5EF4-FFF2-40B4-BE49-F238E27FC236}">
                <a16:creationId xmlns:a16="http://schemas.microsoft.com/office/drawing/2014/main" id="{4D1DDCA5-BC7F-F20E-4834-3C3EC6B6C8C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H="1">
            <a:off x="2843131" y="-2830135"/>
            <a:ext cx="6531731" cy="12192001"/>
          </a:xfrm>
          <a:custGeom>
            <a:avLst/>
            <a:gdLst/>
            <a:ahLst/>
            <a:cxnLst/>
            <a:rect l="l" t="t" r="r" b="b"/>
            <a:pathLst>
              <a:path w="10296170" h="21621750">
                <a:moveTo>
                  <a:pt x="10296170" y="0"/>
                </a:moveTo>
                <a:lnTo>
                  <a:pt x="0" y="0"/>
                </a:lnTo>
                <a:lnTo>
                  <a:pt x="0" y="21621750"/>
                </a:lnTo>
                <a:lnTo>
                  <a:pt x="10296170" y="21621750"/>
                </a:lnTo>
                <a:lnTo>
                  <a:pt x="1029617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63580" t="-19796" r="1" b="-9554"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rot="-1722308">
            <a:off x="-748576" y="212949"/>
            <a:ext cx="6217748" cy="1661835"/>
          </a:xfrm>
          <a:custGeom>
            <a:avLst/>
            <a:gdLst/>
            <a:ahLst/>
            <a:cxnLst/>
            <a:rect l="l" t="t" r="r" b="b"/>
            <a:pathLst>
              <a:path w="9326622" h="2492752">
                <a:moveTo>
                  <a:pt x="0" y="0"/>
                </a:moveTo>
                <a:lnTo>
                  <a:pt x="9326623" y="0"/>
                </a:lnTo>
                <a:lnTo>
                  <a:pt x="9326623" y="2492752"/>
                </a:lnTo>
                <a:lnTo>
                  <a:pt x="0" y="24927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 rot="210314">
            <a:off x="4854600" y="-699968"/>
            <a:ext cx="6217748" cy="1661835"/>
          </a:xfrm>
          <a:custGeom>
            <a:avLst/>
            <a:gdLst/>
            <a:ahLst/>
            <a:cxnLst/>
            <a:rect l="l" t="t" r="r" b="b"/>
            <a:pathLst>
              <a:path w="9326622" h="2492752">
                <a:moveTo>
                  <a:pt x="0" y="0"/>
                </a:moveTo>
                <a:lnTo>
                  <a:pt x="9326622" y="0"/>
                </a:lnTo>
                <a:lnTo>
                  <a:pt x="9326622" y="2492752"/>
                </a:lnTo>
                <a:lnTo>
                  <a:pt x="0" y="24927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 rot="-2412439">
            <a:off x="316726" y="1145481"/>
            <a:ext cx="738148" cy="331495"/>
          </a:xfrm>
          <a:custGeom>
            <a:avLst/>
            <a:gdLst/>
            <a:ahLst/>
            <a:cxnLst/>
            <a:rect l="l" t="t" r="r" b="b"/>
            <a:pathLst>
              <a:path w="1107222" h="497243">
                <a:moveTo>
                  <a:pt x="0" y="0"/>
                </a:moveTo>
                <a:lnTo>
                  <a:pt x="1107222" y="0"/>
                </a:lnTo>
                <a:lnTo>
                  <a:pt x="1107222" y="497243"/>
                </a:lnTo>
                <a:lnTo>
                  <a:pt x="0" y="4972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8821851" y="5287121"/>
            <a:ext cx="467239" cy="462141"/>
          </a:xfrm>
          <a:custGeom>
            <a:avLst/>
            <a:gdLst/>
            <a:ahLst/>
            <a:cxnLst/>
            <a:rect l="l" t="t" r="r" b="b"/>
            <a:pathLst>
              <a:path w="700858" h="693212">
                <a:moveTo>
                  <a:pt x="0" y="0"/>
                </a:moveTo>
                <a:lnTo>
                  <a:pt x="700857" y="0"/>
                </a:lnTo>
                <a:lnTo>
                  <a:pt x="700857" y="693212"/>
                </a:lnTo>
                <a:lnTo>
                  <a:pt x="0" y="69321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3238691" y="139478"/>
            <a:ext cx="211245" cy="364215"/>
          </a:xfrm>
          <a:custGeom>
            <a:avLst/>
            <a:gdLst/>
            <a:ahLst/>
            <a:cxnLst/>
            <a:rect l="l" t="t" r="r" b="b"/>
            <a:pathLst>
              <a:path w="316867" h="546322">
                <a:moveTo>
                  <a:pt x="0" y="0"/>
                </a:moveTo>
                <a:lnTo>
                  <a:pt x="316867" y="0"/>
                </a:lnTo>
                <a:lnTo>
                  <a:pt x="316867" y="546322"/>
                </a:lnTo>
                <a:lnTo>
                  <a:pt x="0" y="54632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074666" y="232914"/>
            <a:ext cx="524819" cy="541558"/>
          </a:xfrm>
          <a:custGeom>
            <a:avLst/>
            <a:gdLst/>
            <a:ahLst/>
            <a:cxnLst/>
            <a:rect l="l" t="t" r="r" b="b"/>
            <a:pathLst>
              <a:path w="787228" h="812337">
                <a:moveTo>
                  <a:pt x="0" y="0"/>
                </a:moveTo>
                <a:lnTo>
                  <a:pt x="787229" y="0"/>
                </a:lnTo>
                <a:lnTo>
                  <a:pt x="787229" y="812337"/>
                </a:lnTo>
                <a:lnTo>
                  <a:pt x="0" y="81233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64C20BBD-B125-37D0-0900-D987CA9B655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514619" y="4706518"/>
            <a:ext cx="2418395" cy="1623347"/>
          </a:xfrm>
          <a:prstGeom prst="rect">
            <a:avLst/>
          </a:prstGeom>
        </p:spPr>
      </p:pic>
      <p:sp>
        <p:nvSpPr>
          <p:cNvPr id="21" name="TextBox 25">
            <a:extLst>
              <a:ext uri="{FF2B5EF4-FFF2-40B4-BE49-F238E27FC236}">
                <a16:creationId xmlns:a16="http://schemas.microsoft.com/office/drawing/2014/main" id="{748BD3AA-2AC9-0A68-C798-191739460078}"/>
              </a:ext>
            </a:extLst>
          </p:cNvPr>
          <p:cNvSpPr txBox="1"/>
          <p:nvPr/>
        </p:nvSpPr>
        <p:spPr>
          <a:xfrm>
            <a:off x="2670514" y="1637067"/>
            <a:ext cx="685097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800"/>
              </a:lnSpc>
              <a:spcBef>
                <a:spcPct val="0"/>
              </a:spcBef>
              <a:buClrTx/>
            </a:pPr>
            <a:r>
              <a:rPr lang="en-US" sz="4000" b="1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ĐÓN EM TỚI TRƯỜNG</a:t>
            </a:r>
          </a:p>
        </p:txBody>
      </p:sp>
      <p:grpSp>
        <p:nvGrpSpPr>
          <p:cNvPr id="22" name="Group 6">
            <a:extLst>
              <a:ext uri="{FF2B5EF4-FFF2-40B4-BE49-F238E27FC236}">
                <a16:creationId xmlns:a16="http://schemas.microsoft.com/office/drawing/2014/main" id="{BDF0EAAB-38BA-3F57-66F1-81D5FA2CB00B}"/>
              </a:ext>
            </a:extLst>
          </p:cNvPr>
          <p:cNvGrpSpPr/>
          <p:nvPr/>
        </p:nvGrpSpPr>
        <p:grpSpPr>
          <a:xfrm>
            <a:off x="3060698" y="2419536"/>
            <a:ext cx="6074024" cy="2399237"/>
            <a:chOff x="0" y="0"/>
            <a:chExt cx="4510908" cy="5117678"/>
          </a:xfrm>
        </p:grpSpPr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03BB45E5-4DDB-A4EE-47AA-20047461E810}"/>
                </a:ext>
              </a:extLst>
            </p:cNvPr>
            <p:cNvSpPr/>
            <p:nvPr/>
          </p:nvSpPr>
          <p:spPr>
            <a:xfrm>
              <a:off x="10160" y="16510"/>
              <a:ext cx="4488048" cy="5089738"/>
            </a:xfrm>
            <a:custGeom>
              <a:avLst/>
              <a:gdLst/>
              <a:ahLst/>
              <a:cxnLst/>
              <a:rect l="l" t="t" r="r" b="b"/>
              <a:pathLst>
                <a:path w="4488048" h="5089738">
                  <a:moveTo>
                    <a:pt x="4488048" y="5089738"/>
                  </a:moveTo>
                  <a:lnTo>
                    <a:pt x="0" y="5082118"/>
                  </a:lnTo>
                  <a:lnTo>
                    <a:pt x="0" y="1778481"/>
                  </a:lnTo>
                  <a:lnTo>
                    <a:pt x="17780" y="19050"/>
                  </a:lnTo>
                  <a:lnTo>
                    <a:pt x="2235976" y="0"/>
                  </a:lnTo>
                  <a:lnTo>
                    <a:pt x="4468998" y="5080"/>
                  </a:lnTo>
                  <a:close/>
                </a:path>
              </a:pathLst>
            </a:custGeom>
            <a:solidFill>
              <a:srgbClr val="FCF8EB"/>
            </a:solidFill>
          </p:spPr>
          <p:txBody>
            <a:bodyPr/>
            <a:lstStyle/>
            <a:p>
              <a:pPr defTabSz="609630">
                <a:buClrTx/>
              </a:pPr>
              <a:endParaRPr lang="en-VN" sz="12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50047882-DE2A-0B7C-0FB9-1C0EC5AE000F}"/>
                </a:ext>
              </a:extLst>
            </p:cNvPr>
            <p:cNvSpPr/>
            <p:nvPr/>
          </p:nvSpPr>
          <p:spPr>
            <a:xfrm>
              <a:off x="-3810" y="0"/>
              <a:ext cx="4517258" cy="5116408"/>
            </a:xfrm>
            <a:custGeom>
              <a:avLst/>
              <a:gdLst/>
              <a:ahLst/>
              <a:cxnLst/>
              <a:rect l="l" t="t" r="r" b="b"/>
              <a:pathLst>
                <a:path w="4517258" h="5116408">
                  <a:moveTo>
                    <a:pt x="4482968" y="21590"/>
                  </a:moveTo>
                  <a:cubicBezTo>
                    <a:pt x="4484238" y="34290"/>
                    <a:pt x="4484238" y="44450"/>
                    <a:pt x="4485508" y="54610"/>
                  </a:cubicBezTo>
                  <a:cubicBezTo>
                    <a:pt x="4488048" y="141557"/>
                    <a:pt x="4489318" y="253384"/>
                    <a:pt x="4491858" y="361216"/>
                  </a:cubicBezTo>
                  <a:cubicBezTo>
                    <a:pt x="4491858" y="516974"/>
                    <a:pt x="4504558" y="3588208"/>
                    <a:pt x="4510908" y="3743966"/>
                  </a:cubicBezTo>
                  <a:cubicBezTo>
                    <a:pt x="4517258" y="3979601"/>
                    <a:pt x="4513448" y="4219229"/>
                    <a:pt x="4513448" y="4454863"/>
                  </a:cubicBezTo>
                  <a:cubicBezTo>
                    <a:pt x="4513448" y="4662541"/>
                    <a:pt x="4514718" y="4854243"/>
                    <a:pt x="4515988" y="5055448"/>
                  </a:cubicBezTo>
                  <a:cubicBezTo>
                    <a:pt x="4515988" y="5077039"/>
                    <a:pt x="4515988" y="5091008"/>
                    <a:pt x="4515988" y="5115139"/>
                  </a:cubicBezTo>
                  <a:cubicBezTo>
                    <a:pt x="4493128" y="5115139"/>
                    <a:pt x="4472808" y="5116408"/>
                    <a:pt x="4443397" y="5115139"/>
                  </a:cubicBezTo>
                  <a:cubicBezTo>
                    <a:pt x="4216368" y="5110058"/>
                    <a:pt x="3985846" y="5116408"/>
                    <a:pt x="3758816" y="5111328"/>
                  </a:cubicBezTo>
                  <a:cubicBezTo>
                    <a:pt x="3622599" y="5107518"/>
                    <a:pt x="3489874" y="5110058"/>
                    <a:pt x="3353657" y="5107518"/>
                  </a:cubicBezTo>
                  <a:cubicBezTo>
                    <a:pt x="3290787" y="5106248"/>
                    <a:pt x="3227918" y="5104978"/>
                    <a:pt x="3165048" y="5103708"/>
                  </a:cubicBezTo>
                  <a:cubicBezTo>
                    <a:pt x="3126628" y="5103708"/>
                    <a:pt x="3091700" y="5104978"/>
                    <a:pt x="3053279" y="5104978"/>
                  </a:cubicBezTo>
                  <a:cubicBezTo>
                    <a:pt x="2955483" y="5103708"/>
                    <a:pt x="2686540" y="5104978"/>
                    <a:pt x="2588743" y="5103708"/>
                  </a:cubicBezTo>
                  <a:cubicBezTo>
                    <a:pt x="2518888" y="5102439"/>
                    <a:pt x="1121785" y="5111328"/>
                    <a:pt x="1051930" y="5110058"/>
                  </a:cubicBezTo>
                  <a:cubicBezTo>
                    <a:pt x="1034466" y="5110058"/>
                    <a:pt x="1013510" y="5111328"/>
                    <a:pt x="996046" y="5111328"/>
                  </a:cubicBezTo>
                  <a:cubicBezTo>
                    <a:pt x="954133" y="5111328"/>
                    <a:pt x="915712" y="5112598"/>
                    <a:pt x="873799" y="5112598"/>
                  </a:cubicBezTo>
                  <a:cubicBezTo>
                    <a:pt x="769016" y="5112598"/>
                    <a:pt x="667726" y="5111328"/>
                    <a:pt x="562944" y="5110058"/>
                  </a:cubicBezTo>
                  <a:cubicBezTo>
                    <a:pt x="500074" y="5108789"/>
                    <a:pt x="437205" y="5107518"/>
                    <a:pt x="377828" y="5106248"/>
                  </a:cubicBezTo>
                  <a:cubicBezTo>
                    <a:pt x="266059" y="5104978"/>
                    <a:pt x="154291" y="5103708"/>
                    <a:pt x="48260" y="5103708"/>
                  </a:cubicBezTo>
                  <a:cubicBezTo>
                    <a:pt x="38100" y="5103708"/>
                    <a:pt x="29210" y="5103708"/>
                    <a:pt x="19050" y="5102439"/>
                  </a:cubicBezTo>
                  <a:cubicBezTo>
                    <a:pt x="10160" y="5101168"/>
                    <a:pt x="5080" y="5094818"/>
                    <a:pt x="7620" y="5085928"/>
                  </a:cubicBezTo>
                  <a:cubicBezTo>
                    <a:pt x="16510" y="5053933"/>
                    <a:pt x="12700" y="4954089"/>
                    <a:pt x="11430" y="4850249"/>
                  </a:cubicBezTo>
                  <a:cubicBezTo>
                    <a:pt x="10160" y="4638578"/>
                    <a:pt x="6350" y="4430900"/>
                    <a:pt x="7620" y="4219229"/>
                  </a:cubicBezTo>
                  <a:cubicBezTo>
                    <a:pt x="5080" y="3955638"/>
                    <a:pt x="0" y="692701"/>
                    <a:pt x="7620" y="425117"/>
                  </a:cubicBezTo>
                  <a:cubicBezTo>
                    <a:pt x="8890" y="373197"/>
                    <a:pt x="7620" y="317284"/>
                    <a:pt x="8890" y="265365"/>
                  </a:cubicBezTo>
                  <a:cubicBezTo>
                    <a:pt x="10160" y="181495"/>
                    <a:pt x="12700" y="89638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66972" y="30480"/>
                    <a:pt x="122856" y="29210"/>
                  </a:cubicBezTo>
                  <a:cubicBezTo>
                    <a:pt x="217161" y="25400"/>
                    <a:pt x="311465" y="22860"/>
                    <a:pt x="409263" y="20320"/>
                  </a:cubicBezTo>
                  <a:cubicBezTo>
                    <a:pt x="475625" y="17780"/>
                    <a:pt x="541987" y="16510"/>
                    <a:pt x="604857" y="13970"/>
                  </a:cubicBezTo>
                  <a:cubicBezTo>
                    <a:pt x="667727" y="11430"/>
                    <a:pt x="734089" y="8890"/>
                    <a:pt x="796959" y="8890"/>
                  </a:cubicBezTo>
                  <a:cubicBezTo>
                    <a:pt x="866814" y="7620"/>
                    <a:pt x="936669" y="10160"/>
                    <a:pt x="1006524" y="8890"/>
                  </a:cubicBezTo>
                  <a:cubicBezTo>
                    <a:pt x="1093843" y="8890"/>
                    <a:pt x="2676062" y="6350"/>
                    <a:pt x="2763381" y="5080"/>
                  </a:cubicBezTo>
                  <a:cubicBezTo>
                    <a:pt x="2847207" y="3810"/>
                    <a:pt x="2931033" y="2540"/>
                    <a:pt x="3018352" y="2540"/>
                  </a:cubicBezTo>
                  <a:cubicBezTo>
                    <a:pt x="3161555" y="1270"/>
                    <a:pt x="3301265" y="0"/>
                    <a:pt x="3444469" y="0"/>
                  </a:cubicBezTo>
                  <a:cubicBezTo>
                    <a:pt x="3503846" y="0"/>
                    <a:pt x="3566715" y="2540"/>
                    <a:pt x="3626092" y="2540"/>
                  </a:cubicBezTo>
                  <a:cubicBezTo>
                    <a:pt x="3790251" y="3810"/>
                    <a:pt x="3957904" y="5080"/>
                    <a:pt x="4122063" y="7620"/>
                  </a:cubicBezTo>
                  <a:cubicBezTo>
                    <a:pt x="4209382" y="8890"/>
                    <a:pt x="4296701" y="12700"/>
                    <a:pt x="4384020" y="16510"/>
                  </a:cubicBezTo>
                  <a:cubicBezTo>
                    <a:pt x="4404977" y="16510"/>
                    <a:pt x="4425933" y="16510"/>
                    <a:pt x="4443397" y="16510"/>
                  </a:cubicBezTo>
                  <a:cubicBezTo>
                    <a:pt x="4463918" y="17780"/>
                    <a:pt x="4472808" y="20320"/>
                    <a:pt x="4482968" y="21590"/>
                  </a:cubicBezTo>
                  <a:close/>
                  <a:moveTo>
                    <a:pt x="4493128" y="5098628"/>
                  </a:moveTo>
                  <a:cubicBezTo>
                    <a:pt x="4494398" y="5082118"/>
                    <a:pt x="4495668" y="5069418"/>
                    <a:pt x="4495668" y="5056718"/>
                  </a:cubicBezTo>
                  <a:cubicBezTo>
                    <a:pt x="4494398" y="4834274"/>
                    <a:pt x="4493128" y="4622603"/>
                    <a:pt x="4493128" y="4394956"/>
                  </a:cubicBezTo>
                  <a:cubicBezTo>
                    <a:pt x="4493128" y="4291118"/>
                    <a:pt x="4495668" y="4187279"/>
                    <a:pt x="4494398" y="4083440"/>
                  </a:cubicBezTo>
                  <a:cubicBezTo>
                    <a:pt x="4494398" y="3987588"/>
                    <a:pt x="4493128" y="3887743"/>
                    <a:pt x="4491858" y="3791892"/>
                  </a:cubicBezTo>
                  <a:cubicBezTo>
                    <a:pt x="4486778" y="3644121"/>
                    <a:pt x="4475348" y="584869"/>
                    <a:pt x="4475348" y="437098"/>
                  </a:cubicBezTo>
                  <a:cubicBezTo>
                    <a:pt x="4472808" y="313291"/>
                    <a:pt x="4470268" y="185489"/>
                    <a:pt x="4467728" y="63500"/>
                  </a:cubicBezTo>
                  <a:cubicBezTo>
                    <a:pt x="4466458" y="44450"/>
                    <a:pt x="4465188" y="43180"/>
                    <a:pt x="4432919" y="41910"/>
                  </a:cubicBezTo>
                  <a:cubicBezTo>
                    <a:pt x="4422440" y="41910"/>
                    <a:pt x="4415455" y="41910"/>
                    <a:pt x="4404977" y="40640"/>
                  </a:cubicBezTo>
                  <a:cubicBezTo>
                    <a:pt x="4317658" y="36830"/>
                    <a:pt x="4226846" y="31750"/>
                    <a:pt x="4139527" y="30480"/>
                  </a:cubicBezTo>
                  <a:cubicBezTo>
                    <a:pt x="3926469" y="26670"/>
                    <a:pt x="3709918" y="25400"/>
                    <a:pt x="3496860" y="22860"/>
                  </a:cubicBezTo>
                  <a:cubicBezTo>
                    <a:pt x="3465425" y="22860"/>
                    <a:pt x="3430498" y="22860"/>
                    <a:pt x="3399063" y="22860"/>
                  </a:cubicBezTo>
                  <a:cubicBezTo>
                    <a:pt x="3346671" y="22860"/>
                    <a:pt x="3294280" y="22860"/>
                    <a:pt x="3245381" y="22860"/>
                  </a:cubicBezTo>
                  <a:cubicBezTo>
                    <a:pt x="3133613" y="22860"/>
                    <a:pt x="3021845" y="22860"/>
                    <a:pt x="2913569" y="24130"/>
                  </a:cubicBezTo>
                  <a:cubicBezTo>
                    <a:pt x="2819265" y="25400"/>
                    <a:pt x="1230060" y="29210"/>
                    <a:pt x="1135756" y="29210"/>
                  </a:cubicBezTo>
                  <a:cubicBezTo>
                    <a:pt x="982075" y="29210"/>
                    <a:pt x="828393" y="26670"/>
                    <a:pt x="674712" y="33020"/>
                  </a:cubicBezTo>
                  <a:cubicBezTo>
                    <a:pt x="594379" y="36830"/>
                    <a:pt x="517538" y="36830"/>
                    <a:pt x="440697" y="38100"/>
                  </a:cubicBezTo>
                  <a:cubicBezTo>
                    <a:pt x="307973" y="41910"/>
                    <a:pt x="175248" y="45720"/>
                    <a:pt x="49530" y="50800"/>
                  </a:cubicBezTo>
                  <a:cubicBezTo>
                    <a:pt x="36830" y="50800"/>
                    <a:pt x="34290" y="53340"/>
                    <a:pt x="33020" y="77656"/>
                  </a:cubicBezTo>
                  <a:cubicBezTo>
                    <a:pt x="31750" y="149545"/>
                    <a:pt x="31750" y="221433"/>
                    <a:pt x="30480" y="293322"/>
                  </a:cubicBezTo>
                  <a:cubicBezTo>
                    <a:pt x="29210" y="413136"/>
                    <a:pt x="26670" y="528956"/>
                    <a:pt x="25400" y="648770"/>
                  </a:cubicBezTo>
                  <a:cubicBezTo>
                    <a:pt x="20320" y="776572"/>
                    <a:pt x="26670" y="3899725"/>
                    <a:pt x="29210" y="4027526"/>
                  </a:cubicBezTo>
                  <a:cubicBezTo>
                    <a:pt x="29210" y="4163316"/>
                    <a:pt x="29210" y="4303099"/>
                    <a:pt x="30480" y="4438888"/>
                  </a:cubicBezTo>
                  <a:cubicBezTo>
                    <a:pt x="30480" y="4538733"/>
                    <a:pt x="33020" y="4638578"/>
                    <a:pt x="33020" y="4738423"/>
                  </a:cubicBezTo>
                  <a:cubicBezTo>
                    <a:pt x="33020" y="4846256"/>
                    <a:pt x="33020" y="4954089"/>
                    <a:pt x="31750" y="5056718"/>
                  </a:cubicBezTo>
                  <a:cubicBezTo>
                    <a:pt x="31750" y="5060528"/>
                    <a:pt x="31750" y="5063068"/>
                    <a:pt x="31750" y="5066878"/>
                  </a:cubicBezTo>
                  <a:cubicBezTo>
                    <a:pt x="31750" y="5077039"/>
                    <a:pt x="35560" y="5080848"/>
                    <a:pt x="44450" y="5080848"/>
                  </a:cubicBezTo>
                  <a:cubicBezTo>
                    <a:pt x="73958" y="5080848"/>
                    <a:pt x="122856" y="5082118"/>
                    <a:pt x="168262" y="5082118"/>
                  </a:cubicBezTo>
                  <a:cubicBezTo>
                    <a:pt x="234625" y="5082118"/>
                    <a:pt x="304480" y="5079578"/>
                    <a:pt x="370842" y="5082118"/>
                  </a:cubicBezTo>
                  <a:cubicBezTo>
                    <a:pt x="479118" y="5085928"/>
                    <a:pt x="587393" y="5088468"/>
                    <a:pt x="695669" y="5087198"/>
                  </a:cubicBezTo>
                  <a:cubicBezTo>
                    <a:pt x="765524" y="5085928"/>
                    <a:pt x="831886" y="5088468"/>
                    <a:pt x="901741" y="5088468"/>
                  </a:cubicBezTo>
                  <a:cubicBezTo>
                    <a:pt x="1003031" y="5088468"/>
                    <a:pt x="1104321" y="5087198"/>
                    <a:pt x="1205611" y="5088468"/>
                  </a:cubicBezTo>
                  <a:cubicBezTo>
                    <a:pt x="1355800" y="5089739"/>
                    <a:pt x="3004381" y="5079578"/>
                    <a:pt x="3158062" y="5082118"/>
                  </a:cubicBezTo>
                  <a:cubicBezTo>
                    <a:pt x="3224425" y="5083389"/>
                    <a:pt x="3290787" y="5084658"/>
                    <a:pt x="3353657" y="5084658"/>
                  </a:cubicBezTo>
                  <a:cubicBezTo>
                    <a:pt x="3468918" y="5087198"/>
                    <a:pt x="3580686" y="5083389"/>
                    <a:pt x="3695947" y="5087198"/>
                  </a:cubicBezTo>
                  <a:cubicBezTo>
                    <a:pt x="3790251" y="5089739"/>
                    <a:pt x="3884556" y="5089739"/>
                    <a:pt x="3978860" y="5092278"/>
                  </a:cubicBezTo>
                  <a:cubicBezTo>
                    <a:pt x="4118571" y="5096089"/>
                    <a:pt x="4258281" y="5098628"/>
                    <a:pt x="4397991" y="5099898"/>
                  </a:cubicBezTo>
                  <a:cubicBezTo>
                    <a:pt x="4450383" y="5099898"/>
                    <a:pt x="4472808" y="5098628"/>
                    <a:pt x="4493128" y="5098628"/>
                  </a:cubicBezTo>
                  <a:close/>
                </a:path>
              </a:pathLst>
            </a:custGeom>
            <a:solidFill>
              <a:srgbClr val="F16B16"/>
            </a:solidFill>
          </p:spPr>
          <p:txBody>
            <a:bodyPr/>
            <a:lstStyle/>
            <a:p>
              <a:pPr defTabSz="609630">
                <a:buClrTx/>
              </a:pPr>
              <a:endParaRPr lang="en-VN" sz="12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25" name="TextBox 25">
            <a:extLst>
              <a:ext uri="{FF2B5EF4-FFF2-40B4-BE49-F238E27FC236}">
                <a16:creationId xmlns:a16="http://schemas.microsoft.com/office/drawing/2014/main" id="{4E7F77A5-0317-518E-5AE9-28044470532F}"/>
              </a:ext>
            </a:extLst>
          </p:cNvPr>
          <p:cNvSpPr txBox="1"/>
          <p:nvPr/>
        </p:nvSpPr>
        <p:spPr>
          <a:xfrm>
            <a:off x="3465838" y="2639335"/>
            <a:ext cx="5260323" cy="175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09630">
              <a:lnSpc>
                <a:spcPct val="150000"/>
              </a:lnSpc>
              <a:spcBef>
                <a:spcPct val="0"/>
              </a:spcBef>
              <a:buClrTx/>
            </a:pP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buýt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đến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rồi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trả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lời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chính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xác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hỏi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bạn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được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lên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xe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buýt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667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nhé</a:t>
            </a:r>
            <a:r>
              <a:rPr lang="en-US" sz="2667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26" name="Picture 18">
            <a:extLst>
              <a:ext uri="{FF2B5EF4-FFF2-40B4-BE49-F238E27FC236}">
                <a16:creationId xmlns:a16="http://schemas.microsoft.com/office/drawing/2014/main" id="{793043F5-29F9-8C48-0F12-E8DB015A7AA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9225765" y="4181114"/>
            <a:ext cx="3014976" cy="20388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F57655-BEB6-8A4A-DB9F-7E5ED6B0532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680313" y="-89828"/>
            <a:ext cx="1497764" cy="72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41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reveal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H="1">
            <a:off x="2830134" y="-2868779"/>
            <a:ext cx="6531731" cy="12192001"/>
          </a:xfrm>
          <a:custGeom>
            <a:avLst/>
            <a:gdLst/>
            <a:ahLst/>
            <a:cxnLst/>
            <a:rect l="l" t="t" r="r" b="b"/>
            <a:pathLst>
              <a:path w="10296170" h="21621750">
                <a:moveTo>
                  <a:pt x="10296170" y="0"/>
                </a:moveTo>
                <a:lnTo>
                  <a:pt x="0" y="0"/>
                </a:lnTo>
                <a:lnTo>
                  <a:pt x="0" y="21621750"/>
                </a:lnTo>
                <a:lnTo>
                  <a:pt x="10296170" y="21621750"/>
                </a:lnTo>
                <a:lnTo>
                  <a:pt x="1029617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63580" t="-19796" r="1" b="-9554"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 rot="-2412439">
            <a:off x="316726" y="1145481"/>
            <a:ext cx="738148" cy="331495"/>
          </a:xfrm>
          <a:custGeom>
            <a:avLst/>
            <a:gdLst/>
            <a:ahLst/>
            <a:cxnLst/>
            <a:rect l="l" t="t" r="r" b="b"/>
            <a:pathLst>
              <a:path w="1107222" h="497243">
                <a:moveTo>
                  <a:pt x="0" y="0"/>
                </a:moveTo>
                <a:lnTo>
                  <a:pt x="1107222" y="0"/>
                </a:lnTo>
                <a:lnTo>
                  <a:pt x="1107222" y="497243"/>
                </a:lnTo>
                <a:lnTo>
                  <a:pt x="0" y="4972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3238691" y="139478"/>
            <a:ext cx="211245" cy="364215"/>
          </a:xfrm>
          <a:custGeom>
            <a:avLst/>
            <a:gdLst/>
            <a:ahLst/>
            <a:cxnLst/>
            <a:rect l="l" t="t" r="r" b="b"/>
            <a:pathLst>
              <a:path w="316867" h="546322">
                <a:moveTo>
                  <a:pt x="0" y="0"/>
                </a:moveTo>
                <a:lnTo>
                  <a:pt x="316867" y="0"/>
                </a:lnTo>
                <a:lnTo>
                  <a:pt x="316867" y="546322"/>
                </a:lnTo>
                <a:lnTo>
                  <a:pt x="0" y="5463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074666" y="232914"/>
            <a:ext cx="524819" cy="541558"/>
          </a:xfrm>
          <a:custGeom>
            <a:avLst/>
            <a:gdLst/>
            <a:ahLst/>
            <a:cxnLst/>
            <a:rect l="l" t="t" r="r" b="b"/>
            <a:pathLst>
              <a:path w="787228" h="812337">
                <a:moveTo>
                  <a:pt x="0" y="0"/>
                </a:moveTo>
                <a:lnTo>
                  <a:pt x="787229" y="0"/>
                </a:lnTo>
                <a:lnTo>
                  <a:pt x="787229" y="812337"/>
                </a:lnTo>
                <a:lnTo>
                  <a:pt x="0" y="81233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6" name="nữ 1">
            <a:hlinkClick r:id="rId12" action="ppaction://hlinksldjump"/>
            <a:extLst>
              <a:ext uri="{FF2B5EF4-FFF2-40B4-BE49-F238E27FC236}">
                <a16:creationId xmlns:a16="http://schemas.microsoft.com/office/drawing/2014/main" id="{5B463FB2-B96E-0B9F-B3A2-12893A3F1F8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033189" y="2338017"/>
            <a:ext cx="906279" cy="2743200"/>
          </a:xfrm>
          <a:prstGeom prst="rect">
            <a:avLst/>
          </a:prstGeom>
        </p:spPr>
      </p:pic>
      <p:pic>
        <p:nvPicPr>
          <p:cNvPr id="7" name="nữ 2">
            <a:hlinkClick r:id="rId15" action="ppaction://hlinksldjump"/>
            <a:extLst>
              <a:ext uri="{FF2B5EF4-FFF2-40B4-BE49-F238E27FC236}">
                <a16:creationId xmlns:a16="http://schemas.microsoft.com/office/drawing/2014/main" id="{968AB7A7-CC6B-2EB0-C55F-FABB575690B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6115122" y="321585"/>
            <a:ext cx="959421" cy="2743200"/>
          </a:xfrm>
          <a:prstGeom prst="rect">
            <a:avLst/>
          </a:prstGeom>
        </p:spPr>
      </p:pic>
      <p:pic>
        <p:nvPicPr>
          <p:cNvPr id="8" name="nam 1">
            <a:hlinkClick r:id="rId18" action="ppaction://hlinksldjump"/>
            <a:extLst>
              <a:ext uri="{FF2B5EF4-FFF2-40B4-BE49-F238E27FC236}">
                <a16:creationId xmlns:a16="http://schemas.microsoft.com/office/drawing/2014/main" id="{3A06825B-BBC8-0C28-245F-5231C3AAC75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3260675" y="825744"/>
            <a:ext cx="885675" cy="2743200"/>
          </a:xfrm>
          <a:prstGeom prst="rect">
            <a:avLst/>
          </a:prstGeom>
        </p:spPr>
      </p:pic>
      <p:pic>
        <p:nvPicPr>
          <p:cNvPr id="9" name="nam 2">
            <a:hlinkClick r:id="rId21" action="ppaction://hlinksldjump"/>
            <a:extLst>
              <a:ext uri="{FF2B5EF4-FFF2-40B4-BE49-F238E27FC236}">
                <a16:creationId xmlns:a16="http://schemas.microsoft.com/office/drawing/2014/main" id="{65668A0F-DB77-56BC-73BF-3196CF0018C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8867522" y="1329379"/>
            <a:ext cx="911117" cy="2743200"/>
          </a:xfrm>
          <a:prstGeom prst="rect">
            <a:avLst/>
          </a:prstGeom>
        </p:spPr>
      </p:pic>
      <p:pic>
        <p:nvPicPr>
          <p:cNvPr id="10" name="Picture 22">
            <a:extLst>
              <a:ext uri="{FF2B5EF4-FFF2-40B4-BE49-F238E27FC236}">
                <a16:creationId xmlns:a16="http://schemas.microsoft.com/office/drawing/2014/main" id="{4345AF16-87C3-BD19-5A2D-D9B9EB763B6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9392341" y="139478"/>
            <a:ext cx="2499643" cy="1372532"/>
          </a:xfrm>
          <a:prstGeom prst="rect">
            <a:avLst/>
          </a:prstGeom>
        </p:spPr>
      </p:pic>
      <p:pic>
        <p:nvPicPr>
          <p:cNvPr id="16" name="XE">
            <a:hlinkClick r:id="rId26" action="ppaction://hlinksldjump"/>
            <a:extLst>
              <a:ext uri="{FF2B5EF4-FFF2-40B4-BE49-F238E27FC236}">
                <a16:creationId xmlns:a16="http://schemas.microsoft.com/office/drawing/2014/main" id="{59E7699C-BD4B-C52A-D27C-2C1803D99D03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>
            <a:fillRect/>
          </a:stretch>
        </p:blipFill>
        <p:spPr>
          <a:xfrm>
            <a:off x="4114800" y="3413284"/>
            <a:ext cx="4968133" cy="33348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44A312-5888-0E92-3BEB-496A60D3618C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680313" y="-89828"/>
            <a:ext cx="1497764" cy="72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476948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72 -0.07038 L 0.32813 0.2035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20" y="13688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2 -0.07346 L 0.14471 0.4128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95" y="2430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31 -0.00247 L -0.08238 0.4939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74" y="248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5 -0.02716 L -0.13134 0.3299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1785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07 -0.01852 L 0.35955 -0.0209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24" y="-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H="1">
            <a:off x="2830134" y="-2833143"/>
            <a:ext cx="6531731" cy="12192001"/>
          </a:xfrm>
          <a:custGeom>
            <a:avLst/>
            <a:gdLst/>
            <a:ahLst/>
            <a:cxnLst/>
            <a:rect l="l" t="t" r="r" b="b"/>
            <a:pathLst>
              <a:path w="10296170" h="21621750">
                <a:moveTo>
                  <a:pt x="10296170" y="0"/>
                </a:moveTo>
                <a:lnTo>
                  <a:pt x="0" y="0"/>
                </a:lnTo>
                <a:lnTo>
                  <a:pt x="0" y="21621750"/>
                </a:lnTo>
                <a:lnTo>
                  <a:pt x="10296170" y="21621750"/>
                </a:lnTo>
                <a:lnTo>
                  <a:pt x="1029617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63580" t="-19796" r="1" b="-9554"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C7A6A04-8379-7355-D977-81CAFE8D057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b="19416"/>
          <a:stretch/>
        </p:blipFill>
        <p:spPr>
          <a:xfrm>
            <a:off x="3350875" y="2578314"/>
            <a:ext cx="5838651" cy="3240561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rot="-1722308">
            <a:off x="-490548" y="856112"/>
            <a:ext cx="3405635" cy="910233"/>
          </a:xfrm>
          <a:custGeom>
            <a:avLst/>
            <a:gdLst/>
            <a:ahLst/>
            <a:cxnLst/>
            <a:rect l="l" t="t" r="r" b="b"/>
            <a:pathLst>
              <a:path w="9326622" h="2492752">
                <a:moveTo>
                  <a:pt x="0" y="0"/>
                </a:moveTo>
                <a:lnTo>
                  <a:pt x="9326623" y="0"/>
                </a:lnTo>
                <a:lnTo>
                  <a:pt x="9326623" y="2492752"/>
                </a:lnTo>
                <a:lnTo>
                  <a:pt x="0" y="24927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 rot="210314">
            <a:off x="4854600" y="-699968"/>
            <a:ext cx="6217748" cy="1661835"/>
          </a:xfrm>
          <a:custGeom>
            <a:avLst/>
            <a:gdLst/>
            <a:ahLst/>
            <a:cxnLst/>
            <a:rect l="l" t="t" r="r" b="b"/>
            <a:pathLst>
              <a:path w="9326622" h="2492752">
                <a:moveTo>
                  <a:pt x="0" y="0"/>
                </a:moveTo>
                <a:lnTo>
                  <a:pt x="9326622" y="0"/>
                </a:lnTo>
                <a:lnTo>
                  <a:pt x="9326622" y="2492752"/>
                </a:lnTo>
                <a:lnTo>
                  <a:pt x="0" y="24927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 rot="-2412439">
            <a:off x="316726" y="1145481"/>
            <a:ext cx="738148" cy="331495"/>
          </a:xfrm>
          <a:custGeom>
            <a:avLst/>
            <a:gdLst/>
            <a:ahLst/>
            <a:cxnLst/>
            <a:rect l="l" t="t" r="r" b="b"/>
            <a:pathLst>
              <a:path w="1107222" h="497243">
                <a:moveTo>
                  <a:pt x="0" y="0"/>
                </a:moveTo>
                <a:lnTo>
                  <a:pt x="1107222" y="0"/>
                </a:lnTo>
                <a:lnTo>
                  <a:pt x="1107222" y="497243"/>
                </a:lnTo>
                <a:lnTo>
                  <a:pt x="0" y="49724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8821851" y="5287121"/>
            <a:ext cx="467239" cy="462141"/>
          </a:xfrm>
          <a:custGeom>
            <a:avLst/>
            <a:gdLst/>
            <a:ahLst/>
            <a:cxnLst/>
            <a:rect l="l" t="t" r="r" b="b"/>
            <a:pathLst>
              <a:path w="700858" h="693212">
                <a:moveTo>
                  <a:pt x="0" y="0"/>
                </a:moveTo>
                <a:lnTo>
                  <a:pt x="700857" y="0"/>
                </a:lnTo>
                <a:lnTo>
                  <a:pt x="700857" y="693212"/>
                </a:lnTo>
                <a:lnTo>
                  <a:pt x="0" y="69321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3238691" y="139478"/>
            <a:ext cx="211245" cy="364215"/>
          </a:xfrm>
          <a:custGeom>
            <a:avLst/>
            <a:gdLst/>
            <a:ahLst/>
            <a:cxnLst/>
            <a:rect l="l" t="t" r="r" b="b"/>
            <a:pathLst>
              <a:path w="316867" h="546322">
                <a:moveTo>
                  <a:pt x="0" y="0"/>
                </a:moveTo>
                <a:lnTo>
                  <a:pt x="316867" y="0"/>
                </a:lnTo>
                <a:lnTo>
                  <a:pt x="316867" y="546322"/>
                </a:lnTo>
                <a:lnTo>
                  <a:pt x="0" y="54632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074666" y="232914"/>
            <a:ext cx="524819" cy="541558"/>
          </a:xfrm>
          <a:custGeom>
            <a:avLst/>
            <a:gdLst/>
            <a:ahLst/>
            <a:cxnLst/>
            <a:rect l="l" t="t" r="r" b="b"/>
            <a:pathLst>
              <a:path w="787228" h="812337">
                <a:moveTo>
                  <a:pt x="0" y="0"/>
                </a:moveTo>
                <a:lnTo>
                  <a:pt x="787229" y="0"/>
                </a:lnTo>
                <a:lnTo>
                  <a:pt x="787229" y="812337"/>
                </a:lnTo>
                <a:lnTo>
                  <a:pt x="0" y="81233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7" name="Picture 18">
            <a:extLst>
              <a:ext uri="{FF2B5EF4-FFF2-40B4-BE49-F238E27FC236}">
                <a16:creationId xmlns:a16="http://schemas.microsoft.com/office/drawing/2014/main" id="{788A8FF5-2C05-FB50-4618-67835EE53AA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9741131" y="3321205"/>
            <a:ext cx="2147087" cy="1451967"/>
          </a:xfrm>
          <a:prstGeom prst="rect">
            <a:avLst/>
          </a:prstGeom>
        </p:spPr>
      </p:pic>
      <p:pic>
        <p:nvPicPr>
          <p:cNvPr id="18" name="Picture 3">
            <a:hlinkClick r:id="rId21" action="ppaction://hlinksldjump"/>
            <a:extLst>
              <a:ext uri="{FF2B5EF4-FFF2-40B4-BE49-F238E27FC236}">
                <a16:creationId xmlns:a16="http://schemas.microsoft.com/office/drawing/2014/main" id="{64C20BBD-B125-37D0-0900-D987CA9B655E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/>
          <a:stretch>
            <a:fillRect/>
          </a:stretch>
        </p:blipFill>
        <p:spPr>
          <a:xfrm>
            <a:off x="514619" y="4706518"/>
            <a:ext cx="2418395" cy="1623347"/>
          </a:xfrm>
          <a:prstGeom prst="rect">
            <a:avLst/>
          </a:prstGeom>
        </p:spPr>
      </p:pic>
      <p:sp>
        <p:nvSpPr>
          <p:cNvPr id="5" name="TextBox 25">
            <a:extLst>
              <a:ext uri="{FF2B5EF4-FFF2-40B4-BE49-F238E27FC236}">
                <a16:creationId xmlns:a16="http://schemas.microsoft.com/office/drawing/2014/main" id="{2D6D4060-B038-68F2-FA8B-8F016D509393}"/>
              </a:ext>
            </a:extLst>
          </p:cNvPr>
          <p:cNvSpPr txBox="1"/>
          <p:nvPr/>
        </p:nvSpPr>
        <p:spPr>
          <a:xfrm>
            <a:off x="2622580" y="1144853"/>
            <a:ext cx="8124237" cy="11473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800"/>
              </a:lnSpc>
              <a:spcBef>
                <a:spcPct val="0"/>
              </a:spcBef>
              <a:buClrTx/>
            </a:pP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can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nhựa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chứa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25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lít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dầu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 defTabSz="609630">
              <a:lnSpc>
                <a:spcPts val="4800"/>
              </a:lnSpc>
              <a:spcBef>
                <a:spcPct val="0"/>
              </a:spcBef>
              <a:buClrTx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100 can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chứa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bao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nhiêu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lít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dầu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endParaRPr lang="en-VN" sz="2800" kern="12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3E61E5-FEC9-B101-2494-EC1BA3B0C6DF}"/>
              </a:ext>
            </a:extLst>
          </p:cNvPr>
          <p:cNvSpPr txBox="1"/>
          <p:nvPr/>
        </p:nvSpPr>
        <p:spPr>
          <a:xfrm>
            <a:off x="3493391" y="2630491"/>
            <a:ext cx="40655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2667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96EA28-0FDB-6CFF-8BB2-C6C30B25E2C9}"/>
              </a:ext>
            </a:extLst>
          </p:cNvPr>
          <p:cNvSpPr txBox="1"/>
          <p:nvPr/>
        </p:nvSpPr>
        <p:spPr>
          <a:xfrm>
            <a:off x="3518339" y="3464242"/>
            <a:ext cx="40655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2667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7282E6-EFAB-088A-30FB-33F494EF383F}"/>
              </a:ext>
            </a:extLst>
          </p:cNvPr>
          <p:cNvSpPr txBox="1"/>
          <p:nvPr/>
        </p:nvSpPr>
        <p:spPr>
          <a:xfrm>
            <a:off x="3477698" y="4307309"/>
            <a:ext cx="40655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2667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E4ABFF-E3E0-4A0F-65D5-116DCCA012D8}"/>
              </a:ext>
            </a:extLst>
          </p:cNvPr>
          <p:cNvSpPr txBox="1"/>
          <p:nvPr/>
        </p:nvSpPr>
        <p:spPr>
          <a:xfrm>
            <a:off x="3501075" y="5161380"/>
            <a:ext cx="30495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2667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9D7C82A-2F08-D442-CA3D-AAF62DE3ED6D}"/>
              </a:ext>
            </a:extLst>
          </p:cNvPr>
          <p:cNvGrpSpPr/>
          <p:nvPr/>
        </p:nvGrpSpPr>
        <p:grpSpPr>
          <a:xfrm>
            <a:off x="4227756" y="3437008"/>
            <a:ext cx="4965803" cy="612368"/>
            <a:chOff x="4201798" y="3429000"/>
            <a:chExt cx="4965803" cy="612368"/>
          </a:xfrm>
        </p:grpSpPr>
        <p:sp>
          <p:nvSpPr>
            <p:cNvPr id="20" name="Rounded Rectangle 24">
              <a:extLst>
                <a:ext uri="{FF2B5EF4-FFF2-40B4-BE49-F238E27FC236}">
                  <a16:creationId xmlns:a16="http://schemas.microsoft.com/office/drawing/2014/main" id="{3D7971EB-8695-6814-2D71-DF0AE5A01283}"/>
                </a:ext>
              </a:extLst>
            </p:cNvPr>
            <p:cNvSpPr/>
            <p:nvPr/>
          </p:nvSpPr>
          <p:spPr>
            <a:xfrm>
              <a:off x="4201798" y="3429000"/>
              <a:ext cx="4965803" cy="612368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</a:pPr>
              <a:endParaRPr lang="en-VN" sz="1200" kern="1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F29D805-AEAA-8CDB-0BDF-887A242E7B2A}"/>
                </a:ext>
              </a:extLst>
            </p:cNvPr>
            <p:cNvSpPr txBox="1"/>
            <p:nvPr/>
          </p:nvSpPr>
          <p:spPr>
            <a:xfrm>
              <a:off x="4517531" y="3480240"/>
              <a:ext cx="42693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20 500 lít dầu</a:t>
              </a:r>
              <a:r>
                <a:rPr lang="en-US" sz="2667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667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2EED090-B543-28F5-2677-91E0558ED56A}"/>
              </a:ext>
            </a:extLst>
          </p:cNvPr>
          <p:cNvGrpSpPr/>
          <p:nvPr/>
        </p:nvGrpSpPr>
        <p:grpSpPr>
          <a:xfrm>
            <a:off x="4201798" y="4267598"/>
            <a:ext cx="4965803" cy="612368"/>
            <a:chOff x="4201798" y="4267598"/>
            <a:chExt cx="4965803" cy="612368"/>
          </a:xfrm>
        </p:grpSpPr>
        <p:sp>
          <p:nvSpPr>
            <p:cNvPr id="21" name="Rounded Rectangle 24">
              <a:extLst>
                <a:ext uri="{FF2B5EF4-FFF2-40B4-BE49-F238E27FC236}">
                  <a16:creationId xmlns:a16="http://schemas.microsoft.com/office/drawing/2014/main" id="{3493D5C8-2225-574E-481B-1048EDCA9B37}"/>
                </a:ext>
              </a:extLst>
            </p:cNvPr>
            <p:cNvSpPr/>
            <p:nvPr/>
          </p:nvSpPr>
          <p:spPr>
            <a:xfrm>
              <a:off x="4201798" y="4267598"/>
              <a:ext cx="4965803" cy="612368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</a:pPr>
              <a:endParaRPr lang="en-VN" sz="1200" kern="1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9B3503C-F053-CC11-DBEA-7B46248199B2}"/>
                </a:ext>
              </a:extLst>
            </p:cNvPr>
            <p:cNvSpPr txBox="1"/>
            <p:nvPr/>
          </p:nvSpPr>
          <p:spPr>
            <a:xfrm>
              <a:off x="4517531" y="4330562"/>
              <a:ext cx="42693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25 000 lít dầu</a:t>
              </a:r>
              <a:r>
                <a:rPr lang="en-US" sz="2667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667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005CF3A-2AAC-4BAE-992E-E3A194B82783}"/>
              </a:ext>
            </a:extLst>
          </p:cNvPr>
          <p:cNvGrpSpPr/>
          <p:nvPr/>
        </p:nvGrpSpPr>
        <p:grpSpPr>
          <a:xfrm>
            <a:off x="4201798" y="5109610"/>
            <a:ext cx="4965803" cy="612368"/>
            <a:chOff x="4201798" y="5127366"/>
            <a:chExt cx="4965803" cy="612368"/>
          </a:xfrm>
        </p:grpSpPr>
        <p:sp>
          <p:nvSpPr>
            <p:cNvPr id="22" name="Rounded Rectangle 24">
              <a:extLst>
                <a:ext uri="{FF2B5EF4-FFF2-40B4-BE49-F238E27FC236}">
                  <a16:creationId xmlns:a16="http://schemas.microsoft.com/office/drawing/2014/main" id="{29D43858-CEA8-47E4-BA66-845B8FEC49F5}"/>
                </a:ext>
              </a:extLst>
            </p:cNvPr>
            <p:cNvSpPr/>
            <p:nvPr/>
          </p:nvSpPr>
          <p:spPr>
            <a:xfrm>
              <a:off x="4201798" y="5127366"/>
              <a:ext cx="4965803" cy="612368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</a:pPr>
              <a:endParaRPr lang="en-VN" sz="1200" kern="1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C33A678-4E26-A754-BCB2-E1B2B264A969}"/>
                </a:ext>
              </a:extLst>
            </p:cNvPr>
            <p:cNvSpPr txBox="1"/>
            <p:nvPr/>
          </p:nvSpPr>
          <p:spPr>
            <a:xfrm>
              <a:off x="4517531" y="5183248"/>
              <a:ext cx="42693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20 000 lít dầu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86D2248-A29C-ADAB-F360-495E63EFDAE5}"/>
              </a:ext>
            </a:extLst>
          </p:cNvPr>
          <p:cNvGrpSpPr/>
          <p:nvPr/>
        </p:nvGrpSpPr>
        <p:grpSpPr>
          <a:xfrm>
            <a:off x="4201798" y="2564179"/>
            <a:ext cx="5017720" cy="612369"/>
            <a:chOff x="4149881" y="2578732"/>
            <a:chExt cx="5017720" cy="612369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80F8B89C-DE95-E79B-4D02-7E59A523AA5C}"/>
                </a:ext>
              </a:extLst>
            </p:cNvPr>
            <p:cNvSpPr/>
            <p:nvPr/>
          </p:nvSpPr>
          <p:spPr>
            <a:xfrm>
              <a:off x="4149881" y="2578732"/>
              <a:ext cx="5017720" cy="61236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</a:pPr>
              <a:endParaRPr lang="en-VN" sz="1200" kern="1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8562960-7A5E-66BD-041D-643201B451D0}"/>
                </a:ext>
              </a:extLst>
            </p:cNvPr>
            <p:cNvSpPr txBox="1"/>
            <p:nvPr/>
          </p:nvSpPr>
          <p:spPr>
            <a:xfrm>
              <a:off x="4491691" y="2629917"/>
              <a:ext cx="42693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2 500 lít dầu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29" name="Picture 2" descr="Tick Sign PNGs for Free Download">
            <a:extLst>
              <a:ext uri="{FF2B5EF4-FFF2-40B4-BE49-F238E27FC236}">
                <a16:creationId xmlns:a16="http://schemas.microsoft.com/office/drawing/2014/main" id="{8F3677B9-004A-2310-5FBC-E2E7AE7DB7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252" y="2624280"/>
            <a:ext cx="492168" cy="49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7E854CC-1DBB-8AF5-F5EE-3230B43C4875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680313" y="503691"/>
            <a:ext cx="1497764" cy="72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05963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H="1">
            <a:off x="2830134" y="-2853749"/>
            <a:ext cx="6531731" cy="12192001"/>
          </a:xfrm>
          <a:custGeom>
            <a:avLst/>
            <a:gdLst/>
            <a:ahLst/>
            <a:cxnLst/>
            <a:rect l="l" t="t" r="r" b="b"/>
            <a:pathLst>
              <a:path w="10296170" h="21621750">
                <a:moveTo>
                  <a:pt x="10296170" y="0"/>
                </a:moveTo>
                <a:lnTo>
                  <a:pt x="0" y="0"/>
                </a:lnTo>
                <a:lnTo>
                  <a:pt x="0" y="21621750"/>
                </a:lnTo>
                <a:lnTo>
                  <a:pt x="10296170" y="21621750"/>
                </a:lnTo>
                <a:lnTo>
                  <a:pt x="1029617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63580" t="-19796" r="1" b="-9554"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9652359-89A9-1976-D44E-912399522BF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b="19416"/>
          <a:stretch/>
        </p:blipFill>
        <p:spPr>
          <a:xfrm>
            <a:off x="3556925" y="2633082"/>
            <a:ext cx="5838651" cy="3240561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C39FD0A3-EEA0-B77C-81D4-E548FEE70B58}"/>
              </a:ext>
            </a:extLst>
          </p:cNvPr>
          <p:cNvGrpSpPr/>
          <p:nvPr/>
        </p:nvGrpSpPr>
        <p:grpSpPr>
          <a:xfrm>
            <a:off x="4409439" y="4315108"/>
            <a:ext cx="4964263" cy="612369"/>
            <a:chOff x="4355983" y="4315108"/>
            <a:chExt cx="5017720" cy="612369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BF58F687-EF56-9327-3A7B-1F3E9F2161C4}"/>
                </a:ext>
              </a:extLst>
            </p:cNvPr>
            <p:cNvSpPr/>
            <p:nvPr/>
          </p:nvSpPr>
          <p:spPr>
            <a:xfrm>
              <a:off x="4355983" y="4315108"/>
              <a:ext cx="5017720" cy="61236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</a:pPr>
              <a:endParaRPr lang="en-VN" sz="2800" kern="1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F2400BD-0A3C-69BC-9E2E-2563AED74982}"/>
                </a:ext>
              </a:extLst>
            </p:cNvPr>
            <p:cNvSpPr txBox="1"/>
            <p:nvPr/>
          </p:nvSpPr>
          <p:spPr>
            <a:xfrm>
              <a:off x="4723581" y="4385330"/>
              <a:ext cx="42693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30 600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Freeform 3"/>
          <p:cNvSpPr/>
          <p:nvPr/>
        </p:nvSpPr>
        <p:spPr>
          <a:xfrm rot="-1722308">
            <a:off x="-395278" y="1593697"/>
            <a:ext cx="3405635" cy="910233"/>
          </a:xfrm>
          <a:custGeom>
            <a:avLst/>
            <a:gdLst/>
            <a:ahLst/>
            <a:cxnLst/>
            <a:rect l="l" t="t" r="r" b="b"/>
            <a:pathLst>
              <a:path w="9326622" h="2492752">
                <a:moveTo>
                  <a:pt x="0" y="0"/>
                </a:moveTo>
                <a:lnTo>
                  <a:pt x="9326623" y="0"/>
                </a:lnTo>
                <a:lnTo>
                  <a:pt x="9326623" y="2492752"/>
                </a:lnTo>
                <a:lnTo>
                  <a:pt x="0" y="24927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 rot="210314">
            <a:off x="4854600" y="-699968"/>
            <a:ext cx="6217748" cy="1661835"/>
          </a:xfrm>
          <a:custGeom>
            <a:avLst/>
            <a:gdLst/>
            <a:ahLst/>
            <a:cxnLst/>
            <a:rect l="l" t="t" r="r" b="b"/>
            <a:pathLst>
              <a:path w="9326622" h="2492752">
                <a:moveTo>
                  <a:pt x="0" y="0"/>
                </a:moveTo>
                <a:lnTo>
                  <a:pt x="9326622" y="0"/>
                </a:lnTo>
                <a:lnTo>
                  <a:pt x="9326622" y="2492752"/>
                </a:lnTo>
                <a:lnTo>
                  <a:pt x="0" y="24927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 rot="-2412439">
            <a:off x="316726" y="1145481"/>
            <a:ext cx="738148" cy="331495"/>
          </a:xfrm>
          <a:custGeom>
            <a:avLst/>
            <a:gdLst/>
            <a:ahLst/>
            <a:cxnLst/>
            <a:rect l="l" t="t" r="r" b="b"/>
            <a:pathLst>
              <a:path w="1107222" h="497243">
                <a:moveTo>
                  <a:pt x="0" y="0"/>
                </a:moveTo>
                <a:lnTo>
                  <a:pt x="1107222" y="0"/>
                </a:lnTo>
                <a:lnTo>
                  <a:pt x="1107222" y="497243"/>
                </a:lnTo>
                <a:lnTo>
                  <a:pt x="0" y="49724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3238691" y="139478"/>
            <a:ext cx="211245" cy="364215"/>
          </a:xfrm>
          <a:custGeom>
            <a:avLst/>
            <a:gdLst/>
            <a:ahLst/>
            <a:cxnLst/>
            <a:rect l="l" t="t" r="r" b="b"/>
            <a:pathLst>
              <a:path w="316867" h="546322">
                <a:moveTo>
                  <a:pt x="0" y="0"/>
                </a:moveTo>
                <a:lnTo>
                  <a:pt x="316867" y="0"/>
                </a:lnTo>
                <a:lnTo>
                  <a:pt x="316867" y="546322"/>
                </a:lnTo>
                <a:lnTo>
                  <a:pt x="0" y="54632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074666" y="232914"/>
            <a:ext cx="524819" cy="541558"/>
          </a:xfrm>
          <a:custGeom>
            <a:avLst/>
            <a:gdLst/>
            <a:ahLst/>
            <a:cxnLst/>
            <a:rect l="l" t="t" r="r" b="b"/>
            <a:pathLst>
              <a:path w="787228" h="812337">
                <a:moveTo>
                  <a:pt x="0" y="0"/>
                </a:moveTo>
                <a:lnTo>
                  <a:pt x="787229" y="0"/>
                </a:lnTo>
                <a:lnTo>
                  <a:pt x="787229" y="812337"/>
                </a:lnTo>
                <a:lnTo>
                  <a:pt x="0" y="81233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7" name="Picture 18">
            <a:extLst>
              <a:ext uri="{FF2B5EF4-FFF2-40B4-BE49-F238E27FC236}">
                <a16:creationId xmlns:a16="http://schemas.microsoft.com/office/drawing/2014/main" id="{788A8FF5-2C05-FB50-4618-67835EE53AA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9906000" y="2317591"/>
            <a:ext cx="2147087" cy="14519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25">
                <a:extLst>
                  <a:ext uri="{FF2B5EF4-FFF2-40B4-BE49-F238E27FC236}">
                    <a16:creationId xmlns:a16="http://schemas.microsoft.com/office/drawing/2014/main" id="{27455D8E-10C4-6922-8B8C-23A44131CCC6}"/>
                  </a:ext>
                </a:extLst>
              </p:cNvPr>
              <p:cNvSpPr txBox="1"/>
              <p:nvPr/>
            </p:nvSpPr>
            <p:spPr>
              <a:xfrm>
                <a:off x="3063491" y="1055473"/>
                <a:ext cx="7537861" cy="116730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09630">
                  <a:lnSpc>
                    <a:spcPts val="4800"/>
                  </a:lnSpc>
                  <a:spcBef>
                    <a:spcPct val="0"/>
                  </a:spcBef>
                  <a:buClrTx/>
                </a:pPr>
                <a:r>
                  <a:rPr lang="en-VN" sz="3600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Tính nhẩm:</a:t>
                </a:r>
              </a:p>
              <a:p>
                <a:pPr algn="ctr" defTabSz="609630">
                  <a:lnSpc>
                    <a:spcPts val="4800"/>
                  </a:lnSpc>
                  <a:spcBef>
                    <a:spcPct val="0"/>
                  </a:spcBef>
                  <a:buClrTx/>
                </a:pPr>
                <a:r>
                  <a:rPr lang="en-VN" sz="3600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306 </a:t>
                </a:r>
                <a14:m>
                  <m:oMath xmlns:m="http://schemas.openxmlformats.org/officeDocument/2006/math">
                    <m:r>
                      <a:rPr lang="vi-VN" sz="36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VN" sz="3600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100 </a:t>
                </a:r>
                <a14:m>
                  <m:oMath xmlns:m="http://schemas.openxmlformats.org/officeDocument/2006/math">
                    <m:r>
                      <a:rPr lang="en-VN" sz="3600" i="1" kern="120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VN" sz="3600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?</a:t>
                </a:r>
              </a:p>
            </p:txBody>
          </p:sp>
        </mc:Choice>
        <mc:Fallback xmlns="">
          <p:sp>
            <p:nvSpPr>
              <p:cNvPr id="5" name="TextBox 25">
                <a:extLst>
                  <a:ext uri="{FF2B5EF4-FFF2-40B4-BE49-F238E27FC236}">
                    <a16:creationId xmlns:a16="http://schemas.microsoft.com/office/drawing/2014/main" id="{27455D8E-10C4-6922-8B8C-23A44131C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3491" y="1055473"/>
                <a:ext cx="7537861" cy="1167307"/>
              </a:xfrm>
              <a:prstGeom prst="rect">
                <a:avLst/>
              </a:prstGeom>
              <a:blipFill>
                <a:blip r:embed="rId19"/>
                <a:stretch>
                  <a:fillRect t="-11979" b="-22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E5147E9-4C1D-98FB-6DFC-E84262E95C98}"/>
              </a:ext>
            </a:extLst>
          </p:cNvPr>
          <p:cNvSpPr txBox="1"/>
          <p:nvPr/>
        </p:nvSpPr>
        <p:spPr>
          <a:xfrm>
            <a:off x="3734549" y="2685259"/>
            <a:ext cx="406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DCCEEE-499B-D905-45B5-8A9338586B20}"/>
              </a:ext>
            </a:extLst>
          </p:cNvPr>
          <p:cNvSpPr txBox="1"/>
          <p:nvPr/>
        </p:nvSpPr>
        <p:spPr>
          <a:xfrm>
            <a:off x="3734549" y="3539330"/>
            <a:ext cx="406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83FAB6-EB13-7707-4047-E3E5437DCFBD}"/>
              </a:ext>
            </a:extLst>
          </p:cNvPr>
          <p:cNvSpPr txBox="1"/>
          <p:nvPr/>
        </p:nvSpPr>
        <p:spPr>
          <a:xfrm>
            <a:off x="3734549" y="4393402"/>
            <a:ext cx="406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8BCED9-B338-9972-D2CF-FDA2FDE3D1BA}"/>
              </a:ext>
            </a:extLst>
          </p:cNvPr>
          <p:cNvSpPr txBox="1"/>
          <p:nvPr/>
        </p:nvSpPr>
        <p:spPr>
          <a:xfrm>
            <a:off x="3734549" y="5231598"/>
            <a:ext cx="304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17430FC-29A3-EEAF-E408-3E60770B33B5}"/>
              </a:ext>
            </a:extLst>
          </p:cNvPr>
          <p:cNvGrpSpPr/>
          <p:nvPr/>
        </p:nvGrpSpPr>
        <p:grpSpPr>
          <a:xfrm>
            <a:off x="4418317" y="3483218"/>
            <a:ext cx="4964263" cy="612369"/>
            <a:chOff x="4364861" y="3483218"/>
            <a:chExt cx="5017720" cy="612369"/>
          </a:xfrm>
        </p:grpSpPr>
        <p:sp>
          <p:nvSpPr>
            <p:cNvPr id="23" name="Rounded Rectangle 18">
              <a:extLst>
                <a:ext uri="{FF2B5EF4-FFF2-40B4-BE49-F238E27FC236}">
                  <a16:creationId xmlns:a16="http://schemas.microsoft.com/office/drawing/2014/main" id="{065DA828-0DD9-825B-64A2-CA61A0E38298}"/>
                </a:ext>
              </a:extLst>
            </p:cNvPr>
            <p:cNvSpPr/>
            <p:nvPr/>
          </p:nvSpPr>
          <p:spPr>
            <a:xfrm>
              <a:off x="4364861" y="3483218"/>
              <a:ext cx="5017720" cy="61236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</a:pPr>
              <a:endParaRPr lang="en-VN" sz="2800" kern="1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840AF47-E182-F2F8-AACE-A7AD7AD2AC20}"/>
                </a:ext>
              </a:extLst>
            </p:cNvPr>
            <p:cNvSpPr txBox="1"/>
            <p:nvPr/>
          </p:nvSpPr>
          <p:spPr>
            <a:xfrm>
              <a:off x="4723581" y="3535008"/>
              <a:ext cx="42693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36 000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60FAB2E-9A18-F470-B290-AF2AB893467E}"/>
              </a:ext>
            </a:extLst>
          </p:cNvPr>
          <p:cNvGrpSpPr/>
          <p:nvPr/>
        </p:nvGrpSpPr>
        <p:grpSpPr>
          <a:xfrm>
            <a:off x="4418317" y="5155876"/>
            <a:ext cx="4964263" cy="612369"/>
            <a:chOff x="4364861" y="5155876"/>
            <a:chExt cx="5017720" cy="612369"/>
          </a:xfrm>
        </p:grpSpPr>
        <p:sp>
          <p:nvSpPr>
            <p:cNvPr id="24" name="Rounded Rectangle 18">
              <a:extLst>
                <a:ext uri="{FF2B5EF4-FFF2-40B4-BE49-F238E27FC236}">
                  <a16:creationId xmlns:a16="http://schemas.microsoft.com/office/drawing/2014/main" id="{B7FED6E7-2382-4B98-C5FC-C93A10AA70E9}"/>
                </a:ext>
              </a:extLst>
            </p:cNvPr>
            <p:cNvSpPr/>
            <p:nvPr/>
          </p:nvSpPr>
          <p:spPr>
            <a:xfrm>
              <a:off x="4364861" y="5155876"/>
              <a:ext cx="5017720" cy="61236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</a:pPr>
              <a:endParaRPr lang="en-VN" sz="2800" kern="1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8E35071-DDE3-46BF-7FC8-2D7DFCFF463C}"/>
                </a:ext>
              </a:extLst>
            </p:cNvPr>
            <p:cNvSpPr txBox="1"/>
            <p:nvPr/>
          </p:nvSpPr>
          <p:spPr>
            <a:xfrm>
              <a:off x="4723581" y="5238016"/>
              <a:ext cx="42693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3 060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D27351D-CA10-3EDA-ADBC-E9F389B43D8A}"/>
              </a:ext>
            </a:extLst>
          </p:cNvPr>
          <p:cNvGrpSpPr/>
          <p:nvPr/>
        </p:nvGrpSpPr>
        <p:grpSpPr>
          <a:xfrm>
            <a:off x="4418317" y="2629883"/>
            <a:ext cx="4964263" cy="612369"/>
            <a:chOff x="4364861" y="2629883"/>
            <a:chExt cx="5017720" cy="612369"/>
          </a:xfrm>
        </p:grpSpPr>
        <p:sp>
          <p:nvSpPr>
            <p:cNvPr id="18" name="Rounded Rectangle 18">
              <a:extLst>
                <a:ext uri="{FF2B5EF4-FFF2-40B4-BE49-F238E27FC236}">
                  <a16:creationId xmlns:a16="http://schemas.microsoft.com/office/drawing/2014/main" id="{246962E2-D16B-E507-4CE4-9DFD07B43FA1}"/>
                </a:ext>
              </a:extLst>
            </p:cNvPr>
            <p:cNvSpPr/>
            <p:nvPr/>
          </p:nvSpPr>
          <p:spPr>
            <a:xfrm>
              <a:off x="4364861" y="2629883"/>
              <a:ext cx="5017720" cy="61236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</a:pPr>
              <a:endParaRPr lang="en-VN" sz="2800" kern="1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F273D2B-2047-337D-7B5F-105D858D088A}"/>
                </a:ext>
              </a:extLst>
            </p:cNvPr>
            <p:cNvSpPr txBox="1"/>
            <p:nvPr/>
          </p:nvSpPr>
          <p:spPr>
            <a:xfrm>
              <a:off x="4697741" y="2684685"/>
              <a:ext cx="42693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306 000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22" name="Picture 3">
            <a:hlinkClick r:id="rId20" action="ppaction://hlinksldjump"/>
            <a:extLst>
              <a:ext uri="{FF2B5EF4-FFF2-40B4-BE49-F238E27FC236}">
                <a16:creationId xmlns:a16="http://schemas.microsoft.com/office/drawing/2014/main" id="{81F35648-D56E-31C6-5768-4CB84BCF2E9B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514619" y="4706518"/>
            <a:ext cx="2418395" cy="1623347"/>
          </a:xfrm>
          <a:prstGeom prst="rect">
            <a:avLst/>
          </a:prstGeom>
        </p:spPr>
      </p:pic>
      <p:pic>
        <p:nvPicPr>
          <p:cNvPr id="25" name="Picture 2" descr="Tick Sign PNGs for Free Download">
            <a:extLst>
              <a:ext uri="{FF2B5EF4-FFF2-40B4-BE49-F238E27FC236}">
                <a16:creationId xmlns:a16="http://schemas.microsoft.com/office/drawing/2014/main" id="{8627714C-58DF-4246-31C3-76CA5D037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4091" y="4336322"/>
            <a:ext cx="492168" cy="49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3BDCED9-30F3-196E-0287-2C25692A67A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680313" y="503691"/>
            <a:ext cx="1497764" cy="72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202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H="1">
            <a:off x="2830134" y="-2326443"/>
            <a:ext cx="6531731" cy="12192001"/>
          </a:xfrm>
          <a:custGeom>
            <a:avLst/>
            <a:gdLst/>
            <a:ahLst/>
            <a:cxnLst/>
            <a:rect l="l" t="t" r="r" b="b"/>
            <a:pathLst>
              <a:path w="10296170" h="21621750">
                <a:moveTo>
                  <a:pt x="10296170" y="0"/>
                </a:moveTo>
                <a:lnTo>
                  <a:pt x="0" y="0"/>
                </a:lnTo>
                <a:lnTo>
                  <a:pt x="0" y="21621750"/>
                </a:lnTo>
                <a:lnTo>
                  <a:pt x="10296170" y="21621750"/>
                </a:lnTo>
                <a:lnTo>
                  <a:pt x="1029617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63580" t="-19796" r="1" b="-9554"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9D08FA01-5C3E-2A13-4415-60ACFCEA3DC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b="19416"/>
          <a:stretch/>
        </p:blipFill>
        <p:spPr>
          <a:xfrm>
            <a:off x="3489775" y="2616149"/>
            <a:ext cx="5838651" cy="3240561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rot="-1722308">
            <a:off x="-395278" y="1593697"/>
            <a:ext cx="3405635" cy="910233"/>
          </a:xfrm>
          <a:custGeom>
            <a:avLst/>
            <a:gdLst/>
            <a:ahLst/>
            <a:cxnLst/>
            <a:rect l="l" t="t" r="r" b="b"/>
            <a:pathLst>
              <a:path w="9326622" h="2492752">
                <a:moveTo>
                  <a:pt x="0" y="0"/>
                </a:moveTo>
                <a:lnTo>
                  <a:pt x="9326623" y="0"/>
                </a:lnTo>
                <a:lnTo>
                  <a:pt x="9326623" y="2492752"/>
                </a:lnTo>
                <a:lnTo>
                  <a:pt x="0" y="24927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 rot="210314">
            <a:off x="4854600" y="-699968"/>
            <a:ext cx="6217748" cy="1661835"/>
          </a:xfrm>
          <a:custGeom>
            <a:avLst/>
            <a:gdLst/>
            <a:ahLst/>
            <a:cxnLst/>
            <a:rect l="l" t="t" r="r" b="b"/>
            <a:pathLst>
              <a:path w="9326622" h="2492752">
                <a:moveTo>
                  <a:pt x="0" y="0"/>
                </a:moveTo>
                <a:lnTo>
                  <a:pt x="9326622" y="0"/>
                </a:lnTo>
                <a:lnTo>
                  <a:pt x="9326622" y="2492752"/>
                </a:lnTo>
                <a:lnTo>
                  <a:pt x="0" y="24927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 rot="-2412439">
            <a:off x="316726" y="1145481"/>
            <a:ext cx="738148" cy="331495"/>
          </a:xfrm>
          <a:custGeom>
            <a:avLst/>
            <a:gdLst/>
            <a:ahLst/>
            <a:cxnLst/>
            <a:rect l="l" t="t" r="r" b="b"/>
            <a:pathLst>
              <a:path w="1107222" h="497243">
                <a:moveTo>
                  <a:pt x="0" y="0"/>
                </a:moveTo>
                <a:lnTo>
                  <a:pt x="1107222" y="0"/>
                </a:lnTo>
                <a:lnTo>
                  <a:pt x="1107222" y="497243"/>
                </a:lnTo>
                <a:lnTo>
                  <a:pt x="0" y="49724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3238691" y="139478"/>
            <a:ext cx="211245" cy="364215"/>
          </a:xfrm>
          <a:custGeom>
            <a:avLst/>
            <a:gdLst/>
            <a:ahLst/>
            <a:cxnLst/>
            <a:rect l="l" t="t" r="r" b="b"/>
            <a:pathLst>
              <a:path w="316867" h="546322">
                <a:moveTo>
                  <a:pt x="0" y="0"/>
                </a:moveTo>
                <a:lnTo>
                  <a:pt x="316867" y="0"/>
                </a:lnTo>
                <a:lnTo>
                  <a:pt x="316867" y="546322"/>
                </a:lnTo>
                <a:lnTo>
                  <a:pt x="0" y="54632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074666" y="232914"/>
            <a:ext cx="524819" cy="541558"/>
          </a:xfrm>
          <a:custGeom>
            <a:avLst/>
            <a:gdLst/>
            <a:ahLst/>
            <a:cxnLst/>
            <a:rect l="l" t="t" r="r" b="b"/>
            <a:pathLst>
              <a:path w="787228" h="812337">
                <a:moveTo>
                  <a:pt x="0" y="0"/>
                </a:moveTo>
                <a:lnTo>
                  <a:pt x="787229" y="0"/>
                </a:lnTo>
                <a:lnTo>
                  <a:pt x="787229" y="812337"/>
                </a:lnTo>
                <a:lnTo>
                  <a:pt x="0" y="81233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7" name="Picture 18">
            <a:extLst>
              <a:ext uri="{FF2B5EF4-FFF2-40B4-BE49-F238E27FC236}">
                <a16:creationId xmlns:a16="http://schemas.microsoft.com/office/drawing/2014/main" id="{788A8FF5-2C05-FB50-4618-67835EE53AA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9906000" y="2317591"/>
            <a:ext cx="2147087" cy="1451967"/>
          </a:xfrm>
          <a:prstGeom prst="rect">
            <a:avLst/>
          </a:prstGeom>
        </p:spPr>
      </p:pic>
      <p:sp>
        <p:nvSpPr>
          <p:cNvPr id="5" name="TextBox 25">
            <a:extLst>
              <a:ext uri="{FF2B5EF4-FFF2-40B4-BE49-F238E27FC236}">
                <a16:creationId xmlns:a16="http://schemas.microsoft.com/office/drawing/2014/main" id="{F78B82E0-9020-B7EF-7118-380E30B7F740}"/>
              </a:ext>
            </a:extLst>
          </p:cNvPr>
          <p:cNvSpPr txBox="1"/>
          <p:nvPr/>
        </p:nvSpPr>
        <p:spPr>
          <a:xfrm>
            <a:off x="3040051" y="1010127"/>
            <a:ext cx="7719685" cy="11550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800"/>
              </a:lnSpc>
              <a:spcBef>
                <a:spcPct val="0"/>
              </a:spcBef>
              <a:buClrTx/>
            </a:pPr>
            <a:r>
              <a:rPr lang="en-US" sz="2800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lang="en-US" sz="2800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bao </a:t>
            </a:r>
            <a:r>
              <a:rPr lang="en-US" sz="2800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gạo</a:t>
            </a:r>
            <a:r>
              <a:rPr lang="en-US" sz="2800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nặng</a:t>
            </a:r>
            <a:r>
              <a:rPr lang="en-US" sz="2800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12 kg. </a:t>
            </a:r>
            <a:r>
              <a:rPr lang="en-US" sz="2800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Hỏi</a:t>
            </a:r>
            <a:r>
              <a:rPr lang="en-US" sz="2800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10 bao </a:t>
            </a:r>
            <a:r>
              <a:rPr lang="en-US" sz="2800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như</a:t>
            </a:r>
            <a:r>
              <a:rPr lang="en-US" sz="2800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vậy</a:t>
            </a:r>
            <a:r>
              <a:rPr lang="en-US" sz="2800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nặng</a:t>
            </a:r>
            <a:r>
              <a:rPr lang="en-US" sz="2800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bao </a:t>
            </a:r>
            <a:r>
              <a:rPr lang="en-US" sz="2800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nhiêu</a:t>
            </a:r>
            <a:r>
              <a:rPr lang="en-US" sz="2800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yến</a:t>
            </a:r>
            <a:r>
              <a:rPr lang="en-US" sz="2800" kern="1200" dirty="0">
                <a:solidFill>
                  <a:srgbClr val="1D1D1B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406AF5-A812-1D80-C0F1-F3079AFB5D97}"/>
              </a:ext>
            </a:extLst>
          </p:cNvPr>
          <p:cNvSpPr txBox="1"/>
          <p:nvPr/>
        </p:nvSpPr>
        <p:spPr>
          <a:xfrm>
            <a:off x="3667398" y="2668326"/>
            <a:ext cx="40655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2667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0AF53F-0001-7D6F-6580-FB93621C82A0}"/>
              </a:ext>
            </a:extLst>
          </p:cNvPr>
          <p:cNvSpPr txBox="1"/>
          <p:nvPr/>
        </p:nvSpPr>
        <p:spPr>
          <a:xfrm>
            <a:off x="3667398" y="3522397"/>
            <a:ext cx="40655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2667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956F10-C18C-875A-2679-68BC6D688AD6}"/>
              </a:ext>
            </a:extLst>
          </p:cNvPr>
          <p:cNvSpPr txBox="1"/>
          <p:nvPr/>
        </p:nvSpPr>
        <p:spPr>
          <a:xfrm>
            <a:off x="3667398" y="4376468"/>
            <a:ext cx="40655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2667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797DAD-0EC4-256C-EEDB-397F3A2BF953}"/>
              </a:ext>
            </a:extLst>
          </p:cNvPr>
          <p:cNvSpPr txBox="1"/>
          <p:nvPr/>
        </p:nvSpPr>
        <p:spPr>
          <a:xfrm>
            <a:off x="3667398" y="5214664"/>
            <a:ext cx="30495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2667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389F75D-4F71-0761-4403-E2CDF1D4688F}"/>
              </a:ext>
            </a:extLst>
          </p:cNvPr>
          <p:cNvGrpSpPr/>
          <p:nvPr/>
        </p:nvGrpSpPr>
        <p:grpSpPr>
          <a:xfrm>
            <a:off x="4321387" y="3451814"/>
            <a:ext cx="4996454" cy="612369"/>
            <a:chOff x="4300121" y="3451814"/>
            <a:chExt cx="5017720" cy="612369"/>
          </a:xfrm>
        </p:grpSpPr>
        <p:sp>
          <p:nvSpPr>
            <p:cNvPr id="23" name="Rounded Rectangle 18">
              <a:extLst>
                <a:ext uri="{FF2B5EF4-FFF2-40B4-BE49-F238E27FC236}">
                  <a16:creationId xmlns:a16="http://schemas.microsoft.com/office/drawing/2014/main" id="{539BFE79-2F1B-A242-04E9-FE93075C66E6}"/>
                </a:ext>
              </a:extLst>
            </p:cNvPr>
            <p:cNvSpPr/>
            <p:nvPr/>
          </p:nvSpPr>
          <p:spPr>
            <a:xfrm>
              <a:off x="4300121" y="3451814"/>
              <a:ext cx="5017720" cy="61236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</a:pPr>
              <a:endParaRPr lang="en-VN" sz="1200" kern="1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90834B6-8C6E-F249-8035-9BDCEB9B66E0}"/>
                </a:ext>
              </a:extLst>
            </p:cNvPr>
            <p:cNvSpPr txBox="1"/>
            <p:nvPr/>
          </p:nvSpPr>
          <p:spPr>
            <a:xfrm>
              <a:off x="4656430" y="3518074"/>
              <a:ext cx="42693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22 yến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A151968-4776-4B58-42D4-8FA03A63C930}"/>
              </a:ext>
            </a:extLst>
          </p:cNvPr>
          <p:cNvGrpSpPr/>
          <p:nvPr/>
        </p:nvGrpSpPr>
        <p:grpSpPr>
          <a:xfrm>
            <a:off x="4321387" y="4310396"/>
            <a:ext cx="4996454" cy="612369"/>
            <a:chOff x="4300121" y="4310396"/>
            <a:chExt cx="5017720" cy="612369"/>
          </a:xfrm>
        </p:grpSpPr>
        <p:sp>
          <p:nvSpPr>
            <p:cNvPr id="18" name="Rounded Rectangle 18">
              <a:extLst>
                <a:ext uri="{FF2B5EF4-FFF2-40B4-BE49-F238E27FC236}">
                  <a16:creationId xmlns:a16="http://schemas.microsoft.com/office/drawing/2014/main" id="{73AA3AFC-308B-358C-96CE-971E42001DDD}"/>
                </a:ext>
              </a:extLst>
            </p:cNvPr>
            <p:cNvSpPr/>
            <p:nvPr/>
          </p:nvSpPr>
          <p:spPr>
            <a:xfrm>
              <a:off x="4300121" y="4310396"/>
              <a:ext cx="5017720" cy="61236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</a:pPr>
              <a:endParaRPr lang="en-VN" sz="1200" kern="1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0CD0085-4309-6DCA-2428-4AC90B9B804C}"/>
                </a:ext>
              </a:extLst>
            </p:cNvPr>
            <p:cNvSpPr txBox="1"/>
            <p:nvPr/>
          </p:nvSpPr>
          <p:spPr>
            <a:xfrm>
              <a:off x="4656430" y="4368397"/>
              <a:ext cx="42693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10 yến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CC5C889-C6E2-91B3-56AE-D901DF5DEFCF}"/>
              </a:ext>
            </a:extLst>
          </p:cNvPr>
          <p:cNvGrpSpPr/>
          <p:nvPr/>
        </p:nvGrpSpPr>
        <p:grpSpPr>
          <a:xfrm>
            <a:off x="4321387" y="2605004"/>
            <a:ext cx="4996454" cy="612369"/>
            <a:chOff x="4300121" y="2605004"/>
            <a:chExt cx="5017720" cy="612369"/>
          </a:xfrm>
        </p:grpSpPr>
        <p:sp>
          <p:nvSpPr>
            <p:cNvPr id="24" name="Rounded Rectangle 18">
              <a:extLst>
                <a:ext uri="{FF2B5EF4-FFF2-40B4-BE49-F238E27FC236}">
                  <a16:creationId xmlns:a16="http://schemas.microsoft.com/office/drawing/2014/main" id="{E9BEDD18-D811-2773-5F1D-A26590DEF146}"/>
                </a:ext>
              </a:extLst>
            </p:cNvPr>
            <p:cNvSpPr/>
            <p:nvPr/>
          </p:nvSpPr>
          <p:spPr>
            <a:xfrm>
              <a:off x="4300121" y="2605004"/>
              <a:ext cx="5017720" cy="61236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</a:pPr>
              <a:endParaRPr lang="en-VN" sz="1200" kern="1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DB25839-CFF8-4D02-A07D-21E7FB720A18}"/>
                </a:ext>
              </a:extLst>
            </p:cNvPr>
            <p:cNvSpPr txBox="1"/>
            <p:nvPr/>
          </p:nvSpPr>
          <p:spPr>
            <a:xfrm>
              <a:off x="4630590" y="2667752"/>
              <a:ext cx="42693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120 yến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7266A62-BB0E-E109-6BCE-0C83BA285C09}"/>
              </a:ext>
            </a:extLst>
          </p:cNvPr>
          <p:cNvGrpSpPr/>
          <p:nvPr/>
        </p:nvGrpSpPr>
        <p:grpSpPr>
          <a:xfrm>
            <a:off x="4321387" y="5127357"/>
            <a:ext cx="4996454" cy="616945"/>
            <a:chOff x="4300121" y="5127357"/>
            <a:chExt cx="5017720" cy="616945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D28A87F4-DE26-7D2B-4FC1-4F69B5FA735F}"/>
                </a:ext>
              </a:extLst>
            </p:cNvPr>
            <p:cNvSpPr/>
            <p:nvPr/>
          </p:nvSpPr>
          <p:spPr>
            <a:xfrm>
              <a:off x="4300121" y="5127357"/>
              <a:ext cx="5017720" cy="61236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</a:pPr>
              <a:endParaRPr lang="en-VN" sz="1200" kern="1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6552788-CF0C-1810-1A65-E71B72DA3F46}"/>
                </a:ext>
              </a:extLst>
            </p:cNvPr>
            <p:cNvSpPr txBox="1"/>
            <p:nvPr/>
          </p:nvSpPr>
          <p:spPr>
            <a:xfrm>
              <a:off x="4656430" y="5221082"/>
              <a:ext cx="42693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12 yến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22" name="Picture 3">
            <a:hlinkClick r:id="rId19" action="ppaction://hlinksldjump"/>
            <a:extLst>
              <a:ext uri="{FF2B5EF4-FFF2-40B4-BE49-F238E27FC236}">
                <a16:creationId xmlns:a16="http://schemas.microsoft.com/office/drawing/2014/main" id="{77ABCCB8-20D3-526C-1D09-195331D8C4DC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>
          <a:xfrm>
            <a:off x="514619" y="4706518"/>
            <a:ext cx="2418395" cy="1623347"/>
          </a:xfrm>
          <a:prstGeom prst="rect">
            <a:avLst/>
          </a:prstGeom>
        </p:spPr>
      </p:pic>
      <p:pic>
        <p:nvPicPr>
          <p:cNvPr id="13" name="Picture 2" descr="Tick Sign PNGs for Free Download">
            <a:extLst>
              <a:ext uri="{FF2B5EF4-FFF2-40B4-BE49-F238E27FC236}">
                <a16:creationId xmlns:a16="http://schemas.microsoft.com/office/drawing/2014/main" id="{97C9FC84-3A7D-22CB-AE0D-22FFAE3DF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6049" y="5156406"/>
            <a:ext cx="492168" cy="49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59F793A-7E43-0648-81CB-2C2E4884E9E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680313" y="503691"/>
            <a:ext cx="1497764" cy="72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76345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DDC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 flipH="1">
            <a:off x="2830134" y="-2326443"/>
            <a:ext cx="6531731" cy="12192001"/>
          </a:xfrm>
          <a:custGeom>
            <a:avLst/>
            <a:gdLst/>
            <a:ahLst/>
            <a:cxnLst/>
            <a:rect l="l" t="t" r="r" b="b"/>
            <a:pathLst>
              <a:path w="10296170" h="21621750">
                <a:moveTo>
                  <a:pt x="10296170" y="0"/>
                </a:moveTo>
                <a:lnTo>
                  <a:pt x="0" y="0"/>
                </a:lnTo>
                <a:lnTo>
                  <a:pt x="0" y="21621750"/>
                </a:lnTo>
                <a:lnTo>
                  <a:pt x="10296170" y="21621750"/>
                </a:lnTo>
                <a:lnTo>
                  <a:pt x="1029617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63580" t="-19796" r="1" b="-9554"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E83DA53-ECE3-09BC-6B23-4233B44C9AB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b="19416"/>
          <a:stretch/>
        </p:blipFill>
        <p:spPr>
          <a:xfrm>
            <a:off x="3489775" y="2622774"/>
            <a:ext cx="5838651" cy="3240561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C7473308-4A52-3F5B-7142-CED14EC502E4}"/>
              </a:ext>
            </a:extLst>
          </p:cNvPr>
          <p:cNvGrpSpPr/>
          <p:nvPr/>
        </p:nvGrpSpPr>
        <p:grpSpPr>
          <a:xfrm>
            <a:off x="4348479" y="3470558"/>
            <a:ext cx="4979945" cy="612369"/>
            <a:chOff x="4310705" y="3470558"/>
            <a:chExt cx="5017720" cy="612369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AE103E48-0F0F-5F57-DF35-604145E8F220}"/>
                </a:ext>
              </a:extLst>
            </p:cNvPr>
            <p:cNvSpPr/>
            <p:nvPr/>
          </p:nvSpPr>
          <p:spPr>
            <a:xfrm>
              <a:off x="4310705" y="3470558"/>
              <a:ext cx="5017720" cy="61236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</a:pPr>
              <a:endParaRPr lang="en-VN" sz="1200" kern="1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D569F74-70F3-8C15-9D85-0ACDEAACFB7E}"/>
                </a:ext>
              </a:extLst>
            </p:cNvPr>
            <p:cNvSpPr txBox="1"/>
            <p:nvPr/>
          </p:nvSpPr>
          <p:spPr>
            <a:xfrm>
              <a:off x="4656430" y="3524700"/>
              <a:ext cx="42693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1 000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Freeform 3"/>
          <p:cNvSpPr/>
          <p:nvPr/>
        </p:nvSpPr>
        <p:spPr>
          <a:xfrm rot="-1722308">
            <a:off x="-395278" y="1593697"/>
            <a:ext cx="3405635" cy="910233"/>
          </a:xfrm>
          <a:custGeom>
            <a:avLst/>
            <a:gdLst/>
            <a:ahLst/>
            <a:cxnLst/>
            <a:rect l="l" t="t" r="r" b="b"/>
            <a:pathLst>
              <a:path w="9326622" h="2492752">
                <a:moveTo>
                  <a:pt x="0" y="0"/>
                </a:moveTo>
                <a:lnTo>
                  <a:pt x="9326623" y="0"/>
                </a:lnTo>
                <a:lnTo>
                  <a:pt x="9326623" y="2492752"/>
                </a:lnTo>
                <a:lnTo>
                  <a:pt x="0" y="24927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 rot="210314">
            <a:off x="4854600" y="-699968"/>
            <a:ext cx="6217748" cy="1661835"/>
          </a:xfrm>
          <a:custGeom>
            <a:avLst/>
            <a:gdLst/>
            <a:ahLst/>
            <a:cxnLst/>
            <a:rect l="l" t="t" r="r" b="b"/>
            <a:pathLst>
              <a:path w="9326622" h="2492752">
                <a:moveTo>
                  <a:pt x="0" y="0"/>
                </a:moveTo>
                <a:lnTo>
                  <a:pt x="9326622" y="0"/>
                </a:lnTo>
                <a:lnTo>
                  <a:pt x="9326622" y="2492752"/>
                </a:lnTo>
                <a:lnTo>
                  <a:pt x="0" y="249275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 rot="-2412439">
            <a:off x="316726" y="1145481"/>
            <a:ext cx="738148" cy="331495"/>
          </a:xfrm>
          <a:custGeom>
            <a:avLst/>
            <a:gdLst/>
            <a:ahLst/>
            <a:cxnLst/>
            <a:rect l="l" t="t" r="r" b="b"/>
            <a:pathLst>
              <a:path w="1107222" h="497243">
                <a:moveTo>
                  <a:pt x="0" y="0"/>
                </a:moveTo>
                <a:lnTo>
                  <a:pt x="1107222" y="0"/>
                </a:lnTo>
                <a:lnTo>
                  <a:pt x="1107222" y="497243"/>
                </a:lnTo>
                <a:lnTo>
                  <a:pt x="0" y="49724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3238691" y="139478"/>
            <a:ext cx="211245" cy="364215"/>
          </a:xfrm>
          <a:custGeom>
            <a:avLst/>
            <a:gdLst/>
            <a:ahLst/>
            <a:cxnLst/>
            <a:rect l="l" t="t" r="r" b="b"/>
            <a:pathLst>
              <a:path w="316867" h="546322">
                <a:moveTo>
                  <a:pt x="0" y="0"/>
                </a:moveTo>
                <a:lnTo>
                  <a:pt x="316867" y="0"/>
                </a:lnTo>
                <a:lnTo>
                  <a:pt x="316867" y="546322"/>
                </a:lnTo>
                <a:lnTo>
                  <a:pt x="0" y="54632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074666" y="232914"/>
            <a:ext cx="524819" cy="541558"/>
          </a:xfrm>
          <a:custGeom>
            <a:avLst/>
            <a:gdLst/>
            <a:ahLst/>
            <a:cxnLst/>
            <a:rect l="l" t="t" r="r" b="b"/>
            <a:pathLst>
              <a:path w="787228" h="812337">
                <a:moveTo>
                  <a:pt x="0" y="0"/>
                </a:moveTo>
                <a:lnTo>
                  <a:pt x="787229" y="0"/>
                </a:lnTo>
                <a:lnTo>
                  <a:pt x="787229" y="812337"/>
                </a:lnTo>
                <a:lnTo>
                  <a:pt x="0" y="81233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VN" sz="12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7" name="Picture 18">
            <a:extLst>
              <a:ext uri="{FF2B5EF4-FFF2-40B4-BE49-F238E27FC236}">
                <a16:creationId xmlns:a16="http://schemas.microsoft.com/office/drawing/2014/main" id="{788A8FF5-2C05-FB50-4618-67835EE53AA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0027980" y="2622775"/>
            <a:ext cx="2147087" cy="14519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25">
                <a:extLst>
                  <a:ext uri="{FF2B5EF4-FFF2-40B4-BE49-F238E27FC236}">
                    <a16:creationId xmlns:a16="http://schemas.microsoft.com/office/drawing/2014/main" id="{87790CD6-51C0-620D-D2A3-868E86F44879}"/>
                  </a:ext>
                </a:extLst>
              </p:cNvPr>
              <p:cNvSpPr txBox="1"/>
              <p:nvPr/>
            </p:nvSpPr>
            <p:spPr>
              <a:xfrm>
                <a:off x="3050635" y="1036926"/>
                <a:ext cx="7537861" cy="115506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09630">
                  <a:lnSpc>
                    <a:spcPts val="4800"/>
                  </a:lnSpc>
                  <a:spcBef>
                    <a:spcPct val="0"/>
                  </a:spcBef>
                  <a:buClrTx/>
                </a:pPr>
                <a:r>
                  <a:rPr lang="en-VN" sz="2800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Kết quả phép tính:</a:t>
                </a:r>
              </a:p>
              <a:p>
                <a:pPr algn="ctr" defTabSz="609630">
                  <a:lnSpc>
                    <a:spcPts val="4800"/>
                  </a:lnSpc>
                  <a:spcBef>
                    <a:spcPct val="0"/>
                  </a:spcBef>
                  <a:buClrTx/>
                </a:pPr>
                <a:r>
                  <a:rPr lang="en-VN" sz="2800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450 </a:t>
                </a:r>
                <a14:m>
                  <m:oMath xmlns:m="http://schemas.openxmlformats.org/officeDocument/2006/math">
                    <m:r>
                      <a:rPr lang="en-VN" sz="2800" i="1" kern="120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+</m:t>
                    </m:r>
                  </m:oMath>
                </a14:m>
                <a:r>
                  <a:rPr lang="en-VN" sz="2800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55 </a:t>
                </a:r>
                <a14:m>
                  <m:oMath xmlns:m="http://schemas.openxmlformats.org/officeDocument/2006/math">
                    <m:r>
                      <a:rPr lang="vi-VN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VN" sz="2800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10 </a:t>
                </a:r>
                <a14:m>
                  <m:oMath xmlns:m="http://schemas.openxmlformats.org/officeDocument/2006/math">
                    <m:r>
                      <a:rPr lang="en-VN" sz="2800" i="1" kern="120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en-VN" sz="2800" kern="1200" dirty="0">
                    <a:solidFill>
                      <a:prstClr val="black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?</a:t>
                </a:r>
              </a:p>
            </p:txBody>
          </p:sp>
        </mc:Choice>
        <mc:Fallback xmlns="">
          <p:sp>
            <p:nvSpPr>
              <p:cNvPr id="5" name="TextBox 25">
                <a:extLst>
                  <a:ext uri="{FF2B5EF4-FFF2-40B4-BE49-F238E27FC236}">
                    <a16:creationId xmlns:a16="http://schemas.microsoft.com/office/drawing/2014/main" id="{87790CD6-51C0-620D-D2A3-868E86F44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0635" y="1036926"/>
                <a:ext cx="7537861" cy="1155060"/>
              </a:xfrm>
              <a:prstGeom prst="rect">
                <a:avLst/>
              </a:prstGeom>
              <a:blipFill>
                <a:blip r:embed="rId19"/>
                <a:stretch>
                  <a:fillRect t="-526" b="-17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F058C57-3C3A-A479-F259-F4FE5CAE3928}"/>
              </a:ext>
            </a:extLst>
          </p:cNvPr>
          <p:cNvSpPr txBox="1"/>
          <p:nvPr/>
        </p:nvSpPr>
        <p:spPr>
          <a:xfrm>
            <a:off x="3667398" y="2674951"/>
            <a:ext cx="40655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2667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E9BF2D-97CC-F391-50B3-0149BD978915}"/>
              </a:ext>
            </a:extLst>
          </p:cNvPr>
          <p:cNvSpPr txBox="1"/>
          <p:nvPr/>
        </p:nvSpPr>
        <p:spPr>
          <a:xfrm>
            <a:off x="3667398" y="3529022"/>
            <a:ext cx="40655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2667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031892-B6FB-52CA-0A28-9D3194798E16}"/>
              </a:ext>
            </a:extLst>
          </p:cNvPr>
          <p:cNvSpPr txBox="1"/>
          <p:nvPr/>
        </p:nvSpPr>
        <p:spPr>
          <a:xfrm>
            <a:off x="3667398" y="4383094"/>
            <a:ext cx="40655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2667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3C5DAF-C30E-5020-18B3-558EF536280D}"/>
              </a:ext>
            </a:extLst>
          </p:cNvPr>
          <p:cNvSpPr txBox="1"/>
          <p:nvPr/>
        </p:nvSpPr>
        <p:spPr>
          <a:xfrm>
            <a:off x="3667398" y="5221290"/>
            <a:ext cx="304955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VN" sz="2667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4A8FB72-C9AD-1F0B-A3A2-AC648B6D4B69}"/>
              </a:ext>
            </a:extLst>
          </p:cNvPr>
          <p:cNvGrpSpPr/>
          <p:nvPr/>
        </p:nvGrpSpPr>
        <p:grpSpPr>
          <a:xfrm>
            <a:off x="4348479" y="4314098"/>
            <a:ext cx="4979945" cy="612369"/>
            <a:chOff x="4310705" y="4307325"/>
            <a:chExt cx="5017720" cy="612369"/>
          </a:xfrm>
        </p:grpSpPr>
        <p:sp>
          <p:nvSpPr>
            <p:cNvPr id="23" name="Rounded Rectangle 18">
              <a:extLst>
                <a:ext uri="{FF2B5EF4-FFF2-40B4-BE49-F238E27FC236}">
                  <a16:creationId xmlns:a16="http://schemas.microsoft.com/office/drawing/2014/main" id="{3BC46A84-186F-BFC3-C875-1C21F65D962C}"/>
                </a:ext>
              </a:extLst>
            </p:cNvPr>
            <p:cNvSpPr/>
            <p:nvPr/>
          </p:nvSpPr>
          <p:spPr>
            <a:xfrm>
              <a:off x="4310705" y="4307325"/>
              <a:ext cx="5017720" cy="61236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</a:pPr>
              <a:endParaRPr lang="en-VN" sz="1200" kern="1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CED3C9A-FFE1-6CA8-3F1F-D0A2FD1AA463}"/>
                </a:ext>
              </a:extLst>
            </p:cNvPr>
            <p:cNvSpPr txBox="1"/>
            <p:nvPr/>
          </p:nvSpPr>
          <p:spPr>
            <a:xfrm>
              <a:off x="4656430" y="4375022"/>
              <a:ext cx="42693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4 500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28414C0-22CF-EC33-B026-E7719B8569D2}"/>
              </a:ext>
            </a:extLst>
          </p:cNvPr>
          <p:cNvGrpSpPr/>
          <p:nvPr/>
        </p:nvGrpSpPr>
        <p:grpSpPr>
          <a:xfrm>
            <a:off x="4348479" y="5149956"/>
            <a:ext cx="4979945" cy="612369"/>
            <a:chOff x="4310705" y="5143183"/>
            <a:chExt cx="5017720" cy="612369"/>
          </a:xfrm>
        </p:grpSpPr>
        <p:sp>
          <p:nvSpPr>
            <p:cNvPr id="24" name="Rounded Rectangle 18">
              <a:extLst>
                <a:ext uri="{FF2B5EF4-FFF2-40B4-BE49-F238E27FC236}">
                  <a16:creationId xmlns:a16="http://schemas.microsoft.com/office/drawing/2014/main" id="{05BBAFA1-2A4A-0D58-29D0-067B8419B317}"/>
                </a:ext>
              </a:extLst>
            </p:cNvPr>
            <p:cNvSpPr/>
            <p:nvPr/>
          </p:nvSpPr>
          <p:spPr>
            <a:xfrm>
              <a:off x="4310705" y="5143183"/>
              <a:ext cx="5017720" cy="61236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</a:pPr>
              <a:endParaRPr lang="en-VN" sz="1200" kern="1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E40A65F-3C30-CDB2-D5C2-63AED41AD266}"/>
                </a:ext>
              </a:extLst>
            </p:cNvPr>
            <p:cNvSpPr txBox="1"/>
            <p:nvPr/>
          </p:nvSpPr>
          <p:spPr>
            <a:xfrm>
              <a:off x="4656430" y="5227708"/>
              <a:ext cx="42693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10 000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EF89D97-15FE-0EB7-46CA-4EA13A571762}"/>
              </a:ext>
            </a:extLst>
          </p:cNvPr>
          <p:cNvGrpSpPr/>
          <p:nvPr/>
        </p:nvGrpSpPr>
        <p:grpSpPr>
          <a:xfrm>
            <a:off x="4348479" y="2616262"/>
            <a:ext cx="4979945" cy="612369"/>
            <a:chOff x="4310705" y="2602716"/>
            <a:chExt cx="5017720" cy="612369"/>
          </a:xfrm>
        </p:grpSpPr>
        <p:sp>
          <p:nvSpPr>
            <p:cNvPr id="18" name="Rounded Rectangle 18">
              <a:extLst>
                <a:ext uri="{FF2B5EF4-FFF2-40B4-BE49-F238E27FC236}">
                  <a16:creationId xmlns:a16="http://schemas.microsoft.com/office/drawing/2014/main" id="{D784D861-5532-1AB3-576C-AE8BEACD22BA}"/>
                </a:ext>
              </a:extLst>
            </p:cNvPr>
            <p:cNvSpPr/>
            <p:nvPr/>
          </p:nvSpPr>
          <p:spPr>
            <a:xfrm>
              <a:off x="4310705" y="2602716"/>
              <a:ext cx="5017720" cy="61236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</a:pPr>
              <a:endParaRPr lang="en-VN" sz="1200" kern="1200">
                <a:solidFill>
                  <a:prstClr val="white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605DD56-A775-9C68-722C-DC444E3FAA93}"/>
                </a:ext>
              </a:extLst>
            </p:cNvPr>
            <p:cNvSpPr txBox="1"/>
            <p:nvPr/>
          </p:nvSpPr>
          <p:spPr>
            <a:xfrm>
              <a:off x="4630590" y="2674377"/>
              <a:ext cx="42693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09630">
                <a:buClrTx/>
              </a:pPr>
              <a:r>
                <a:rPr lang="en-VN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5 500</a:t>
              </a:r>
              <a:r>
                <a:rPr lang="en-US" sz="28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</a:t>
              </a:r>
              <a:endParaRPr lang="en-VN" sz="28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22" name="Picture 3">
            <a:hlinkClick r:id="rId20" action="ppaction://hlinksldjump"/>
            <a:extLst>
              <a:ext uri="{FF2B5EF4-FFF2-40B4-BE49-F238E27FC236}">
                <a16:creationId xmlns:a16="http://schemas.microsoft.com/office/drawing/2014/main" id="{3B66C651-576D-833A-E77B-5CE288BE86A5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514619" y="4706518"/>
            <a:ext cx="2418395" cy="1623347"/>
          </a:xfrm>
          <a:prstGeom prst="rect">
            <a:avLst/>
          </a:prstGeom>
        </p:spPr>
      </p:pic>
      <p:pic>
        <p:nvPicPr>
          <p:cNvPr id="13" name="Picture 2" descr="Tick Sign PNGs for Free Download">
            <a:extLst>
              <a:ext uri="{FF2B5EF4-FFF2-40B4-BE49-F238E27FC236}">
                <a16:creationId xmlns:a16="http://schemas.microsoft.com/office/drawing/2014/main" id="{CBCB00EC-668D-CB3E-A4B5-66B6F5382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6049" y="3529999"/>
            <a:ext cx="492168" cy="49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3B22128-09DA-ABA7-3D76-569AC68053B8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680313" y="503691"/>
            <a:ext cx="1497764" cy="72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60344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4"/>
            <a:extLst>
              <a:ext uri="{FF2B5EF4-FFF2-40B4-BE49-F238E27FC236}">
                <a16:creationId xmlns:a16="http://schemas.microsoft.com/office/drawing/2014/main" id="{95ABDC45-C331-EA4D-601A-F22C131D97C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44688" y="1636437"/>
            <a:ext cx="916432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Tính nhẩm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vi-VN" sz="24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Xương rồng 1">
            <a:extLst>
              <a:ext uri="{FF2B5EF4-FFF2-40B4-BE49-F238E27FC236}">
                <a16:creationId xmlns:a16="http://schemas.microsoft.com/office/drawing/2014/main" id="{32CCD996-3571-ACF1-B302-B63BC93D07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5" t="25552" r="30805" b="22871"/>
          <a:stretch/>
        </p:blipFill>
        <p:spPr>
          <a:xfrm>
            <a:off x="701963" y="2170686"/>
            <a:ext cx="3537317" cy="1973297"/>
          </a:xfrm>
          <a:prstGeom prst="rect">
            <a:avLst/>
          </a:prstGeom>
        </p:spPr>
      </p:pic>
      <p:pic>
        <p:nvPicPr>
          <p:cNvPr id="7" name="Xương rồng 1">
            <a:extLst>
              <a:ext uri="{FF2B5EF4-FFF2-40B4-BE49-F238E27FC236}">
                <a16:creationId xmlns:a16="http://schemas.microsoft.com/office/drawing/2014/main" id="{ADBD7652-19A1-671C-A595-870AE3AB29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5" t="25552" r="30805" b="22871"/>
          <a:stretch/>
        </p:blipFill>
        <p:spPr>
          <a:xfrm>
            <a:off x="4239280" y="2170686"/>
            <a:ext cx="3537317" cy="1973297"/>
          </a:xfrm>
          <a:prstGeom prst="rect">
            <a:avLst/>
          </a:prstGeom>
        </p:spPr>
      </p:pic>
      <p:pic>
        <p:nvPicPr>
          <p:cNvPr id="8" name="Xương rồng 1">
            <a:extLst>
              <a:ext uri="{FF2B5EF4-FFF2-40B4-BE49-F238E27FC236}">
                <a16:creationId xmlns:a16="http://schemas.microsoft.com/office/drawing/2014/main" id="{0C1BEDBF-301E-7BCE-2DA4-D6FB1B178B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5" t="25552" r="30805" b="22871"/>
          <a:stretch/>
        </p:blipFill>
        <p:spPr>
          <a:xfrm>
            <a:off x="7776597" y="2170686"/>
            <a:ext cx="3537317" cy="19732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21732B3-447A-F4FF-23CA-5899D5FC51D0}"/>
                  </a:ext>
                </a:extLst>
              </p:cNvPr>
              <p:cNvSpPr txBox="1"/>
              <p:nvPr/>
            </p:nvSpPr>
            <p:spPr>
              <a:xfrm>
                <a:off x="1367114" y="2594765"/>
                <a:ext cx="2132583" cy="14568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52 </a:t>
                </a:r>
                <a14:m>
                  <m:oMath xmlns:m="http://schemas.openxmlformats.org/officeDocument/2006/math">
                    <m:r>
                      <a:rPr lang="vi-VN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10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52 </a:t>
                </a:r>
                <a14:m>
                  <m:oMath xmlns:m="http://schemas.openxmlformats.org/officeDocument/2006/math">
                    <m:r>
                      <a:rPr lang="vi-VN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100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52 </a:t>
                </a:r>
                <a14:m>
                  <m:oMath xmlns:m="http://schemas.openxmlformats.org/officeDocument/2006/math">
                    <m:r>
                      <a:rPr lang="vi-VN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1 000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21732B3-447A-F4FF-23CA-5899D5FC51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114" y="2594765"/>
                <a:ext cx="2132583" cy="1456874"/>
              </a:xfrm>
              <a:prstGeom prst="rect">
                <a:avLst/>
              </a:prstGeom>
              <a:blipFill>
                <a:blip r:embed="rId5"/>
                <a:stretch>
                  <a:fillRect l="-2857" t="-418" b="-6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C529DD4-E271-21B1-4F1C-882369774D70}"/>
                  </a:ext>
                </a:extLst>
              </p:cNvPr>
              <p:cNvSpPr txBox="1"/>
              <p:nvPr/>
            </p:nvSpPr>
            <p:spPr>
              <a:xfrm>
                <a:off x="4787984" y="2594765"/>
                <a:ext cx="2132583" cy="14568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108 </a:t>
                </a:r>
                <a14:m>
                  <m:oMath xmlns:m="http://schemas.openxmlformats.org/officeDocument/2006/math">
                    <m:r>
                      <a:rPr lang="vi-VN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108 </a:t>
                </a:r>
                <a14:m>
                  <m:oMath xmlns:m="http://schemas.openxmlformats.org/officeDocument/2006/math">
                    <m:r>
                      <a:rPr lang="vi-VN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100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108 </a:t>
                </a:r>
                <a14:m>
                  <m:oMath xmlns:m="http://schemas.openxmlformats.org/officeDocument/2006/math">
                    <m:r>
                      <a:rPr lang="vi-VN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1 000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C529DD4-E271-21B1-4F1C-882369774D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7984" y="2594765"/>
                <a:ext cx="2132583" cy="1456874"/>
              </a:xfrm>
              <a:prstGeom prst="rect">
                <a:avLst/>
              </a:prstGeom>
              <a:blipFill>
                <a:blip r:embed="rId6"/>
                <a:stretch>
                  <a:fillRect l="-2857" t="-418" b="-6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F47C0D3-F2D0-B28A-1A3D-8F36C7EDDE4D}"/>
                  </a:ext>
                </a:extLst>
              </p:cNvPr>
              <p:cNvSpPr txBox="1"/>
              <p:nvPr/>
            </p:nvSpPr>
            <p:spPr>
              <a:xfrm>
                <a:off x="8340482" y="2594765"/>
                <a:ext cx="2132583" cy="14568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690 </a:t>
                </a:r>
                <a14:m>
                  <m:oMath xmlns:m="http://schemas.openxmlformats.org/officeDocument/2006/math">
                    <m:r>
                      <a:rPr lang="vi-VN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10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690 </a:t>
                </a:r>
                <a14:m>
                  <m:oMath xmlns:m="http://schemas.openxmlformats.org/officeDocument/2006/math">
                    <m:r>
                      <a:rPr lang="vi-VN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100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690 </a:t>
                </a:r>
                <a14:m>
                  <m:oMath xmlns:m="http://schemas.openxmlformats.org/officeDocument/2006/math">
                    <m:r>
                      <a:rPr lang="vi-VN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vi-VN" sz="20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1 000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F47C0D3-F2D0-B28A-1A3D-8F36C7EDD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0482" y="2594765"/>
                <a:ext cx="2132583" cy="1456874"/>
              </a:xfrm>
              <a:prstGeom prst="rect">
                <a:avLst/>
              </a:prstGeom>
              <a:blipFill>
                <a:blip r:embed="rId7"/>
                <a:stretch>
                  <a:fillRect l="-2857" t="-418" b="-6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2A1A595-D481-32AA-0F06-C5294D2729F6}"/>
                  </a:ext>
                </a:extLst>
              </p:cNvPr>
              <p:cNvSpPr txBox="1"/>
              <p:nvPr/>
            </p:nvSpPr>
            <p:spPr>
              <a:xfrm>
                <a:off x="2342953" y="2594765"/>
                <a:ext cx="1438089" cy="4364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14:m>
                  <m:oMath xmlns:m="http://schemas.openxmlformats.org/officeDocument/2006/math">
                    <m:r>
                      <a:rPr lang="vi-VN" sz="20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vi-VN" sz="2000" b="1" dirty="0">
                    <a:solidFill>
                      <a:schemeClr val="accent2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520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2A1A595-D481-32AA-0F06-C5294D2729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2953" y="2594765"/>
                <a:ext cx="1438089" cy="436402"/>
              </a:xfrm>
              <a:prstGeom prst="rect">
                <a:avLst/>
              </a:prstGeom>
              <a:blipFill>
                <a:blip r:embed="rId8"/>
                <a:stretch>
                  <a:fillRect b="-253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8B55D2-CAAE-B2DC-2E71-3BCD9F2701B9}"/>
                  </a:ext>
                </a:extLst>
              </p:cNvPr>
              <p:cNvSpPr txBox="1"/>
              <p:nvPr/>
            </p:nvSpPr>
            <p:spPr>
              <a:xfrm>
                <a:off x="2473408" y="3105001"/>
                <a:ext cx="1438089" cy="4364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14:m>
                  <m:oMath xmlns:m="http://schemas.openxmlformats.org/officeDocument/2006/math">
                    <m:r>
                      <a:rPr lang="vi-VN" sz="20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vi-VN" sz="2000" b="1" dirty="0">
                    <a:solidFill>
                      <a:schemeClr val="accent2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5</a:t>
                </a:r>
                <a:r>
                  <a:rPr lang="en-US" sz="2000" b="1" dirty="0">
                    <a:solidFill>
                      <a:schemeClr val="accent2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vi-VN" sz="2000" b="1" dirty="0">
                    <a:solidFill>
                      <a:schemeClr val="accent2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20</a:t>
                </a:r>
                <a:r>
                  <a:rPr lang="en-US" sz="2000" b="1" dirty="0">
                    <a:solidFill>
                      <a:schemeClr val="accent2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</a:t>
                </a:r>
                <a:endParaRPr lang="vi-VN" sz="2000" b="1" dirty="0">
                  <a:solidFill>
                    <a:schemeClr val="accent2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E8B55D2-CAAE-B2DC-2E71-3BCD9F2701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3408" y="3105001"/>
                <a:ext cx="1438089" cy="436402"/>
              </a:xfrm>
              <a:prstGeom prst="rect">
                <a:avLst/>
              </a:prstGeom>
              <a:blipFill>
                <a:blip r:embed="rId9"/>
                <a:stretch>
                  <a:fillRect b="-23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65AEA8A-AE49-EFDB-B926-A32E3FB73367}"/>
                  </a:ext>
                </a:extLst>
              </p:cNvPr>
              <p:cNvSpPr txBox="1"/>
              <p:nvPr/>
            </p:nvSpPr>
            <p:spPr>
              <a:xfrm>
                <a:off x="2664730" y="3615237"/>
                <a:ext cx="1438089" cy="4364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14:m>
                  <m:oMath xmlns:m="http://schemas.openxmlformats.org/officeDocument/2006/math">
                    <m:r>
                      <a:rPr lang="vi-VN" sz="20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vi-VN" sz="2000" b="1" dirty="0">
                    <a:solidFill>
                      <a:schemeClr val="accent2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52</a:t>
                </a:r>
                <a:r>
                  <a:rPr lang="en-US" sz="2000" b="1" dirty="0">
                    <a:solidFill>
                      <a:schemeClr val="accent2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0</a:t>
                </a:r>
                <a:r>
                  <a:rPr lang="vi-VN" sz="2000" b="1" dirty="0">
                    <a:solidFill>
                      <a:schemeClr val="accent2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</a:t>
                </a:r>
                <a:r>
                  <a:rPr lang="en-US" sz="2000" b="1" dirty="0">
                    <a:solidFill>
                      <a:schemeClr val="accent2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</a:t>
                </a:r>
                <a:endParaRPr lang="vi-VN" sz="2000" b="1" dirty="0">
                  <a:solidFill>
                    <a:schemeClr val="accent2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65AEA8A-AE49-EFDB-B926-A32E3FB73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4730" y="3615237"/>
                <a:ext cx="1438089" cy="436402"/>
              </a:xfrm>
              <a:prstGeom prst="rect">
                <a:avLst/>
              </a:prstGeom>
              <a:blipFill>
                <a:blip r:embed="rId10"/>
                <a:stretch>
                  <a:fillRect b="-23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1D018E-BDB7-9713-632F-8C0783BC5FAE}"/>
                  </a:ext>
                </a:extLst>
              </p:cNvPr>
              <p:cNvSpPr txBox="1"/>
              <p:nvPr/>
            </p:nvSpPr>
            <p:spPr>
              <a:xfrm>
                <a:off x="5922059" y="2594765"/>
                <a:ext cx="1438089" cy="4364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14:m>
                  <m:oMath xmlns:m="http://schemas.openxmlformats.org/officeDocument/2006/math">
                    <m:r>
                      <a:rPr lang="vi-VN" sz="20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vi-VN" sz="2000" b="1" dirty="0">
                    <a:solidFill>
                      <a:schemeClr val="accent2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1 080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A1D018E-BDB7-9713-632F-8C0783BC5F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2059" y="2594765"/>
                <a:ext cx="1438089" cy="436402"/>
              </a:xfrm>
              <a:prstGeom prst="rect">
                <a:avLst/>
              </a:prstGeom>
              <a:blipFill>
                <a:blip r:embed="rId11"/>
                <a:stretch>
                  <a:fillRect b="-253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33ACF0F-C4A4-4260-B40D-34FE54D0D040}"/>
                  </a:ext>
                </a:extLst>
              </p:cNvPr>
              <p:cNvSpPr txBox="1"/>
              <p:nvPr/>
            </p:nvSpPr>
            <p:spPr>
              <a:xfrm>
                <a:off x="6052514" y="3105001"/>
                <a:ext cx="1438089" cy="4364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14:m>
                  <m:oMath xmlns:m="http://schemas.openxmlformats.org/officeDocument/2006/math">
                    <m:r>
                      <a:rPr lang="vi-VN" sz="20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vi-VN" sz="2000" b="1" dirty="0">
                    <a:solidFill>
                      <a:schemeClr val="accent2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10 800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33ACF0F-C4A4-4260-B40D-34FE54D0D0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514" y="3105001"/>
                <a:ext cx="1438089" cy="436402"/>
              </a:xfrm>
              <a:prstGeom prst="rect">
                <a:avLst/>
              </a:prstGeom>
              <a:blipFill>
                <a:blip r:embed="rId12"/>
                <a:stretch>
                  <a:fillRect b="-23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06F6491-A24B-E956-CA7C-A863656002DA}"/>
                  </a:ext>
                </a:extLst>
              </p:cNvPr>
              <p:cNvSpPr txBox="1"/>
              <p:nvPr/>
            </p:nvSpPr>
            <p:spPr>
              <a:xfrm>
                <a:off x="6243836" y="3615237"/>
                <a:ext cx="1532761" cy="4376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14:m>
                  <m:oMath xmlns:m="http://schemas.openxmlformats.org/officeDocument/2006/math">
                    <m:r>
                      <a:rPr lang="vi-VN" sz="20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vi-VN" sz="2000" b="1" dirty="0">
                    <a:solidFill>
                      <a:schemeClr val="accent2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108 000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06F6491-A24B-E956-CA7C-A863656002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3836" y="3615237"/>
                <a:ext cx="1532761" cy="437620"/>
              </a:xfrm>
              <a:prstGeom prst="rect">
                <a:avLst/>
              </a:prstGeom>
              <a:blipFill>
                <a:blip r:embed="rId13"/>
                <a:stretch>
                  <a:fillRect r="-397" b="-23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8401FC3-F69A-34CB-E3F4-389809E174EA}"/>
                  </a:ext>
                </a:extLst>
              </p:cNvPr>
              <p:cNvSpPr txBox="1"/>
              <p:nvPr/>
            </p:nvSpPr>
            <p:spPr>
              <a:xfrm>
                <a:off x="9475342" y="2594765"/>
                <a:ext cx="1438089" cy="4364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14:m>
                  <m:oMath xmlns:m="http://schemas.openxmlformats.org/officeDocument/2006/math">
                    <m:r>
                      <a:rPr lang="vi-VN" sz="20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vi-VN" sz="2000" b="1" dirty="0">
                    <a:solidFill>
                      <a:schemeClr val="accent2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6 900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8401FC3-F69A-34CB-E3F4-389809E17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75342" y="2594765"/>
                <a:ext cx="1438089" cy="436402"/>
              </a:xfrm>
              <a:prstGeom prst="rect">
                <a:avLst/>
              </a:prstGeom>
              <a:blipFill>
                <a:blip r:embed="rId14"/>
                <a:stretch>
                  <a:fillRect b="-253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95E8A7F-1816-0A1B-780B-9593096988EC}"/>
                  </a:ext>
                </a:extLst>
              </p:cNvPr>
              <p:cNvSpPr txBox="1"/>
              <p:nvPr/>
            </p:nvSpPr>
            <p:spPr>
              <a:xfrm>
                <a:off x="9605797" y="3105001"/>
                <a:ext cx="1438089" cy="4364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14:m>
                  <m:oMath xmlns:m="http://schemas.openxmlformats.org/officeDocument/2006/math">
                    <m:r>
                      <a:rPr lang="vi-VN" sz="20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vi-VN" sz="2000" b="1" dirty="0">
                    <a:solidFill>
                      <a:schemeClr val="accent2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69 000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95E8A7F-1816-0A1B-780B-9593096988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5797" y="3105001"/>
                <a:ext cx="1438089" cy="436402"/>
              </a:xfrm>
              <a:prstGeom prst="rect">
                <a:avLst/>
              </a:prstGeom>
              <a:blipFill>
                <a:blip r:embed="rId15"/>
                <a:stretch>
                  <a:fillRect b="-23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451D563-9BB4-2413-4E7C-ACF107E37A1B}"/>
                  </a:ext>
                </a:extLst>
              </p:cNvPr>
              <p:cNvSpPr txBox="1"/>
              <p:nvPr/>
            </p:nvSpPr>
            <p:spPr>
              <a:xfrm>
                <a:off x="9787287" y="3615237"/>
                <a:ext cx="1611467" cy="4376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14:m>
                  <m:oMath xmlns:m="http://schemas.openxmlformats.org/officeDocument/2006/math">
                    <m:r>
                      <a:rPr lang="vi-VN" sz="2000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vi-VN" sz="2000" b="1" dirty="0">
                    <a:solidFill>
                      <a:schemeClr val="accent2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690 000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451D563-9BB4-2413-4E7C-ACF107E37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287" y="3615237"/>
                <a:ext cx="1611467" cy="437620"/>
              </a:xfrm>
              <a:prstGeom prst="rect">
                <a:avLst/>
              </a:prstGeom>
              <a:blipFill>
                <a:blip r:embed="rId16"/>
                <a:stretch>
                  <a:fillRect b="-23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9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44688" y="1636437"/>
            <a:ext cx="916432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Đặt tính rồi tính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vi-VN" sz="24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C568E3-BCF4-1D99-BC67-F545E98515F6}"/>
                  </a:ext>
                </a:extLst>
              </p:cNvPr>
              <p:cNvSpPr txBox="1"/>
              <p:nvPr/>
            </p:nvSpPr>
            <p:spPr>
              <a:xfrm>
                <a:off x="812800" y="2370787"/>
                <a:ext cx="2338614" cy="108850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   213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24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403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36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C568E3-BCF4-1D99-BC67-F545E98515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00" y="2370787"/>
                <a:ext cx="2338614" cy="1088503"/>
              </a:xfrm>
              <a:prstGeom prst="rect">
                <a:avLst/>
              </a:prstGeom>
              <a:blipFill>
                <a:blip r:embed="rId4"/>
                <a:stretch>
                  <a:fillRect l="-3342" b="-10383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406B0F-92A5-C395-7EF5-EADDA33EBDB3}"/>
                  </a:ext>
                </a:extLst>
              </p:cNvPr>
              <p:cNvSpPr txBox="1"/>
              <p:nvPr/>
            </p:nvSpPr>
            <p:spPr>
              <a:xfrm>
                <a:off x="3474357" y="2370787"/>
                <a:ext cx="2501900" cy="108850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l-PL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  2 002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l-PL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65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l-PL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30 168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l-PL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16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406B0F-92A5-C395-7EF5-EADDA33EB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357" y="2370787"/>
                <a:ext cx="2501900" cy="1088503"/>
              </a:xfrm>
              <a:prstGeom prst="rect">
                <a:avLst/>
              </a:prstGeom>
              <a:blipFill>
                <a:blip r:embed="rId5"/>
                <a:stretch>
                  <a:fillRect l="-3373" b="-10383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4A28CC-CE86-6342-6FEE-A5A68F4FA11D}"/>
                  </a:ext>
                </a:extLst>
              </p:cNvPr>
              <p:cNvSpPr txBox="1"/>
              <p:nvPr/>
            </p:nvSpPr>
            <p:spPr>
              <a:xfrm>
                <a:off x="6299200" y="2370787"/>
                <a:ext cx="2501900" cy="108850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c)    4 180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23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32 600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15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4A28CC-CE86-6342-6FEE-A5A68F4FA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9200" y="2370787"/>
                <a:ext cx="2501900" cy="1088503"/>
              </a:xfrm>
              <a:prstGeom prst="rect">
                <a:avLst/>
              </a:prstGeom>
              <a:blipFill>
                <a:blip r:embed="rId6"/>
                <a:stretch>
                  <a:fillRect l="-3125" b="-10383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FE18CED-F100-490D-AAF6-AB5FFB18694C}"/>
                  </a:ext>
                </a:extLst>
              </p:cNvPr>
              <p:cNvSpPr txBox="1"/>
              <p:nvPr/>
            </p:nvSpPr>
            <p:spPr>
              <a:xfrm>
                <a:off x="9156699" y="2370787"/>
                <a:ext cx="2044701" cy="108850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d)   34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11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83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11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FE18CED-F100-490D-AAF6-AB5FFB186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6699" y="2370787"/>
                <a:ext cx="2044701" cy="1088503"/>
              </a:xfrm>
              <a:prstGeom prst="rect">
                <a:avLst/>
              </a:prstGeom>
              <a:blipFill>
                <a:blip r:embed="rId7"/>
                <a:stretch>
                  <a:fillRect l="-3812" b="-10383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2A26D9E5-14CA-44D7-0AAE-044E3B0996EE}"/>
              </a:ext>
            </a:extLst>
          </p:cNvPr>
          <p:cNvSpPr txBox="1"/>
          <p:nvPr/>
        </p:nvSpPr>
        <p:spPr>
          <a:xfrm>
            <a:off x="1991485" y="4021688"/>
            <a:ext cx="1529963" cy="2728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en-VN" sz="2800" dirty="0">
                <a:latin typeface="UTM Avo" panose="02040603050506020204" pitchFamily="18" charset="0"/>
                <a:cs typeface="Arial" panose="020B0604020202020204" pitchFamily="34" charset="0"/>
              </a:rPr>
              <a:t>213</a:t>
            </a:r>
          </a:p>
          <a:p>
            <a:pPr algn="r">
              <a:lnSpc>
                <a:spcPct val="125000"/>
              </a:lnSpc>
            </a:pPr>
            <a:r>
              <a:rPr lang="en-VN" sz="2800" dirty="0">
                <a:latin typeface="UTM Avo" panose="02040603050506020204" pitchFamily="18" charset="0"/>
                <a:cs typeface="Arial" panose="020B0604020202020204" pitchFamily="34" charset="0"/>
              </a:rPr>
              <a:t>24</a:t>
            </a:r>
          </a:p>
          <a:p>
            <a:pPr algn="r">
              <a:lnSpc>
                <a:spcPct val="125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852</a:t>
            </a:r>
            <a:endParaRPr lang="en-VN" sz="2800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25000"/>
              </a:lnSpc>
            </a:pPr>
            <a:endParaRPr lang="en-US" sz="28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25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5 112</a:t>
            </a:r>
          </a:p>
        </p:txBody>
      </p:sp>
      <p:sp>
        <p:nvSpPr>
          <p:cNvPr id="24" name="TextBox 18">
            <a:extLst>
              <a:ext uri="{FF2B5EF4-FFF2-40B4-BE49-F238E27FC236}">
                <a16:creationId xmlns:a16="http://schemas.microsoft.com/office/drawing/2014/main" id="{CA925CE1-0137-9150-21BC-A9A5429CFA5D}"/>
              </a:ext>
            </a:extLst>
          </p:cNvPr>
          <p:cNvSpPr txBox="1"/>
          <p:nvPr/>
        </p:nvSpPr>
        <p:spPr>
          <a:xfrm>
            <a:off x="2756466" y="3459290"/>
            <a:ext cx="3475834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2800" b="1" u="sng" dirty="0" err="1">
                <a:solidFill>
                  <a:srgbClr val="F16B1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800" b="1" u="sng" dirty="0">
                <a:solidFill>
                  <a:srgbClr val="F16B1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u="sng" dirty="0" err="1">
                <a:solidFill>
                  <a:srgbClr val="F16B1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endParaRPr lang="en-US" sz="2800" b="1" u="sng" dirty="0">
              <a:solidFill>
                <a:srgbClr val="F16B16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F33CC2-00BE-5CBE-0AD9-500103053689}"/>
              </a:ext>
            </a:extLst>
          </p:cNvPr>
          <p:cNvSpPr txBox="1"/>
          <p:nvPr/>
        </p:nvSpPr>
        <p:spPr>
          <a:xfrm>
            <a:off x="1534523" y="5508213"/>
            <a:ext cx="1745549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4 26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BCF5B90-9514-130C-D735-55672320FCFE}"/>
              </a:ext>
            </a:extLst>
          </p:cNvPr>
          <p:cNvCxnSpPr>
            <a:cxnSpLocks/>
          </p:cNvCxnSpPr>
          <p:nvPr/>
        </p:nvCxnSpPr>
        <p:spPr>
          <a:xfrm>
            <a:off x="2341981" y="5112882"/>
            <a:ext cx="132771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DD7FB86-AA5B-0401-2F83-948913540818}"/>
              </a:ext>
            </a:extLst>
          </p:cNvPr>
          <p:cNvCxnSpPr>
            <a:cxnSpLocks/>
          </p:cNvCxnSpPr>
          <p:nvPr/>
        </p:nvCxnSpPr>
        <p:spPr>
          <a:xfrm>
            <a:off x="2325652" y="6155750"/>
            <a:ext cx="132771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A0141FF-4CAC-CE11-7F4A-0EC1252E3A82}"/>
                  </a:ext>
                </a:extLst>
              </p:cNvPr>
              <p:cNvSpPr txBox="1"/>
              <p:nvPr/>
            </p:nvSpPr>
            <p:spPr>
              <a:xfrm>
                <a:off x="1841784" y="4226901"/>
                <a:ext cx="56551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vi-VN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VN" sz="28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A0141FF-4CAC-CE11-7F4A-0EC1252E3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784" y="4226901"/>
                <a:ext cx="565513" cy="73866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CBFF5995-CEF2-1545-28CB-3FD9FA5F6B7F}"/>
              </a:ext>
            </a:extLst>
          </p:cNvPr>
          <p:cNvSpPr txBox="1"/>
          <p:nvPr/>
        </p:nvSpPr>
        <p:spPr>
          <a:xfrm>
            <a:off x="4922022" y="4021688"/>
            <a:ext cx="1529963" cy="2728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en-VN" sz="2800" dirty="0">
                <a:latin typeface="UTM Avo" panose="02040603050506020204" pitchFamily="18" charset="0"/>
                <a:cs typeface="Arial" panose="020B0604020202020204" pitchFamily="34" charset="0"/>
              </a:rPr>
              <a:t>403</a:t>
            </a:r>
          </a:p>
          <a:p>
            <a:pPr algn="r">
              <a:lnSpc>
                <a:spcPct val="125000"/>
              </a:lnSpc>
            </a:pPr>
            <a:r>
              <a:rPr lang="en-VN" sz="2800" dirty="0">
                <a:latin typeface="UTM Avo" panose="02040603050506020204" pitchFamily="18" charset="0"/>
                <a:cs typeface="Arial" panose="020B0604020202020204" pitchFamily="34" charset="0"/>
              </a:rPr>
              <a:t>36</a:t>
            </a:r>
          </a:p>
          <a:p>
            <a:pPr algn="r">
              <a:lnSpc>
                <a:spcPct val="125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2 418</a:t>
            </a:r>
          </a:p>
          <a:p>
            <a:pPr algn="r">
              <a:lnSpc>
                <a:spcPct val="125000"/>
              </a:lnSpc>
            </a:pPr>
            <a:endParaRPr lang="en-VN" sz="28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25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14 508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F23F0CF-8A18-EBA4-E667-0C61B1C49321}"/>
              </a:ext>
            </a:extLst>
          </p:cNvPr>
          <p:cNvSpPr txBox="1"/>
          <p:nvPr/>
        </p:nvSpPr>
        <p:spPr>
          <a:xfrm>
            <a:off x="4465060" y="5508213"/>
            <a:ext cx="1745549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12 09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6B5E212-3D12-E0CE-BA04-7CFC24A6A4AE}"/>
              </a:ext>
            </a:extLst>
          </p:cNvPr>
          <p:cNvCxnSpPr>
            <a:cxnSpLocks/>
          </p:cNvCxnSpPr>
          <p:nvPr/>
        </p:nvCxnSpPr>
        <p:spPr>
          <a:xfrm>
            <a:off x="5124267" y="5112882"/>
            <a:ext cx="132771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9F49DA2-DB84-382B-16DF-9C8C34F5FEBF}"/>
              </a:ext>
            </a:extLst>
          </p:cNvPr>
          <p:cNvCxnSpPr>
            <a:cxnSpLocks/>
          </p:cNvCxnSpPr>
          <p:nvPr/>
        </p:nvCxnSpPr>
        <p:spPr>
          <a:xfrm>
            <a:off x="5107938" y="6155750"/>
            <a:ext cx="132771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ABC9BE6-AE39-3A5C-D999-311F6E0DD71A}"/>
                  </a:ext>
                </a:extLst>
              </p:cNvPr>
              <p:cNvSpPr txBox="1"/>
              <p:nvPr/>
            </p:nvSpPr>
            <p:spPr>
              <a:xfrm>
                <a:off x="4772321" y="4226901"/>
                <a:ext cx="56551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vi-VN" sz="28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VN" sz="28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ABC9BE6-AE39-3A5C-D999-311F6E0DD7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321" y="4226901"/>
                <a:ext cx="565513" cy="73866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417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8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11" grpId="0" animBg="1"/>
      <p:bldP spid="12" grpId="0" animBg="1"/>
      <p:bldP spid="24" grpId="0"/>
      <p:bldP spid="28" grpId="0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44688" y="1636437"/>
            <a:ext cx="916432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Đặt tính rồi tính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vi-VN" sz="24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C568E3-BCF4-1D99-BC67-F545E98515F6}"/>
                  </a:ext>
                </a:extLst>
              </p:cNvPr>
              <p:cNvSpPr txBox="1"/>
              <p:nvPr/>
            </p:nvSpPr>
            <p:spPr>
              <a:xfrm>
                <a:off x="812800" y="2370787"/>
                <a:ext cx="2338614" cy="108850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   213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24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403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36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C568E3-BCF4-1D99-BC67-F545E98515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00" y="2370787"/>
                <a:ext cx="2338614" cy="1088503"/>
              </a:xfrm>
              <a:prstGeom prst="rect">
                <a:avLst/>
              </a:prstGeom>
              <a:blipFill>
                <a:blip r:embed="rId4"/>
                <a:stretch>
                  <a:fillRect l="-3342" b="-10383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406B0F-92A5-C395-7EF5-EADDA33EBDB3}"/>
                  </a:ext>
                </a:extLst>
              </p:cNvPr>
              <p:cNvSpPr txBox="1"/>
              <p:nvPr/>
            </p:nvSpPr>
            <p:spPr>
              <a:xfrm>
                <a:off x="3474357" y="2370787"/>
                <a:ext cx="2501900" cy="1088503"/>
              </a:xfrm>
              <a:prstGeom prst="rect">
                <a:avLst/>
              </a:prstGeom>
              <a:solidFill>
                <a:schemeClr val="accent2"/>
              </a:solidFill>
              <a:ln w="28575"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l-PL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  2 002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l-PL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65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l-PL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30 168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l-PL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16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406B0F-92A5-C395-7EF5-EADDA33EB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357" y="2370787"/>
                <a:ext cx="2501900" cy="1088503"/>
              </a:xfrm>
              <a:prstGeom prst="rect">
                <a:avLst/>
              </a:prstGeom>
              <a:blipFill>
                <a:blip r:embed="rId5"/>
                <a:stretch>
                  <a:fillRect l="-3373" b="-10383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4A28CC-CE86-6342-6FEE-A5A68F4FA11D}"/>
                  </a:ext>
                </a:extLst>
              </p:cNvPr>
              <p:cNvSpPr txBox="1"/>
              <p:nvPr/>
            </p:nvSpPr>
            <p:spPr>
              <a:xfrm>
                <a:off x="6299200" y="2370787"/>
                <a:ext cx="2501900" cy="108850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c)    4 180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23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32 600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15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4A28CC-CE86-6342-6FEE-A5A68F4FA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9200" y="2370787"/>
                <a:ext cx="2501900" cy="1088503"/>
              </a:xfrm>
              <a:prstGeom prst="rect">
                <a:avLst/>
              </a:prstGeom>
              <a:blipFill>
                <a:blip r:embed="rId6"/>
                <a:stretch>
                  <a:fillRect l="-3125" b="-10383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FE18CED-F100-490D-AAF6-AB5FFB18694C}"/>
                  </a:ext>
                </a:extLst>
              </p:cNvPr>
              <p:cNvSpPr txBox="1"/>
              <p:nvPr/>
            </p:nvSpPr>
            <p:spPr>
              <a:xfrm>
                <a:off x="9156699" y="2370787"/>
                <a:ext cx="2044701" cy="108850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d)   34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11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83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11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FE18CED-F100-490D-AAF6-AB5FFB186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6699" y="2370787"/>
                <a:ext cx="2044701" cy="1088503"/>
              </a:xfrm>
              <a:prstGeom prst="rect">
                <a:avLst/>
              </a:prstGeom>
              <a:blipFill>
                <a:blip r:embed="rId7"/>
                <a:stretch>
                  <a:fillRect l="-3812" b="-10383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2A26D9E5-14CA-44D7-0AAE-044E3B0996EE}"/>
              </a:ext>
            </a:extLst>
          </p:cNvPr>
          <p:cNvSpPr txBox="1"/>
          <p:nvPr/>
        </p:nvSpPr>
        <p:spPr>
          <a:xfrm>
            <a:off x="1775901" y="4021688"/>
            <a:ext cx="1745548" cy="2728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en-VN" sz="2800" dirty="0">
                <a:latin typeface="UTM Avo" panose="02040603050506020204" pitchFamily="18" charset="0"/>
                <a:cs typeface="Arial" panose="020B0604020202020204" pitchFamily="34" charset="0"/>
              </a:rPr>
              <a:t>2 002</a:t>
            </a:r>
          </a:p>
          <a:p>
            <a:pPr algn="r">
              <a:lnSpc>
                <a:spcPct val="125000"/>
              </a:lnSpc>
            </a:pPr>
            <a:r>
              <a:rPr lang="en-VN" sz="2800" dirty="0">
                <a:latin typeface="UTM Avo" panose="02040603050506020204" pitchFamily="18" charset="0"/>
                <a:cs typeface="Arial" panose="020B0604020202020204" pitchFamily="34" charset="0"/>
              </a:rPr>
              <a:t>65</a:t>
            </a:r>
          </a:p>
          <a:p>
            <a:pPr algn="r">
              <a:lnSpc>
                <a:spcPct val="125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10 010</a:t>
            </a:r>
          </a:p>
          <a:p>
            <a:pPr algn="r">
              <a:lnSpc>
                <a:spcPct val="125000"/>
              </a:lnSpc>
            </a:pPr>
            <a:endParaRPr lang="en-VN" sz="28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25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130 130</a:t>
            </a:r>
          </a:p>
        </p:txBody>
      </p:sp>
      <p:sp>
        <p:nvSpPr>
          <p:cNvPr id="24" name="TextBox 18">
            <a:extLst>
              <a:ext uri="{FF2B5EF4-FFF2-40B4-BE49-F238E27FC236}">
                <a16:creationId xmlns:a16="http://schemas.microsoft.com/office/drawing/2014/main" id="{CA925CE1-0137-9150-21BC-A9A5429CFA5D}"/>
              </a:ext>
            </a:extLst>
          </p:cNvPr>
          <p:cNvSpPr txBox="1"/>
          <p:nvPr/>
        </p:nvSpPr>
        <p:spPr>
          <a:xfrm>
            <a:off x="2756466" y="3459290"/>
            <a:ext cx="3475834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2800" b="1" u="sng" dirty="0" err="1">
                <a:solidFill>
                  <a:srgbClr val="F16B1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800" b="1" u="sng" dirty="0">
                <a:solidFill>
                  <a:srgbClr val="F16B1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u="sng" dirty="0" err="1">
                <a:solidFill>
                  <a:srgbClr val="F16B1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endParaRPr lang="en-US" sz="2800" b="1" u="sng" dirty="0">
              <a:solidFill>
                <a:srgbClr val="F16B16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F33CC2-00BE-5CBE-0AD9-500103053689}"/>
              </a:ext>
            </a:extLst>
          </p:cNvPr>
          <p:cNvSpPr txBox="1"/>
          <p:nvPr/>
        </p:nvSpPr>
        <p:spPr>
          <a:xfrm>
            <a:off x="1534523" y="5508213"/>
            <a:ext cx="1745549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120 12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BCF5B90-9514-130C-D735-55672320FCFE}"/>
              </a:ext>
            </a:extLst>
          </p:cNvPr>
          <p:cNvCxnSpPr>
            <a:cxnSpLocks/>
          </p:cNvCxnSpPr>
          <p:nvPr/>
        </p:nvCxnSpPr>
        <p:spPr>
          <a:xfrm>
            <a:off x="1963024" y="5112882"/>
            <a:ext cx="155842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DD7FB86-AA5B-0401-2F83-948913540818}"/>
              </a:ext>
            </a:extLst>
          </p:cNvPr>
          <p:cNvCxnSpPr>
            <a:cxnSpLocks/>
          </p:cNvCxnSpPr>
          <p:nvPr/>
        </p:nvCxnSpPr>
        <p:spPr>
          <a:xfrm>
            <a:off x="1963024" y="6155750"/>
            <a:ext cx="155842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A0141FF-4CAC-CE11-7F4A-0EC1252E3A82}"/>
                  </a:ext>
                </a:extLst>
              </p:cNvPr>
              <p:cNvSpPr txBox="1"/>
              <p:nvPr/>
            </p:nvSpPr>
            <p:spPr>
              <a:xfrm>
                <a:off x="1841784" y="4226901"/>
                <a:ext cx="565513" cy="647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vi-VN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VN" sz="28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A0141FF-4CAC-CE11-7F4A-0EC1252E3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784" y="4226901"/>
                <a:ext cx="565513" cy="6471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CBFF5995-CEF2-1545-28CB-3FD9FA5F6B7F}"/>
              </a:ext>
            </a:extLst>
          </p:cNvPr>
          <p:cNvSpPr txBox="1"/>
          <p:nvPr/>
        </p:nvSpPr>
        <p:spPr>
          <a:xfrm>
            <a:off x="4772322" y="4021688"/>
            <a:ext cx="1679664" cy="2728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en-VN" sz="2800" dirty="0">
                <a:latin typeface="UTM Avo" panose="02040603050506020204" pitchFamily="18" charset="0"/>
                <a:cs typeface="Arial" panose="020B0604020202020204" pitchFamily="34" charset="0"/>
              </a:rPr>
              <a:t>30 168</a:t>
            </a:r>
          </a:p>
          <a:p>
            <a:pPr algn="r">
              <a:lnSpc>
                <a:spcPct val="125000"/>
              </a:lnSpc>
            </a:pPr>
            <a:r>
              <a:rPr lang="en-VN" sz="2800" dirty="0">
                <a:latin typeface="UTM Avo" panose="02040603050506020204" pitchFamily="18" charset="0"/>
                <a:cs typeface="Arial" panose="020B0604020202020204" pitchFamily="34" charset="0"/>
              </a:rPr>
              <a:t>16</a:t>
            </a:r>
          </a:p>
          <a:p>
            <a:pPr algn="r">
              <a:lnSpc>
                <a:spcPct val="125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181 008</a:t>
            </a:r>
          </a:p>
          <a:p>
            <a:pPr algn="r">
              <a:lnSpc>
                <a:spcPct val="125000"/>
              </a:lnSpc>
            </a:pPr>
            <a:endParaRPr lang="en-VN" sz="28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25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482 688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F23F0CF-8A18-EBA4-E667-0C61B1C49321}"/>
              </a:ext>
            </a:extLst>
          </p:cNvPr>
          <p:cNvSpPr txBox="1"/>
          <p:nvPr/>
        </p:nvSpPr>
        <p:spPr>
          <a:xfrm>
            <a:off x="4473449" y="5508213"/>
            <a:ext cx="1745549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301 68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6B5E212-3D12-E0CE-BA04-7CFC24A6A4AE}"/>
              </a:ext>
            </a:extLst>
          </p:cNvPr>
          <p:cNvCxnSpPr>
            <a:cxnSpLocks/>
          </p:cNvCxnSpPr>
          <p:nvPr/>
        </p:nvCxnSpPr>
        <p:spPr>
          <a:xfrm>
            <a:off x="4899171" y="5112882"/>
            <a:ext cx="155281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9F49DA2-DB84-382B-16DF-9C8C34F5FEBF}"/>
              </a:ext>
            </a:extLst>
          </p:cNvPr>
          <p:cNvCxnSpPr>
            <a:cxnSpLocks/>
          </p:cNvCxnSpPr>
          <p:nvPr/>
        </p:nvCxnSpPr>
        <p:spPr>
          <a:xfrm>
            <a:off x="4899171" y="6155750"/>
            <a:ext cx="153648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ABC9BE6-AE39-3A5C-D999-311F6E0DD71A}"/>
                  </a:ext>
                </a:extLst>
              </p:cNvPr>
              <p:cNvSpPr txBox="1"/>
              <p:nvPr/>
            </p:nvSpPr>
            <p:spPr>
              <a:xfrm>
                <a:off x="4616414" y="4226901"/>
                <a:ext cx="565513" cy="647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vi-VN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VN" sz="28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ABC9BE6-AE39-3A5C-D999-311F6E0DD7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414" y="4226901"/>
                <a:ext cx="565513" cy="6471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243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  <p:bldP spid="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44688" y="1636437"/>
            <a:ext cx="916432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Đặt tính rồi tính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vi-VN" sz="24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C568E3-BCF4-1D99-BC67-F545E98515F6}"/>
                  </a:ext>
                </a:extLst>
              </p:cNvPr>
              <p:cNvSpPr txBox="1"/>
              <p:nvPr/>
            </p:nvSpPr>
            <p:spPr>
              <a:xfrm>
                <a:off x="812800" y="2370787"/>
                <a:ext cx="2338614" cy="108850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   213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24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403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36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C568E3-BCF4-1D99-BC67-F545E98515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00" y="2370787"/>
                <a:ext cx="2338614" cy="1088503"/>
              </a:xfrm>
              <a:prstGeom prst="rect">
                <a:avLst/>
              </a:prstGeom>
              <a:blipFill>
                <a:blip r:embed="rId4"/>
                <a:stretch>
                  <a:fillRect l="-3342" b="-10383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406B0F-92A5-C395-7EF5-EADDA33EBDB3}"/>
                  </a:ext>
                </a:extLst>
              </p:cNvPr>
              <p:cNvSpPr txBox="1"/>
              <p:nvPr/>
            </p:nvSpPr>
            <p:spPr>
              <a:xfrm>
                <a:off x="3474357" y="2370787"/>
                <a:ext cx="2501900" cy="108850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l-PL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  2 002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l-PL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65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l-PL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30 168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l-PL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16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406B0F-92A5-C395-7EF5-EADDA33EB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357" y="2370787"/>
                <a:ext cx="2501900" cy="1088503"/>
              </a:xfrm>
              <a:prstGeom prst="rect">
                <a:avLst/>
              </a:prstGeom>
              <a:blipFill>
                <a:blip r:embed="rId5"/>
                <a:stretch>
                  <a:fillRect l="-3373" b="-10383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4A28CC-CE86-6342-6FEE-A5A68F4FA11D}"/>
                  </a:ext>
                </a:extLst>
              </p:cNvPr>
              <p:cNvSpPr txBox="1"/>
              <p:nvPr/>
            </p:nvSpPr>
            <p:spPr>
              <a:xfrm>
                <a:off x="6299200" y="2370787"/>
                <a:ext cx="2501900" cy="1088503"/>
              </a:xfrm>
              <a:prstGeom prst="rect">
                <a:avLst/>
              </a:prstGeom>
              <a:solidFill>
                <a:schemeClr val="accent2"/>
              </a:solidFill>
              <a:ln w="28575"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c)    4 180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23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32 600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15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4A28CC-CE86-6342-6FEE-A5A68F4FA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9200" y="2370787"/>
                <a:ext cx="2501900" cy="1088503"/>
              </a:xfrm>
              <a:prstGeom prst="rect">
                <a:avLst/>
              </a:prstGeom>
              <a:blipFill>
                <a:blip r:embed="rId6"/>
                <a:stretch>
                  <a:fillRect l="-3125" b="-10383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FE18CED-F100-490D-AAF6-AB5FFB18694C}"/>
                  </a:ext>
                </a:extLst>
              </p:cNvPr>
              <p:cNvSpPr txBox="1"/>
              <p:nvPr/>
            </p:nvSpPr>
            <p:spPr>
              <a:xfrm>
                <a:off x="9156699" y="2370787"/>
                <a:ext cx="2044701" cy="108850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d)   34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11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83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11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FE18CED-F100-490D-AAF6-AB5FFB186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6699" y="2370787"/>
                <a:ext cx="2044701" cy="1088503"/>
              </a:xfrm>
              <a:prstGeom prst="rect">
                <a:avLst/>
              </a:prstGeom>
              <a:blipFill>
                <a:blip r:embed="rId7"/>
                <a:stretch>
                  <a:fillRect l="-3812" b="-10383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2A26D9E5-14CA-44D7-0AAE-044E3B0996EE}"/>
              </a:ext>
            </a:extLst>
          </p:cNvPr>
          <p:cNvSpPr txBox="1"/>
          <p:nvPr/>
        </p:nvSpPr>
        <p:spPr>
          <a:xfrm>
            <a:off x="1775901" y="4021688"/>
            <a:ext cx="1745548" cy="2728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en-VN" sz="2800" dirty="0">
                <a:latin typeface="UTM Avo" panose="02040603050506020204" pitchFamily="18" charset="0"/>
                <a:cs typeface="Arial" panose="020B0604020202020204" pitchFamily="34" charset="0"/>
              </a:rPr>
              <a:t>4 180</a:t>
            </a:r>
          </a:p>
          <a:p>
            <a:pPr algn="r">
              <a:lnSpc>
                <a:spcPct val="125000"/>
              </a:lnSpc>
            </a:pPr>
            <a:r>
              <a:rPr lang="en-VN" sz="2800" dirty="0">
                <a:latin typeface="UTM Avo" panose="02040603050506020204" pitchFamily="18" charset="0"/>
                <a:cs typeface="Arial" panose="020B0604020202020204" pitchFamily="34" charset="0"/>
              </a:rPr>
              <a:t>23</a:t>
            </a:r>
          </a:p>
          <a:p>
            <a:pPr algn="r">
              <a:lnSpc>
                <a:spcPct val="125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12 540</a:t>
            </a:r>
          </a:p>
          <a:p>
            <a:pPr algn="r">
              <a:lnSpc>
                <a:spcPct val="125000"/>
              </a:lnSpc>
            </a:pPr>
            <a:endParaRPr lang="en-VN" sz="28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25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96 140</a:t>
            </a:r>
          </a:p>
        </p:txBody>
      </p:sp>
      <p:sp>
        <p:nvSpPr>
          <p:cNvPr id="24" name="TextBox 18">
            <a:extLst>
              <a:ext uri="{FF2B5EF4-FFF2-40B4-BE49-F238E27FC236}">
                <a16:creationId xmlns:a16="http://schemas.microsoft.com/office/drawing/2014/main" id="{CA925CE1-0137-9150-21BC-A9A5429CFA5D}"/>
              </a:ext>
            </a:extLst>
          </p:cNvPr>
          <p:cNvSpPr txBox="1"/>
          <p:nvPr/>
        </p:nvSpPr>
        <p:spPr>
          <a:xfrm>
            <a:off x="2756466" y="3459290"/>
            <a:ext cx="3475834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2800" b="1" u="sng" dirty="0" err="1">
                <a:solidFill>
                  <a:srgbClr val="F16B1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800" b="1" u="sng" dirty="0">
                <a:solidFill>
                  <a:srgbClr val="F16B1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u="sng" dirty="0" err="1">
                <a:solidFill>
                  <a:srgbClr val="F16B1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endParaRPr lang="en-US" sz="2800" b="1" u="sng" dirty="0">
              <a:solidFill>
                <a:srgbClr val="F16B16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F33CC2-00BE-5CBE-0AD9-500103053689}"/>
              </a:ext>
            </a:extLst>
          </p:cNvPr>
          <p:cNvSpPr txBox="1"/>
          <p:nvPr/>
        </p:nvSpPr>
        <p:spPr>
          <a:xfrm>
            <a:off x="1534523" y="5508213"/>
            <a:ext cx="1745549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83 60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BCF5B90-9514-130C-D735-55672320FCFE}"/>
              </a:ext>
            </a:extLst>
          </p:cNvPr>
          <p:cNvCxnSpPr>
            <a:cxnSpLocks/>
          </p:cNvCxnSpPr>
          <p:nvPr/>
        </p:nvCxnSpPr>
        <p:spPr>
          <a:xfrm>
            <a:off x="1963024" y="5112882"/>
            <a:ext cx="155842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DD7FB86-AA5B-0401-2F83-948913540818}"/>
              </a:ext>
            </a:extLst>
          </p:cNvPr>
          <p:cNvCxnSpPr>
            <a:cxnSpLocks/>
          </p:cNvCxnSpPr>
          <p:nvPr/>
        </p:nvCxnSpPr>
        <p:spPr>
          <a:xfrm>
            <a:off x="1963024" y="6155750"/>
            <a:ext cx="155842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A0141FF-4CAC-CE11-7F4A-0EC1252E3A82}"/>
                  </a:ext>
                </a:extLst>
              </p:cNvPr>
              <p:cNvSpPr txBox="1"/>
              <p:nvPr/>
            </p:nvSpPr>
            <p:spPr>
              <a:xfrm>
                <a:off x="1841784" y="4226901"/>
                <a:ext cx="565513" cy="647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vi-VN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VN" sz="28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A0141FF-4CAC-CE11-7F4A-0EC1252E3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784" y="4226901"/>
                <a:ext cx="565513" cy="6471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CBFF5995-CEF2-1545-28CB-3FD9FA5F6B7F}"/>
              </a:ext>
            </a:extLst>
          </p:cNvPr>
          <p:cNvSpPr txBox="1"/>
          <p:nvPr/>
        </p:nvSpPr>
        <p:spPr>
          <a:xfrm>
            <a:off x="4772322" y="4021688"/>
            <a:ext cx="1679664" cy="2728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en-VN" sz="2800" dirty="0">
                <a:latin typeface="UTM Avo" panose="02040603050506020204" pitchFamily="18" charset="0"/>
                <a:cs typeface="Arial" panose="020B0604020202020204" pitchFamily="34" charset="0"/>
              </a:rPr>
              <a:t>32 600</a:t>
            </a:r>
          </a:p>
          <a:p>
            <a:pPr algn="r">
              <a:lnSpc>
                <a:spcPct val="125000"/>
              </a:lnSpc>
            </a:pPr>
            <a:r>
              <a:rPr lang="en-VN" sz="2800" dirty="0">
                <a:latin typeface="UTM Avo" panose="02040603050506020204" pitchFamily="18" charset="0"/>
                <a:cs typeface="Arial" panose="020B0604020202020204" pitchFamily="34" charset="0"/>
              </a:rPr>
              <a:t>15</a:t>
            </a:r>
          </a:p>
          <a:p>
            <a:pPr algn="r">
              <a:lnSpc>
                <a:spcPct val="125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163 000</a:t>
            </a:r>
          </a:p>
          <a:p>
            <a:pPr algn="r">
              <a:lnSpc>
                <a:spcPct val="125000"/>
              </a:lnSpc>
            </a:pPr>
            <a:endParaRPr lang="en-VN" sz="28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25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489 000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F23F0CF-8A18-EBA4-E667-0C61B1C49321}"/>
              </a:ext>
            </a:extLst>
          </p:cNvPr>
          <p:cNvSpPr txBox="1"/>
          <p:nvPr/>
        </p:nvSpPr>
        <p:spPr>
          <a:xfrm>
            <a:off x="4473449" y="5508213"/>
            <a:ext cx="1745549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326 00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6B5E212-3D12-E0CE-BA04-7CFC24A6A4AE}"/>
              </a:ext>
            </a:extLst>
          </p:cNvPr>
          <p:cNvCxnSpPr>
            <a:cxnSpLocks/>
          </p:cNvCxnSpPr>
          <p:nvPr/>
        </p:nvCxnSpPr>
        <p:spPr>
          <a:xfrm>
            <a:off x="4899171" y="5112882"/>
            <a:ext cx="155281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9F49DA2-DB84-382B-16DF-9C8C34F5FEBF}"/>
              </a:ext>
            </a:extLst>
          </p:cNvPr>
          <p:cNvCxnSpPr>
            <a:cxnSpLocks/>
          </p:cNvCxnSpPr>
          <p:nvPr/>
        </p:nvCxnSpPr>
        <p:spPr>
          <a:xfrm>
            <a:off x="4899171" y="6155750"/>
            <a:ext cx="1536485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ABC9BE6-AE39-3A5C-D999-311F6E0DD71A}"/>
                  </a:ext>
                </a:extLst>
              </p:cNvPr>
              <p:cNvSpPr txBox="1"/>
              <p:nvPr/>
            </p:nvSpPr>
            <p:spPr>
              <a:xfrm>
                <a:off x="4772321" y="4226901"/>
                <a:ext cx="565513" cy="647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vi-VN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VN" sz="28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ABC9BE6-AE39-3A5C-D999-311F6E0DD7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321" y="4226901"/>
                <a:ext cx="565513" cy="6471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23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  <p:bldP spid="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31EC15C-4F50-D363-C3AD-A6E17BA196A9}"/>
              </a:ext>
            </a:extLst>
          </p:cNvPr>
          <p:cNvSpPr/>
          <p:nvPr/>
        </p:nvSpPr>
        <p:spPr>
          <a:xfrm>
            <a:off x="812800" y="1706880"/>
            <a:ext cx="640080" cy="457200"/>
          </a:xfrm>
          <a:prstGeom prst="round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CE4AAE-802D-2A1C-CF78-C08FCD693EF5}"/>
              </a:ext>
            </a:extLst>
          </p:cNvPr>
          <p:cNvSpPr txBox="1"/>
          <p:nvPr/>
        </p:nvSpPr>
        <p:spPr>
          <a:xfrm>
            <a:off x="1544688" y="1636437"/>
            <a:ext cx="916432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Đặt tính rồi tính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vi-VN" sz="2400" b="1" dirty="0"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C568E3-BCF4-1D99-BC67-F545E98515F6}"/>
                  </a:ext>
                </a:extLst>
              </p:cNvPr>
              <p:cNvSpPr txBox="1"/>
              <p:nvPr/>
            </p:nvSpPr>
            <p:spPr>
              <a:xfrm>
                <a:off x="812800" y="2370787"/>
                <a:ext cx="2338614" cy="108850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   213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24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403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36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C568E3-BCF4-1D99-BC67-F545E98515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00" y="2370787"/>
                <a:ext cx="2338614" cy="1088503"/>
              </a:xfrm>
              <a:prstGeom prst="rect">
                <a:avLst/>
              </a:prstGeom>
              <a:blipFill>
                <a:blip r:embed="rId4"/>
                <a:stretch>
                  <a:fillRect l="-3342" b="-10383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406B0F-92A5-C395-7EF5-EADDA33EBDB3}"/>
                  </a:ext>
                </a:extLst>
              </p:cNvPr>
              <p:cNvSpPr txBox="1"/>
              <p:nvPr/>
            </p:nvSpPr>
            <p:spPr>
              <a:xfrm>
                <a:off x="3474357" y="2370787"/>
                <a:ext cx="2501900" cy="108850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l-PL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  2 002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l-PL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65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l-PL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30 168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l-PL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16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406B0F-92A5-C395-7EF5-EADDA33EB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357" y="2370787"/>
                <a:ext cx="2501900" cy="1088503"/>
              </a:xfrm>
              <a:prstGeom prst="rect">
                <a:avLst/>
              </a:prstGeom>
              <a:blipFill>
                <a:blip r:embed="rId5"/>
                <a:stretch>
                  <a:fillRect l="-3373" b="-10383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4A28CC-CE86-6342-6FEE-A5A68F4FA11D}"/>
                  </a:ext>
                </a:extLst>
              </p:cNvPr>
              <p:cNvSpPr txBox="1"/>
              <p:nvPr/>
            </p:nvSpPr>
            <p:spPr>
              <a:xfrm>
                <a:off x="6299200" y="2370787"/>
                <a:ext cx="2501900" cy="108850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8575"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c)    4 180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23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32 600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15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E4A28CC-CE86-6342-6FEE-A5A68F4FA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9200" y="2370787"/>
                <a:ext cx="2501900" cy="1088503"/>
              </a:xfrm>
              <a:prstGeom prst="rect">
                <a:avLst/>
              </a:prstGeom>
              <a:blipFill>
                <a:blip r:embed="rId6"/>
                <a:stretch>
                  <a:fillRect l="-3125" b="-10383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FE18CED-F100-490D-AAF6-AB5FFB18694C}"/>
                  </a:ext>
                </a:extLst>
              </p:cNvPr>
              <p:cNvSpPr txBox="1"/>
              <p:nvPr/>
            </p:nvSpPr>
            <p:spPr>
              <a:xfrm>
                <a:off x="9156699" y="2370787"/>
                <a:ext cx="2044701" cy="1088503"/>
              </a:xfrm>
              <a:prstGeom prst="rect">
                <a:avLst/>
              </a:prstGeom>
              <a:solidFill>
                <a:schemeClr val="accent2"/>
              </a:solidFill>
              <a:ln w="28575">
                <a:solidFill>
                  <a:schemeClr val="accent2"/>
                </a:solidFill>
              </a:ln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d)   34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11</a:t>
                </a:r>
              </a:p>
              <a:p>
                <a:pPr algn="just">
                  <a:lnSpc>
                    <a:spcPct val="125000"/>
                  </a:lnSpc>
                  <a:spcAft>
                    <a:spcPts val="10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83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pt-BR" sz="2400" dirty="0"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11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FE18CED-F100-490D-AAF6-AB5FFB186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56699" y="2370787"/>
                <a:ext cx="2044701" cy="1088503"/>
              </a:xfrm>
              <a:prstGeom prst="rect">
                <a:avLst/>
              </a:prstGeom>
              <a:blipFill>
                <a:blip r:embed="rId7"/>
                <a:stretch>
                  <a:fillRect l="-3812" b="-10383"/>
                </a:stretch>
              </a:blipFill>
              <a:ln w="28575"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2A26D9E5-14CA-44D7-0AAE-044E3B0996EE}"/>
              </a:ext>
            </a:extLst>
          </p:cNvPr>
          <p:cNvSpPr txBox="1"/>
          <p:nvPr/>
        </p:nvSpPr>
        <p:spPr>
          <a:xfrm>
            <a:off x="1775901" y="4021688"/>
            <a:ext cx="1745548" cy="2728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en-VN" sz="2800" dirty="0">
                <a:latin typeface="UTM Avo" panose="02040603050506020204" pitchFamily="18" charset="0"/>
                <a:cs typeface="Arial" panose="020B0604020202020204" pitchFamily="34" charset="0"/>
              </a:rPr>
              <a:t>34</a:t>
            </a:r>
          </a:p>
          <a:p>
            <a:pPr algn="r">
              <a:lnSpc>
                <a:spcPct val="125000"/>
              </a:lnSpc>
            </a:pPr>
            <a:r>
              <a:rPr lang="en-VN" sz="2800" dirty="0">
                <a:latin typeface="UTM Avo" panose="02040603050506020204" pitchFamily="18" charset="0"/>
                <a:cs typeface="Arial" panose="020B0604020202020204" pitchFamily="34" charset="0"/>
              </a:rPr>
              <a:t>11</a:t>
            </a:r>
          </a:p>
          <a:p>
            <a:pPr algn="r">
              <a:lnSpc>
                <a:spcPct val="125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34</a:t>
            </a:r>
          </a:p>
          <a:p>
            <a:pPr algn="r">
              <a:lnSpc>
                <a:spcPct val="125000"/>
              </a:lnSpc>
            </a:pPr>
            <a:endParaRPr lang="en-VN" sz="28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25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374</a:t>
            </a:r>
          </a:p>
        </p:txBody>
      </p:sp>
      <p:sp>
        <p:nvSpPr>
          <p:cNvPr id="24" name="TextBox 18">
            <a:extLst>
              <a:ext uri="{FF2B5EF4-FFF2-40B4-BE49-F238E27FC236}">
                <a16:creationId xmlns:a16="http://schemas.microsoft.com/office/drawing/2014/main" id="{CA925CE1-0137-9150-21BC-A9A5429CFA5D}"/>
              </a:ext>
            </a:extLst>
          </p:cNvPr>
          <p:cNvSpPr txBox="1"/>
          <p:nvPr/>
        </p:nvSpPr>
        <p:spPr>
          <a:xfrm>
            <a:off x="2756466" y="3459290"/>
            <a:ext cx="3475834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  <a:spcBef>
                <a:spcPct val="0"/>
              </a:spcBef>
            </a:pPr>
            <a:r>
              <a:rPr lang="en-US" sz="2800" b="1" u="sng" dirty="0" err="1">
                <a:solidFill>
                  <a:srgbClr val="F16B1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800" b="1" u="sng" dirty="0">
                <a:solidFill>
                  <a:srgbClr val="F16B1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u="sng" dirty="0" err="1">
                <a:solidFill>
                  <a:srgbClr val="F16B1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endParaRPr lang="en-US" sz="2800" b="1" u="sng" dirty="0">
              <a:solidFill>
                <a:srgbClr val="F16B16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F33CC2-00BE-5CBE-0AD9-500103053689}"/>
              </a:ext>
            </a:extLst>
          </p:cNvPr>
          <p:cNvSpPr txBox="1"/>
          <p:nvPr/>
        </p:nvSpPr>
        <p:spPr>
          <a:xfrm>
            <a:off x="1559243" y="5508213"/>
            <a:ext cx="1745549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34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BCF5B90-9514-130C-D735-55672320FCFE}"/>
              </a:ext>
            </a:extLst>
          </p:cNvPr>
          <p:cNvCxnSpPr>
            <a:cxnSpLocks/>
          </p:cNvCxnSpPr>
          <p:nvPr/>
        </p:nvCxnSpPr>
        <p:spPr>
          <a:xfrm>
            <a:off x="2885813" y="5112882"/>
            <a:ext cx="63563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DD7FB86-AA5B-0401-2F83-948913540818}"/>
              </a:ext>
            </a:extLst>
          </p:cNvPr>
          <p:cNvCxnSpPr>
            <a:cxnSpLocks/>
          </p:cNvCxnSpPr>
          <p:nvPr/>
        </p:nvCxnSpPr>
        <p:spPr>
          <a:xfrm>
            <a:off x="2756466" y="6155750"/>
            <a:ext cx="76498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A0141FF-4CAC-CE11-7F4A-0EC1252E3A82}"/>
                  </a:ext>
                </a:extLst>
              </p:cNvPr>
              <p:cNvSpPr txBox="1"/>
              <p:nvPr/>
            </p:nvSpPr>
            <p:spPr>
              <a:xfrm>
                <a:off x="2222263" y="4226901"/>
                <a:ext cx="565513" cy="647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vi-VN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VN" sz="28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A0141FF-4CAC-CE11-7F4A-0EC1252E3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2263" y="4226901"/>
                <a:ext cx="565513" cy="6471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CBFF5995-CEF2-1545-28CB-3FD9FA5F6B7F}"/>
              </a:ext>
            </a:extLst>
          </p:cNvPr>
          <p:cNvSpPr txBox="1"/>
          <p:nvPr/>
        </p:nvSpPr>
        <p:spPr>
          <a:xfrm>
            <a:off x="4772322" y="4021688"/>
            <a:ext cx="1679664" cy="2728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5000"/>
              </a:lnSpc>
            </a:pPr>
            <a:r>
              <a:rPr lang="en-VN" sz="2800" dirty="0">
                <a:latin typeface="UTM Avo" panose="02040603050506020204" pitchFamily="18" charset="0"/>
                <a:cs typeface="Arial" panose="020B0604020202020204" pitchFamily="34" charset="0"/>
              </a:rPr>
              <a:t>83</a:t>
            </a:r>
          </a:p>
          <a:p>
            <a:pPr algn="r">
              <a:lnSpc>
                <a:spcPct val="125000"/>
              </a:lnSpc>
            </a:pPr>
            <a:r>
              <a:rPr lang="en-VN" sz="2800" dirty="0">
                <a:latin typeface="UTM Avo" panose="02040603050506020204" pitchFamily="18" charset="0"/>
                <a:cs typeface="Arial" panose="020B0604020202020204" pitchFamily="34" charset="0"/>
              </a:rPr>
              <a:t>11</a:t>
            </a:r>
          </a:p>
          <a:p>
            <a:pPr algn="r">
              <a:lnSpc>
                <a:spcPct val="125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83</a:t>
            </a:r>
          </a:p>
          <a:p>
            <a:pPr algn="r">
              <a:lnSpc>
                <a:spcPct val="125000"/>
              </a:lnSpc>
            </a:pPr>
            <a:endParaRPr lang="en-VN" sz="28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r">
              <a:lnSpc>
                <a:spcPct val="125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913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F23F0CF-8A18-EBA4-E667-0C61B1C49321}"/>
              </a:ext>
            </a:extLst>
          </p:cNvPr>
          <p:cNvSpPr txBox="1"/>
          <p:nvPr/>
        </p:nvSpPr>
        <p:spPr>
          <a:xfrm>
            <a:off x="4473449" y="5508213"/>
            <a:ext cx="1745549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VN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83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6B5E212-3D12-E0CE-BA04-7CFC24A6A4AE}"/>
              </a:ext>
            </a:extLst>
          </p:cNvPr>
          <p:cNvCxnSpPr>
            <a:cxnSpLocks/>
          </p:cNvCxnSpPr>
          <p:nvPr/>
        </p:nvCxnSpPr>
        <p:spPr>
          <a:xfrm>
            <a:off x="5679347" y="5112882"/>
            <a:ext cx="77263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9F49DA2-DB84-382B-16DF-9C8C34F5FEBF}"/>
              </a:ext>
            </a:extLst>
          </p:cNvPr>
          <p:cNvCxnSpPr>
            <a:cxnSpLocks/>
          </p:cNvCxnSpPr>
          <p:nvPr/>
        </p:nvCxnSpPr>
        <p:spPr>
          <a:xfrm>
            <a:off x="5612154" y="6155750"/>
            <a:ext cx="82350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ABC9BE6-AE39-3A5C-D999-311F6E0DD71A}"/>
                  </a:ext>
                </a:extLst>
              </p:cNvPr>
              <p:cNvSpPr txBox="1"/>
              <p:nvPr/>
            </p:nvSpPr>
            <p:spPr>
              <a:xfrm>
                <a:off x="5113834" y="4226901"/>
                <a:ext cx="565513" cy="647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vi-VN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×</m:t>
                      </m:r>
                    </m:oMath>
                  </m:oMathPara>
                </a14:m>
                <a:endParaRPr lang="en-VN" sz="28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1ABC9BE6-AE39-3A5C-D999-311F6E0DD7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3834" y="4226901"/>
                <a:ext cx="565513" cy="6471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602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1805FE-F4B8-89FA-B008-9FB0A4F1061C}"/>
              </a:ext>
            </a:extLst>
          </p:cNvPr>
          <p:cNvSpPr txBox="1"/>
          <p:nvPr/>
        </p:nvSpPr>
        <p:spPr>
          <a:xfrm>
            <a:off x="1534160" y="1589692"/>
            <a:ext cx="8940800" cy="1473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vi-VN" sz="3200" b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 bài học hôm nay, em biết thêm được điều gì?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2;p6">
            <a:hlinkClick r:id="rId4"/>
            <a:extLst>
              <a:ext uri="{FF2B5EF4-FFF2-40B4-BE49-F238E27FC236}">
                <a16:creationId xmlns:a16="http://schemas.microsoft.com/office/drawing/2014/main" id="{B0618785-BBB7-925E-D8E9-6DB33396962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62693" y="2657109"/>
            <a:ext cx="2866614" cy="18799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813;p56">
            <a:extLst>
              <a:ext uri="{FF2B5EF4-FFF2-40B4-BE49-F238E27FC236}">
                <a16:creationId xmlns:a16="http://schemas.microsoft.com/office/drawing/2014/main" id="{E69692BD-BC2E-8764-1FB9-E2B67904CC66}"/>
              </a:ext>
            </a:extLst>
          </p:cNvPr>
          <p:cNvGrpSpPr/>
          <p:nvPr/>
        </p:nvGrpSpPr>
        <p:grpSpPr>
          <a:xfrm>
            <a:off x="2587338" y="2162361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3" name="Google Shape;2814;p56">
              <a:extLst>
                <a:ext uri="{FF2B5EF4-FFF2-40B4-BE49-F238E27FC236}">
                  <a16:creationId xmlns:a16="http://schemas.microsoft.com/office/drawing/2014/main" id="{048B393E-0D61-67A3-ADC7-EE9D1ED0BF06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5" name="Google Shape;2815;p56">
                <a:extLst>
                  <a:ext uri="{FF2B5EF4-FFF2-40B4-BE49-F238E27FC236}">
                    <a16:creationId xmlns:a16="http://schemas.microsoft.com/office/drawing/2014/main" id="{589BA6D3-58CD-4488-0E38-241396A859D2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2816;p56">
                <a:extLst>
                  <a:ext uri="{FF2B5EF4-FFF2-40B4-BE49-F238E27FC236}">
                    <a16:creationId xmlns:a16="http://schemas.microsoft.com/office/drawing/2014/main" id="{B65DD50C-70E0-7EDB-24FA-941214C9FFD6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7" name="Google Shape;2817;p56">
                <a:extLst>
                  <a:ext uri="{FF2B5EF4-FFF2-40B4-BE49-F238E27FC236}">
                    <a16:creationId xmlns:a16="http://schemas.microsoft.com/office/drawing/2014/main" id="{FB6A8CAD-52F1-BA2B-B14F-27C3962D8EE3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" name="Google Shape;2818;p56">
              <a:extLst>
                <a:ext uri="{FF2B5EF4-FFF2-40B4-BE49-F238E27FC236}">
                  <a16:creationId xmlns:a16="http://schemas.microsoft.com/office/drawing/2014/main" id="{2514CB88-3925-82C9-D82D-B1ACE5295585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" name="Google Shape;2813;p56">
            <a:extLst>
              <a:ext uri="{FF2B5EF4-FFF2-40B4-BE49-F238E27FC236}">
                <a16:creationId xmlns:a16="http://schemas.microsoft.com/office/drawing/2014/main" id="{27ADE279-C5C1-7CC0-5017-7885514F0142}"/>
              </a:ext>
            </a:extLst>
          </p:cNvPr>
          <p:cNvGrpSpPr/>
          <p:nvPr/>
        </p:nvGrpSpPr>
        <p:grpSpPr>
          <a:xfrm>
            <a:off x="6485921" y="2162361"/>
            <a:ext cx="3142799" cy="1746026"/>
            <a:chOff x="2475929" y="1409100"/>
            <a:chExt cx="4192200" cy="2329036"/>
          </a:xfrm>
          <a:solidFill>
            <a:schemeClr val="accent2"/>
          </a:solidFill>
        </p:grpSpPr>
        <p:grpSp>
          <p:nvGrpSpPr>
            <p:cNvPr id="9" name="Google Shape;2814;p56">
              <a:extLst>
                <a:ext uri="{FF2B5EF4-FFF2-40B4-BE49-F238E27FC236}">
                  <a16:creationId xmlns:a16="http://schemas.microsoft.com/office/drawing/2014/main" id="{A269A6B1-B4A6-6610-A88B-5D216F3DBBDC}"/>
                </a:ext>
              </a:extLst>
            </p:cNvPr>
            <p:cNvGrpSpPr/>
            <p:nvPr/>
          </p:nvGrpSpPr>
          <p:grpSpPr>
            <a:xfrm>
              <a:off x="2475929" y="1409100"/>
              <a:ext cx="4192200" cy="2329036"/>
              <a:chOff x="2475929" y="1409100"/>
              <a:chExt cx="4192200" cy="2329036"/>
            </a:xfrm>
            <a:grpFill/>
          </p:grpSpPr>
          <p:sp>
            <p:nvSpPr>
              <p:cNvPr id="11" name="Google Shape;2815;p56">
                <a:extLst>
                  <a:ext uri="{FF2B5EF4-FFF2-40B4-BE49-F238E27FC236}">
                    <a16:creationId xmlns:a16="http://schemas.microsoft.com/office/drawing/2014/main" id="{3B511914-1266-F264-819F-B468EB2ABDC3}"/>
                  </a:ext>
                </a:extLst>
              </p:cNvPr>
              <p:cNvSpPr/>
              <p:nvPr/>
            </p:nvSpPr>
            <p:spPr>
              <a:xfrm>
                <a:off x="2475929" y="3556636"/>
                <a:ext cx="4192200" cy="181500"/>
              </a:xfrm>
              <a:prstGeom prst="roundRect">
                <a:avLst>
                  <a:gd name="adj" fmla="val 24076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816;p56">
                <a:extLst>
                  <a:ext uri="{FF2B5EF4-FFF2-40B4-BE49-F238E27FC236}">
                    <a16:creationId xmlns:a16="http://schemas.microsoft.com/office/drawing/2014/main" id="{ED4E6027-345B-9D64-FD71-BFD717CCB28E}"/>
                  </a:ext>
                </a:extLst>
              </p:cNvPr>
              <p:cNvSpPr/>
              <p:nvPr/>
            </p:nvSpPr>
            <p:spPr>
              <a:xfrm>
                <a:off x="2769475" y="1409100"/>
                <a:ext cx="3605100" cy="2147700"/>
              </a:xfrm>
              <a:prstGeom prst="roundRect">
                <a:avLst>
                  <a:gd name="adj" fmla="val 6101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13" name="Google Shape;2817;p56">
                <a:extLst>
                  <a:ext uri="{FF2B5EF4-FFF2-40B4-BE49-F238E27FC236}">
                    <a16:creationId xmlns:a16="http://schemas.microsoft.com/office/drawing/2014/main" id="{CA0A627C-6500-356C-4872-6FAE6EEA4950}"/>
                  </a:ext>
                </a:extLst>
              </p:cNvPr>
              <p:cNvSpPr/>
              <p:nvPr/>
            </p:nvSpPr>
            <p:spPr>
              <a:xfrm>
                <a:off x="4208075" y="3556625"/>
                <a:ext cx="727800" cy="80100"/>
              </a:xfrm>
              <a:prstGeom prst="roundRect">
                <a:avLst>
                  <a:gd name="adj" fmla="val 50000"/>
                </a:avLst>
              </a:prstGeom>
              <a:grpFill/>
              <a:ln w="1905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Google Shape;2818;p56">
              <a:extLst>
                <a:ext uri="{FF2B5EF4-FFF2-40B4-BE49-F238E27FC236}">
                  <a16:creationId xmlns:a16="http://schemas.microsoft.com/office/drawing/2014/main" id="{DA095A6C-F066-C53B-3125-2CF0CCB4EA88}"/>
                </a:ext>
              </a:extLst>
            </p:cNvPr>
            <p:cNvSpPr/>
            <p:nvPr/>
          </p:nvSpPr>
          <p:spPr>
            <a:xfrm>
              <a:off x="4540627" y="1472528"/>
              <a:ext cx="62700" cy="62700"/>
            </a:xfrm>
            <a:prstGeom prst="ellipse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F856922-F7CD-DBB1-8360-98888FC6C773}"/>
              </a:ext>
            </a:extLst>
          </p:cNvPr>
          <p:cNvSpPr txBox="1"/>
          <p:nvPr/>
        </p:nvSpPr>
        <p:spPr>
          <a:xfrm>
            <a:off x="3010726" y="2293873"/>
            <a:ext cx="2295940" cy="95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Ôn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tập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kiến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thức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đã</a:t>
            </a:r>
            <a:r>
              <a:rPr lang="en-US" sz="2000" dirty="0"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Calibri" panose="020F0502020204030204" pitchFamily="34" charset="0"/>
              </a:rPr>
              <a:t>học</a:t>
            </a:r>
            <a:endParaRPr lang="en-US" sz="2000" dirty="0">
              <a:latin typeface="UTM Avo" panose="02040603050506020204" pitchFamily="18" charset="0"/>
              <a:ea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0C22F3-1D2F-D176-A30B-05C34ECD1318}"/>
              </a:ext>
            </a:extLst>
          </p:cNvPr>
          <p:cNvSpPr txBox="1"/>
          <p:nvPr/>
        </p:nvSpPr>
        <p:spPr>
          <a:xfrm>
            <a:off x="6932814" y="2268310"/>
            <a:ext cx="2295940" cy="9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Hoàn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thành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bài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tập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VBT</a:t>
            </a:r>
            <a:endParaRPr lang="en-VN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AC2217-DE0E-9730-2CDC-B02D6F579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8811" y="3358481"/>
            <a:ext cx="932769" cy="9327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C15673D-FC98-7274-A138-1139896D3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4399" y="3353609"/>
            <a:ext cx="932769" cy="93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571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632</Words>
  <Application>Microsoft Office PowerPoint</Application>
  <PresentationFormat>Widescreen</PresentationFormat>
  <Paragraphs>185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UTM Avo</vt:lpstr>
      <vt:lpstr>Calibri Light</vt:lpstr>
      <vt:lpstr>Cambria Math</vt:lpstr>
      <vt:lpstr>Arial</vt:lpstr>
      <vt:lpstr>Calibri</vt:lpstr>
      <vt:lpstr>1_Office Theme</vt:lpstr>
      <vt:lpstr>Office Theme</vt:lpstr>
      <vt:lpstr>3_Office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11</cp:revision>
  <dcterms:created xsi:type="dcterms:W3CDTF">2023-10-24T04:45:10Z</dcterms:created>
  <dcterms:modified xsi:type="dcterms:W3CDTF">2023-10-31T08:16:52Z</dcterms:modified>
</cp:coreProperties>
</file>