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 id="2147483699" r:id="rId4"/>
  </p:sldMasterIdLst>
  <p:notesMasterIdLst>
    <p:notesMasterId r:id="rId22"/>
  </p:notesMasterIdLst>
  <p:sldIdLst>
    <p:sldId id="256" r:id="rId5"/>
    <p:sldId id="261" r:id="rId6"/>
    <p:sldId id="262" r:id="rId7"/>
    <p:sldId id="337" r:id="rId8"/>
    <p:sldId id="280" r:id="rId9"/>
    <p:sldId id="281" r:id="rId10"/>
    <p:sldId id="338" r:id="rId11"/>
    <p:sldId id="257" r:id="rId12"/>
    <p:sldId id="278" r:id="rId13"/>
    <p:sldId id="279" r:id="rId14"/>
    <p:sldId id="339" r:id="rId15"/>
    <p:sldId id="340" r:id="rId16"/>
    <p:sldId id="336" r:id="rId17"/>
    <p:sldId id="264" r:id="rId18"/>
    <p:sldId id="341" r:id="rId19"/>
    <p:sldId id="266" r:id="rId20"/>
    <p:sldId id="275"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Cambria Math" panose="02040503050406030204" pitchFamily="18" charset="0"/>
      <p:regular r:id="rId29"/>
    </p:embeddedFont>
    <p:embeddedFont>
      <p:font typeface="UTM Avo" panose="02040603050506020204" pitchFamily="18" charset="0"/>
      <p:regular r:id="rId30"/>
      <p:bold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iaBWwIcrU9n4N1e5s1b0zNy0su1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91432" autoAdjust="0"/>
  </p:normalViewPr>
  <p:slideViewPr>
    <p:cSldViewPr snapToGrid="0">
      <p:cViewPr varScale="1">
        <p:scale>
          <a:sx n="105" d="100"/>
          <a:sy n="105" d="100"/>
        </p:scale>
        <p:origin x="12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8274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các hộp màu sắc để sang câu hỏi.</a:t>
            </a:r>
          </a:p>
          <a:p>
            <a:r>
              <a:rPr lang="en-VN" dirty="0"/>
              <a:t>Sau khi xong bấm vào học sinh để sang </a:t>
            </a:r>
            <a:r>
              <a:rPr lang="en-US" dirty="0" err="1"/>
              <a:t>củng</a:t>
            </a:r>
            <a:r>
              <a:rPr lang="en-US" dirty="0"/>
              <a:t> </a:t>
            </a:r>
            <a:r>
              <a:rPr lang="en-US" dirty="0" err="1"/>
              <a:t>cố</a:t>
            </a:r>
            <a:r>
              <a:rPr lang="en-US" dirty="0"/>
              <a:t>, </a:t>
            </a:r>
            <a:r>
              <a:rPr lang="en-US" dirty="0" err="1"/>
              <a:t>dặn</a:t>
            </a:r>
            <a:r>
              <a:rPr lang="en-US" dirty="0"/>
              <a:t> </a:t>
            </a:r>
            <a:r>
              <a:rPr lang="en-US" dirty="0" err="1"/>
              <a:t>dò</a:t>
            </a:r>
            <a:r>
              <a:rPr lang="en-VN"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D5340-B3EE-B649-A44E-2E803103205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2101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hộp để quay lại trò chơi.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D5340-B3EE-B649-A44E-2E803103205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7400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hộp để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D5340-B3EE-B649-A44E-2E803103205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206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hộp để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D5340-B3EE-B649-A44E-2E803103205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423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hộp để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D5340-B3EE-B649-A44E-2E803103205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6905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369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3537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4809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3786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5243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8412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6136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1693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5642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8339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327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545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03663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76409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57963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37462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70963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63295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484885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75158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74433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45496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5637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1719460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10/31/2023</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9190571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86/"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oan-4-tap-1/1/390/86/" TargetMode="External"/><Relationship Id="rId2" Type="http://schemas.openxmlformats.org/officeDocument/2006/relationships/image" Target="../media/image8.jp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18" Type="http://schemas.openxmlformats.org/officeDocument/2006/relationships/slide" Target="slide11.xml"/><Relationship Id="rId26" Type="http://schemas.openxmlformats.org/officeDocument/2006/relationships/image" Target="../media/image31.png"/><Relationship Id="rId3" Type="http://schemas.openxmlformats.org/officeDocument/2006/relationships/image" Target="../media/image13.png"/><Relationship Id="rId21" Type="http://schemas.openxmlformats.org/officeDocument/2006/relationships/slide" Target="slide10.xml"/><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6.svg"/><Relationship Id="rId25" Type="http://schemas.openxmlformats.org/officeDocument/2006/relationships/slide" Target="slide13.xml"/><Relationship Id="rId2" Type="http://schemas.openxmlformats.org/officeDocument/2006/relationships/notesSlide" Target="../notesSlides/notesSlide5.xml"/><Relationship Id="rId16" Type="http://schemas.openxmlformats.org/officeDocument/2006/relationships/image" Target="../media/image25.png"/><Relationship Id="rId20" Type="http://schemas.openxmlformats.org/officeDocument/2006/relationships/image" Target="../media/image28.svg"/><Relationship Id="rId1" Type="http://schemas.openxmlformats.org/officeDocument/2006/relationships/slideLayout" Target="../slideLayouts/slideLayout40.xml"/><Relationship Id="rId6" Type="http://schemas.openxmlformats.org/officeDocument/2006/relationships/image" Target="../media/image16.svg"/><Relationship Id="rId11" Type="http://schemas.openxmlformats.org/officeDocument/2006/relationships/image" Target="../media/image21.png"/><Relationship Id="rId24" Type="http://schemas.openxmlformats.org/officeDocument/2006/relationships/slide" Target="slide9.xml"/><Relationship Id="rId5" Type="http://schemas.openxmlformats.org/officeDocument/2006/relationships/image" Target="../media/image15.png"/><Relationship Id="rId15" Type="http://schemas.openxmlformats.org/officeDocument/2006/relationships/slide" Target="slide12.xml"/><Relationship Id="rId23" Type="http://schemas.openxmlformats.org/officeDocument/2006/relationships/image" Target="../media/image30.svg"/><Relationship Id="rId28" Type="http://schemas.openxmlformats.org/officeDocument/2006/relationships/image" Target="../media/image33.png"/><Relationship Id="rId10" Type="http://schemas.openxmlformats.org/officeDocument/2006/relationships/image" Target="../media/image20.svg"/><Relationship Id="rId19" Type="http://schemas.openxmlformats.org/officeDocument/2006/relationships/image" Target="../media/image27.pn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 Id="rId22" Type="http://schemas.openxmlformats.org/officeDocument/2006/relationships/image" Target="../media/image29.png"/><Relationship Id="rId27"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36.png"/><Relationship Id="rId3" Type="http://schemas.openxmlformats.org/officeDocument/2006/relationships/audio" Target="../media/audio1.wav"/><Relationship Id="rId21" Type="http://schemas.openxmlformats.org/officeDocument/2006/relationships/image" Target="../media/image37.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slide" Target="slide8.xml"/><Relationship Id="rId2" Type="http://schemas.openxmlformats.org/officeDocument/2006/relationships/notesSlide" Target="../notesSlides/notesSlide6.xml"/><Relationship Id="rId16" Type="http://schemas.openxmlformats.org/officeDocument/2006/relationships/image" Target="../media/image24.svg"/><Relationship Id="rId20" Type="http://schemas.openxmlformats.org/officeDocument/2006/relationships/image" Target="../media/image35.svg"/><Relationship Id="rId1" Type="http://schemas.openxmlformats.org/officeDocument/2006/relationships/slideLayout" Target="../slideLayouts/slideLayout40.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19" Type="http://schemas.openxmlformats.org/officeDocument/2006/relationships/image" Target="../media/image34.png"/><Relationship Id="rId4" Type="http://schemas.openxmlformats.org/officeDocument/2006/relationships/audio" Target="../media/audio2.wav"/><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9.png"/><Relationship Id="rId3" Type="http://schemas.openxmlformats.org/officeDocument/2006/relationships/audio" Target="../media/audio1.wav"/><Relationship Id="rId21" Type="http://schemas.openxmlformats.org/officeDocument/2006/relationships/image" Target="../media/image34.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slide" Target="slide8.xml"/><Relationship Id="rId2" Type="http://schemas.openxmlformats.org/officeDocument/2006/relationships/notesSlide" Target="../notesSlides/notesSlide7.xml"/><Relationship Id="rId16" Type="http://schemas.openxmlformats.org/officeDocument/2006/relationships/image" Target="../media/image24.svg"/><Relationship Id="rId20" Type="http://schemas.openxmlformats.org/officeDocument/2006/relationships/image" Target="../media/image40.png"/><Relationship Id="rId1" Type="http://schemas.openxmlformats.org/officeDocument/2006/relationships/slideLayout" Target="../slideLayouts/slideLayout40.xml"/><Relationship Id="rId6" Type="http://schemas.openxmlformats.org/officeDocument/2006/relationships/image" Target="../media/image14.svg"/><Relationship Id="rId11" Type="http://schemas.openxmlformats.org/officeDocument/2006/relationships/image" Target="../media/image19.png"/><Relationship Id="rId24" Type="http://schemas.openxmlformats.org/officeDocument/2006/relationships/image" Target="../media/image33.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7.png"/><Relationship Id="rId10" Type="http://schemas.openxmlformats.org/officeDocument/2006/relationships/image" Target="../media/image18.svg"/><Relationship Id="rId19" Type="http://schemas.openxmlformats.org/officeDocument/2006/relationships/image" Target="../media/image30.svg"/><Relationship Id="rId4" Type="http://schemas.openxmlformats.org/officeDocument/2006/relationships/audio" Target="../media/audio2.wav"/><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35.svg"/></Relationships>
</file>

<file path=ppt/slides/_rels/slide11.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7.png"/><Relationship Id="rId3" Type="http://schemas.openxmlformats.org/officeDocument/2006/relationships/audio" Target="../media/audio1.wav"/><Relationship Id="rId21" Type="http://schemas.openxmlformats.org/officeDocument/2006/relationships/image" Target="../media/image34.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slide" Target="slide8.xml"/><Relationship Id="rId2" Type="http://schemas.openxmlformats.org/officeDocument/2006/relationships/notesSlide" Target="../notesSlides/notesSlide8.xml"/><Relationship Id="rId16" Type="http://schemas.openxmlformats.org/officeDocument/2006/relationships/image" Target="../media/image24.svg"/><Relationship Id="rId20" Type="http://schemas.openxmlformats.org/officeDocument/2006/relationships/image" Target="../media/image41.png"/><Relationship Id="rId1" Type="http://schemas.openxmlformats.org/officeDocument/2006/relationships/slideLayout" Target="../slideLayouts/slideLayout40.xml"/><Relationship Id="rId6" Type="http://schemas.openxmlformats.org/officeDocument/2006/relationships/image" Target="../media/image14.svg"/><Relationship Id="rId11" Type="http://schemas.openxmlformats.org/officeDocument/2006/relationships/image" Target="../media/image19.png"/><Relationship Id="rId24" Type="http://schemas.openxmlformats.org/officeDocument/2006/relationships/image" Target="../media/image33.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7.png"/><Relationship Id="rId10" Type="http://schemas.openxmlformats.org/officeDocument/2006/relationships/image" Target="../media/image18.svg"/><Relationship Id="rId19" Type="http://schemas.openxmlformats.org/officeDocument/2006/relationships/image" Target="../media/image28.svg"/><Relationship Id="rId4" Type="http://schemas.openxmlformats.org/officeDocument/2006/relationships/audio" Target="../media/audio2.wav"/><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35.svg"/></Relationships>
</file>

<file path=ppt/slides/_rels/slide12.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5.png"/><Relationship Id="rId3" Type="http://schemas.openxmlformats.org/officeDocument/2006/relationships/audio" Target="../media/audio1.wav"/><Relationship Id="rId21" Type="http://schemas.openxmlformats.org/officeDocument/2006/relationships/image" Target="../media/image34.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slide" Target="slide8.xml"/><Relationship Id="rId2" Type="http://schemas.openxmlformats.org/officeDocument/2006/relationships/notesSlide" Target="../notesSlides/notesSlide9.xml"/><Relationship Id="rId16" Type="http://schemas.openxmlformats.org/officeDocument/2006/relationships/image" Target="../media/image24.svg"/><Relationship Id="rId20" Type="http://schemas.openxmlformats.org/officeDocument/2006/relationships/image" Target="../media/image42.png"/><Relationship Id="rId1" Type="http://schemas.openxmlformats.org/officeDocument/2006/relationships/slideLayout" Target="../slideLayouts/slideLayout40.xml"/><Relationship Id="rId6" Type="http://schemas.openxmlformats.org/officeDocument/2006/relationships/image" Target="../media/image14.svg"/><Relationship Id="rId11" Type="http://schemas.openxmlformats.org/officeDocument/2006/relationships/image" Target="../media/image19.png"/><Relationship Id="rId24" Type="http://schemas.openxmlformats.org/officeDocument/2006/relationships/image" Target="../media/image33.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7.png"/><Relationship Id="rId10" Type="http://schemas.openxmlformats.org/officeDocument/2006/relationships/image" Target="../media/image18.svg"/><Relationship Id="rId19" Type="http://schemas.openxmlformats.org/officeDocument/2006/relationships/image" Target="../media/image26.svg"/><Relationship Id="rId4" Type="http://schemas.openxmlformats.org/officeDocument/2006/relationships/audio" Target="../media/audio2.wav"/><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35.svg"/></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86/"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46.jpg"/><Relationship Id="rId1" Type="http://schemas.openxmlformats.org/officeDocument/2006/relationships/slideLayout" Target="../slideLayouts/slideLayout23.xml"/><Relationship Id="rId6" Type="http://schemas.openxmlformats.org/officeDocument/2006/relationships/image" Target="../media/image48.png"/><Relationship Id="rId5" Type="http://schemas.microsoft.com/office/2007/relationships/hdphoto" Target="../media/hdphoto1.wdp"/><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charset="0"/>
                <a:sym typeface="Arial"/>
              </a:rPr>
              <a:t>TOÁN 4</a:t>
            </a:r>
            <a:endParaRPr dirty="0">
              <a:latin typeface="UTM Avo" panose="02040603050506020204" pitchFamily="18" charset="0"/>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UTM Avo" panose="02040603050506020204" pitchFamily="18" charset="0"/>
                <a:sym typeface="Arial"/>
              </a:rPr>
              <a:t>Tập 1</a:t>
            </a:r>
            <a:endParaRPr>
              <a:latin typeface="UTM Avo" panose="02040603050506020204" pitchFamily="18" charset="0"/>
            </a:endParaRPr>
          </a:p>
        </p:txBody>
      </p:sp>
      <p:sp>
        <p:nvSpPr>
          <p:cNvPr id="165" name="Google Shape;165;p1"/>
          <p:cNvSpPr txBox="1"/>
          <p:nvPr/>
        </p:nvSpPr>
        <p:spPr>
          <a:xfrm>
            <a:off x="727107" y="2937103"/>
            <a:ext cx="10737785"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6000" b="1" i="0" u="none" strike="noStrike" cap="none" dirty="0" err="1">
                <a:solidFill>
                  <a:srgbClr val="002060"/>
                </a:solidFill>
                <a:latin typeface="UTM Avo" panose="02040603050506020204" pitchFamily="18" charset="0"/>
                <a:sym typeface="Arial"/>
              </a:rPr>
              <a:t>Tuần</a:t>
            </a:r>
            <a:r>
              <a:rPr lang="en-US" sz="6000" b="1" i="0" u="none" strike="noStrike" cap="none" dirty="0">
                <a:solidFill>
                  <a:srgbClr val="002060"/>
                </a:solidFill>
                <a:latin typeface="UTM Avo" panose="02040603050506020204" pitchFamily="18" charset="0"/>
                <a:sym typeface="Arial"/>
              </a:rPr>
              <a:t> 12</a:t>
            </a:r>
            <a:endParaRPr sz="1800" dirty="0">
              <a:latin typeface="UTM Avo" panose="02040603050506020204" pitchFamily="18" charset="0"/>
            </a:endParaRPr>
          </a:p>
          <a:p>
            <a:pPr marL="0" marR="0" lvl="0" indent="0" algn="ctr" rtl="0">
              <a:lnSpc>
                <a:spcPct val="150000"/>
              </a:lnSpc>
              <a:spcBef>
                <a:spcPts val="0"/>
              </a:spcBef>
              <a:spcAft>
                <a:spcPts val="0"/>
              </a:spcAft>
              <a:buClr>
                <a:srgbClr val="000000"/>
              </a:buClr>
              <a:buSzPts val="4400"/>
              <a:buFont typeface="Calibri"/>
              <a:buNone/>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37: </a:t>
            </a:r>
            <a:r>
              <a:rPr lang="en-US" sz="6000" b="1" i="0" u="none" strike="noStrike" cap="none" dirty="0" err="1">
                <a:solidFill>
                  <a:srgbClr val="FF0000"/>
                </a:solidFill>
                <a:latin typeface="UTM Avo" panose="02040603050506020204" pitchFamily="18" charset="0"/>
                <a:sym typeface="Arial"/>
              </a:rPr>
              <a:t>Luyện</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tập</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chung</a:t>
            </a:r>
            <a:endParaRPr lang="en-US" sz="6000" b="1" dirty="0">
              <a:solidFill>
                <a:srgbClr val="FF0000"/>
              </a:solidFill>
              <a:latin typeface="UTM Avo" panose="02040603050506020204" pitchFamily="18" charset="0"/>
            </a:endParaRPr>
          </a:p>
          <a:p>
            <a:pPr marL="0" marR="0" lvl="0" indent="0" algn="ctr" rtl="0">
              <a:lnSpc>
                <a:spcPct val="150000"/>
              </a:lnSpc>
              <a:spcBef>
                <a:spcPts val="0"/>
              </a:spcBef>
              <a:spcAft>
                <a:spcPts val="0"/>
              </a:spcAft>
              <a:buClr>
                <a:srgbClr val="000000"/>
              </a:buClr>
              <a:buSzPts val="4400"/>
              <a:buFont typeface="Calibri"/>
              <a:buNone/>
            </a:pP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Tiết</a:t>
            </a:r>
            <a:r>
              <a:rPr lang="en-US" sz="6000" b="1" dirty="0">
                <a:solidFill>
                  <a:srgbClr val="FF0000"/>
                </a:solidFill>
                <a:latin typeface="UTM Avo" panose="02040603050506020204" pitchFamily="18" charset="0"/>
              </a:rPr>
              <a:t> 2</a:t>
            </a:r>
            <a:r>
              <a:rPr lang="en-US" sz="6000" b="1" i="0" u="none" strike="noStrike" cap="none" dirty="0">
                <a:solidFill>
                  <a:srgbClr val="FF0000"/>
                </a:solidFill>
                <a:latin typeface="UTM Avo" panose="02040603050506020204" pitchFamily="18" charset="0"/>
                <a:sym typeface="Arial"/>
              </a:rPr>
              <a:t> </a:t>
            </a:r>
            <a:endParaRPr sz="1800"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B09940B4-01D7-4AEB-5662-591D39E745CE}"/>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03</a:t>
            </a:r>
          </a:p>
        </p:txBody>
      </p:sp>
      <p:sp>
        <p:nvSpPr>
          <p:cNvPr id="3" name="TextBox 2">
            <a:extLst>
              <a:ext uri="{FF2B5EF4-FFF2-40B4-BE49-F238E27FC236}">
                <a16:creationId xmlns:a16="http://schemas.microsoft.com/office/drawing/2014/main" id="{9CCE4AAE-802D-2A1C-CF78-C08FCD693EF5}"/>
              </a:ext>
            </a:extLst>
          </p:cNvPr>
          <p:cNvSpPr txBox="1"/>
          <p:nvPr/>
        </p:nvSpPr>
        <p:spPr>
          <a:xfrm>
            <a:off x="1582805" y="1824633"/>
            <a:ext cx="4513195" cy="430887"/>
          </a:xfrm>
          <a:prstGeom prst="rect">
            <a:avLst/>
          </a:prstGeom>
          <a:noFill/>
        </p:spPr>
        <p:txBody>
          <a:bodyPr wrap="square">
            <a:spAutoFit/>
          </a:bodyPr>
          <a:lstStyle/>
          <a:p>
            <a:pPr algn="just">
              <a:spcAft>
                <a:spcPts val="1000"/>
              </a:spcAft>
            </a:pPr>
            <a:r>
              <a:rPr lang="vi-VN" sz="2200" b="1" dirty="0">
                <a:latin typeface="UTM Avo" panose="02040603050506020204" pitchFamily="18" charset="0"/>
                <a:ea typeface="Calibri" panose="020F0502020204030204" pitchFamily="34" charset="0"/>
                <a:cs typeface="Times New Roman" panose="02020603050405020304" pitchFamily="18" charset="0"/>
              </a:rPr>
              <a:t>Tính nhẩm theo mẫu</a:t>
            </a:r>
            <a:r>
              <a:rPr lang="en-US" sz="2200" b="1" dirty="0">
                <a:latin typeface="UTM Avo" panose="02040603050506020204" pitchFamily="18" charset="0"/>
                <a:ea typeface="Calibri" panose="020F0502020204030204" pitchFamily="34" charset="0"/>
                <a:cs typeface="Times New Roman" panose="02020603050405020304" pitchFamily="18" charset="0"/>
              </a:rPr>
              <a:t>:</a:t>
            </a:r>
            <a:endParaRPr lang="vi-VN" sz="2200" b="1" dirty="0">
              <a:latin typeface="UTM Avo" panose="02040603050506020204" pitchFamily="18" charset="0"/>
              <a:ea typeface="Calibri" panose="020F0502020204030204" pitchFamily="34" charset="0"/>
              <a:cs typeface="Times New Roman" panose="02020603050405020304" pitchFamily="18" charset="0"/>
            </a:endParaRPr>
          </a:p>
        </p:txBody>
      </p:sp>
      <p:grpSp>
        <p:nvGrpSpPr>
          <p:cNvPr id="6" name="Group 5">
            <a:extLst>
              <a:ext uri="{FF2B5EF4-FFF2-40B4-BE49-F238E27FC236}">
                <a16:creationId xmlns:a16="http://schemas.microsoft.com/office/drawing/2014/main" id="{29B00747-9D8E-A1BA-7A92-6360F54D95A7}"/>
              </a:ext>
            </a:extLst>
          </p:cNvPr>
          <p:cNvGrpSpPr/>
          <p:nvPr/>
        </p:nvGrpSpPr>
        <p:grpSpPr>
          <a:xfrm>
            <a:off x="8695794" y="761517"/>
            <a:ext cx="3247724" cy="1705055"/>
            <a:chOff x="13082737" y="576460"/>
            <a:chExt cx="3247724" cy="1705055"/>
          </a:xfrm>
        </p:grpSpPr>
        <p:pic>
          <p:nvPicPr>
            <p:cNvPr id="4" name="Picture 5">
              <a:extLst>
                <a:ext uri="{FF2B5EF4-FFF2-40B4-BE49-F238E27FC236}">
                  <a16:creationId xmlns:a16="http://schemas.microsoft.com/office/drawing/2014/main" id="{C197414C-35B4-D722-E461-9151126E53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082737" y="576460"/>
              <a:ext cx="3247724" cy="1705055"/>
            </a:xfrm>
            <a:prstGeom prst="rect">
              <a:avLst/>
            </a:prstGeom>
          </p:spPr>
        </p:pic>
        <p:sp>
          <p:nvSpPr>
            <p:cNvPr id="5" name="TextBox 18">
              <a:extLst>
                <a:ext uri="{FF2B5EF4-FFF2-40B4-BE49-F238E27FC236}">
                  <a16:creationId xmlns:a16="http://schemas.microsoft.com/office/drawing/2014/main" id="{113CA280-5861-1719-324A-91E0B8BC1845}"/>
                </a:ext>
              </a:extLst>
            </p:cNvPr>
            <p:cNvSpPr txBox="1"/>
            <p:nvPr/>
          </p:nvSpPr>
          <p:spPr>
            <a:xfrm>
              <a:off x="13672456" y="1059656"/>
              <a:ext cx="2068286" cy="738664"/>
            </a:xfrm>
            <a:prstGeom prst="rect">
              <a:avLst/>
            </a:prstGeom>
          </p:spPr>
          <p:txBody>
            <a:bodyPr wrap="square" lIns="0" tIns="0" rIns="0" bIns="0" rtlCol="0" anchor="t">
              <a:spAutoFit/>
            </a:bodyPr>
            <a:lstStyle/>
            <a:p>
              <a:pPr marL="0" lvl="0" indent="0" algn="ctr">
                <a:spcBef>
                  <a:spcPct val="0"/>
                </a:spcBef>
              </a:pPr>
              <a:r>
                <a:rPr lang="en-US" sz="2400" b="1" dirty="0">
                  <a:solidFill>
                    <a:srgbClr val="F16B16"/>
                  </a:solidFill>
                  <a:latin typeface="UTM Avo" panose="02040603050506020204" pitchFamily="18" charset="0"/>
                  <a:cs typeface="Arial" panose="020B0604020202020204" pitchFamily="34" charset="0"/>
                </a:rPr>
                <a:t>HOẠT ĐỘNG CẶP ĐÔI</a:t>
              </a:r>
            </a:p>
          </p:txBody>
        </p:sp>
      </p:grpSp>
      <p:pic>
        <p:nvPicPr>
          <p:cNvPr id="7" name="Picture 6">
            <a:extLst>
              <a:ext uri="{FF2B5EF4-FFF2-40B4-BE49-F238E27FC236}">
                <a16:creationId xmlns:a16="http://schemas.microsoft.com/office/drawing/2014/main" id="{AC33CA40-3AEF-F7ED-6CD3-4530310F858F}"/>
              </a:ext>
            </a:extLst>
          </p:cNvPr>
          <p:cNvPicPr>
            <a:picLocks noChangeAspect="1"/>
          </p:cNvPicPr>
          <p:nvPr/>
        </p:nvPicPr>
        <p:blipFill rotWithShape="1">
          <a:blip r:embed="rId6">
            <a:extLst>
              <a:ext uri="{28A0092B-C50C-407E-A947-70E740481C1C}">
                <a14:useLocalDpi xmlns:a14="http://schemas.microsoft.com/office/drawing/2010/main" val="0"/>
              </a:ext>
            </a:extLst>
          </a:blip>
          <a:srcRect t="15349" b="13300"/>
          <a:stretch/>
        </p:blipFill>
        <p:spPr>
          <a:xfrm>
            <a:off x="580425" y="2308991"/>
            <a:ext cx="8705088" cy="3787492"/>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C678C43-FBF0-D119-E6A0-1C2C14299850}"/>
                  </a:ext>
                </a:extLst>
              </p:cNvPr>
              <p:cNvSpPr txBox="1"/>
              <p:nvPr/>
            </p:nvSpPr>
            <p:spPr>
              <a:xfrm>
                <a:off x="1015584" y="2921246"/>
                <a:ext cx="3917385" cy="2169825"/>
              </a:xfrm>
              <a:prstGeom prst="rect">
                <a:avLst/>
              </a:prstGeom>
              <a:noFill/>
            </p:spPr>
            <p:txBody>
              <a:bodyPr wrap="square">
                <a:spAutoFit/>
              </a:bodyPr>
              <a:lstStyle/>
              <a:p>
                <a:pPr algn="ctr">
                  <a:spcAft>
                    <a:spcPts val="1000"/>
                  </a:spcAft>
                </a:pPr>
                <a:r>
                  <a:rPr lang="vi-VN" sz="2200" b="1" dirty="0">
                    <a:latin typeface="UTM Avo" panose="02040603050506020204" pitchFamily="18" charset="0"/>
                    <a:ea typeface="Calibri" panose="020F0502020204030204" pitchFamily="34" charset="0"/>
                    <a:cs typeface="Times New Roman" panose="02020603050405020304" pitchFamily="18" charset="0"/>
                  </a:rPr>
                  <a:t>27 </a:t>
                </a:r>
                <a14:m>
                  <m:oMath xmlns:m="http://schemas.openxmlformats.org/officeDocument/2006/math">
                    <m:r>
                      <a:rPr lang="vi-VN" sz="2200" b="1" i="1" dirty="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vi-VN" sz="2200" b="1" dirty="0">
                    <a:latin typeface="UTM Avo" panose="02040603050506020204" pitchFamily="18" charset="0"/>
                    <a:ea typeface="Calibri" panose="020F0502020204030204" pitchFamily="34" charset="0"/>
                    <a:cs typeface="Times New Roman" panose="02020603050405020304" pitchFamily="18" charset="0"/>
                  </a:rPr>
                  <a:t> 11 </a:t>
                </a:r>
                <a14:m>
                  <m:oMath xmlns:m="http://schemas.openxmlformats.org/officeDocument/2006/math">
                    <m:r>
                      <a:rPr lang="vi-VN" sz="2200" b="1"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vi-VN" sz="2200" b="1" dirty="0">
                    <a:latin typeface="UTM Avo" panose="02040603050506020204" pitchFamily="18" charset="0"/>
                    <a:ea typeface="Calibri" panose="020F0502020204030204" pitchFamily="34" charset="0"/>
                    <a:cs typeface="Times New Roman" panose="02020603050405020304" pitchFamily="18" charset="0"/>
                  </a:rPr>
                  <a:t> ?</a:t>
                </a:r>
              </a:p>
              <a:p>
                <a:pPr marL="342900" indent="-342900" algn="just">
                  <a:spcAft>
                    <a:spcPts val="1000"/>
                  </a:spcAft>
                  <a:buFont typeface="Arial" panose="020B0604020202020204" pitchFamily="34" charset="0"/>
                  <a:buChar char="•"/>
                </a:pPr>
                <a:r>
                  <a:rPr lang="vi-VN" sz="2200" dirty="0">
                    <a:latin typeface="UTM Avo" panose="02040603050506020204" pitchFamily="18" charset="0"/>
                    <a:ea typeface="Calibri" panose="020F0502020204030204" pitchFamily="34" charset="0"/>
                    <a:cs typeface="Times New Roman" panose="02020603050405020304" pitchFamily="18" charset="0"/>
                  </a:rPr>
                  <a:t>2 cộng 7 bằng 9.</a:t>
                </a:r>
              </a:p>
              <a:p>
                <a:pPr marL="342900" indent="-342900" algn="just">
                  <a:spcAft>
                    <a:spcPts val="1000"/>
                  </a:spcAft>
                  <a:buFont typeface="Arial" panose="020B0604020202020204" pitchFamily="34" charset="0"/>
                  <a:buChar char="•"/>
                </a:pPr>
                <a:r>
                  <a:rPr lang="vi-VN" sz="2200" dirty="0">
                    <a:latin typeface="UTM Avo" panose="02040603050506020204" pitchFamily="18" charset="0"/>
                    <a:ea typeface="Calibri" panose="020F0502020204030204" pitchFamily="34" charset="0"/>
                    <a:cs typeface="Times New Roman" panose="02020603050405020304" pitchFamily="18" charset="0"/>
                  </a:rPr>
                  <a:t>Viết 9 vào giữa hai chữ số của 27, được 297.</a:t>
                </a:r>
              </a:p>
              <a:p>
                <a:pPr algn="just">
                  <a:spcAft>
                    <a:spcPts val="1000"/>
                  </a:spcAft>
                </a:pPr>
                <a:r>
                  <a:rPr lang="vi-VN" sz="2200" dirty="0">
                    <a:latin typeface="UTM Avo" panose="02040603050506020204" pitchFamily="18" charset="0"/>
                    <a:ea typeface="Calibri" panose="020F0502020204030204" pitchFamily="34" charset="0"/>
                    <a:cs typeface="Times New Roman" panose="02020603050405020304" pitchFamily="18" charset="0"/>
                  </a:rPr>
                  <a:t>Vậy 27 </a:t>
                </a:r>
                <a14:m>
                  <m:oMath xmlns:m="http://schemas.openxmlformats.org/officeDocument/2006/math">
                    <m:r>
                      <a:rPr lang="vi-VN" sz="2200" b="1" i="1" dirty="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vi-VN" sz="2200" dirty="0">
                    <a:latin typeface="UTM Avo" panose="02040603050506020204" pitchFamily="18" charset="0"/>
                    <a:ea typeface="Calibri" panose="020F0502020204030204" pitchFamily="34" charset="0"/>
                    <a:cs typeface="Times New Roman" panose="02020603050405020304" pitchFamily="18" charset="0"/>
                  </a:rPr>
                  <a:t> 11 </a:t>
                </a:r>
                <a14:m>
                  <m:oMath xmlns:m="http://schemas.openxmlformats.org/officeDocument/2006/math">
                    <m:r>
                      <a:rPr lang="vi-VN" sz="2200"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vi-VN" sz="2200" dirty="0">
                    <a:latin typeface="UTM Avo" panose="02040603050506020204" pitchFamily="18" charset="0"/>
                    <a:ea typeface="Calibri" panose="020F0502020204030204" pitchFamily="34" charset="0"/>
                    <a:cs typeface="Times New Roman" panose="02020603050405020304" pitchFamily="18" charset="0"/>
                  </a:rPr>
                  <a:t> 297</a:t>
                </a:r>
                <a:r>
                  <a:rPr lang="en-US" sz="2200" dirty="0">
                    <a:latin typeface="UTM Avo" panose="02040603050506020204" pitchFamily="18" charset="0"/>
                    <a:ea typeface="Calibri" panose="020F0502020204030204" pitchFamily="34" charset="0"/>
                    <a:cs typeface="Times New Roman" panose="02020603050405020304" pitchFamily="18" charset="0"/>
                  </a:rPr>
                  <a:t>.</a:t>
                </a:r>
                <a:r>
                  <a:rPr lang="vi-VN" sz="2200" dirty="0">
                    <a:latin typeface="UTM Avo" panose="02040603050506020204" pitchFamily="18" charset="0"/>
                    <a:ea typeface="Calibri" panose="020F0502020204030204" pitchFamily="34" charset="0"/>
                    <a:cs typeface="Times New Roman" panose="02020603050405020304" pitchFamily="18" charset="0"/>
                  </a:rPr>
                  <a:t> </a:t>
                </a:r>
              </a:p>
            </p:txBody>
          </p:sp>
        </mc:Choice>
        <mc:Fallback xmlns="">
          <p:sp>
            <p:nvSpPr>
              <p:cNvPr id="9" name="TextBox 8">
                <a:extLst>
                  <a:ext uri="{FF2B5EF4-FFF2-40B4-BE49-F238E27FC236}">
                    <a16:creationId xmlns:a16="http://schemas.microsoft.com/office/drawing/2014/main" id="{1C678C43-FBF0-D119-E6A0-1C2C14299850}"/>
                  </a:ext>
                </a:extLst>
              </p:cNvPr>
              <p:cNvSpPr txBox="1">
                <a:spLocks noRot="1" noChangeAspect="1" noMove="1" noResize="1" noEditPoints="1" noAdjustHandles="1" noChangeArrowheads="1" noChangeShapeType="1" noTextEdit="1"/>
              </p:cNvSpPr>
              <p:nvPr/>
            </p:nvSpPr>
            <p:spPr>
              <a:xfrm>
                <a:off x="1015584" y="2921246"/>
                <a:ext cx="3917385" cy="2169825"/>
              </a:xfrm>
              <a:prstGeom prst="rect">
                <a:avLst/>
              </a:prstGeom>
              <a:blipFill>
                <a:blip r:embed="rId7"/>
                <a:stretch>
                  <a:fillRect l="-2025" t="-1966" r="-2181" b="-47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66721BB-215B-E4A0-4EE2-7A35C5D35E80}"/>
                  </a:ext>
                </a:extLst>
              </p:cNvPr>
              <p:cNvSpPr txBox="1"/>
              <p:nvPr/>
            </p:nvSpPr>
            <p:spPr>
              <a:xfrm>
                <a:off x="4972482" y="2903842"/>
                <a:ext cx="3917385" cy="2975173"/>
              </a:xfrm>
              <a:prstGeom prst="rect">
                <a:avLst/>
              </a:prstGeom>
              <a:noFill/>
            </p:spPr>
            <p:txBody>
              <a:bodyPr wrap="square">
                <a:spAutoFit/>
              </a:bodyPr>
              <a:lstStyle/>
              <a:p>
                <a:pPr algn="ctr">
                  <a:spcAft>
                    <a:spcPts val="1000"/>
                  </a:spcAft>
                </a:pPr>
                <a:r>
                  <a:rPr lang="vi-VN" sz="2200" b="1" dirty="0">
                    <a:latin typeface="UTM Avo" panose="02040603050506020204" pitchFamily="18" charset="0"/>
                    <a:ea typeface="Calibri" panose="020F0502020204030204" pitchFamily="34" charset="0"/>
                    <a:cs typeface="Times New Roman" panose="02020603050405020304" pitchFamily="18" charset="0"/>
                  </a:rPr>
                  <a:t>48 </a:t>
                </a:r>
                <a14:m>
                  <m:oMath xmlns:m="http://schemas.openxmlformats.org/officeDocument/2006/math">
                    <m:r>
                      <a:rPr lang="vi-VN" sz="2200" b="1" i="1" dirty="0">
                        <a:latin typeface="Cambria Math" panose="02040503050406030204" pitchFamily="18" charset="0"/>
                        <a:ea typeface="Cambria Math" panose="02040503050406030204" pitchFamily="18" charset="0"/>
                        <a:cs typeface="Times New Roman" panose="02020603050405020304" pitchFamily="18" charset="0"/>
                      </a:rPr>
                      <m:t>×</m:t>
                    </m:r>
                  </m:oMath>
                </a14:m>
                <a:r>
                  <a:rPr lang="vi-VN" sz="2200" b="1" dirty="0">
                    <a:latin typeface="UTM Avo" panose="02040603050506020204" pitchFamily="18" charset="0"/>
                    <a:ea typeface="Calibri" panose="020F0502020204030204" pitchFamily="34" charset="0"/>
                    <a:cs typeface="Times New Roman" panose="02020603050405020304" pitchFamily="18" charset="0"/>
                  </a:rPr>
                  <a:t> 11 </a:t>
                </a:r>
                <a14:m>
                  <m:oMath xmlns:m="http://schemas.openxmlformats.org/officeDocument/2006/math">
                    <m:r>
                      <a:rPr lang="vi-VN" sz="2200" b="1"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vi-VN" sz="2200" b="1" dirty="0">
                    <a:latin typeface="UTM Avo" panose="02040603050506020204" pitchFamily="18" charset="0"/>
                    <a:ea typeface="Calibri" panose="020F0502020204030204" pitchFamily="34" charset="0"/>
                    <a:cs typeface="Times New Roman" panose="02020603050405020304" pitchFamily="18" charset="0"/>
                  </a:rPr>
                  <a:t> ?</a:t>
                </a:r>
              </a:p>
              <a:p>
                <a:pPr marL="342900" indent="-342900">
                  <a:spcAft>
                    <a:spcPts val="1000"/>
                  </a:spcAft>
                  <a:buFont typeface="Arial" panose="020B0604020202020204" pitchFamily="34" charset="0"/>
                  <a:buChar char="•"/>
                </a:pPr>
                <a:r>
                  <a:rPr lang="vi-VN" sz="2200" dirty="0">
                    <a:latin typeface="UTM Avo" panose="02040603050506020204" pitchFamily="18" charset="0"/>
                    <a:ea typeface="Calibri" panose="020F0502020204030204" pitchFamily="34" charset="0"/>
                    <a:cs typeface="Times New Roman" panose="02020603050405020304" pitchFamily="18" charset="0"/>
                  </a:rPr>
                  <a:t>4 cộng 8 bằng 12.</a:t>
                </a:r>
              </a:p>
              <a:p>
                <a:pPr marL="342900" indent="-342900">
                  <a:spcAft>
                    <a:spcPts val="1000"/>
                  </a:spcAft>
                  <a:buFont typeface="Arial" panose="020B0604020202020204" pitchFamily="34" charset="0"/>
                  <a:buChar char="•"/>
                </a:pPr>
                <a:r>
                  <a:rPr lang="vi-VN" sz="2200" dirty="0">
                    <a:latin typeface="UTM Avo" panose="02040603050506020204" pitchFamily="18" charset="0"/>
                    <a:ea typeface="Calibri" panose="020F0502020204030204" pitchFamily="34" charset="0"/>
                    <a:cs typeface="Times New Roman" panose="02020603050405020304" pitchFamily="18" charset="0"/>
                  </a:rPr>
                  <a:t>Viết 2 vào giữa hai chữ số của 48, được 428</a:t>
                </a:r>
              </a:p>
              <a:p>
                <a:pPr marL="342900" indent="-342900">
                  <a:spcAft>
                    <a:spcPts val="1000"/>
                  </a:spcAft>
                  <a:buFont typeface="Arial" panose="020B0604020202020204" pitchFamily="34" charset="0"/>
                  <a:buChar char="•"/>
                </a:pPr>
                <a:r>
                  <a:rPr lang="vi-VN" sz="2200" dirty="0">
                    <a:latin typeface="UTM Avo" panose="02040603050506020204" pitchFamily="18" charset="0"/>
                    <a:ea typeface="Calibri" panose="020F0502020204030204" pitchFamily="34" charset="0"/>
                    <a:cs typeface="Times New Roman" panose="02020603050405020304" pitchFamily="18" charset="0"/>
                  </a:rPr>
                  <a:t>Thêm 1 vào 4 của 428, được 528.</a:t>
                </a:r>
              </a:p>
              <a:p>
                <a:pPr>
                  <a:spcAft>
                    <a:spcPts val="1000"/>
                  </a:spcAft>
                </a:pPr>
                <a:r>
                  <a:rPr lang="vi-VN" sz="2200" dirty="0">
                    <a:latin typeface="UTM Avo" panose="02040603050506020204" pitchFamily="18" charset="0"/>
                    <a:ea typeface="Calibri" panose="020F0502020204030204" pitchFamily="34" charset="0"/>
                    <a:cs typeface="Times New Roman" panose="02020603050405020304" pitchFamily="18" charset="0"/>
                  </a:rPr>
                  <a:t>Vậy 48 </a:t>
                </a:r>
                <a14:m>
                  <m:oMath xmlns:m="http://schemas.openxmlformats.org/officeDocument/2006/math">
                    <m:r>
                      <a:rPr lang="vi-VN" sz="2200" b="1" i="1" dirty="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vi-VN" sz="2200" dirty="0">
                    <a:latin typeface="UTM Avo" panose="02040603050506020204" pitchFamily="18" charset="0"/>
                    <a:ea typeface="Calibri" panose="020F0502020204030204" pitchFamily="34" charset="0"/>
                    <a:cs typeface="Times New Roman" panose="02020603050405020304" pitchFamily="18" charset="0"/>
                  </a:rPr>
                  <a:t> 11 </a:t>
                </a:r>
                <a14:m>
                  <m:oMath xmlns:m="http://schemas.openxmlformats.org/officeDocument/2006/math">
                    <m:r>
                      <a:rPr lang="vi-VN" sz="2200" i="1" dirty="0" smtClean="0">
                        <a:latin typeface="Cambria Math" panose="02040503050406030204" pitchFamily="18" charset="0"/>
                        <a:ea typeface="Calibri" panose="020F0502020204030204" pitchFamily="34" charset="0"/>
                        <a:cs typeface="Times New Roman" panose="02020603050405020304" pitchFamily="18" charset="0"/>
                      </a:rPr>
                      <m:t>=</m:t>
                    </m:r>
                  </m:oMath>
                </a14:m>
                <a:r>
                  <a:rPr lang="vi-VN" sz="2200" dirty="0">
                    <a:latin typeface="UTM Avo" panose="02040603050506020204" pitchFamily="18" charset="0"/>
                    <a:ea typeface="Calibri" panose="020F0502020204030204" pitchFamily="34" charset="0"/>
                    <a:cs typeface="Times New Roman" panose="02020603050405020304" pitchFamily="18" charset="0"/>
                  </a:rPr>
                  <a:t> 528</a:t>
                </a:r>
                <a:r>
                  <a:rPr lang="en-US" sz="2200" dirty="0">
                    <a:latin typeface="UTM Avo" panose="02040603050506020204" pitchFamily="18" charset="0"/>
                    <a:ea typeface="Calibri" panose="020F0502020204030204" pitchFamily="34" charset="0"/>
                    <a:cs typeface="Times New Roman" panose="02020603050405020304" pitchFamily="18" charset="0"/>
                  </a:rPr>
                  <a:t>.</a:t>
                </a:r>
                <a:r>
                  <a:rPr lang="vi-VN" sz="2200" dirty="0">
                    <a:latin typeface="UTM Avo" panose="02040603050506020204" pitchFamily="18" charset="0"/>
                    <a:ea typeface="Calibri" panose="020F0502020204030204" pitchFamily="34" charset="0"/>
                    <a:cs typeface="Times New Roman" panose="02020603050405020304" pitchFamily="18" charset="0"/>
                  </a:rPr>
                  <a:t> </a:t>
                </a:r>
              </a:p>
            </p:txBody>
          </p:sp>
        </mc:Choice>
        <mc:Fallback xmlns="">
          <p:sp>
            <p:nvSpPr>
              <p:cNvPr id="10" name="TextBox 9">
                <a:extLst>
                  <a:ext uri="{FF2B5EF4-FFF2-40B4-BE49-F238E27FC236}">
                    <a16:creationId xmlns:a16="http://schemas.microsoft.com/office/drawing/2014/main" id="{666721BB-215B-E4A0-4EE2-7A35C5D35E80}"/>
                  </a:ext>
                </a:extLst>
              </p:cNvPr>
              <p:cNvSpPr txBox="1">
                <a:spLocks noRot="1" noChangeAspect="1" noMove="1" noResize="1" noEditPoints="1" noAdjustHandles="1" noChangeArrowheads="1" noChangeShapeType="1" noTextEdit="1"/>
              </p:cNvSpPr>
              <p:nvPr/>
            </p:nvSpPr>
            <p:spPr>
              <a:xfrm>
                <a:off x="4972482" y="2903842"/>
                <a:ext cx="3917385" cy="2975173"/>
              </a:xfrm>
              <a:prstGeom prst="rect">
                <a:avLst/>
              </a:prstGeom>
              <a:blipFill>
                <a:blip r:embed="rId8"/>
                <a:stretch>
                  <a:fillRect l="-2025" t="-1230" b="-3074"/>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500"/>
                                        <p:tgtEl>
                                          <p:spTgt spid="9">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500"/>
                                        <p:tgtEl>
                                          <p:spTgt spid="10">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fade">
                                      <p:cBhvr>
                                        <p:cTn id="35" dur="500"/>
                                        <p:tgtEl>
                                          <p:spTgt spid="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xEl>
                                              <p:pRg st="2" end="2"/>
                                            </p:txEl>
                                          </p:spTgt>
                                        </p:tgtEl>
                                        <p:attrNameLst>
                                          <p:attrName>style.visibility</p:attrName>
                                        </p:attrNameLst>
                                      </p:cBhvr>
                                      <p:to>
                                        <p:strVal val="visible"/>
                                      </p:to>
                                    </p:set>
                                    <p:animEffect transition="in" filter="fade">
                                      <p:cBhvr>
                                        <p:cTn id="40" dur="500"/>
                                        <p:tgtEl>
                                          <p:spTgt spid="9">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fade">
                                      <p:cBhvr>
                                        <p:cTn id="45" dur="500"/>
                                        <p:tgtEl>
                                          <p:spTgt spid="9">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0">
                                            <p:txEl>
                                              <p:pRg st="1" end="1"/>
                                            </p:txEl>
                                          </p:spTgt>
                                        </p:tgtEl>
                                        <p:attrNameLst>
                                          <p:attrName>style.visibility</p:attrName>
                                        </p:attrNameLst>
                                      </p:cBhvr>
                                      <p:to>
                                        <p:strVal val="visible"/>
                                      </p:to>
                                    </p:set>
                                    <p:animEffect transition="in" filter="fade">
                                      <p:cBhvr>
                                        <p:cTn id="50" dur="500"/>
                                        <p:tgtEl>
                                          <p:spTgt spid="10">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
                                            <p:txEl>
                                              <p:pRg st="2" end="2"/>
                                            </p:txEl>
                                          </p:spTgt>
                                        </p:tgtEl>
                                        <p:attrNameLst>
                                          <p:attrName>style.visibility</p:attrName>
                                        </p:attrNameLst>
                                      </p:cBhvr>
                                      <p:to>
                                        <p:strVal val="visible"/>
                                      </p:to>
                                    </p:set>
                                    <p:animEffect transition="in" filter="fade">
                                      <p:cBhvr>
                                        <p:cTn id="55" dur="500"/>
                                        <p:tgtEl>
                                          <p:spTgt spid="10">
                                            <p:txEl>
                                              <p:pRg st="2" end="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0">
                                            <p:txEl>
                                              <p:pRg st="3" end="3"/>
                                            </p:txEl>
                                          </p:spTgt>
                                        </p:tgtEl>
                                        <p:attrNameLst>
                                          <p:attrName>style.visibility</p:attrName>
                                        </p:attrNameLst>
                                      </p:cBhvr>
                                      <p:to>
                                        <p:strVal val="visible"/>
                                      </p:to>
                                    </p:set>
                                    <p:animEffect transition="in" filter="fade">
                                      <p:cBhvr>
                                        <p:cTn id="60" dur="500"/>
                                        <p:tgtEl>
                                          <p:spTgt spid="10">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0">
                                            <p:txEl>
                                              <p:pRg st="4" end="4"/>
                                            </p:txEl>
                                          </p:spTgt>
                                        </p:tgtEl>
                                        <p:attrNameLst>
                                          <p:attrName>style.visibility</p:attrName>
                                        </p:attrNameLst>
                                      </p:cBhvr>
                                      <p:to>
                                        <p:strVal val="visible"/>
                                      </p:to>
                                    </p:set>
                                    <p:animEffect transition="in" filter="fade">
                                      <p:cBhvr>
                                        <p:cTn id="65"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03</a:t>
            </a:r>
          </a:p>
        </p:txBody>
      </p:sp>
      <p:sp>
        <p:nvSpPr>
          <p:cNvPr id="3" name="TextBox 2">
            <a:extLst>
              <a:ext uri="{FF2B5EF4-FFF2-40B4-BE49-F238E27FC236}">
                <a16:creationId xmlns:a16="http://schemas.microsoft.com/office/drawing/2014/main" id="{9CCE4AAE-802D-2A1C-CF78-C08FCD693EF5}"/>
              </a:ext>
            </a:extLst>
          </p:cNvPr>
          <p:cNvSpPr txBox="1"/>
          <p:nvPr/>
        </p:nvSpPr>
        <p:spPr>
          <a:xfrm>
            <a:off x="1582805" y="1824633"/>
            <a:ext cx="4513195" cy="430887"/>
          </a:xfrm>
          <a:prstGeom prst="rect">
            <a:avLst/>
          </a:prstGeom>
          <a:noFill/>
        </p:spPr>
        <p:txBody>
          <a:bodyPr wrap="square">
            <a:spAutoFit/>
          </a:bodyPr>
          <a:lstStyle/>
          <a:p>
            <a:pPr algn="just">
              <a:spcAft>
                <a:spcPts val="1000"/>
              </a:spcAft>
            </a:pPr>
            <a:r>
              <a:rPr lang="vi-VN" sz="2200" b="1" dirty="0">
                <a:latin typeface="UTM Avo" panose="02040603050506020204" pitchFamily="18" charset="0"/>
                <a:ea typeface="Calibri" panose="020F0502020204030204" pitchFamily="34" charset="0"/>
                <a:cs typeface="Times New Roman" panose="02020603050405020304" pitchFamily="18" charset="0"/>
              </a:rPr>
              <a:t>Tính nhẩm theo mẫu</a:t>
            </a:r>
            <a:r>
              <a:rPr lang="en-US" sz="2200" b="1" dirty="0">
                <a:latin typeface="UTM Avo" panose="02040603050506020204" pitchFamily="18" charset="0"/>
                <a:ea typeface="Calibri" panose="020F0502020204030204" pitchFamily="34" charset="0"/>
                <a:cs typeface="Times New Roman" panose="02020603050405020304" pitchFamily="18" charset="0"/>
              </a:rPr>
              <a:t>:</a:t>
            </a:r>
            <a:endParaRPr lang="vi-VN" sz="2200" b="1" dirty="0">
              <a:latin typeface="UTM Avo" panose="02040603050506020204" pitchFamily="18"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6773E02C-9E3D-52A1-0C90-D56F2C2C8FC5}"/>
                  </a:ext>
                </a:extLst>
              </p:cNvPr>
              <p:cNvGraphicFramePr>
                <a:graphicFrameLocks noGrp="1"/>
              </p:cNvGraphicFramePr>
              <p:nvPr>
                <p:extLst>
                  <p:ext uri="{D42A27DB-BD31-4B8C-83A1-F6EECF244321}">
                    <p14:modId xmlns:p14="http://schemas.microsoft.com/office/powerpoint/2010/main" val="1205443219"/>
                  </p:ext>
                </p:extLst>
              </p:nvPr>
            </p:nvGraphicFramePr>
            <p:xfrm>
              <a:off x="1582805" y="2380421"/>
              <a:ext cx="9124062" cy="2097158"/>
            </p:xfrm>
            <a:graphic>
              <a:graphicData uri="http://schemas.openxmlformats.org/drawingml/2006/table">
                <a:tbl>
                  <a:tblPr firstRow="1" bandRow="1">
                    <a:tableStyleId>{2D5ABB26-0587-4C30-8999-92F81FD0307C}</a:tableStyleId>
                  </a:tblPr>
                  <a:tblGrid>
                    <a:gridCol w="3041354">
                      <a:extLst>
                        <a:ext uri="{9D8B030D-6E8A-4147-A177-3AD203B41FA5}">
                          <a16:colId xmlns:a16="http://schemas.microsoft.com/office/drawing/2014/main" val="2880240150"/>
                        </a:ext>
                      </a:extLst>
                    </a:gridCol>
                    <a:gridCol w="3041354">
                      <a:extLst>
                        <a:ext uri="{9D8B030D-6E8A-4147-A177-3AD203B41FA5}">
                          <a16:colId xmlns:a16="http://schemas.microsoft.com/office/drawing/2014/main" val="730869487"/>
                        </a:ext>
                      </a:extLst>
                    </a:gridCol>
                    <a:gridCol w="3041354">
                      <a:extLst>
                        <a:ext uri="{9D8B030D-6E8A-4147-A177-3AD203B41FA5}">
                          <a16:colId xmlns:a16="http://schemas.microsoft.com/office/drawing/2014/main" val="3167849214"/>
                        </a:ext>
                      </a:extLst>
                    </a:gridCol>
                  </a:tblGrid>
                  <a:tr h="2097158">
                    <a:tc>
                      <a:txBody>
                        <a:bodyPr/>
                        <a:lstStyle/>
                        <a:p>
                          <a:pPr>
                            <a:lnSpc>
                              <a:spcPct val="150000"/>
                            </a:lnSpc>
                          </a:pPr>
                          <a:r>
                            <a:rPr lang="en-VN" sz="2800" dirty="0">
                              <a:latin typeface="UTM Avo" panose="02040603050506020204" pitchFamily="18" charset="0"/>
                              <a:cs typeface="Arial" panose="020B0604020202020204" pitchFamily="34" charset="0"/>
                            </a:rPr>
                            <a:t>42 x 11</a:t>
                          </a:r>
                        </a:p>
                        <a:p>
                          <a:pPr>
                            <a:lnSpc>
                              <a:spcPct val="150000"/>
                            </a:lnSpc>
                          </a:pPr>
                          <a:r>
                            <a:rPr lang="en-VN" sz="2800" dirty="0">
                              <a:latin typeface="UTM Avo" panose="02040603050506020204" pitchFamily="18" charset="0"/>
                              <a:cs typeface="Arial" panose="020B0604020202020204" pitchFamily="34" charset="0"/>
                            </a:rPr>
                            <a:t>53 x</a:t>
                          </a:r>
                          <a:r>
                            <a:rPr lang="en-US" sz="2800" dirty="0">
                              <a:latin typeface="UTM Avo" panose="02040603050506020204" pitchFamily="18" charset="0"/>
                              <a:cs typeface="Arial" panose="020B0604020202020204" pitchFamily="34" charset="0"/>
                            </a:rPr>
                            <a:t> </a:t>
                          </a:r>
                          <a:r>
                            <a:rPr lang="en-VN" sz="2800" dirty="0">
                              <a:latin typeface="UTM Avo" panose="02040603050506020204" pitchFamily="18" charset="0"/>
                              <a:cs typeface="Arial" panose="020B0604020202020204" pitchFamily="34"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2800" kern="1200" dirty="0">
                              <a:solidFill>
                                <a:schemeClr val="tx1"/>
                              </a:solidFill>
                              <a:effectLst/>
                              <a:latin typeface="UTM Avo" panose="02040603050506020204" pitchFamily="18" charset="0"/>
                              <a:ea typeface="+mn-ea"/>
                              <a:cs typeface="Arial" panose="020B0604020202020204" pitchFamily="34" charset="0"/>
                            </a:rPr>
                            <a:t>72 x 11</a:t>
                          </a:r>
                          <a:endParaRPr lang="en-VN" sz="2800" kern="1200" dirty="0">
                            <a:solidFill>
                              <a:schemeClr val="tx1"/>
                            </a:solidFill>
                            <a:effectLst/>
                            <a:latin typeface="UTM Avo" panose="02040603050506020204" pitchFamily="18" charset="0"/>
                            <a:ea typeface="+mn-ea"/>
                            <a:cs typeface="Arial" panose="020B0604020202020204" pitchFamily="34" charset="0"/>
                          </a:endParaRPr>
                        </a:p>
                        <a:p>
                          <a:pPr>
                            <a:lnSpc>
                              <a:spcPct val="150000"/>
                            </a:lnSpc>
                          </a:pPr>
                          <a:r>
                            <a:rPr lang="en-VN" sz="2800" dirty="0">
                              <a:latin typeface="UTM Avo" panose="02040603050506020204" pitchFamily="18" charset="0"/>
                              <a:cs typeface="Arial" panose="020B0604020202020204" pitchFamily="34" charset="0"/>
                            </a:rPr>
                            <a:t>85 x 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pPr>
                          <a:r>
                            <a:rPr lang="en-US" sz="2800" kern="1200" dirty="0">
                              <a:solidFill>
                                <a:schemeClr val="tx1"/>
                              </a:solidFill>
                              <a:effectLst/>
                              <a:latin typeface="UTM Avo" panose="02040603050506020204" pitchFamily="18" charset="0"/>
                              <a:ea typeface="+mn-ea"/>
                              <a:cs typeface="Arial" panose="020B0604020202020204" pitchFamily="34" charset="0"/>
                            </a:rPr>
                            <a:t>94 </a:t>
                          </a:r>
                          <a14:m>
                            <m:oMath xmlns:m="http://schemas.openxmlformats.org/officeDocument/2006/math">
                              <m:r>
                                <a:rPr lang="vi-VN" sz="2800" b="1" i="1" dirty="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sz="2800" kern="1200" dirty="0">
                              <a:solidFill>
                                <a:schemeClr val="tx1"/>
                              </a:solidFill>
                              <a:effectLst/>
                              <a:latin typeface="UTM Avo" panose="02040603050506020204" pitchFamily="18" charset="0"/>
                              <a:ea typeface="+mn-ea"/>
                              <a:cs typeface="Arial" panose="020B0604020202020204" pitchFamily="34" charset="0"/>
                            </a:rPr>
                            <a:t> 11</a:t>
                          </a:r>
                          <a:endParaRPr lang="en-VN" sz="2800" kern="1200" dirty="0">
                            <a:solidFill>
                              <a:schemeClr val="tx1"/>
                            </a:solidFill>
                            <a:effectLst/>
                            <a:latin typeface="UTM Avo" panose="02040603050506020204" pitchFamily="18" charset="0"/>
                            <a:ea typeface="+mn-ea"/>
                            <a:cs typeface="Arial" panose="020B0604020202020204" pitchFamily="34" charset="0"/>
                          </a:endParaRPr>
                        </a:p>
                        <a:p>
                          <a:pPr>
                            <a:lnSpc>
                              <a:spcPct val="150000"/>
                            </a:lnSpc>
                          </a:pPr>
                          <a:r>
                            <a:rPr lang="en-US" sz="2800" kern="1200" dirty="0">
                              <a:solidFill>
                                <a:schemeClr val="tx1"/>
                              </a:solidFill>
                              <a:effectLst/>
                              <a:latin typeface="UTM Avo" panose="02040603050506020204" pitchFamily="18" charset="0"/>
                              <a:ea typeface="+mn-ea"/>
                              <a:cs typeface="Arial" panose="020B0604020202020204" pitchFamily="34" charset="0"/>
                            </a:rPr>
                            <a:t>67 </a:t>
                          </a:r>
                          <a14:m>
                            <m:oMath xmlns:m="http://schemas.openxmlformats.org/officeDocument/2006/math">
                              <m:r>
                                <a:rPr lang="vi-VN" sz="2800" b="1" i="1" dirty="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sz="2800" kern="1200" dirty="0">
                              <a:solidFill>
                                <a:schemeClr val="tx1"/>
                              </a:solidFill>
                              <a:effectLst/>
                              <a:latin typeface="UTM Avo" panose="02040603050506020204" pitchFamily="18" charset="0"/>
                              <a:ea typeface="+mn-ea"/>
                              <a:cs typeface="Arial" panose="020B0604020202020204" pitchFamily="34" charset="0"/>
                            </a:rPr>
                            <a:t> 11</a:t>
                          </a:r>
                          <a:endParaRPr lang="en-VN" sz="2800" kern="1200" dirty="0">
                            <a:solidFill>
                              <a:schemeClr val="tx1"/>
                            </a:solidFill>
                            <a:effectLst/>
                            <a:latin typeface="UTM Avo" panose="02040603050506020204" pitchFamily="18"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1665173"/>
                      </a:ext>
                    </a:extLst>
                  </a:tr>
                </a:tbl>
              </a:graphicData>
            </a:graphic>
          </p:graphicFrame>
        </mc:Choice>
        <mc:Fallback xmlns="">
          <p:graphicFrame>
            <p:nvGraphicFramePr>
              <p:cNvPr id="8" name="Table 7">
                <a:extLst>
                  <a:ext uri="{FF2B5EF4-FFF2-40B4-BE49-F238E27FC236}">
                    <a16:creationId xmlns:a16="http://schemas.microsoft.com/office/drawing/2014/main" id="{6773E02C-9E3D-52A1-0C90-D56F2C2C8FC5}"/>
                  </a:ext>
                </a:extLst>
              </p:cNvPr>
              <p:cNvGraphicFramePr>
                <a:graphicFrameLocks noGrp="1"/>
              </p:cNvGraphicFramePr>
              <p:nvPr>
                <p:extLst>
                  <p:ext uri="{D42A27DB-BD31-4B8C-83A1-F6EECF244321}">
                    <p14:modId xmlns:p14="http://schemas.microsoft.com/office/powerpoint/2010/main" val="1205443219"/>
                  </p:ext>
                </p:extLst>
              </p:nvPr>
            </p:nvGraphicFramePr>
            <p:xfrm>
              <a:off x="1582805" y="2380421"/>
              <a:ext cx="9124062" cy="2097158"/>
            </p:xfrm>
            <a:graphic>
              <a:graphicData uri="http://schemas.openxmlformats.org/drawingml/2006/table">
                <a:tbl>
                  <a:tblPr firstRow="1" bandRow="1">
                    <a:tableStyleId>{2D5ABB26-0587-4C30-8999-92F81FD0307C}</a:tableStyleId>
                  </a:tblPr>
                  <a:tblGrid>
                    <a:gridCol w="3041354">
                      <a:extLst>
                        <a:ext uri="{9D8B030D-6E8A-4147-A177-3AD203B41FA5}">
                          <a16:colId xmlns:a16="http://schemas.microsoft.com/office/drawing/2014/main" val="2880240150"/>
                        </a:ext>
                      </a:extLst>
                    </a:gridCol>
                    <a:gridCol w="3041354">
                      <a:extLst>
                        <a:ext uri="{9D8B030D-6E8A-4147-A177-3AD203B41FA5}">
                          <a16:colId xmlns:a16="http://schemas.microsoft.com/office/drawing/2014/main" val="730869487"/>
                        </a:ext>
                      </a:extLst>
                    </a:gridCol>
                    <a:gridCol w="3041354">
                      <a:extLst>
                        <a:ext uri="{9D8B030D-6E8A-4147-A177-3AD203B41FA5}">
                          <a16:colId xmlns:a16="http://schemas.microsoft.com/office/drawing/2014/main" val="3167849214"/>
                        </a:ext>
                      </a:extLst>
                    </a:gridCol>
                  </a:tblGrid>
                  <a:tr h="2097158">
                    <a:tc>
                      <a:txBody>
                        <a:bodyPr/>
                        <a:lstStyle/>
                        <a:p>
                          <a:pPr>
                            <a:lnSpc>
                              <a:spcPct val="150000"/>
                            </a:lnSpc>
                          </a:pPr>
                          <a:r>
                            <a:rPr lang="en-VN" sz="2800" dirty="0">
                              <a:latin typeface="UTM Avo" panose="02040603050506020204" pitchFamily="18" charset="0"/>
                              <a:cs typeface="Arial" panose="020B0604020202020204" pitchFamily="34" charset="0"/>
                            </a:rPr>
                            <a:t>42 x 11</a:t>
                          </a:r>
                        </a:p>
                        <a:p>
                          <a:pPr>
                            <a:lnSpc>
                              <a:spcPct val="150000"/>
                            </a:lnSpc>
                          </a:pPr>
                          <a:r>
                            <a:rPr lang="en-VN" sz="2800" dirty="0">
                              <a:latin typeface="UTM Avo" panose="02040603050506020204" pitchFamily="18" charset="0"/>
                              <a:cs typeface="Arial" panose="020B0604020202020204" pitchFamily="34" charset="0"/>
                            </a:rPr>
                            <a:t>53 x</a:t>
                          </a:r>
                          <a:r>
                            <a:rPr lang="en-US" sz="2800" dirty="0">
                              <a:latin typeface="UTM Avo" panose="02040603050506020204" pitchFamily="18" charset="0"/>
                              <a:cs typeface="Arial" panose="020B0604020202020204" pitchFamily="34" charset="0"/>
                            </a:rPr>
                            <a:t> </a:t>
                          </a:r>
                          <a:r>
                            <a:rPr lang="en-VN" sz="2800" dirty="0">
                              <a:latin typeface="UTM Avo" panose="02040603050506020204" pitchFamily="18" charset="0"/>
                              <a:cs typeface="Arial" panose="020B0604020202020204" pitchFamily="34"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2800" kern="1200" dirty="0">
                              <a:solidFill>
                                <a:schemeClr val="tx1"/>
                              </a:solidFill>
                              <a:effectLst/>
                              <a:latin typeface="UTM Avo" panose="02040603050506020204" pitchFamily="18" charset="0"/>
                              <a:ea typeface="+mn-ea"/>
                              <a:cs typeface="Arial" panose="020B0604020202020204" pitchFamily="34" charset="0"/>
                            </a:rPr>
                            <a:t>72 x 11</a:t>
                          </a:r>
                          <a:endParaRPr lang="en-VN" sz="2800" kern="1200" dirty="0">
                            <a:solidFill>
                              <a:schemeClr val="tx1"/>
                            </a:solidFill>
                            <a:effectLst/>
                            <a:latin typeface="UTM Avo" panose="02040603050506020204" pitchFamily="18" charset="0"/>
                            <a:ea typeface="+mn-ea"/>
                            <a:cs typeface="Arial" panose="020B0604020202020204" pitchFamily="34" charset="0"/>
                          </a:endParaRPr>
                        </a:p>
                        <a:p>
                          <a:pPr>
                            <a:lnSpc>
                              <a:spcPct val="150000"/>
                            </a:lnSpc>
                          </a:pPr>
                          <a:r>
                            <a:rPr lang="en-VN" sz="2800" dirty="0">
                              <a:latin typeface="UTM Avo" panose="02040603050506020204" pitchFamily="18" charset="0"/>
                              <a:cs typeface="Arial" panose="020B0604020202020204" pitchFamily="34" charset="0"/>
                            </a:rPr>
                            <a:t>85 x 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l="-200200"/>
                          </a:stretch>
                        </a:blipFill>
                      </a:tcPr>
                    </a:tc>
                    <a:extLst>
                      <a:ext uri="{0D108BD9-81ED-4DB2-BD59-A6C34878D82A}">
                        <a16:rowId xmlns:a16="http://schemas.microsoft.com/office/drawing/2014/main" val="2131665173"/>
                      </a:ext>
                    </a:extLst>
                  </a:tr>
                </a:tbl>
              </a:graphicData>
            </a:graphic>
          </p:graphicFrame>
        </mc:Fallback>
      </mc:AlternateContent>
      <p:sp>
        <p:nvSpPr>
          <p:cNvPr id="11" name="TextBox 10">
            <a:extLst>
              <a:ext uri="{FF2B5EF4-FFF2-40B4-BE49-F238E27FC236}">
                <a16:creationId xmlns:a16="http://schemas.microsoft.com/office/drawing/2014/main" id="{0F7A1607-EAA2-2B48-9E00-1FED85207955}"/>
              </a:ext>
            </a:extLst>
          </p:cNvPr>
          <p:cNvSpPr txBox="1"/>
          <p:nvPr/>
        </p:nvSpPr>
        <p:spPr>
          <a:xfrm>
            <a:off x="2944732" y="2375855"/>
            <a:ext cx="2104233" cy="1301062"/>
          </a:xfrm>
          <a:prstGeom prst="rect">
            <a:avLst/>
          </a:prstGeom>
          <a:noFill/>
        </p:spPr>
        <p:txBody>
          <a:bodyPr wrap="square" rtlCol="0">
            <a:spAutoFit/>
          </a:bodyPr>
          <a:lstStyle/>
          <a:p>
            <a:pPr>
              <a:lnSpc>
                <a:spcPct val="150000"/>
              </a:lnSpc>
            </a:pPr>
            <a:r>
              <a:rPr lang="en-VN" sz="2800" b="1" dirty="0">
                <a:solidFill>
                  <a:schemeClr val="accent2"/>
                </a:solidFill>
                <a:latin typeface="UTM Avo" panose="02040603050506020204" pitchFamily="18" charset="0"/>
                <a:cs typeface="Arial" panose="020B0604020202020204" pitchFamily="34" charset="0"/>
              </a:rPr>
              <a:t>= 462</a:t>
            </a:r>
          </a:p>
          <a:p>
            <a:pPr>
              <a:lnSpc>
                <a:spcPct val="150000"/>
              </a:lnSpc>
            </a:pPr>
            <a:r>
              <a:rPr lang="en-VN" sz="2800" b="1" dirty="0">
                <a:solidFill>
                  <a:schemeClr val="accent2"/>
                </a:solidFill>
                <a:latin typeface="UTM Avo" panose="02040603050506020204" pitchFamily="18" charset="0"/>
                <a:cs typeface="Arial" panose="020B0604020202020204" pitchFamily="34" charset="0"/>
              </a:rPr>
              <a:t>= 583</a:t>
            </a:r>
          </a:p>
        </p:txBody>
      </p:sp>
      <p:sp>
        <p:nvSpPr>
          <p:cNvPr id="12" name="TextBox 11">
            <a:extLst>
              <a:ext uri="{FF2B5EF4-FFF2-40B4-BE49-F238E27FC236}">
                <a16:creationId xmlns:a16="http://schemas.microsoft.com/office/drawing/2014/main" id="{C96ED674-7598-1E87-701A-C24A493679D0}"/>
              </a:ext>
            </a:extLst>
          </p:cNvPr>
          <p:cNvSpPr txBox="1"/>
          <p:nvPr/>
        </p:nvSpPr>
        <p:spPr>
          <a:xfrm>
            <a:off x="5917126" y="2374142"/>
            <a:ext cx="2104233" cy="1301062"/>
          </a:xfrm>
          <a:prstGeom prst="rect">
            <a:avLst/>
          </a:prstGeom>
          <a:noFill/>
        </p:spPr>
        <p:txBody>
          <a:bodyPr wrap="square" rtlCol="0">
            <a:spAutoFit/>
          </a:bodyPr>
          <a:lstStyle/>
          <a:p>
            <a:pPr>
              <a:lnSpc>
                <a:spcPct val="150000"/>
              </a:lnSpc>
            </a:pPr>
            <a:r>
              <a:rPr lang="en-VN" sz="2800" b="1" dirty="0">
                <a:solidFill>
                  <a:schemeClr val="accent2"/>
                </a:solidFill>
                <a:latin typeface="UTM Avo" panose="02040603050506020204" pitchFamily="18" charset="0"/>
                <a:cs typeface="Arial" panose="020B0604020202020204" pitchFamily="34" charset="0"/>
              </a:rPr>
              <a:t>= 792</a:t>
            </a:r>
          </a:p>
          <a:p>
            <a:pPr>
              <a:lnSpc>
                <a:spcPct val="150000"/>
              </a:lnSpc>
            </a:pPr>
            <a:r>
              <a:rPr lang="en-VN" sz="2800" b="1" dirty="0">
                <a:solidFill>
                  <a:schemeClr val="accent2"/>
                </a:solidFill>
                <a:latin typeface="UTM Avo" panose="02040603050506020204" pitchFamily="18" charset="0"/>
                <a:cs typeface="Arial" panose="020B0604020202020204" pitchFamily="34" charset="0"/>
              </a:rPr>
              <a:t>= 935</a:t>
            </a:r>
          </a:p>
        </p:txBody>
      </p:sp>
      <p:sp>
        <p:nvSpPr>
          <p:cNvPr id="13" name="TextBox 12">
            <a:extLst>
              <a:ext uri="{FF2B5EF4-FFF2-40B4-BE49-F238E27FC236}">
                <a16:creationId xmlns:a16="http://schemas.microsoft.com/office/drawing/2014/main" id="{FB501D67-821E-D60D-1F41-BDF574615CA5}"/>
              </a:ext>
            </a:extLst>
          </p:cNvPr>
          <p:cNvSpPr txBox="1"/>
          <p:nvPr/>
        </p:nvSpPr>
        <p:spPr>
          <a:xfrm>
            <a:off x="9030043" y="2371661"/>
            <a:ext cx="2104233" cy="1301062"/>
          </a:xfrm>
          <a:prstGeom prst="rect">
            <a:avLst/>
          </a:prstGeom>
          <a:noFill/>
        </p:spPr>
        <p:txBody>
          <a:bodyPr wrap="square" rtlCol="0">
            <a:spAutoFit/>
          </a:bodyPr>
          <a:lstStyle/>
          <a:p>
            <a:pPr>
              <a:lnSpc>
                <a:spcPct val="150000"/>
              </a:lnSpc>
            </a:pPr>
            <a:r>
              <a:rPr lang="en-VN" sz="2800" b="1" dirty="0">
                <a:solidFill>
                  <a:schemeClr val="accent2"/>
                </a:solidFill>
                <a:latin typeface="UTM Avo" panose="02040603050506020204" pitchFamily="18" charset="0"/>
                <a:cs typeface="Arial" panose="020B0604020202020204" pitchFamily="34" charset="0"/>
              </a:rPr>
              <a:t>= 1 034</a:t>
            </a:r>
          </a:p>
          <a:p>
            <a:pPr>
              <a:lnSpc>
                <a:spcPct val="150000"/>
              </a:lnSpc>
            </a:pPr>
            <a:r>
              <a:rPr lang="en-VN" sz="2800" b="1" dirty="0">
                <a:solidFill>
                  <a:schemeClr val="accent2"/>
                </a:solidFill>
                <a:latin typeface="UTM Avo" panose="02040603050506020204" pitchFamily="18" charset="0"/>
                <a:cs typeface="Arial" panose="020B0604020202020204" pitchFamily="34" charset="0"/>
              </a:rPr>
              <a:t>= 737</a:t>
            </a:r>
          </a:p>
        </p:txBody>
      </p:sp>
    </p:spTree>
    <p:extLst>
      <p:ext uri="{BB962C8B-B14F-4D97-AF65-F5344CB8AC3E}">
        <p14:creationId xmlns:p14="http://schemas.microsoft.com/office/powerpoint/2010/main" val="274264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checkerboard(across)">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checkerboard(across)">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checkerboard(across)">
                                      <p:cBhvr>
                                        <p:cTn id="22" dur="500"/>
                                        <p:tgtEl>
                                          <p:spTgt spid="1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animEffect transition="in" filter="checkerboard(across)">
                                      <p:cBhvr>
                                        <p:cTn id="27" dur="500"/>
                                        <p:tgtEl>
                                          <p:spTgt spid="1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checkerboard(across)">
                                      <p:cBhvr>
                                        <p:cTn id="32" dur="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3">
                                            <p:txEl>
                                              <p:pRg st="1" end="1"/>
                                            </p:txEl>
                                          </p:spTgt>
                                        </p:tgtEl>
                                        <p:attrNameLst>
                                          <p:attrName>style.visibility</p:attrName>
                                        </p:attrNameLst>
                                      </p:cBhvr>
                                      <p:to>
                                        <p:strVal val="visible"/>
                                      </p:to>
                                    </p:set>
                                    <p:animEffect transition="in" filter="checkerboard(across)">
                                      <p:cBhvr>
                                        <p:cTn id="37"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192;p6">
            <a:hlinkClick r:id="rId3"/>
            <a:extLst>
              <a:ext uri="{FF2B5EF4-FFF2-40B4-BE49-F238E27FC236}">
                <a16:creationId xmlns:a16="http://schemas.microsoft.com/office/drawing/2014/main" id="{E6BF7815-1FD2-6E43-9C62-7CF808846B9C}"/>
              </a:ext>
            </a:extLst>
          </p:cNvPr>
          <p:cNvPicPr preferRelativeResize="0"/>
          <p:nvPr/>
        </p:nvPicPr>
        <p:blipFill rotWithShape="1">
          <a:blip r:embed="rId4">
            <a:alphaModFix/>
          </a:blip>
          <a:srcRect/>
          <a:stretch/>
        </p:blipFill>
        <p:spPr>
          <a:xfrm>
            <a:off x="4662693" y="2657109"/>
            <a:ext cx="2866614" cy="1879966"/>
          </a:xfrm>
          <a:prstGeom prst="rect">
            <a:avLst/>
          </a:prstGeom>
          <a:noFill/>
          <a:ln>
            <a:noFill/>
          </a:ln>
        </p:spPr>
      </p:pic>
    </p:spTree>
    <p:extLst>
      <p:ext uri="{BB962C8B-B14F-4D97-AF65-F5344CB8AC3E}">
        <p14:creationId xmlns:p14="http://schemas.microsoft.com/office/powerpoint/2010/main" val="2275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04</a:t>
            </a:r>
          </a:p>
        </p:txBody>
      </p:sp>
      <p:sp>
        <p:nvSpPr>
          <p:cNvPr id="3" name="TextBox 2">
            <a:extLst>
              <a:ext uri="{FF2B5EF4-FFF2-40B4-BE49-F238E27FC236}">
                <a16:creationId xmlns:a16="http://schemas.microsoft.com/office/drawing/2014/main" id="{1023F6D2-F5C7-E43F-C44F-FBE1C8FB173C}"/>
              </a:ext>
            </a:extLst>
          </p:cNvPr>
          <p:cNvSpPr txBox="1"/>
          <p:nvPr/>
        </p:nvSpPr>
        <p:spPr>
          <a:xfrm>
            <a:off x="1582805" y="1655100"/>
            <a:ext cx="9796395" cy="2051780"/>
          </a:xfrm>
          <a:prstGeom prst="rect">
            <a:avLst/>
          </a:prstGeom>
          <a:noFill/>
        </p:spPr>
        <p:txBody>
          <a:bodyPr wrap="square">
            <a:spAutoFit/>
          </a:bodyPr>
          <a:lstStyle/>
          <a:p>
            <a:pPr algn="just">
              <a:lnSpc>
                <a:spcPct val="150000"/>
              </a:lnSpc>
              <a:spcAft>
                <a:spcPts val="1000"/>
              </a:spcAft>
            </a:pPr>
            <a:r>
              <a:rPr lang="vi-VN" sz="2200" dirty="0">
                <a:latin typeface="UTM Avo" panose="02040603050506020204" pitchFamily="18" charset="0"/>
                <a:ea typeface="Calibri" panose="020F0502020204030204" pitchFamily="34" charset="0"/>
                <a:cs typeface="Times New Roman" panose="02020603050405020304" pitchFamily="18" charset="0"/>
              </a:rPr>
              <a:t>Bạn Nguyên đã thay đổi cách dùng nước để rửa tay sau khi nghe hướng dẫn cách rửa tay tiết kiệm nước. Em hãy tính xem bạn Nguyên đã tiết kiệm được bao nhiêu mi-li-lít nước mỗi lần rửa tay, biết rằng mỗi giây vòi nước chảy 120 ml nước. </a:t>
            </a:r>
          </a:p>
        </p:txBody>
      </p:sp>
      <p:grpSp>
        <p:nvGrpSpPr>
          <p:cNvPr id="4" name="Group 3">
            <a:extLst>
              <a:ext uri="{FF2B5EF4-FFF2-40B4-BE49-F238E27FC236}">
                <a16:creationId xmlns:a16="http://schemas.microsoft.com/office/drawing/2014/main" id="{12CCD855-3539-7F5A-4D07-D6D149F2A09C}"/>
              </a:ext>
            </a:extLst>
          </p:cNvPr>
          <p:cNvGrpSpPr/>
          <p:nvPr/>
        </p:nvGrpSpPr>
        <p:grpSpPr>
          <a:xfrm>
            <a:off x="7489199" y="3277771"/>
            <a:ext cx="3247724" cy="1705055"/>
            <a:chOff x="13082737" y="576460"/>
            <a:chExt cx="3247724" cy="1705055"/>
          </a:xfrm>
        </p:grpSpPr>
        <p:pic>
          <p:nvPicPr>
            <p:cNvPr id="5" name="Picture 5">
              <a:extLst>
                <a:ext uri="{FF2B5EF4-FFF2-40B4-BE49-F238E27FC236}">
                  <a16:creationId xmlns:a16="http://schemas.microsoft.com/office/drawing/2014/main" id="{D74E2AB3-D011-5844-8C62-13B15B8507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082737" y="576460"/>
              <a:ext cx="3247724" cy="1705055"/>
            </a:xfrm>
            <a:prstGeom prst="rect">
              <a:avLst/>
            </a:prstGeom>
          </p:spPr>
        </p:pic>
        <p:sp>
          <p:nvSpPr>
            <p:cNvPr id="7" name="TextBox 18">
              <a:extLst>
                <a:ext uri="{FF2B5EF4-FFF2-40B4-BE49-F238E27FC236}">
                  <a16:creationId xmlns:a16="http://schemas.microsoft.com/office/drawing/2014/main" id="{26FFF78E-BD6F-EFEA-22AE-8DFF738D1564}"/>
                </a:ext>
              </a:extLst>
            </p:cNvPr>
            <p:cNvSpPr txBox="1"/>
            <p:nvPr/>
          </p:nvSpPr>
          <p:spPr>
            <a:xfrm>
              <a:off x="13672456" y="1059656"/>
              <a:ext cx="2068286" cy="738664"/>
            </a:xfrm>
            <a:prstGeom prst="rect">
              <a:avLst/>
            </a:prstGeom>
          </p:spPr>
          <p:txBody>
            <a:bodyPr wrap="square" lIns="0" tIns="0" rIns="0" bIns="0" rtlCol="0" anchor="t">
              <a:spAutoFit/>
            </a:bodyPr>
            <a:lstStyle/>
            <a:p>
              <a:pPr marL="0" lvl="0" indent="0" algn="ctr">
                <a:spcBef>
                  <a:spcPct val="0"/>
                </a:spcBef>
              </a:pPr>
              <a:r>
                <a:rPr lang="en-US" sz="2400" b="1" dirty="0">
                  <a:solidFill>
                    <a:srgbClr val="F16B16"/>
                  </a:solidFill>
                  <a:latin typeface="UTM Avo" panose="02040603050506020204" pitchFamily="18" charset="0"/>
                  <a:cs typeface="Arial" panose="020B0604020202020204" pitchFamily="34" charset="0"/>
                </a:rPr>
                <a:t>HOẠT ĐỘNG CẶP ĐÔI</a:t>
              </a:r>
            </a:p>
          </p:txBody>
        </p:sp>
      </p:grpSp>
      <p:pic>
        <p:nvPicPr>
          <p:cNvPr id="9" name="Picture 8">
            <a:extLst>
              <a:ext uri="{FF2B5EF4-FFF2-40B4-BE49-F238E27FC236}">
                <a16:creationId xmlns:a16="http://schemas.microsoft.com/office/drawing/2014/main" id="{6BFD2DBA-CDD5-A9F7-19E6-76F1AE00BA80}"/>
              </a:ext>
            </a:extLst>
          </p:cNvPr>
          <p:cNvPicPr>
            <a:picLocks noChangeAspect="1"/>
          </p:cNvPicPr>
          <p:nvPr/>
        </p:nvPicPr>
        <p:blipFill>
          <a:blip r:embed="rId5"/>
          <a:stretch>
            <a:fillRect/>
          </a:stretch>
        </p:blipFill>
        <p:spPr>
          <a:xfrm>
            <a:off x="2335201" y="3706880"/>
            <a:ext cx="4401602" cy="3028710"/>
          </a:xfrm>
          <a:prstGeom prst="rect">
            <a:avLst/>
          </a:prstGeom>
        </p:spPr>
      </p:pic>
    </p:spTree>
    <p:extLst>
      <p:ext uri="{BB962C8B-B14F-4D97-AF65-F5344CB8AC3E}">
        <p14:creationId xmlns:p14="http://schemas.microsoft.com/office/powerpoint/2010/main" val="395877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heckerboard(across)">
                                      <p:cBhvr>
                                        <p:cTn id="13" dur="500"/>
                                        <p:tgtEl>
                                          <p:spTgt spid="9"/>
                                        </p:tgtEl>
                                      </p:cBhvr>
                                    </p:animEffect>
                                  </p:childTnLst>
                                </p:cTn>
                              </p:par>
                              <p:par>
                                <p:cTn id="14" presetID="5" presetClass="entr" presetSubtype="1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heckerboard(across)">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04</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18E9388-00EA-8E7C-85BF-0D6201042B94}"/>
                  </a:ext>
                </a:extLst>
              </p:cNvPr>
              <p:cNvSpPr txBox="1"/>
              <p:nvPr/>
            </p:nvSpPr>
            <p:spPr>
              <a:xfrm>
                <a:off x="949960" y="1253242"/>
                <a:ext cx="10892178" cy="5475538"/>
              </a:xfrm>
              <a:prstGeom prst="rect">
                <a:avLst/>
              </a:prstGeom>
              <a:noFill/>
            </p:spPr>
            <p:txBody>
              <a:bodyPr wrap="square">
                <a:spAutoFit/>
              </a:bodyPr>
              <a:lstStyle/>
              <a:p>
                <a:pPr algn="ctr">
                  <a:spcAft>
                    <a:spcPts val="1000"/>
                  </a:spcAft>
                </a:pPr>
                <a:r>
                  <a:rPr lang="en-US" sz="2400" b="1" dirty="0" err="1">
                    <a:solidFill>
                      <a:schemeClr val="accent2"/>
                    </a:solidFill>
                    <a:effectLst/>
                    <a:latin typeface="UTM Avo" panose="02040603050506020204" pitchFamily="18" charset="0"/>
                    <a:ea typeface="Calibri" panose="020F0502020204030204" pitchFamily="34" charset="0"/>
                    <a:cs typeface="Arial" panose="020B0604020202020204" pitchFamily="34" charset="0"/>
                  </a:rPr>
                  <a:t>Bài</a:t>
                </a:r>
                <a:r>
                  <a:rPr lang="en-US" sz="2400" b="1" dirty="0">
                    <a:solidFill>
                      <a:schemeClr val="accent2"/>
                    </a:solidFill>
                    <a:effectLst/>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accent2"/>
                    </a:solidFill>
                    <a:effectLst/>
                    <a:latin typeface="UTM Avo" panose="02040603050506020204" pitchFamily="18" charset="0"/>
                    <a:ea typeface="Calibri" panose="020F0502020204030204" pitchFamily="34" charset="0"/>
                    <a:cs typeface="Arial" panose="020B0604020202020204" pitchFamily="34" charset="0"/>
                  </a:rPr>
                  <a:t>giải</a:t>
                </a:r>
                <a:endParaRPr lang="en-US" sz="2400" b="1" dirty="0">
                  <a:solidFill>
                    <a:schemeClr val="accent2"/>
                  </a:solidFill>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1000"/>
                  </a:spcAft>
                </a:pPr>
                <a:r>
                  <a:rPr lang="en-US" sz="2600" dirty="0" err="1">
                    <a:effectLst/>
                    <a:latin typeface="UTM Avo" panose="02040603050506020204" pitchFamily="18" charset="0"/>
                    <a:ea typeface="Calibri" panose="020F0502020204030204" pitchFamily="34" charset="0"/>
                    <a:cs typeface="Arial" panose="020B0604020202020204" pitchFamily="34" charset="0"/>
                  </a:rPr>
                  <a:t>Trước</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đây</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số</a:t>
                </a:r>
                <a:r>
                  <a:rPr lang="en-US" sz="2600" dirty="0">
                    <a:effectLst/>
                    <a:latin typeface="UTM Avo" panose="02040603050506020204" pitchFamily="18" charset="0"/>
                    <a:ea typeface="Calibri" panose="020F0502020204030204" pitchFamily="34" charset="0"/>
                    <a:cs typeface="Arial" panose="020B0604020202020204" pitchFamily="34" charset="0"/>
                  </a:rPr>
                  <a:t> mi-li-</a:t>
                </a:r>
                <a:r>
                  <a:rPr lang="en-US" sz="2600" dirty="0" err="1">
                    <a:effectLst/>
                    <a:latin typeface="UTM Avo" panose="02040603050506020204" pitchFamily="18" charset="0"/>
                    <a:ea typeface="Calibri" panose="020F0502020204030204" pitchFamily="34" charset="0"/>
                    <a:cs typeface="Arial" panose="020B0604020202020204" pitchFamily="34" charset="0"/>
                  </a:rPr>
                  <a:t>lít</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nước</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Nguyên</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dùng</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để</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rửa</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tay</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là</a:t>
                </a:r>
                <a:r>
                  <a:rPr lang="en-US" sz="2600" dirty="0">
                    <a:effectLst/>
                    <a:latin typeface="UTM Avo" panose="02040603050506020204" pitchFamily="18" charset="0"/>
                    <a:ea typeface="Calibri" panose="020F0502020204030204" pitchFamily="34" charset="0"/>
                    <a:cs typeface="Arial" panose="020B0604020202020204" pitchFamily="34" charset="0"/>
                  </a:rPr>
                  <a:t>:</a:t>
                </a:r>
                <a:endParaRPr lang="en-VN" sz="26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1000"/>
                  </a:spcAft>
                </a:pPr>
                <a:r>
                  <a:rPr lang="en-US" sz="2600" dirty="0">
                    <a:effectLst/>
                    <a:latin typeface="UTM Avo" panose="02040603050506020204" pitchFamily="18" charset="0"/>
                    <a:ea typeface="Calibri" panose="020F0502020204030204" pitchFamily="34" charset="0"/>
                    <a:cs typeface="Arial" panose="020B0604020202020204" pitchFamily="34" charset="0"/>
                  </a:rPr>
                  <a:t>120 </a:t>
                </a:r>
                <a14:m>
                  <m:oMath xmlns:m="http://schemas.openxmlformats.org/officeDocument/2006/math">
                    <m:r>
                      <a:rPr lang="vi-VN" sz="2600" b="1" i="1" dirty="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sz="2600" dirty="0">
                    <a:effectLst/>
                    <a:latin typeface="UTM Avo" panose="02040603050506020204" pitchFamily="18" charset="0"/>
                    <a:ea typeface="Times New Roman" panose="02020603050405020304" pitchFamily="18" charset="0"/>
                    <a:cs typeface="Arial" panose="020B0604020202020204" pitchFamily="34" charset="0"/>
                  </a:rPr>
                  <a:t> 20 </a:t>
                </a:r>
                <a14:m>
                  <m:oMath xmlns:m="http://schemas.openxmlformats.org/officeDocument/2006/math">
                    <m:r>
                      <a:rPr lang="en-US" sz="26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2600" dirty="0">
                    <a:effectLst/>
                    <a:latin typeface="UTM Avo" panose="02040603050506020204" pitchFamily="18" charset="0"/>
                    <a:ea typeface="Times New Roman" panose="02020603050405020304" pitchFamily="18" charset="0"/>
                    <a:cs typeface="Arial" panose="020B0604020202020204" pitchFamily="34" charset="0"/>
                  </a:rPr>
                  <a:t> 2 400 (ml)</a:t>
                </a:r>
                <a:endParaRPr lang="en-VN" sz="26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1000"/>
                  </a:spcAft>
                </a:pPr>
                <a:r>
                  <a:rPr lang="en-US" sz="2600" dirty="0" err="1">
                    <a:effectLst/>
                    <a:latin typeface="UTM Avo" panose="02040603050506020204" pitchFamily="18" charset="0"/>
                    <a:ea typeface="Calibri" panose="020F0502020204030204" pitchFamily="34" charset="0"/>
                    <a:cs typeface="Arial" panose="020B0604020202020204" pitchFamily="34" charset="0"/>
                  </a:rPr>
                  <a:t>Hiện</a:t>
                </a:r>
                <a:r>
                  <a:rPr lang="en-US" sz="2600" dirty="0">
                    <a:effectLst/>
                    <a:latin typeface="UTM Avo" panose="02040603050506020204" pitchFamily="18" charset="0"/>
                    <a:ea typeface="Calibri" panose="020F0502020204030204" pitchFamily="34" charset="0"/>
                    <a:cs typeface="Arial" panose="020B0604020202020204" pitchFamily="34" charset="0"/>
                  </a:rPr>
                  <a:t> nay, </a:t>
                </a:r>
                <a:r>
                  <a:rPr lang="en-US" sz="2600" dirty="0" err="1">
                    <a:effectLst/>
                    <a:latin typeface="UTM Avo" panose="02040603050506020204" pitchFamily="18" charset="0"/>
                    <a:ea typeface="Calibri" panose="020F0502020204030204" pitchFamily="34" charset="0"/>
                    <a:cs typeface="Arial" panose="020B0604020202020204" pitchFamily="34" charset="0"/>
                  </a:rPr>
                  <a:t>số</a:t>
                </a:r>
                <a:r>
                  <a:rPr lang="en-US" sz="2600" dirty="0">
                    <a:effectLst/>
                    <a:latin typeface="UTM Avo" panose="02040603050506020204" pitchFamily="18" charset="0"/>
                    <a:ea typeface="Calibri" panose="020F0502020204030204" pitchFamily="34" charset="0"/>
                    <a:cs typeface="Arial" panose="020B0604020202020204" pitchFamily="34" charset="0"/>
                  </a:rPr>
                  <a:t> mi-li-</a:t>
                </a:r>
                <a:r>
                  <a:rPr lang="en-US" sz="2600" dirty="0" err="1">
                    <a:effectLst/>
                    <a:latin typeface="UTM Avo" panose="02040603050506020204" pitchFamily="18" charset="0"/>
                    <a:ea typeface="Calibri" panose="020F0502020204030204" pitchFamily="34" charset="0"/>
                    <a:cs typeface="Arial" panose="020B0604020202020204" pitchFamily="34" charset="0"/>
                  </a:rPr>
                  <a:t>lít</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nước</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Nguyên</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dùng</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để</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rửa</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tay</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là</a:t>
                </a:r>
                <a:r>
                  <a:rPr lang="en-US" sz="2600" dirty="0">
                    <a:effectLst/>
                    <a:latin typeface="UTM Avo" panose="02040603050506020204" pitchFamily="18" charset="0"/>
                    <a:ea typeface="Calibri" panose="020F0502020204030204" pitchFamily="34" charset="0"/>
                    <a:cs typeface="Arial" panose="020B0604020202020204" pitchFamily="34" charset="0"/>
                  </a:rPr>
                  <a:t>:</a:t>
                </a:r>
                <a:endParaRPr lang="en-VN" sz="26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1000"/>
                  </a:spcAft>
                </a:pPr>
                <a:r>
                  <a:rPr lang="en-US" sz="2600" dirty="0">
                    <a:effectLst/>
                    <a:latin typeface="UTM Avo" panose="02040603050506020204" pitchFamily="18" charset="0"/>
                    <a:ea typeface="Calibri" panose="020F0502020204030204" pitchFamily="34" charset="0"/>
                    <a:cs typeface="Arial" panose="020B0604020202020204" pitchFamily="34" charset="0"/>
                  </a:rPr>
                  <a:t>120 </a:t>
                </a:r>
                <a14:m>
                  <m:oMath xmlns:m="http://schemas.openxmlformats.org/officeDocument/2006/math">
                    <m:r>
                      <a:rPr lang="vi-VN" sz="2600" b="1" i="1" dirty="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a:effectLst/>
                    <a:latin typeface="UTM Avo" panose="02040603050506020204" pitchFamily="18" charset="0"/>
                    <a:ea typeface="Times New Roman" panose="02020603050405020304" pitchFamily="18" charset="0"/>
                    <a:cs typeface="Arial" panose="020B0604020202020204" pitchFamily="34" charset="0"/>
                  </a:rPr>
                  <a:t>13 </a:t>
                </a:r>
                <a14:m>
                  <m:oMath xmlns:m="http://schemas.openxmlformats.org/officeDocument/2006/math">
                    <m:r>
                      <a:rPr lang="en-US" sz="26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2600" dirty="0">
                    <a:effectLst/>
                    <a:latin typeface="UTM Avo" panose="02040603050506020204" pitchFamily="18" charset="0"/>
                    <a:ea typeface="Times New Roman" panose="02020603050405020304" pitchFamily="18" charset="0"/>
                    <a:cs typeface="Arial" panose="020B0604020202020204" pitchFamily="34" charset="0"/>
                  </a:rPr>
                  <a:t> 1 560 (ml)</a:t>
                </a:r>
                <a:endParaRPr lang="en-VN" sz="26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1000"/>
                  </a:spcAft>
                </a:pPr>
                <a:r>
                  <a:rPr lang="en-US" sz="2600" dirty="0" err="1">
                    <a:effectLst/>
                    <a:latin typeface="UTM Avo" panose="02040603050506020204" pitchFamily="18" charset="0"/>
                    <a:ea typeface="Calibri" panose="020F0502020204030204" pitchFamily="34" charset="0"/>
                    <a:cs typeface="Arial" panose="020B0604020202020204" pitchFamily="34" charset="0"/>
                  </a:rPr>
                  <a:t>Số</a:t>
                </a:r>
                <a:r>
                  <a:rPr lang="en-US" sz="2600" dirty="0">
                    <a:effectLst/>
                    <a:latin typeface="UTM Avo" panose="02040603050506020204" pitchFamily="18" charset="0"/>
                    <a:ea typeface="Calibri" panose="020F0502020204030204" pitchFamily="34" charset="0"/>
                    <a:cs typeface="Arial" panose="020B0604020202020204" pitchFamily="34" charset="0"/>
                  </a:rPr>
                  <a:t> mi-li-</a:t>
                </a:r>
                <a:r>
                  <a:rPr lang="en-US" sz="2600" dirty="0" err="1">
                    <a:effectLst/>
                    <a:latin typeface="UTM Avo" panose="02040603050506020204" pitchFamily="18" charset="0"/>
                    <a:ea typeface="Calibri" panose="020F0502020204030204" pitchFamily="34" charset="0"/>
                    <a:cs typeface="Arial" panose="020B0604020202020204" pitchFamily="34" charset="0"/>
                  </a:rPr>
                  <a:t>lít</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nước</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Nguyên</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đã</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tiết</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kiệm</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được</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sau</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mỗi</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lần</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rửa</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tay</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là</a:t>
                </a:r>
                <a:r>
                  <a:rPr lang="en-US" sz="2600" dirty="0">
                    <a:effectLst/>
                    <a:latin typeface="UTM Avo" panose="02040603050506020204" pitchFamily="18" charset="0"/>
                    <a:ea typeface="Calibri" panose="020F0502020204030204" pitchFamily="34" charset="0"/>
                    <a:cs typeface="Arial" panose="020B0604020202020204" pitchFamily="34" charset="0"/>
                  </a:rPr>
                  <a:t>:</a:t>
                </a:r>
                <a:endParaRPr lang="en-VN" sz="26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1000"/>
                  </a:spcAft>
                </a:pPr>
                <a:r>
                  <a:rPr lang="en-US" sz="2600" dirty="0">
                    <a:effectLst/>
                    <a:latin typeface="UTM Avo" panose="02040603050506020204" pitchFamily="18" charset="0"/>
                    <a:ea typeface="Calibri" panose="020F0502020204030204" pitchFamily="34" charset="0"/>
                    <a:cs typeface="Arial" panose="020B0604020202020204" pitchFamily="34" charset="0"/>
                  </a:rPr>
                  <a:t>2 400 </a:t>
                </a:r>
                <a14:m>
                  <m:oMath xmlns:m="http://schemas.openxmlformats.org/officeDocument/2006/math">
                    <m:r>
                      <a:rPr lang="en-US" sz="2600" i="1" dirty="0" smtClean="0">
                        <a:effectLst/>
                        <a:latin typeface="Cambria Math" panose="02040503050406030204" pitchFamily="18" charset="0"/>
                        <a:ea typeface="Calibri" panose="020F0502020204030204" pitchFamily="34" charset="0"/>
                        <a:cs typeface="Arial" panose="020B0604020202020204" pitchFamily="34" charset="0"/>
                      </a:rPr>
                      <m:t>–</m:t>
                    </m:r>
                  </m:oMath>
                </a14:m>
                <a:r>
                  <a:rPr lang="en-US" sz="2600" dirty="0">
                    <a:effectLst/>
                    <a:latin typeface="UTM Avo" panose="02040603050506020204" pitchFamily="18" charset="0"/>
                    <a:ea typeface="Calibri" panose="020F0502020204030204" pitchFamily="34" charset="0"/>
                    <a:cs typeface="Arial" panose="020B0604020202020204" pitchFamily="34" charset="0"/>
                  </a:rPr>
                  <a:t> 1 560 </a:t>
                </a:r>
                <a14:m>
                  <m:oMath xmlns:m="http://schemas.openxmlformats.org/officeDocument/2006/math">
                    <m:r>
                      <a:rPr lang="en-US" sz="2600" i="1" dirty="0" smtClean="0">
                        <a:effectLst/>
                        <a:latin typeface="Cambria Math" panose="02040503050406030204" pitchFamily="18" charset="0"/>
                        <a:ea typeface="Calibri" panose="020F0502020204030204" pitchFamily="34" charset="0"/>
                        <a:cs typeface="Arial" panose="020B0604020202020204" pitchFamily="34" charset="0"/>
                      </a:rPr>
                      <m:t>=</m:t>
                    </m:r>
                  </m:oMath>
                </a14:m>
                <a:r>
                  <a:rPr lang="en-US" sz="2600" dirty="0">
                    <a:effectLst/>
                    <a:latin typeface="UTM Avo" panose="02040603050506020204" pitchFamily="18" charset="0"/>
                    <a:ea typeface="Calibri" panose="020F0502020204030204" pitchFamily="34" charset="0"/>
                    <a:cs typeface="Arial" panose="020B0604020202020204" pitchFamily="34" charset="0"/>
                  </a:rPr>
                  <a:t> 840 (ml)</a:t>
                </a:r>
                <a:endParaRPr lang="en-VN" sz="26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1000"/>
                  </a:spcAft>
                </a:pPr>
                <a:r>
                  <a:rPr lang="en-US" sz="2600" dirty="0" err="1">
                    <a:effectLst/>
                    <a:latin typeface="UTM Avo" panose="02040603050506020204" pitchFamily="18" charset="0"/>
                    <a:ea typeface="Calibri" panose="020F0502020204030204" pitchFamily="34" charset="0"/>
                    <a:cs typeface="Arial" panose="020B0604020202020204" pitchFamily="34" charset="0"/>
                  </a:rPr>
                  <a:t>Đáp</a:t>
                </a:r>
                <a:r>
                  <a:rPr lang="en-US" sz="2600" dirty="0">
                    <a:effectLst/>
                    <a:latin typeface="UTM Avo" panose="02040603050506020204" pitchFamily="18" charset="0"/>
                    <a:ea typeface="Calibri" panose="020F0502020204030204" pitchFamily="34" charset="0"/>
                    <a:cs typeface="Arial" panose="020B0604020202020204" pitchFamily="34" charset="0"/>
                  </a:rPr>
                  <a:t> </a:t>
                </a:r>
                <a:r>
                  <a:rPr lang="en-US" sz="2600" dirty="0" err="1">
                    <a:effectLst/>
                    <a:latin typeface="UTM Avo" panose="02040603050506020204" pitchFamily="18" charset="0"/>
                    <a:ea typeface="Calibri" panose="020F0502020204030204" pitchFamily="34" charset="0"/>
                    <a:cs typeface="Arial" panose="020B0604020202020204" pitchFamily="34" charset="0"/>
                  </a:rPr>
                  <a:t>số</a:t>
                </a:r>
                <a:r>
                  <a:rPr lang="en-US" sz="2600" dirty="0">
                    <a:effectLst/>
                    <a:latin typeface="UTM Avo" panose="02040603050506020204" pitchFamily="18" charset="0"/>
                    <a:ea typeface="Calibri" panose="020F0502020204030204" pitchFamily="34" charset="0"/>
                    <a:cs typeface="Arial" panose="020B0604020202020204" pitchFamily="34" charset="0"/>
                  </a:rPr>
                  <a:t>: 840 ml.</a:t>
                </a:r>
                <a:endParaRPr lang="en-VN" sz="2600" dirty="0">
                  <a:effectLst/>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A18E9388-00EA-8E7C-85BF-0D6201042B94}"/>
                  </a:ext>
                </a:extLst>
              </p:cNvPr>
              <p:cNvSpPr txBox="1">
                <a:spLocks noRot="1" noChangeAspect="1" noMove="1" noResize="1" noEditPoints="1" noAdjustHandles="1" noChangeArrowheads="1" noChangeShapeType="1" noTextEdit="1"/>
              </p:cNvSpPr>
              <p:nvPr/>
            </p:nvSpPr>
            <p:spPr>
              <a:xfrm>
                <a:off x="949960" y="1253242"/>
                <a:ext cx="10892178" cy="5475538"/>
              </a:xfrm>
              <a:prstGeom prst="rect">
                <a:avLst/>
              </a:prstGeom>
              <a:blipFill>
                <a:blip r:embed="rId3"/>
                <a:stretch>
                  <a:fillRect t="-891" b="-1893"/>
                </a:stretch>
              </a:blipFill>
            </p:spPr>
            <p:txBody>
              <a:bodyPr/>
              <a:lstStyle/>
              <a:p>
                <a:r>
                  <a:rPr lang="en-US">
                    <a:noFill/>
                  </a:rPr>
                  <a:t> </a:t>
                </a:r>
              </a:p>
            </p:txBody>
          </p:sp>
        </mc:Fallback>
      </mc:AlternateContent>
    </p:spTree>
    <p:extLst>
      <p:ext uri="{BB962C8B-B14F-4D97-AF65-F5344CB8AC3E}">
        <p14:creationId xmlns:p14="http://schemas.microsoft.com/office/powerpoint/2010/main" val="285170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linds(horizont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linds(horizont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linds(horizontal)">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blinds(horizontal)">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blinds(horizontal)">
                                      <p:cBhvr>
                                        <p:cTn id="4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508000" y="508000"/>
            <a:ext cx="6858000" cy="5842000"/>
          </a:xfrm>
          <a:custGeom>
            <a:avLst/>
            <a:gdLst/>
            <a:ahLst/>
            <a:cxnLst/>
            <a:rect l="l" t="t" r="r" b="b"/>
            <a:pathLst>
              <a:path w="12240435" h="15186138">
                <a:moveTo>
                  <a:pt x="12240435" y="0"/>
                </a:moveTo>
                <a:lnTo>
                  <a:pt x="0" y="0"/>
                </a:lnTo>
                <a:lnTo>
                  <a:pt x="0" y="15186137"/>
                </a:lnTo>
                <a:lnTo>
                  <a:pt x="12240435" y="15186137"/>
                </a:lnTo>
                <a:lnTo>
                  <a:pt x="12240435" y="0"/>
                </a:lnTo>
                <a:close/>
              </a:path>
            </a:pathLst>
          </a:custGeom>
          <a:blipFill>
            <a:blip r:embed="rId3">
              <a:extLst>
                <a:ext uri="{96DAC541-7B7A-43D3-8B79-37D633B846F1}">
                  <asvg:svgBlip xmlns:asvg="http://schemas.microsoft.com/office/drawing/2016/SVG/main" r:embed="rId4"/>
                </a:ext>
              </a:extLst>
            </a:blip>
            <a:stretch>
              <a:fillRect l="-32381" t="-105212" r="-10850"/>
            </a:stretch>
          </a:blipFill>
        </p:spPr>
        <p:txBody>
          <a:bodyPr/>
          <a:lstStyle/>
          <a:p>
            <a:pPr defTabSz="609630">
              <a:buClrTx/>
            </a:pPr>
            <a:endParaRPr lang="en-VN" sz="1100" kern="1200" dirty="0">
              <a:solidFill>
                <a:prstClr val="black"/>
              </a:solidFill>
              <a:latin typeface="UTM Avo" panose="02040603050506020204" pitchFamily="18" charset="0"/>
              <a:ea typeface="+mn-ea"/>
              <a:cs typeface="+mn-cs"/>
            </a:endParaRPr>
          </a:p>
        </p:txBody>
      </p:sp>
      <p:grpSp>
        <p:nvGrpSpPr>
          <p:cNvPr id="3" name="Group 3"/>
          <p:cNvGrpSpPr/>
          <p:nvPr/>
        </p:nvGrpSpPr>
        <p:grpSpPr>
          <a:xfrm rot="218793">
            <a:off x="9581654" y="4322446"/>
            <a:ext cx="2448591" cy="2703173"/>
            <a:chOff x="0" y="0"/>
            <a:chExt cx="4510908" cy="4979911"/>
          </a:xfrm>
        </p:grpSpPr>
        <p:sp>
          <p:nvSpPr>
            <p:cNvPr id="4" name="Freeform 4"/>
            <p:cNvSpPr/>
            <p:nvPr/>
          </p:nvSpPr>
          <p:spPr>
            <a:xfrm>
              <a:off x="10160" y="16510"/>
              <a:ext cx="4488048" cy="4951971"/>
            </a:xfrm>
            <a:custGeom>
              <a:avLst/>
              <a:gdLst/>
              <a:ahLst/>
              <a:cxnLst/>
              <a:rect l="l" t="t" r="r" b="b"/>
              <a:pathLst>
                <a:path w="4488048" h="4951971">
                  <a:moveTo>
                    <a:pt x="4488048" y="4951971"/>
                  </a:moveTo>
                  <a:lnTo>
                    <a:pt x="0" y="4944351"/>
                  </a:lnTo>
                  <a:lnTo>
                    <a:pt x="0" y="1730700"/>
                  </a:lnTo>
                  <a:lnTo>
                    <a:pt x="17780" y="19050"/>
                  </a:lnTo>
                  <a:lnTo>
                    <a:pt x="2235976" y="0"/>
                  </a:lnTo>
                  <a:lnTo>
                    <a:pt x="4468998" y="5080"/>
                  </a:lnTo>
                  <a:close/>
                </a:path>
              </a:pathLst>
            </a:custGeom>
            <a:solidFill>
              <a:srgbClr val="FAEA84"/>
            </a:solid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5" name="Freeform 5"/>
            <p:cNvSpPr/>
            <p:nvPr/>
          </p:nvSpPr>
          <p:spPr>
            <a:xfrm>
              <a:off x="-3810" y="0"/>
              <a:ext cx="4517258" cy="4978641"/>
            </a:xfrm>
            <a:custGeom>
              <a:avLst/>
              <a:gdLst/>
              <a:ahLst/>
              <a:cxnLst/>
              <a:rect l="l" t="t" r="r" b="b"/>
              <a:pathLst>
                <a:path w="4517258" h="4978641">
                  <a:moveTo>
                    <a:pt x="4482968" y="21590"/>
                  </a:moveTo>
                  <a:cubicBezTo>
                    <a:pt x="4484238" y="34290"/>
                    <a:pt x="4484238" y="44450"/>
                    <a:pt x="4485508" y="54610"/>
                  </a:cubicBezTo>
                  <a:cubicBezTo>
                    <a:pt x="4488048" y="139425"/>
                    <a:pt x="4489318" y="248164"/>
                    <a:pt x="4491858" y="353020"/>
                  </a:cubicBezTo>
                  <a:cubicBezTo>
                    <a:pt x="4491858" y="504478"/>
                    <a:pt x="4504558" y="3490918"/>
                    <a:pt x="4510908" y="3642376"/>
                  </a:cubicBezTo>
                  <a:cubicBezTo>
                    <a:pt x="4517258" y="3871505"/>
                    <a:pt x="4513448" y="4104517"/>
                    <a:pt x="4513448" y="4333646"/>
                  </a:cubicBezTo>
                  <a:cubicBezTo>
                    <a:pt x="4513448" y="4535589"/>
                    <a:pt x="4514718" y="4721999"/>
                    <a:pt x="4515988" y="4917681"/>
                  </a:cubicBezTo>
                  <a:cubicBezTo>
                    <a:pt x="4515988" y="4939271"/>
                    <a:pt x="4515988" y="4953241"/>
                    <a:pt x="4515988" y="4977371"/>
                  </a:cubicBezTo>
                  <a:cubicBezTo>
                    <a:pt x="4493128" y="4977371"/>
                    <a:pt x="4472808" y="4978641"/>
                    <a:pt x="4443397" y="4977371"/>
                  </a:cubicBezTo>
                  <a:cubicBezTo>
                    <a:pt x="4216368" y="4972291"/>
                    <a:pt x="3985846" y="4978641"/>
                    <a:pt x="3758816" y="4973561"/>
                  </a:cubicBezTo>
                  <a:cubicBezTo>
                    <a:pt x="3622599" y="4969751"/>
                    <a:pt x="3489874" y="4972291"/>
                    <a:pt x="3353657" y="4969751"/>
                  </a:cubicBezTo>
                  <a:cubicBezTo>
                    <a:pt x="3290787" y="4968481"/>
                    <a:pt x="3227918" y="4967211"/>
                    <a:pt x="3165048" y="4965941"/>
                  </a:cubicBezTo>
                  <a:cubicBezTo>
                    <a:pt x="3126628" y="4965941"/>
                    <a:pt x="3091700" y="4967211"/>
                    <a:pt x="3053279" y="4967211"/>
                  </a:cubicBezTo>
                  <a:cubicBezTo>
                    <a:pt x="2955483" y="4965941"/>
                    <a:pt x="2686540" y="4967211"/>
                    <a:pt x="2588743" y="4965941"/>
                  </a:cubicBezTo>
                  <a:cubicBezTo>
                    <a:pt x="2518888" y="4964671"/>
                    <a:pt x="1121785" y="4973561"/>
                    <a:pt x="1051930" y="4972291"/>
                  </a:cubicBezTo>
                  <a:cubicBezTo>
                    <a:pt x="1034466" y="4972291"/>
                    <a:pt x="1013510" y="4973561"/>
                    <a:pt x="996046" y="4973561"/>
                  </a:cubicBezTo>
                  <a:cubicBezTo>
                    <a:pt x="954133" y="4973561"/>
                    <a:pt x="915712" y="4974831"/>
                    <a:pt x="873799" y="4974831"/>
                  </a:cubicBezTo>
                  <a:cubicBezTo>
                    <a:pt x="769016" y="4974831"/>
                    <a:pt x="667726" y="4973561"/>
                    <a:pt x="562944" y="4972291"/>
                  </a:cubicBezTo>
                  <a:cubicBezTo>
                    <a:pt x="500074" y="4971021"/>
                    <a:pt x="437205" y="4969751"/>
                    <a:pt x="377828" y="4968481"/>
                  </a:cubicBezTo>
                  <a:cubicBezTo>
                    <a:pt x="266059" y="4967211"/>
                    <a:pt x="154291" y="4965941"/>
                    <a:pt x="48260" y="4965941"/>
                  </a:cubicBezTo>
                  <a:cubicBezTo>
                    <a:pt x="38100" y="4965941"/>
                    <a:pt x="29210" y="4965941"/>
                    <a:pt x="19050" y="4964671"/>
                  </a:cubicBezTo>
                  <a:cubicBezTo>
                    <a:pt x="10160" y="4963401"/>
                    <a:pt x="5080" y="4957051"/>
                    <a:pt x="7620" y="4948161"/>
                  </a:cubicBezTo>
                  <a:cubicBezTo>
                    <a:pt x="16510" y="4916176"/>
                    <a:pt x="12700" y="4819088"/>
                    <a:pt x="11430" y="4718116"/>
                  </a:cubicBezTo>
                  <a:cubicBezTo>
                    <a:pt x="10160" y="4512289"/>
                    <a:pt x="6350" y="4310344"/>
                    <a:pt x="7620" y="4104517"/>
                  </a:cubicBezTo>
                  <a:cubicBezTo>
                    <a:pt x="5080" y="3848203"/>
                    <a:pt x="0" y="675353"/>
                    <a:pt x="7620" y="415156"/>
                  </a:cubicBezTo>
                  <a:cubicBezTo>
                    <a:pt x="8890" y="364670"/>
                    <a:pt x="7620" y="310301"/>
                    <a:pt x="8890" y="259815"/>
                  </a:cubicBezTo>
                  <a:cubicBezTo>
                    <a:pt x="10160" y="178261"/>
                    <a:pt x="12700" y="88939"/>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4960861"/>
                  </a:moveTo>
                  <a:cubicBezTo>
                    <a:pt x="4494398" y="4944351"/>
                    <a:pt x="4495668" y="4931651"/>
                    <a:pt x="4495668" y="4918951"/>
                  </a:cubicBezTo>
                  <a:cubicBezTo>
                    <a:pt x="4494398" y="4702582"/>
                    <a:pt x="4493128" y="4496755"/>
                    <a:pt x="4493128" y="4275393"/>
                  </a:cubicBezTo>
                  <a:cubicBezTo>
                    <a:pt x="4493128" y="4174421"/>
                    <a:pt x="4495668" y="4073449"/>
                    <a:pt x="4494398" y="3972477"/>
                  </a:cubicBezTo>
                  <a:cubicBezTo>
                    <a:pt x="4494398" y="3879272"/>
                    <a:pt x="4493128" y="3782183"/>
                    <a:pt x="4491858" y="3688979"/>
                  </a:cubicBezTo>
                  <a:cubicBezTo>
                    <a:pt x="4486778" y="3545287"/>
                    <a:pt x="4475348" y="570498"/>
                    <a:pt x="4475348" y="426807"/>
                  </a:cubicBezTo>
                  <a:cubicBezTo>
                    <a:pt x="4472808" y="306417"/>
                    <a:pt x="4470268" y="182144"/>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289"/>
                  </a:cubicBezTo>
                  <a:cubicBezTo>
                    <a:pt x="31750" y="147192"/>
                    <a:pt x="31750" y="217096"/>
                    <a:pt x="30480" y="287000"/>
                  </a:cubicBezTo>
                  <a:cubicBezTo>
                    <a:pt x="29210" y="403506"/>
                    <a:pt x="26670" y="516129"/>
                    <a:pt x="25400" y="632635"/>
                  </a:cubicBezTo>
                  <a:cubicBezTo>
                    <a:pt x="20320" y="756908"/>
                    <a:pt x="26670" y="3793834"/>
                    <a:pt x="29210" y="3918107"/>
                  </a:cubicBezTo>
                  <a:cubicBezTo>
                    <a:pt x="29210" y="4050147"/>
                    <a:pt x="29210" y="4186071"/>
                    <a:pt x="30480" y="4318112"/>
                  </a:cubicBezTo>
                  <a:cubicBezTo>
                    <a:pt x="30480" y="4415200"/>
                    <a:pt x="33020" y="4512289"/>
                    <a:pt x="33020" y="4609377"/>
                  </a:cubicBezTo>
                  <a:cubicBezTo>
                    <a:pt x="33020" y="4714232"/>
                    <a:pt x="33020" y="4819088"/>
                    <a:pt x="31750" y="4918951"/>
                  </a:cubicBezTo>
                  <a:cubicBezTo>
                    <a:pt x="31750" y="4922761"/>
                    <a:pt x="31750" y="4925301"/>
                    <a:pt x="31750" y="4929111"/>
                  </a:cubicBezTo>
                  <a:cubicBezTo>
                    <a:pt x="31750" y="4939271"/>
                    <a:pt x="35560" y="4943081"/>
                    <a:pt x="44450" y="4943081"/>
                  </a:cubicBezTo>
                  <a:cubicBezTo>
                    <a:pt x="73958" y="4943081"/>
                    <a:pt x="122856" y="4944351"/>
                    <a:pt x="168262" y="4944351"/>
                  </a:cubicBezTo>
                  <a:cubicBezTo>
                    <a:pt x="234625" y="4944351"/>
                    <a:pt x="304480" y="4941811"/>
                    <a:pt x="370842" y="4944351"/>
                  </a:cubicBezTo>
                  <a:cubicBezTo>
                    <a:pt x="479118" y="4948161"/>
                    <a:pt x="587393" y="4950701"/>
                    <a:pt x="695669" y="4949431"/>
                  </a:cubicBezTo>
                  <a:cubicBezTo>
                    <a:pt x="765524" y="4948161"/>
                    <a:pt x="831886" y="4950701"/>
                    <a:pt x="901741" y="4950701"/>
                  </a:cubicBezTo>
                  <a:cubicBezTo>
                    <a:pt x="1003031" y="4950701"/>
                    <a:pt x="1104321" y="4949431"/>
                    <a:pt x="1205611" y="4950701"/>
                  </a:cubicBezTo>
                  <a:cubicBezTo>
                    <a:pt x="1355800" y="4951971"/>
                    <a:pt x="3004381" y="4941811"/>
                    <a:pt x="3158062" y="4944351"/>
                  </a:cubicBezTo>
                  <a:cubicBezTo>
                    <a:pt x="3224425" y="4945621"/>
                    <a:pt x="3290787" y="4946891"/>
                    <a:pt x="3353657" y="4946891"/>
                  </a:cubicBezTo>
                  <a:cubicBezTo>
                    <a:pt x="3468918" y="4949431"/>
                    <a:pt x="3580686" y="4945621"/>
                    <a:pt x="3695947" y="4949431"/>
                  </a:cubicBezTo>
                  <a:cubicBezTo>
                    <a:pt x="3790251" y="4951971"/>
                    <a:pt x="3884556" y="4951971"/>
                    <a:pt x="3978860" y="4954511"/>
                  </a:cubicBezTo>
                  <a:cubicBezTo>
                    <a:pt x="4118571" y="4958321"/>
                    <a:pt x="4258281" y="4960861"/>
                    <a:pt x="4397991" y="4962131"/>
                  </a:cubicBezTo>
                  <a:cubicBezTo>
                    <a:pt x="4450383" y="4962131"/>
                    <a:pt x="4472808" y="4960861"/>
                    <a:pt x="4493128" y="4960861"/>
                  </a:cubicBezTo>
                  <a:close/>
                </a:path>
              </a:pathLst>
            </a:custGeom>
            <a:solidFill>
              <a:srgbClr val="F16B16"/>
            </a:solid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grpSp>
      <p:grpSp>
        <p:nvGrpSpPr>
          <p:cNvPr id="6" name="Group 6"/>
          <p:cNvGrpSpPr/>
          <p:nvPr/>
        </p:nvGrpSpPr>
        <p:grpSpPr>
          <a:xfrm>
            <a:off x="9592603" y="4322794"/>
            <a:ext cx="2448591" cy="2777955"/>
            <a:chOff x="0" y="0"/>
            <a:chExt cx="4510908" cy="5117678"/>
          </a:xfrm>
        </p:grpSpPr>
        <p:sp>
          <p:nvSpPr>
            <p:cNvPr id="7" name="Freeform 7"/>
            <p:cNvSpPr/>
            <p:nvPr/>
          </p:nvSpPr>
          <p:spPr>
            <a:xfrm>
              <a:off x="10160" y="16510"/>
              <a:ext cx="4488048" cy="5089738"/>
            </a:xfrm>
            <a:custGeom>
              <a:avLst/>
              <a:gdLst/>
              <a:ahLst/>
              <a:cxnLst/>
              <a:rect l="l" t="t" r="r" b="b"/>
              <a:pathLst>
                <a:path w="4488048" h="5089738">
                  <a:moveTo>
                    <a:pt x="4488048" y="5089738"/>
                  </a:moveTo>
                  <a:lnTo>
                    <a:pt x="0" y="5082118"/>
                  </a:lnTo>
                  <a:lnTo>
                    <a:pt x="0" y="1778481"/>
                  </a:lnTo>
                  <a:lnTo>
                    <a:pt x="17780" y="19050"/>
                  </a:lnTo>
                  <a:lnTo>
                    <a:pt x="2235976" y="0"/>
                  </a:lnTo>
                  <a:lnTo>
                    <a:pt x="4468998" y="5080"/>
                  </a:lnTo>
                  <a:close/>
                </a:path>
              </a:pathLst>
            </a:custGeom>
            <a:solidFill>
              <a:srgbClr val="FCF8EB"/>
            </a:solid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8" name="Freeform 8"/>
            <p:cNvSpPr/>
            <p:nvPr/>
          </p:nvSpPr>
          <p:spPr>
            <a:xfrm>
              <a:off x="-3810" y="0"/>
              <a:ext cx="4517258" cy="5116408"/>
            </a:xfrm>
            <a:custGeom>
              <a:avLst/>
              <a:gdLst/>
              <a:ahLst/>
              <a:cxnLst/>
              <a:rect l="l" t="t" r="r" b="b"/>
              <a:pathLst>
                <a:path w="4517258" h="5116408">
                  <a:moveTo>
                    <a:pt x="4482968" y="21590"/>
                  </a:moveTo>
                  <a:cubicBezTo>
                    <a:pt x="4484238" y="34290"/>
                    <a:pt x="4484238" y="44450"/>
                    <a:pt x="4485508" y="54610"/>
                  </a:cubicBezTo>
                  <a:cubicBezTo>
                    <a:pt x="4488048" y="141557"/>
                    <a:pt x="4489318" y="253384"/>
                    <a:pt x="4491858" y="361216"/>
                  </a:cubicBezTo>
                  <a:cubicBezTo>
                    <a:pt x="4491858" y="516974"/>
                    <a:pt x="4504558" y="3588208"/>
                    <a:pt x="4510908" y="3743966"/>
                  </a:cubicBezTo>
                  <a:cubicBezTo>
                    <a:pt x="4517258" y="3979601"/>
                    <a:pt x="4513448" y="4219229"/>
                    <a:pt x="4513448" y="4454863"/>
                  </a:cubicBezTo>
                  <a:cubicBezTo>
                    <a:pt x="4513448" y="4662541"/>
                    <a:pt x="4514718" y="4854243"/>
                    <a:pt x="4515988" y="5055448"/>
                  </a:cubicBezTo>
                  <a:cubicBezTo>
                    <a:pt x="4515988" y="5077039"/>
                    <a:pt x="4515988" y="5091008"/>
                    <a:pt x="4515988" y="5115139"/>
                  </a:cubicBezTo>
                  <a:cubicBezTo>
                    <a:pt x="4493128" y="5115139"/>
                    <a:pt x="4472808" y="5116408"/>
                    <a:pt x="4443397" y="5115139"/>
                  </a:cubicBezTo>
                  <a:cubicBezTo>
                    <a:pt x="4216368" y="5110058"/>
                    <a:pt x="3985846" y="5116408"/>
                    <a:pt x="3758816" y="5111328"/>
                  </a:cubicBezTo>
                  <a:cubicBezTo>
                    <a:pt x="3622599" y="5107518"/>
                    <a:pt x="3489874" y="5110058"/>
                    <a:pt x="3353657" y="5107518"/>
                  </a:cubicBezTo>
                  <a:cubicBezTo>
                    <a:pt x="3290787" y="5106248"/>
                    <a:pt x="3227918" y="5104978"/>
                    <a:pt x="3165048" y="5103708"/>
                  </a:cubicBezTo>
                  <a:cubicBezTo>
                    <a:pt x="3126628" y="5103708"/>
                    <a:pt x="3091700" y="5104978"/>
                    <a:pt x="3053279" y="5104978"/>
                  </a:cubicBezTo>
                  <a:cubicBezTo>
                    <a:pt x="2955483" y="5103708"/>
                    <a:pt x="2686540" y="5104978"/>
                    <a:pt x="2588743" y="5103708"/>
                  </a:cubicBezTo>
                  <a:cubicBezTo>
                    <a:pt x="2518888" y="5102439"/>
                    <a:pt x="1121785" y="5111328"/>
                    <a:pt x="1051930" y="5110058"/>
                  </a:cubicBezTo>
                  <a:cubicBezTo>
                    <a:pt x="1034466" y="5110058"/>
                    <a:pt x="1013510" y="5111328"/>
                    <a:pt x="996046" y="5111328"/>
                  </a:cubicBezTo>
                  <a:cubicBezTo>
                    <a:pt x="954133" y="5111328"/>
                    <a:pt x="915712" y="5112598"/>
                    <a:pt x="873799" y="5112598"/>
                  </a:cubicBezTo>
                  <a:cubicBezTo>
                    <a:pt x="769016" y="5112598"/>
                    <a:pt x="667726" y="5111328"/>
                    <a:pt x="562944" y="5110058"/>
                  </a:cubicBezTo>
                  <a:cubicBezTo>
                    <a:pt x="500074" y="5108789"/>
                    <a:pt x="437205" y="5107518"/>
                    <a:pt x="377828" y="5106248"/>
                  </a:cubicBezTo>
                  <a:cubicBezTo>
                    <a:pt x="266059" y="5104978"/>
                    <a:pt x="154291" y="5103708"/>
                    <a:pt x="48260" y="5103708"/>
                  </a:cubicBezTo>
                  <a:cubicBezTo>
                    <a:pt x="38100" y="5103708"/>
                    <a:pt x="29210" y="5103708"/>
                    <a:pt x="19050" y="5102439"/>
                  </a:cubicBezTo>
                  <a:cubicBezTo>
                    <a:pt x="10160" y="5101168"/>
                    <a:pt x="5080" y="5094818"/>
                    <a:pt x="7620" y="5085928"/>
                  </a:cubicBezTo>
                  <a:cubicBezTo>
                    <a:pt x="16510" y="5053933"/>
                    <a:pt x="12700" y="4954089"/>
                    <a:pt x="11430" y="4850249"/>
                  </a:cubicBezTo>
                  <a:cubicBezTo>
                    <a:pt x="10160" y="4638578"/>
                    <a:pt x="6350" y="4430900"/>
                    <a:pt x="7620" y="4219229"/>
                  </a:cubicBezTo>
                  <a:cubicBezTo>
                    <a:pt x="5080" y="3955638"/>
                    <a:pt x="0" y="692701"/>
                    <a:pt x="7620" y="425117"/>
                  </a:cubicBezTo>
                  <a:cubicBezTo>
                    <a:pt x="8890" y="373197"/>
                    <a:pt x="7620" y="317284"/>
                    <a:pt x="8890" y="265365"/>
                  </a:cubicBezTo>
                  <a:cubicBezTo>
                    <a:pt x="10160" y="181495"/>
                    <a:pt x="12700" y="89638"/>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5098628"/>
                  </a:moveTo>
                  <a:cubicBezTo>
                    <a:pt x="4494398" y="5082118"/>
                    <a:pt x="4495668" y="5069418"/>
                    <a:pt x="4495668" y="5056718"/>
                  </a:cubicBezTo>
                  <a:cubicBezTo>
                    <a:pt x="4494398" y="4834274"/>
                    <a:pt x="4493128" y="4622603"/>
                    <a:pt x="4493128" y="4394956"/>
                  </a:cubicBezTo>
                  <a:cubicBezTo>
                    <a:pt x="4493128" y="4291118"/>
                    <a:pt x="4495668" y="4187279"/>
                    <a:pt x="4494398" y="4083440"/>
                  </a:cubicBezTo>
                  <a:cubicBezTo>
                    <a:pt x="4494398" y="3987588"/>
                    <a:pt x="4493128" y="3887743"/>
                    <a:pt x="4491858" y="3791892"/>
                  </a:cubicBezTo>
                  <a:cubicBezTo>
                    <a:pt x="4486778" y="3644121"/>
                    <a:pt x="4475348" y="584869"/>
                    <a:pt x="4475348" y="437098"/>
                  </a:cubicBezTo>
                  <a:cubicBezTo>
                    <a:pt x="4472808" y="313291"/>
                    <a:pt x="4470268" y="185489"/>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656"/>
                  </a:cubicBezTo>
                  <a:cubicBezTo>
                    <a:pt x="31750" y="149545"/>
                    <a:pt x="31750" y="221433"/>
                    <a:pt x="30480" y="293322"/>
                  </a:cubicBezTo>
                  <a:cubicBezTo>
                    <a:pt x="29210" y="413136"/>
                    <a:pt x="26670" y="528956"/>
                    <a:pt x="25400" y="648770"/>
                  </a:cubicBezTo>
                  <a:cubicBezTo>
                    <a:pt x="20320" y="776572"/>
                    <a:pt x="26670" y="3899725"/>
                    <a:pt x="29210" y="4027526"/>
                  </a:cubicBezTo>
                  <a:cubicBezTo>
                    <a:pt x="29210" y="4163316"/>
                    <a:pt x="29210" y="4303099"/>
                    <a:pt x="30480" y="4438888"/>
                  </a:cubicBezTo>
                  <a:cubicBezTo>
                    <a:pt x="30480" y="4538733"/>
                    <a:pt x="33020" y="4638578"/>
                    <a:pt x="33020" y="4738423"/>
                  </a:cubicBezTo>
                  <a:cubicBezTo>
                    <a:pt x="33020" y="4846256"/>
                    <a:pt x="33020" y="4954089"/>
                    <a:pt x="31750" y="5056718"/>
                  </a:cubicBezTo>
                  <a:cubicBezTo>
                    <a:pt x="31750" y="5060528"/>
                    <a:pt x="31750" y="5063068"/>
                    <a:pt x="31750" y="5066878"/>
                  </a:cubicBezTo>
                  <a:cubicBezTo>
                    <a:pt x="31750" y="5077039"/>
                    <a:pt x="35560" y="5080848"/>
                    <a:pt x="44450" y="5080848"/>
                  </a:cubicBezTo>
                  <a:cubicBezTo>
                    <a:pt x="73958" y="5080848"/>
                    <a:pt x="122856" y="5082118"/>
                    <a:pt x="168262" y="5082118"/>
                  </a:cubicBezTo>
                  <a:cubicBezTo>
                    <a:pt x="234625" y="5082118"/>
                    <a:pt x="304480" y="5079578"/>
                    <a:pt x="370842" y="5082118"/>
                  </a:cubicBezTo>
                  <a:cubicBezTo>
                    <a:pt x="479118" y="5085928"/>
                    <a:pt x="587393" y="5088468"/>
                    <a:pt x="695669" y="5087198"/>
                  </a:cubicBezTo>
                  <a:cubicBezTo>
                    <a:pt x="765524" y="5085928"/>
                    <a:pt x="831886" y="5088468"/>
                    <a:pt x="901741" y="5088468"/>
                  </a:cubicBezTo>
                  <a:cubicBezTo>
                    <a:pt x="1003031" y="5088468"/>
                    <a:pt x="1104321" y="5087198"/>
                    <a:pt x="1205611" y="5088468"/>
                  </a:cubicBezTo>
                  <a:cubicBezTo>
                    <a:pt x="1355800" y="5089739"/>
                    <a:pt x="3004381" y="5079578"/>
                    <a:pt x="3158062" y="5082118"/>
                  </a:cubicBezTo>
                  <a:cubicBezTo>
                    <a:pt x="3224425" y="5083389"/>
                    <a:pt x="3290787" y="5084658"/>
                    <a:pt x="3353657" y="5084658"/>
                  </a:cubicBezTo>
                  <a:cubicBezTo>
                    <a:pt x="3468918" y="5087198"/>
                    <a:pt x="3580686" y="5083389"/>
                    <a:pt x="3695947" y="5087198"/>
                  </a:cubicBezTo>
                  <a:cubicBezTo>
                    <a:pt x="3790251" y="5089739"/>
                    <a:pt x="3884556" y="5089739"/>
                    <a:pt x="3978860" y="5092278"/>
                  </a:cubicBezTo>
                  <a:cubicBezTo>
                    <a:pt x="4118571" y="5096089"/>
                    <a:pt x="4258281" y="5098628"/>
                    <a:pt x="4397991" y="5099898"/>
                  </a:cubicBezTo>
                  <a:cubicBezTo>
                    <a:pt x="4450383" y="5099898"/>
                    <a:pt x="4472808" y="5098628"/>
                    <a:pt x="4493128" y="5098628"/>
                  </a:cubicBezTo>
                  <a:close/>
                </a:path>
              </a:pathLst>
            </a:custGeom>
            <a:solidFill>
              <a:srgbClr val="F16B16"/>
            </a:solid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grpSp>
      <p:sp>
        <p:nvSpPr>
          <p:cNvPr id="12" name="Freeform 12"/>
          <p:cNvSpPr/>
          <p:nvPr/>
        </p:nvSpPr>
        <p:spPr>
          <a:xfrm rot="-1994143">
            <a:off x="11436478" y="4253954"/>
            <a:ext cx="674363" cy="497421"/>
          </a:xfrm>
          <a:custGeom>
            <a:avLst/>
            <a:gdLst/>
            <a:ahLst/>
            <a:cxnLst/>
            <a:rect l="l" t="t" r="r" b="b"/>
            <a:pathLst>
              <a:path w="1011544" h="746131">
                <a:moveTo>
                  <a:pt x="0" y="0"/>
                </a:moveTo>
                <a:lnTo>
                  <a:pt x="1011544" y="0"/>
                </a:lnTo>
                <a:lnTo>
                  <a:pt x="1011544" y="746131"/>
                </a:lnTo>
                <a:lnTo>
                  <a:pt x="0" y="746131"/>
                </a:lnTo>
                <a:lnTo>
                  <a:pt x="0" y="0"/>
                </a:lnTo>
                <a:close/>
              </a:path>
            </a:pathLst>
          </a:custGeom>
          <a:blipFill>
            <a:blip r:embed="rId5">
              <a:extLst>
                <a:ext uri="{96DAC541-7B7A-43D3-8B79-37D633B846F1}">
                  <asvg:svgBlip xmlns:asvg="http://schemas.microsoft.com/office/drawing/2016/SVG/main" r:embed="rId6"/>
                </a:ext>
              </a:extLst>
            </a:blip>
            <a:stretch>
              <a:fillRect l="-123405" r="-104297" b="-326502"/>
            </a:stretch>
          </a:blip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13" name="Freeform 13"/>
          <p:cNvSpPr/>
          <p:nvPr/>
        </p:nvSpPr>
        <p:spPr>
          <a:xfrm rot="6025767" flipH="1">
            <a:off x="10273131" y="5225669"/>
            <a:ext cx="1385917" cy="1578167"/>
          </a:xfrm>
          <a:custGeom>
            <a:avLst/>
            <a:gdLst/>
            <a:ahLst/>
            <a:cxnLst/>
            <a:rect l="l" t="t" r="r" b="b"/>
            <a:pathLst>
              <a:path w="3154384" h="3591949">
                <a:moveTo>
                  <a:pt x="3154384" y="0"/>
                </a:moveTo>
                <a:lnTo>
                  <a:pt x="0" y="0"/>
                </a:lnTo>
                <a:lnTo>
                  <a:pt x="0" y="3591949"/>
                </a:lnTo>
                <a:lnTo>
                  <a:pt x="3154384" y="3591949"/>
                </a:lnTo>
                <a:lnTo>
                  <a:pt x="3154384"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14" name="Freeform 14"/>
          <p:cNvSpPr/>
          <p:nvPr/>
        </p:nvSpPr>
        <p:spPr>
          <a:xfrm rot="-923029">
            <a:off x="11485058" y="2314613"/>
            <a:ext cx="265939" cy="458516"/>
          </a:xfrm>
          <a:custGeom>
            <a:avLst/>
            <a:gdLst/>
            <a:ahLst/>
            <a:cxnLst/>
            <a:rect l="l" t="t" r="r" b="b"/>
            <a:pathLst>
              <a:path w="398909" h="687774">
                <a:moveTo>
                  <a:pt x="0" y="0"/>
                </a:moveTo>
                <a:lnTo>
                  <a:pt x="398910" y="0"/>
                </a:lnTo>
                <a:lnTo>
                  <a:pt x="398910" y="687774"/>
                </a:lnTo>
                <a:lnTo>
                  <a:pt x="0" y="68777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15" name="Freeform 15"/>
          <p:cNvSpPr/>
          <p:nvPr/>
        </p:nvSpPr>
        <p:spPr>
          <a:xfrm rot="1151839">
            <a:off x="11725336" y="2880723"/>
            <a:ext cx="220601" cy="447715"/>
          </a:xfrm>
          <a:custGeom>
            <a:avLst/>
            <a:gdLst/>
            <a:ahLst/>
            <a:cxnLst/>
            <a:rect l="l" t="t" r="r" b="b"/>
            <a:pathLst>
              <a:path w="330902" h="671573">
                <a:moveTo>
                  <a:pt x="0" y="0"/>
                </a:moveTo>
                <a:lnTo>
                  <a:pt x="330902" y="0"/>
                </a:lnTo>
                <a:lnTo>
                  <a:pt x="330902" y="671572"/>
                </a:lnTo>
                <a:lnTo>
                  <a:pt x="0" y="67157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16" name="Freeform 16"/>
          <p:cNvSpPr/>
          <p:nvPr/>
        </p:nvSpPr>
        <p:spPr>
          <a:xfrm rot="7112397">
            <a:off x="7456994" y="5573088"/>
            <a:ext cx="2216477" cy="1133513"/>
          </a:xfrm>
          <a:custGeom>
            <a:avLst/>
            <a:gdLst/>
            <a:ahLst/>
            <a:cxnLst/>
            <a:rect l="l" t="t" r="r" b="b"/>
            <a:pathLst>
              <a:path w="3324715" h="1700269">
                <a:moveTo>
                  <a:pt x="0" y="0"/>
                </a:moveTo>
                <a:lnTo>
                  <a:pt x="3324715" y="0"/>
                </a:lnTo>
                <a:lnTo>
                  <a:pt x="3324715" y="1700269"/>
                </a:lnTo>
                <a:lnTo>
                  <a:pt x="0" y="1700269"/>
                </a:lnTo>
                <a:lnTo>
                  <a:pt x="0" y="0"/>
                </a:lnTo>
                <a:close/>
              </a:path>
            </a:pathLst>
          </a:custGeom>
          <a:blipFill>
            <a:blip r:embed="rId13">
              <a:extLst>
                <a:ext uri="{96DAC541-7B7A-43D3-8B79-37D633B846F1}">
                  <asvg:svgBlip xmlns:asvg="http://schemas.microsoft.com/office/drawing/2016/SVG/main" r:embed="rId14"/>
                </a:ext>
              </a:extLst>
            </a:blip>
            <a:stretch>
              <a:fillRect r="-103896" b="-6561"/>
            </a:stretch>
          </a:blip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25" name="TextBox 25"/>
          <p:cNvSpPr txBox="1"/>
          <p:nvPr/>
        </p:nvSpPr>
        <p:spPr>
          <a:xfrm>
            <a:off x="7565590" y="1279406"/>
            <a:ext cx="2136647" cy="561564"/>
          </a:xfrm>
          <a:prstGeom prst="rect">
            <a:avLst/>
          </a:prstGeom>
        </p:spPr>
        <p:txBody>
          <a:bodyPr wrap="square" lIns="0" tIns="0" rIns="0" bIns="0" rtlCol="0" anchor="t">
            <a:spAutoFit/>
          </a:bodyPr>
          <a:lstStyle/>
          <a:p>
            <a:pPr algn="ctr" defTabSz="609630">
              <a:lnSpc>
                <a:spcPts val="4800"/>
              </a:lnSpc>
              <a:spcBef>
                <a:spcPct val="0"/>
              </a:spcBef>
              <a:buClrTx/>
            </a:pPr>
            <a:r>
              <a:rPr lang="en-US" sz="3600" b="1" kern="1200" dirty="0" err="1">
                <a:solidFill>
                  <a:srgbClr val="1D1D1B"/>
                </a:solidFill>
                <a:latin typeface="UTM Avo" panose="02040603050506020204" pitchFamily="18" charset="0"/>
                <a:ea typeface="+mn-ea"/>
                <a:cs typeface="Arial" panose="020B0604020202020204" pitchFamily="34" charset="0"/>
              </a:rPr>
              <a:t>Mở</a:t>
            </a:r>
            <a:r>
              <a:rPr lang="en-US" sz="3600" b="1" kern="1200" dirty="0">
                <a:solidFill>
                  <a:srgbClr val="1D1D1B"/>
                </a:solidFill>
                <a:latin typeface="UTM Avo" panose="02040603050506020204" pitchFamily="18" charset="0"/>
                <a:ea typeface="+mn-ea"/>
                <a:cs typeface="Arial" panose="020B0604020202020204" pitchFamily="34" charset="0"/>
              </a:rPr>
              <a:t> </a:t>
            </a:r>
            <a:r>
              <a:rPr lang="en-US" sz="3600" b="1" kern="1200" dirty="0" err="1">
                <a:solidFill>
                  <a:srgbClr val="1D1D1B"/>
                </a:solidFill>
                <a:latin typeface="UTM Avo" panose="02040603050506020204" pitchFamily="18" charset="0"/>
                <a:ea typeface="+mn-ea"/>
                <a:cs typeface="Arial" panose="020B0604020202020204" pitchFamily="34" charset="0"/>
              </a:rPr>
              <a:t>hộp</a:t>
            </a:r>
            <a:r>
              <a:rPr lang="en-US" sz="3600" b="1" kern="1200" dirty="0">
                <a:solidFill>
                  <a:srgbClr val="1D1D1B"/>
                </a:solidFill>
                <a:latin typeface="UTM Avo" panose="02040603050506020204" pitchFamily="18" charset="0"/>
                <a:ea typeface="+mn-ea"/>
                <a:cs typeface="Arial" panose="020B0604020202020204" pitchFamily="34" charset="0"/>
              </a:rPr>
              <a:t> </a:t>
            </a:r>
          </a:p>
        </p:txBody>
      </p:sp>
      <p:sp>
        <p:nvSpPr>
          <p:cNvPr id="26" name="Freeform 9">
            <a:hlinkClick r:id="rId15" action="ppaction://hlinksldjump"/>
            <a:extLst>
              <a:ext uri="{FF2B5EF4-FFF2-40B4-BE49-F238E27FC236}">
                <a16:creationId xmlns:a16="http://schemas.microsoft.com/office/drawing/2014/main" id="{2D7AB654-60B8-F840-AA85-54D5DA6F8B40}"/>
              </a:ext>
            </a:extLst>
          </p:cNvPr>
          <p:cNvSpPr/>
          <p:nvPr/>
        </p:nvSpPr>
        <p:spPr>
          <a:xfrm>
            <a:off x="7488676" y="4152498"/>
            <a:ext cx="1394699" cy="1394699"/>
          </a:xfrm>
          <a:custGeom>
            <a:avLst/>
            <a:gdLst/>
            <a:ahLst/>
            <a:cxnLst/>
            <a:rect l="l" t="t" r="r" b="b"/>
            <a:pathLst>
              <a:path w="1702094" h="1702094">
                <a:moveTo>
                  <a:pt x="0" y="0"/>
                </a:moveTo>
                <a:lnTo>
                  <a:pt x="1702095" y="0"/>
                </a:lnTo>
                <a:lnTo>
                  <a:pt x="1702095" y="1702094"/>
                </a:lnTo>
                <a:lnTo>
                  <a:pt x="0" y="170209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27" name="Freeform 10">
            <a:hlinkClick r:id="rId18" action="ppaction://hlinksldjump"/>
            <a:extLst>
              <a:ext uri="{FF2B5EF4-FFF2-40B4-BE49-F238E27FC236}">
                <a16:creationId xmlns:a16="http://schemas.microsoft.com/office/drawing/2014/main" id="{2394AE02-C58C-9C03-FA91-B43DAFC045D2}"/>
              </a:ext>
            </a:extLst>
          </p:cNvPr>
          <p:cNvSpPr/>
          <p:nvPr/>
        </p:nvSpPr>
        <p:spPr>
          <a:xfrm>
            <a:off x="5807099" y="4162070"/>
            <a:ext cx="1021428" cy="1426078"/>
          </a:xfrm>
          <a:custGeom>
            <a:avLst/>
            <a:gdLst/>
            <a:ahLst/>
            <a:cxnLst/>
            <a:rect l="l" t="t" r="r" b="b"/>
            <a:pathLst>
              <a:path w="1532142" h="2139117">
                <a:moveTo>
                  <a:pt x="0" y="0"/>
                </a:moveTo>
                <a:lnTo>
                  <a:pt x="1532142" y="0"/>
                </a:lnTo>
                <a:lnTo>
                  <a:pt x="1532142" y="2139116"/>
                </a:lnTo>
                <a:lnTo>
                  <a:pt x="0" y="2139116"/>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28" name="Freeform 11">
            <a:hlinkClick r:id="rId21" action="ppaction://hlinksldjump"/>
            <a:extLst>
              <a:ext uri="{FF2B5EF4-FFF2-40B4-BE49-F238E27FC236}">
                <a16:creationId xmlns:a16="http://schemas.microsoft.com/office/drawing/2014/main" id="{F33AF152-189F-D2A2-7C4C-D8B693F03BE1}"/>
              </a:ext>
            </a:extLst>
          </p:cNvPr>
          <p:cNvSpPr/>
          <p:nvPr/>
        </p:nvSpPr>
        <p:spPr>
          <a:xfrm flipH="1">
            <a:off x="2977962" y="4537135"/>
            <a:ext cx="1827390" cy="1535007"/>
          </a:xfrm>
          <a:custGeom>
            <a:avLst/>
            <a:gdLst/>
            <a:ahLst/>
            <a:cxnLst/>
            <a:rect l="l" t="t" r="r" b="b"/>
            <a:pathLst>
              <a:path w="2741085" h="2302511">
                <a:moveTo>
                  <a:pt x="2741084" y="0"/>
                </a:moveTo>
                <a:lnTo>
                  <a:pt x="0" y="0"/>
                </a:lnTo>
                <a:lnTo>
                  <a:pt x="0" y="2302511"/>
                </a:lnTo>
                <a:lnTo>
                  <a:pt x="2741084" y="2302511"/>
                </a:lnTo>
                <a:lnTo>
                  <a:pt x="2741084"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grpSp>
        <p:nvGrpSpPr>
          <p:cNvPr id="29" name="Group 12">
            <a:extLst>
              <a:ext uri="{FF2B5EF4-FFF2-40B4-BE49-F238E27FC236}">
                <a16:creationId xmlns:a16="http://schemas.microsoft.com/office/drawing/2014/main" id="{DB486804-473A-2924-D63A-CB0BD79D2451}"/>
              </a:ext>
            </a:extLst>
          </p:cNvPr>
          <p:cNvGrpSpPr/>
          <p:nvPr/>
        </p:nvGrpSpPr>
        <p:grpSpPr>
          <a:xfrm>
            <a:off x="614720" y="4783927"/>
            <a:ext cx="1817612" cy="1014366"/>
            <a:chOff x="0" y="0"/>
            <a:chExt cx="6008846" cy="3317794"/>
          </a:xfrm>
        </p:grpSpPr>
        <p:sp>
          <p:nvSpPr>
            <p:cNvPr id="30" name="Freeform 13">
              <a:hlinkClick r:id="rId24" action="ppaction://hlinksldjump"/>
              <a:extLst>
                <a:ext uri="{FF2B5EF4-FFF2-40B4-BE49-F238E27FC236}">
                  <a16:creationId xmlns:a16="http://schemas.microsoft.com/office/drawing/2014/main" id="{D45BB38D-16F1-0669-64C0-B7C78302C886}"/>
                </a:ext>
              </a:extLst>
            </p:cNvPr>
            <p:cNvSpPr/>
            <p:nvPr/>
          </p:nvSpPr>
          <p:spPr>
            <a:xfrm>
              <a:off x="657860" y="0"/>
              <a:ext cx="5350986" cy="2793284"/>
            </a:xfrm>
            <a:custGeom>
              <a:avLst/>
              <a:gdLst/>
              <a:ahLst/>
              <a:cxnLst/>
              <a:rect l="l" t="t" r="r" b="b"/>
              <a:pathLst>
                <a:path w="5350986" h="2793284">
                  <a:moveTo>
                    <a:pt x="0" y="0"/>
                  </a:moveTo>
                  <a:lnTo>
                    <a:pt x="5350986" y="0"/>
                  </a:lnTo>
                  <a:lnTo>
                    <a:pt x="5350986" y="2793284"/>
                  </a:lnTo>
                  <a:lnTo>
                    <a:pt x="0" y="2793284"/>
                  </a:lnTo>
                  <a:close/>
                </a:path>
              </a:pathLst>
            </a:custGeom>
            <a:solidFill>
              <a:srgbClr val="22BF7F"/>
            </a:solid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31" name="Freeform 14">
              <a:extLst>
                <a:ext uri="{FF2B5EF4-FFF2-40B4-BE49-F238E27FC236}">
                  <a16:creationId xmlns:a16="http://schemas.microsoft.com/office/drawing/2014/main" id="{821765DA-A80C-2A31-811C-DB485143D597}"/>
                </a:ext>
              </a:extLst>
            </p:cNvPr>
            <p:cNvSpPr/>
            <p:nvPr/>
          </p:nvSpPr>
          <p:spPr>
            <a:xfrm>
              <a:off x="0" y="0"/>
              <a:ext cx="657860" cy="3317794"/>
            </a:xfrm>
            <a:custGeom>
              <a:avLst/>
              <a:gdLst/>
              <a:ahLst/>
              <a:cxnLst/>
              <a:rect l="l" t="t" r="r" b="b"/>
              <a:pathLst>
                <a:path w="657860" h="3317794">
                  <a:moveTo>
                    <a:pt x="657860" y="670560"/>
                  </a:moveTo>
                  <a:lnTo>
                    <a:pt x="657860" y="2706924"/>
                  </a:lnTo>
                  <a:lnTo>
                    <a:pt x="657860" y="2793284"/>
                  </a:lnTo>
                  <a:lnTo>
                    <a:pt x="0" y="3317794"/>
                  </a:lnTo>
                  <a:lnTo>
                    <a:pt x="0" y="524510"/>
                  </a:lnTo>
                  <a:lnTo>
                    <a:pt x="657860" y="0"/>
                  </a:lnTo>
                  <a:close/>
                </a:path>
              </a:pathLst>
            </a:custGeom>
            <a:solidFill>
              <a:srgbClr val="19AD71"/>
            </a:solid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sp>
          <p:nvSpPr>
            <p:cNvPr id="32" name="Freeform 15">
              <a:extLst>
                <a:ext uri="{FF2B5EF4-FFF2-40B4-BE49-F238E27FC236}">
                  <a16:creationId xmlns:a16="http://schemas.microsoft.com/office/drawing/2014/main" id="{064A4860-3D06-5622-0475-5566E3187BE3}"/>
                </a:ext>
              </a:extLst>
            </p:cNvPr>
            <p:cNvSpPr/>
            <p:nvPr/>
          </p:nvSpPr>
          <p:spPr>
            <a:xfrm>
              <a:off x="0" y="2793284"/>
              <a:ext cx="6008846" cy="524510"/>
            </a:xfrm>
            <a:custGeom>
              <a:avLst/>
              <a:gdLst/>
              <a:ahLst/>
              <a:cxnLst/>
              <a:rect l="l" t="t" r="r" b="b"/>
              <a:pathLst>
                <a:path w="6008846" h="524510">
                  <a:moveTo>
                    <a:pt x="6008846" y="0"/>
                  </a:moveTo>
                  <a:lnTo>
                    <a:pt x="5350986" y="524510"/>
                  </a:lnTo>
                  <a:lnTo>
                    <a:pt x="0" y="524510"/>
                  </a:lnTo>
                  <a:lnTo>
                    <a:pt x="657860" y="0"/>
                  </a:lnTo>
                  <a:lnTo>
                    <a:pt x="784860" y="0"/>
                  </a:lnTo>
                  <a:lnTo>
                    <a:pt x="5260816" y="0"/>
                  </a:lnTo>
                  <a:close/>
                </a:path>
              </a:pathLst>
            </a:custGeom>
            <a:solidFill>
              <a:srgbClr val="109D64"/>
            </a:solidFill>
          </p:spPr>
          <p:txBody>
            <a:bodyPr/>
            <a:lstStyle/>
            <a:p>
              <a:pPr defTabSz="609630">
                <a:buClrTx/>
              </a:pPr>
              <a:endParaRPr lang="en-VN" sz="1100" kern="1200">
                <a:solidFill>
                  <a:prstClr val="black"/>
                </a:solidFill>
                <a:latin typeface="UTM Avo" panose="02040603050506020204" pitchFamily="18" charset="0"/>
                <a:ea typeface="+mn-ea"/>
                <a:cs typeface="+mn-cs"/>
              </a:endParaRPr>
            </a:p>
          </p:txBody>
        </p:sp>
      </p:grpSp>
      <p:pic>
        <p:nvPicPr>
          <p:cNvPr id="34" name="Picture 4">
            <a:hlinkClick r:id="rId25" action="ppaction://hlinksldjump"/>
            <a:extLst>
              <a:ext uri="{FF2B5EF4-FFF2-40B4-BE49-F238E27FC236}">
                <a16:creationId xmlns:a16="http://schemas.microsoft.com/office/drawing/2014/main" id="{79E50D25-1F27-C582-A02C-35BB942519C2}"/>
              </a:ext>
            </a:extLst>
          </p:cNvPr>
          <p:cNvPicPr>
            <a:picLocks noChangeAspect="1"/>
          </p:cNvPicPr>
          <p:nvPr/>
        </p:nvPicPr>
        <p:blipFill>
          <a:blip r:embed="rId26"/>
          <a:srcRect/>
          <a:stretch>
            <a:fillRect/>
          </a:stretch>
        </p:blipFill>
        <p:spPr>
          <a:xfrm>
            <a:off x="347534" y="1932522"/>
            <a:ext cx="2240597" cy="2582821"/>
          </a:xfrm>
          <a:prstGeom prst="rect">
            <a:avLst/>
          </a:prstGeom>
        </p:spPr>
      </p:pic>
      <p:pic>
        <p:nvPicPr>
          <p:cNvPr id="35" name="Picture 6">
            <a:hlinkClick r:id="rId25" action="ppaction://hlinksldjump"/>
            <a:extLst>
              <a:ext uri="{FF2B5EF4-FFF2-40B4-BE49-F238E27FC236}">
                <a16:creationId xmlns:a16="http://schemas.microsoft.com/office/drawing/2014/main" id="{33902DED-3AC8-5DE8-CBA0-753428204D16}"/>
              </a:ext>
            </a:extLst>
          </p:cNvPr>
          <p:cNvPicPr>
            <a:picLocks noChangeAspect="1"/>
          </p:cNvPicPr>
          <p:nvPr/>
        </p:nvPicPr>
        <p:blipFill>
          <a:blip r:embed="rId27"/>
          <a:srcRect/>
          <a:stretch>
            <a:fillRect/>
          </a:stretch>
        </p:blipFill>
        <p:spPr>
          <a:xfrm>
            <a:off x="2776077" y="1932285"/>
            <a:ext cx="2169247" cy="2446519"/>
          </a:xfrm>
          <a:prstGeom prst="rect">
            <a:avLst/>
          </a:prstGeom>
        </p:spPr>
      </p:pic>
      <p:sp>
        <p:nvSpPr>
          <p:cNvPr id="36" name="Rectangle 35">
            <a:extLst>
              <a:ext uri="{FF2B5EF4-FFF2-40B4-BE49-F238E27FC236}">
                <a16:creationId xmlns:a16="http://schemas.microsoft.com/office/drawing/2014/main" id="{178C12D2-F5A6-6505-F4B4-409CDEE04E4B}"/>
              </a:ext>
            </a:extLst>
          </p:cNvPr>
          <p:cNvSpPr/>
          <p:nvPr/>
        </p:nvSpPr>
        <p:spPr>
          <a:xfrm>
            <a:off x="6144209" y="1803208"/>
            <a:ext cx="4908901" cy="182206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609630">
              <a:lnSpc>
                <a:spcPct val="150000"/>
              </a:lnSpc>
              <a:buClrTx/>
            </a:pPr>
            <a:r>
              <a:rPr lang="en-VN" sz="2400" kern="1200" dirty="0">
                <a:solidFill>
                  <a:prstClr val="black"/>
                </a:solidFill>
                <a:latin typeface="UTM Avo" panose="02040603050506020204" pitchFamily="18" charset="0"/>
              </a:rPr>
              <a:t>Có điều bất ngờ đang chờ đón các em đằng sau 4 chiếc hộp. Hãy cùng nhau mở hộp nhé!</a:t>
            </a:r>
          </a:p>
        </p:txBody>
      </p:sp>
      <p:sp>
        <p:nvSpPr>
          <p:cNvPr id="37" name="TextBox 25">
            <a:extLst>
              <a:ext uri="{FF2B5EF4-FFF2-40B4-BE49-F238E27FC236}">
                <a16:creationId xmlns:a16="http://schemas.microsoft.com/office/drawing/2014/main" id="{6C1EF5F5-DC99-9A2A-B3AF-567F26ED7EA5}"/>
              </a:ext>
            </a:extLst>
          </p:cNvPr>
          <p:cNvSpPr txBox="1"/>
          <p:nvPr/>
        </p:nvSpPr>
        <p:spPr>
          <a:xfrm>
            <a:off x="1250905" y="604516"/>
            <a:ext cx="3050343" cy="561564"/>
          </a:xfrm>
          <a:prstGeom prst="rect">
            <a:avLst/>
          </a:prstGeom>
        </p:spPr>
        <p:txBody>
          <a:bodyPr wrap="square" lIns="0" tIns="0" rIns="0" bIns="0" rtlCol="0" anchor="t">
            <a:spAutoFit/>
          </a:bodyPr>
          <a:lstStyle/>
          <a:p>
            <a:pPr defTabSz="609630">
              <a:lnSpc>
                <a:spcPts val="4800"/>
              </a:lnSpc>
              <a:spcBef>
                <a:spcPct val="0"/>
              </a:spcBef>
              <a:buClrTx/>
            </a:pPr>
            <a:r>
              <a:rPr lang="en-US" sz="3600" b="1" kern="1200" dirty="0">
                <a:solidFill>
                  <a:srgbClr val="1D1D1B"/>
                </a:solidFill>
                <a:latin typeface="UTM Avo" panose="02040603050506020204" pitchFamily="18" charset="0"/>
                <a:ea typeface="+mn-ea"/>
                <a:cs typeface="Arial" panose="020B0604020202020204" pitchFamily="34" charset="0"/>
              </a:rPr>
              <a:t>TRÒ CHƠI</a:t>
            </a:r>
          </a:p>
        </p:txBody>
      </p:sp>
      <p:pic>
        <p:nvPicPr>
          <p:cNvPr id="10" name="Picture 9">
            <a:extLst>
              <a:ext uri="{FF2B5EF4-FFF2-40B4-BE49-F238E27FC236}">
                <a16:creationId xmlns:a16="http://schemas.microsoft.com/office/drawing/2014/main" id="{BC815861-354A-6837-FBE6-ABE6B037647B}"/>
              </a:ext>
            </a:extLst>
          </p:cNvPr>
          <p:cNvPicPr>
            <a:picLocks noChangeAspect="1"/>
          </p:cNvPicPr>
          <p:nvPr/>
        </p:nvPicPr>
        <p:blipFill>
          <a:blip r:embed="rId28"/>
          <a:stretch>
            <a:fillRect/>
          </a:stretch>
        </p:blipFill>
        <p:spPr>
          <a:xfrm>
            <a:off x="10423618" y="0"/>
            <a:ext cx="1760561" cy="853978"/>
          </a:xfrm>
          <a:prstGeom prst="rect">
            <a:avLst/>
          </a:prstGeom>
        </p:spPr>
      </p:pic>
    </p:spTree>
    <p:extLst>
      <p:ext uri="{BB962C8B-B14F-4D97-AF65-F5344CB8AC3E}">
        <p14:creationId xmlns:p14="http://schemas.microsoft.com/office/powerpoint/2010/main" val="3596031796"/>
      </p:ext>
    </p:extLst>
  </p:cSld>
  <p:clrMapOvr>
    <a:masterClrMapping/>
  </p:clrMapOvr>
  <mc:AlternateContent xmlns:mc="http://schemas.openxmlformats.org/markup-compatibility/2006" xmlns:p14="http://schemas.microsoft.com/office/powerpoint/2010/main">
    <mc:Choice Requires="p14">
      <p:transition spd="med">
        <p14:prism isInverted="1"/>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
                                        <p:tgtEl>
                                          <p:spTgt spid="34"/>
                                        </p:tgtEl>
                                      </p:cBhvr>
                                    </p:animEffect>
                                    <p:anim calcmode="lin" valueType="num">
                                      <p:cBhvr>
                                        <p:cTn id="8" dur="400" fill="hold"/>
                                        <p:tgtEl>
                                          <p:spTgt spid="34"/>
                                        </p:tgtEl>
                                        <p:attrNameLst>
                                          <p:attrName>ppt_x</p:attrName>
                                        </p:attrNameLst>
                                      </p:cBhvr>
                                      <p:tavLst>
                                        <p:tav tm="0">
                                          <p:val>
                                            <p:strVal val="#ppt_x"/>
                                          </p:val>
                                        </p:tav>
                                        <p:tav tm="100000">
                                          <p:val>
                                            <p:strVal val="#ppt_x"/>
                                          </p:val>
                                        </p:tav>
                                      </p:tavLst>
                                    </p:anim>
                                    <p:anim calcmode="lin" valueType="num">
                                      <p:cBhvr>
                                        <p:cTn id="9" dur="400" fill="hold"/>
                                        <p:tgtEl>
                                          <p:spTgt spid="3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
                                        <p:tgtEl>
                                          <p:spTgt spid="35"/>
                                        </p:tgtEl>
                                      </p:cBhvr>
                                    </p:animEffect>
                                    <p:anim calcmode="lin" valueType="num">
                                      <p:cBhvr>
                                        <p:cTn id="15" dur="400" fill="hold"/>
                                        <p:tgtEl>
                                          <p:spTgt spid="35"/>
                                        </p:tgtEl>
                                        <p:attrNameLst>
                                          <p:attrName>ppt_x</p:attrName>
                                        </p:attrNameLst>
                                      </p:cBhvr>
                                      <p:tavLst>
                                        <p:tav tm="0">
                                          <p:val>
                                            <p:strVal val="#ppt_x"/>
                                          </p:val>
                                        </p:tav>
                                        <p:tav tm="100000">
                                          <p:val>
                                            <p:strVal val="#ppt_x"/>
                                          </p:val>
                                        </p:tav>
                                      </p:tavLst>
                                    </p:anim>
                                    <p:anim calcmode="lin" valueType="num">
                                      <p:cBhvr>
                                        <p:cTn id="16" dur="400" fill="hold"/>
                                        <p:tgtEl>
                                          <p:spTgt spid="35"/>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3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3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9" presetID="55"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strVal val="#ppt_w*0.70"/>
                                          </p:val>
                                        </p:tav>
                                        <p:tav tm="100000">
                                          <p:val>
                                            <p:strVal val="#ppt_w"/>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animEffect transition="in" filter="fade">
                                      <p:cBhvr>
                                        <p:cTn id="23" dur="500"/>
                                        <p:tgtEl>
                                          <p:spTgt spid="3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53" presetClass="entr" presetSubtype="16"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linds(horizontal)">
                                      <p:cBhvr>
                                        <p:cTn id="48" dur="500"/>
                                        <p:tgtEl>
                                          <p:spTgt spid="2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blinds(horizontal)">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animBg="1"/>
      <p:bldP spid="28" grpId="0" animBg="1"/>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1640867" y="-1633046"/>
            <a:ext cx="6858000" cy="10124092"/>
          </a:xfrm>
          <a:custGeom>
            <a:avLst/>
            <a:gdLst/>
            <a:ahLst/>
            <a:cxnLst/>
            <a:rect l="l" t="t" r="r" b="b"/>
            <a:pathLst>
              <a:path w="12240435" h="15186138">
                <a:moveTo>
                  <a:pt x="12240435" y="0"/>
                </a:moveTo>
                <a:lnTo>
                  <a:pt x="0" y="0"/>
                </a:lnTo>
                <a:lnTo>
                  <a:pt x="0" y="15186137"/>
                </a:lnTo>
                <a:lnTo>
                  <a:pt x="12240435" y="15186137"/>
                </a:lnTo>
                <a:lnTo>
                  <a:pt x="12240435" y="0"/>
                </a:lnTo>
                <a:close/>
              </a:path>
            </a:pathLst>
          </a:custGeom>
          <a:blipFill>
            <a:blip r:embed="rId5">
              <a:extLst>
                <a:ext uri="{96DAC541-7B7A-43D3-8B79-37D633B846F1}">
                  <asvg:svgBlip xmlns:asvg="http://schemas.microsoft.com/office/drawing/2016/SVG/main" r:embed="rId6"/>
                </a:ext>
              </a:extLst>
            </a:blip>
            <a:stretch>
              <a:fillRect l="-32381" t="-43208" r="-10850"/>
            </a:stretch>
          </a:blipFill>
        </p:spPr>
        <p:txBody>
          <a:bodyPr/>
          <a:lstStyle/>
          <a:p>
            <a:pPr defTabSz="609630">
              <a:buClrTx/>
            </a:pPr>
            <a:endParaRPr lang="en-VN" sz="1200" kern="1200" dirty="0">
              <a:solidFill>
                <a:prstClr val="black"/>
              </a:solidFill>
              <a:latin typeface="UTM Avo" panose="02040603050506020204" pitchFamily="18" charset="0"/>
              <a:ea typeface="+mn-ea"/>
              <a:cs typeface="+mn-cs"/>
            </a:endParaRPr>
          </a:p>
        </p:txBody>
      </p:sp>
      <p:grpSp>
        <p:nvGrpSpPr>
          <p:cNvPr id="3" name="Group 3"/>
          <p:cNvGrpSpPr/>
          <p:nvPr/>
        </p:nvGrpSpPr>
        <p:grpSpPr>
          <a:xfrm rot="218793">
            <a:off x="9581654" y="4322446"/>
            <a:ext cx="2448591" cy="2703173"/>
            <a:chOff x="0" y="0"/>
            <a:chExt cx="4510908" cy="4979911"/>
          </a:xfrm>
        </p:grpSpPr>
        <p:sp>
          <p:nvSpPr>
            <p:cNvPr id="4" name="Freeform 4"/>
            <p:cNvSpPr/>
            <p:nvPr/>
          </p:nvSpPr>
          <p:spPr>
            <a:xfrm>
              <a:off x="10160" y="16510"/>
              <a:ext cx="4488048" cy="4951971"/>
            </a:xfrm>
            <a:custGeom>
              <a:avLst/>
              <a:gdLst/>
              <a:ahLst/>
              <a:cxnLst/>
              <a:rect l="l" t="t" r="r" b="b"/>
              <a:pathLst>
                <a:path w="4488048" h="4951971">
                  <a:moveTo>
                    <a:pt x="4488048" y="4951971"/>
                  </a:moveTo>
                  <a:lnTo>
                    <a:pt x="0" y="4944351"/>
                  </a:lnTo>
                  <a:lnTo>
                    <a:pt x="0" y="1730700"/>
                  </a:lnTo>
                  <a:lnTo>
                    <a:pt x="17780" y="19050"/>
                  </a:lnTo>
                  <a:lnTo>
                    <a:pt x="2235976" y="0"/>
                  </a:lnTo>
                  <a:lnTo>
                    <a:pt x="4468998" y="5080"/>
                  </a:lnTo>
                  <a:close/>
                </a:path>
              </a:pathLst>
            </a:custGeom>
            <a:solidFill>
              <a:srgbClr val="FAEA84"/>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5" name="Freeform 5"/>
            <p:cNvSpPr/>
            <p:nvPr/>
          </p:nvSpPr>
          <p:spPr>
            <a:xfrm>
              <a:off x="-3810" y="0"/>
              <a:ext cx="4517258" cy="4978641"/>
            </a:xfrm>
            <a:custGeom>
              <a:avLst/>
              <a:gdLst/>
              <a:ahLst/>
              <a:cxnLst/>
              <a:rect l="l" t="t" r="r" b="b"/>
              <a:pathLst>
                <a:path w="4517258" h="4978641">
                  <a:moveTo>
                    <a:pt x="4482968" y="21590"/>
                  </a:moveTo>
                  <a:cubicBezTo>
                    <a:pt x="4484238" y="34290"/>
                    <a:pt x="4484238" y="44450"/>
                    <a:pt x="4485508" y="54610"/>
                  </a:cubicBezTo>
                  <a:cubicBezTo>
                    <a:pt x="4488048" y="139425"/>
                    <a:pt x="4489318" y="248164"/>
                    <a:pt x="4491858" y="353020"/>
                  </a:cubicBezTo>
                  <a:cubicBezTo>
                    <a:pt x="4491858" y="504478"/>
                    <a:pt x="4504558" y="3490918"/>
                    <a:pt x="4510908" y="3642376"/>
                  </a:cubicBezTo>
                  <a:cubicBezTo>
                    <a:pt x="4517258" y="3871505"/>
                    <a:pt x="4513448" y="4104517"/>
                    <a:pt x="4513448" y="4333646"/>
                  </a:cubicBezTo>
                  <a:cubicBezTo>
                    <a:pt x="4513448" y="4535589"/>
                    <a:pt x="4514718" y="4721999"/>
                    <a:pt x="4515988" y="4917681"/>
                  </a:cubicBezTo>
                  <a:cubicBezTo>
                    <a:pt x="4515988" y="4939271"/>
                    <a:pt x="4515988" y="4953241"/>
                    <a:pt x="4515988" y="4977371"/>
                  </a:cubicBezTo>
                  <a:cubicBezTo>
                    <a:pt x="4493128" y="4977371"/>
                    <a:pt x="4472808" y="4978641"/>
                    <a:pt x="4443397" y="4977371"/>
                  </a:cubicBezTo>
                  <a:cubicBezTo>
                    <a:pt x="4216368" y="4972291"/>
                    <a:pt x="3985846" y="4978641"/>
                    <a:pt x="3758816" y="4973561"/>
                  </a:cubicBezTo>
                  <a:cubicBezTo>
                    <a:pt x="3622599" y="4969751"/>
                    <a:pt x="3489874" y="4972291"/>
                    <a:pt x="3353657" y="4969751"/>
                  </a:cubicBezTo>
                  <a:cubicBezTo>
                    <a:pt x="3290787" y="4968481"/>
                    <a:pt x="3227918" y="4967211"/>
                    <a:pt x="3165048" y="4965941"/>
                  </a:cubicBezTo>
                  <a:cubicBezTo>
                    <a:pt x="3126628" y="4965941"/>
                    <a:pt x="3091700" y="4967211"/>
                    <a:pt x="3053279" y="4967211"/>
                  </a:cubicBezTo>
                  <a:cubicBezTo>
                    <a:pt x="2955483" y="4965941"/>
                    <a:pt x="2686540" y="4967211"/>
                    <a:pt x="2588743" y="4965941"/>
                  </a:cubicBezTo>
                  <a:cubicBezTo>
                    <a:pt x="2518888" y="4964671"/>
                    <a:pt x="1121785" y="4973561"/>
                    <a:pt x="1051930" y="4972291"/>
                  </a:cubicBezTo>
                  <a:cubicBezTo>
                    <a:pt x="1034466" y="4972291"/>
                    <a:pt x="1013510" y="4973561"/>
                    <a:pt x="996046" y="4973561"/>
                  </a:cubicBezTo>
                  <a:cubicBezTo>
                    <a:pt x="954133" y="4973561"/>
                    <a:pt x="915712" y="4974831"/>
                    <a:pt x="873799" y="4974831"/>
                  </a:cubicBezTo>
                  <a:cubicBezTo>
                    <a:pt x="769016" y="4974831"/>
                    <a:pt x="667726" y="4973561"/>
                    <a:pt x="562944" y="4972291"/>
                  </a:cubicBezTo>
                  <a:cubicBezTo>
                    <a:pt x="500074" y="4971021"/>
                    <a:pt x="437205" y="4969751"/>
                    <a:pt x="377828" y="4968481"/>
                  </a:cubicBezTo>
                  <a:cubicBezTo>
                    <a:pt x="266059" y="4967211"/>
                    <a:pt x="154291" y="4965941"/>
                    <a:pt x="48260" y="4965941"/>
                  </a:cubicBezTo>
                  <a:cubicBezTo>
                    <a:pt x="38100" y="4965941"/>
                    <a:pt x="29210" y="4965941"/>
                    <a:pt x="19050" y="4964671"/>
                  </a:cubicBezTo>
                  <a:cubicBezTo>
                    <a:pt x="10160" y="4963401"/>
                    <a:pt x="5080" y="4957051"/>
                    <a:pt x="7620" y="4948161"/>
                  </a:cubicBezTo>
                  <a:cubicBezTo>
                    <a:pt x="16510" y="4916176"/>
                    <a:pt x="12700" y="4819088"/>
                    <a:pt x="11430" y="4718116"/>
                  </a:cubicBezTo>
                  <a:cubicBezTo>
                    <a:pt x="10160" y="4512289"/>
                    <a:pt x="6350" y="4310344"/>
                    <a:pt x="7620" y="4104517"/>
                  </a:cubicBezTo>
                  <a:cubicBezTo>
                    <a:pt x="5080" y="3848203"/>
                    <a:pt x="0" y="675353"/>
                    <a:pt x="7620" y="415156"/>
                  </a:cubicBezTo>
                  <a:cubicBezTo>
                    <a:pt x="8890" y="364670"/>
                    <a:pt x="7620" y="310301"/>
                    <a:pt x="8890" y="259815"/>
                  </a:cubicBezTo>
                  <a:cubicBezTo>
                    <a:pt x="10160" y="178261"/>
                    <a:pt x="12700" y="88939"/>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4960861"/>
                  </a:moveTo>
                  <a:cubicBezTo>
                    <a:pt x="4494398" y="4944351"/>
                    <a:pt x="4495668" y="4931651"/>
                    <a:pt x="4495668" y="4918951"/>
                  </a:cubicBezTo>
                  <a:cubicBezTo>
                    <a:pt x="4494398" y="4702582"/>
                    <a:pt x="4493128" y="4496755"/>
                    <a:pt x="4493128" y="4275393"/>
                  </a:cubicBezTo>
                  <a:cubicBezTo>
                    <a:pt x="4493128" y="4174421"/>
                    <a:pt x="4495668" y="4073449"/>
                    <a:pt x="4494398" y="3972477"/>
                  </a:cubicBezTo>
                  <a:cubicBezTo>
                    <a:pt x="4494398" y="3879272"/>
                    <a:pt x="4493128" y="3782183"/>
                    <a:pt x="4491858" y="3688979"/>
                  </a:cubicBezTo>
                  <a:cubicBezTo>
                    <a:pt x="4486778" y="3545287"/>
                    <a:pt x="4475348" y="570498"/>
                    <a:pt x="4475348" y="426807"/>
                  </a:cubicBezTo>
                  <a:cubicBezTo>
                    <a:pt x="4472808" y="306417"/>
                    <a:pt x="4470268" y="182144"/>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289"/>
                  </a:cubicBezTo>
                  <a:cubicBezTo>
                    <a:pt x="31750" y="147192"/>
                    <a:pt x="31750" y="217096"/>
                    <a:pt x="30480" y="287000"/>
                  </a:cubicBezTo>
                  <a:cubicBezTo>
                    <a:pt x="29210" y="403506"/>
                    <a:pt x="26670" y="516129"/>
                    <a:pt x="25400" y="632635"/>
                  </a:cubicBezTo>
                  <a:cubicBezTo>
                    <a:pt x="20320" y="756908"/>
                    <a:pt x="26670" y="3793834"/>
                    <a:pt x="29210" y="3918107"/>
                  </a:cubicBezTo>
                  <a:cubicBezTo>
                    <a:pt x="29210" y="4050147"/>
                    <a:pt x="29210" y="4186071"/>
                    <a:pt x="30480" y="4318112"/>
                  </a:cubicBezTo>
                  <a:cubicBezTo>
                    <a:pt x="30480" y="4415200"/>
                    <a:pt x="33020" y="4512289"/>
                    <a:pt x="33020" y="4609377"/>
                  </a:cubicBezTo>
                  <a:cubicBezTo>
                    <a:pt x="33020" y="4714232"/>
                    <a:pt x="33020" y="4819088"/>
                    <a:pt x="31750" y="4918951"/>
                  </a:cubicBezTo>
                  <a:cubicBezTo>
                    <a:pt x="31750" y="4922761"/>
                    <a:pt x="31750" y="4925301"/>
                    <a:pt x="31750" y="4929111"/>
                  </a:cubicBezTo>
                  <a:cubicBezTo>
                    <a:pt x="31750" y="4939271"/>
                    <a:pt x="35560" y="4943081"/>
                    <a:pt x="44450" y="4943081"/>
                  </a:cubicBezTo>
                  <a:cubicBezTo>
                    <a:pt x="73958" y="4943081"/>
                    <a:pt x="122856" y="4944351"/>
                    <a:pt x="168262" y="4944351"/>
                  </a:cubicBezTo>
                  <a:cubicBezTo>
                    <a:pt x="234625" y="4944351"/>
                    <a:pt x="304480" y="4941811"/>
                    <a:pt x="370842" y="4944351"/>
                  </a:cubicBezTo>
                  <a:cubicBezTo>
                    <a:pt x="479118" y="4948161"/>
                    <a:pt x="587393" y="4950701"/>
                    <a:pt x="695669" y="4949431"/>
                  </a:cubicBezTo>
                  <a:cubicBezTo>
                    <a:pt x="765524" y="4948161"/>
                    <a:pt x="831886" y="4950701"/>
                    <a:pt x="901741" y="4950701"/>
                  </a:cubicBezTo>
                  <a:cubicBezTo>
                    <a:pt x="1003031" y="4950701"/>
                    <a:pt x="1104321" y="4949431"/>
                    <a:pt x="1205611" y="4950701"/>
                  </a:cubicBezTo>
                  <a:cubicBezTo>
                    <a:pt x="1355800" y="4951971"/>
                    <a:pt x="3004381" y="4941811"/>
                    <a:pt x="3158062" y="4944351"/>
                  </a:cubicBezTo>
                  <a:cubicBezTo>
                    <a:pt x="3224425" y="4945621"/>
                    <a:pt x="3290787" y="4946891"/>
                    <a:pt x="3353657" y="4946891"/>
                  </a:cubicBezTo>
                  <a:cubicBezTo>
                    <a:pt x="3468918" y="4949431"/>
                    <a:pt x="3580686" y="4945621"/>
                    <a:pt x="3695947" y="4949431"/>
                  </a:cubicBezTo>
                  <a:cubicBezTo>
                    <a:pt x="3790251" y="4951971"/>
                    <a:pt x="3884556" y="4951971"/>
                    <a:pt x="3978860" y="4954511"/>
                  </a:cubicBezTo>
                  <a:cubicBezTo>
                    <a:pt x="4118571" y="4958321"/>
                    <a:pt x="4258281" y="4960861"/>
                    <a:pt x="4397991" y="4962131"/>
                  </a:cubicBezTo>
                  <a:cubicBezTo>
                    <a:pt x="4450383" y="4962131"/>
                    <a:pt x="4472808" y="4960861"/>
                    <a:pt x="4493128" y="4960861"/>
                  </a:cubicBezTo>
                  <a:close/>
                </a:path>
              </a:pathLst>
            </a:custGeom>
            <a:solidFill>
              <a:srgbClr val="F16B16"/>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grpSp>
        <p:nvGrpSpPr>
          <p:cNvPr id="6" name="Group 6"/>
          <p:cNvGrpSpPr/>
          <p:nvPr/>
        </p:nvGrpSpPr>
        <p:grpSpPr>
          <a:xfrm>
            <a:off x="9592603" y="4322794"/>
            <a:ext cx="2448591" cy="2777955"/>
            <a:chOff x="0" y="0"/>
            <a:chExt cx="4510908" cy="5117678"/>
          </a:xfrm>
        </p:grpSpPr>
        <p:sp>
          <p:nvSpPr>
            <p:cNvPr id="7" name="Freeform 7"/>
            <p:cNvSpPr/>
            <p:nvPr/>
          </p:nvSpPr>
          <p:spPr>
            <a:xfrm>
              <a:off x="10160" y="16510"/>
              <a:ext cx="4488048" cy="5089738"/>
            </a:xfrm>
            <a:custGeom>
              <a:avLst/>
              <a:gdLst/>
              <a:ahLst/>
              <a:cxnLst/>
              <a:rect l="l" t="t" r="r" b="b"/>
              <a:pathLst>
                <a:path w="4488048" h="5089738">
                  <a:moveTo>
                    <a:pt x="4488048" y="5089738"/>
                  </a:moveTo>
                  <a:lnTo>
                    <a:pt x="0" y="5082118"/>
                  </a:lnTo>
                  <a:lnTo>
                    <a:pt x="0" y="1778481"/>
                  </a:lnTo>
                  <a:lnTo>
                    <a:pt x="17780" y="19050"/>
                  </a:lnTo>
                  <a:lnTo>
                    <a:pt x="2235976" y="0"/>
                  </a:lnTo>
                  <a:lnTo>
                    <a:pt x="4468998" y="5080"/>
                  </a:lnTo>
                  <a:close/>
                </a:path>
              </a:pathLst>
            </a:custGeom>
            <a:solidFill>
              <a:srgbClr val="FCF8EB"/>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8" name="Freeform 8"/>
            <p:cNvSpPr/>
            <p:nvPr/>
          </p:nvSpPr>
          <p:spPr>
            <a:xfrm>
              <a:off x="-3810" y="0"/>
              <a:ext cx="4517258" cy="5116408"/>
            </a:xfrm>
            <a:custGeom>
              <a:avLst/>
              <a:gdLst/>
              <a:ahLst/>
              <a:cxnLst/>
              <a:rect l="l" t="t" r="r" b="b"/>
              <a:pathLst>
                <a:path w="4517258" h="5116408">
                  <a:moveTo>
                    <a:pt x="4482968" y="21590"/>
                  </a:moveTo>
                  <a:cubicBezTo>
                    <a:pt x="4484238" y="34290"/>
                    <a:pt x="4484238" y="44450"/>
                    <a:pt x="4485508" y="54610"/>
                  </a:cubicBezTo>
                  <a:cubicBezTo>
                    <a:pt x="4488048" y="141557"/>
                    <a:pt x="4489318" y="253384"/>
                    <a:pt x="4491858" y="361216"/>
                  </a:cubicBezTo>
                  <a:cubicBezTo>
                    <a:pt x="4491858" y="516974"/>
                    <a:pt x="4504558" y="3588208"/>
                    <a:pt x="4510908" y="3743966"/>
                  </a:cubicBezTo>
                  <a:cubicBezTo>
                    <a:pt x="4517258" y="3979601"/>
                    <a:pt x="4513448" y="4219229"/>
                    <a:pt x="4513448" y="4454863"/>
                  </a:cubicBezTo>
                  <a:cubicBezTo>
                    <a:pt x="4513448" y="4662541"/>
                    <a:pt x="4514718" y="4854243"/>
                    <a:pt x="4515988" y="5055448"/>
                  </a:cubicBezTo>
                  <a:cubicBezTo>
                    <a:pt x="4515988" y="5077039"/>
                    <a:pt x="4515988" y="5091008"/>
                    <a:pt x="4515988" y="5115139"/>
                  </a:cubicBezTo>
                  <a:cubicBezTo>
                    <a:pt x="4493128" y="5115139"/>
                    <a:pt x="4472808" y="5116408"/>
                    <a:pt x="4443397" y="5115139"/>
                  </a:cubicBezTo>
                  <a:cubicBezTo>
                    <a:pt x="4216368" y="5110058"/>
                    <a:pt x="3985846" y="5116408"/>
                    <a:pt x="3758816" y="5111328"/>
                  </a:cubicBezTo>
                  <a:cubicBezTo>
                    <a:pt x="3622599" y="5107518"/>
                    <a:pt x="3489874" y="5110058"/>
                    <a:pt x="3353657" y="5107518"/>
                  </a:cubicBezTo>
                  <a:cubicBezTo>
                    <a:pt x="3290787" y="5106248"/>
                    <a:pt x="3227918" y="5104978"/>
                    <a:pt x="3165048" y="5103708"/>
                  </a:cubicBezTo>
                  <a:cubicBezTo>
                    <a:pt x="3126628" y="5103708"/>
                    <a:pt x="3091700" y="5104978"/>
                    <a:pt x="3053279" y="5104978"/>
                  </a:cubicBezTo>
                  <a:cubicBezTo>
                    <a:pt x="2955483" y="5103708"/>
                    <a:pt x="2686540" y="5104978"/>
                    <a:pt x="2588743" y="5103708"/>
                  </a:cubicBezTo>
                  <a:cubicBezTo>
                    <a:pt x="2518888" y="5102439"/>
                    <a:pt x="1121785" y="5111328"/>
                    <a:pt x="1051930" y="5110058"/>
                  </a:cubicBezTo>
                  <a:cubicBezTo>
                    <a:pt x="1034466" y="5110058"/>
                    <a:pt x="1013510" y="5111328"/>
                    <a:pt x="996046" y="5111328"/>
                  </a:cubicBezTo>
                  <a:cubicBezTo>
                    <a:pt x="954133" y="5111328"/>
                    <a:pt x="915712" y="5112598"/>
                    <a:pt x="873799" y="5112598"/>
                  </a:cubicBezTo>
                  <a:cubicBezTo>
                    <a:pt x="769016" y="5112598"/>
                    <a:pt x="667726" y="5111328"/>
                    <a:pt x="562944" y="5110058"/>
                  </a:cubicBezTo>
                  <a:cubicBezTo>
                    <a:pt x="500074" y="5108789"/>
                    <a:pt x="437205" y="5107518"/>
                    <a:pt x="377828" y="5106248"/>
                  </a:cubicBezTo>
                  <a:cubicBezTo>
                    <a:pt x="266059" y="5104978"/>
                    <a:pt x="154291" y="5103708"/>
                    <a:pt x="48260" y="5103708"/>
                  </a:cubicBezTo>
                  <a:cubicBezTo>
                    <a:pt x="38100" y="5103708"/>
                    <a:pt x="29210" y="5103708"/>
                    <a:pt x="19050" y="5102439"/>
                  </a:cubicBezTo>
                  <a:cubicBezTo>
                    <a:pt x="10160" y="5101168"/>
                    <a:pt x="5080" y="5094818"/>
                    <a:pt x="7620" y="5085928"/>
                  </a:cubicBezTo>
                  <a:cubicBezTo>
                    <a:pt x="16510" y="5053933"/>
                    <a:pt x="12700" y="4954089"/>
                    <a:pt x="11430" y="4850249"/>
                  </a:cubicBezTo>
                  <a:cubicBezTo>
                    <a:pt x="10160" y="4638578"/>
                    <a:pt x="6350" y="4430900"/>
                    <a:pt x="7620" y="4219229"/>
                  </a:cubicBezTo>
                  <a:cubicBezTo>
                    <a:pt x="5080" y="3955638"/>
                    <a:pt x="0" y="692701"/>
                    <a:pt x="7620" y="425117"/>
                  </a:cubicBezTo>
                  <a:cubicBezTo>
                    <a:pt x="8890" y="373197"/>
                    <a:pt x="7620" y="317284"/>
                    <a:pt x="8890" y="265365"/>
                  </a:cubicBezTo>
                  <a:cubicBezTo>
                    <a:pt x="10160" y="181495"/>
                    <a:pt x="12700" y="89638"/>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5098628"/>
                  </a:moveTo>
                  <a:cubicBezTo>
                    <a:pt x="4494398" y="5082118"/>
                    <a:pt x="4495668" y="5069418"/>
                    <a:pt x="4495668" y="5056718"/>
                  </a:cubicBezTo>
                  <a:cubicBezTo>
                    <a:pt x="4494398" y="4834274"/>
                    <a:pt x="4493128" y="4622603"/>
                    <a:pt x="4493128" y="4394956"/>
                  </a:cubicBezTo>
                  <a:cubicBezTo>
                    <a:pt x="4493128" y="4291118"/>
                    <a:pt x="4495668" y="4187279"/>
                    <a:pt x="4494398" y="4083440"/>
                  </a:cubicBezTo>
                  <a:cubicBezTo>
                    <a:pt x="4494398" y="3987588"/>
                    <a:pt x="4493128" y="3887743"/>
                    <a:pt x="4491858" y="3791892"/>
                  </a:cubicBezTo>
                  <a:cubicBezTo>
                    <a:pt x="4486778" y="3644121"/>
                    <a:pt x="4475348" y="584869"/>
                    <a:pt x="4475348" y="437098"/>
                  </a:cubicBezTo>
                  <a:cubicBezTo>
                    <a:pt x="4472808" y="313291"/>
                    <a:pt x="4470268" y="185489"/>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656"/>
                  </a:cubicBezTo>
                  <a:cubicBezTo>
                    <a:pt x="31750" y="149545"/>
                    <a:pt x="31750" y="221433"/>
                    <a:pt x="30480" y="293322"/>
                  </a:cubicBezTo>
                  <a:cubicBezTo>
                    <a:pt x="29210" y="413136"/>
                    <a:pt x="26670" y="528956"/>
                    <a:pt x="25400" y="648770"/>
                  </a:cubicBezTo>
                  <a:cubicBezTo>
                    <a:pt x="20320" y="776572"/>
                    <a:pt x="26670" y="3899725"/>
                    <a:pt x="29210" y="4027526"/>
                  </a:cubicBezTo>
                  <a:cubicBezTo>
                    <a:pt x="29210" y="4163316"/>
                    <a:pt x="29210" y="4303099"/>
                    <a:pt x="30480" y="4438888"/>
                  </a:cubicBezTo>
                  <a:cubicBezTo>
                    <a:pt x="30480" y="4538733"/>
                    <a:pt x="33020" y="4638578"/>
                    <a:pt x="33020" y="4738423"/>
                  </a:cubicBezTo>
                  <a:cubicBezTo>
                    <a:pt x="33020" y="4846256"/>
                    <a:pt x="33020" y="4954089"/>
                    <a:pt x="31750" y="5056718"/>
                  </a:cubicBezTo>
                  <a:cubicBezTo>
                    <a:pt x="31750" y="5060528"/>
                    <a:pt x="31750" y="5063068"/>
                    <a:pt x="31750" y="5066878"/>
                  </a:cubicBezTo>
                  <a:cubicBezTo>
                    <a:pt x="31750" y="5077039"/>
                    <a:pt x="35560" y="5080848"/>
                    <a:pt x="44450" y="5080848"/>
                  </a:cubicBezTo>
                  <a:cubicBezTo>
                    <a:pt x="73958" y="5080848"/>
                    <a:pt x="122856" y="5082118"/>
                    <a:pt x="168262" y="5082118"/>
                  </a:cubicBezTo>
                  <a:cubicBezTo>
                    <a:pt x="234625" y="5082118"/>
                    <a:pt x="304480" y="5079578"/>
                    <a:pt x="370842" y="5082118"/>
                  </a:cubicBezTo>
                  <a:cubicBezTo>
                    <a:pt x="479118" y="5085928"/>
                    <a:pt x="587393" y="5088468"/>
                    <a:pt x="695669" y="5087198"/>
                  </a:cubicBezTo>
                  <a:cubicBezTo>
                    <a:pt x="765524" y="5085928"/>
                    <a:pt x="831886" y="5088468"/>
                    <a:pt x="901741" y="5088468"/>
                  </a:cubicBezTo>
                  <a:cubicBezTo>
                    <a:pt x="1003031" y="5088468"/>
                    <a:pt x="1104321" y="5087198"/>
                    <a:pt x="1205611" y="5088468"/>
                  </a:cubicBezTo>
                  <a:cubicBezTo>
                    <a:pt x="1355800" y="5089739"/>
                    <a:pt x="3004381" y="5079578"/>
                    <a:pt x="3158062" y="5082118"/>
                  </a:cubicBezTo>
                  <a:cubicBezTo>
                    <a:pt x="3224425" y="5083389"/>
                    <a:pt x="3290787" y="5084658"/>
                    <a:pt x="3353657" y="5084658"/>
                  </a:cubicBezTo>
                  <a:cubicBezTo>
                    <a:pt x="3468918" y="5087198"/>
                    <a:pt x="3580686" y="5083389"/>
                    <a:pt x="3695947" y="5087198"/>
                  </a:cubicBezTo>
                  <a:cubicBezTo>
                    <a:pt x="3790251" y="5089739"/>
                    <a:pt x="3884556" y="5089739"/>
                    <a:pt x="3978860" y="5092278"/>
                  </a:cubicBezTo>
                  <a:cubicBezTo>
                    <a:pt x="4118571" y="5096089"/>
                    <a:pt x="4258281" y="5098628"/>
                    <a:pt x="4397991" y="5099898"/>
                  </a:cubicBezTo>
                  <a:cubicBezTo>
                    <a:pt x="4450383" y="5099898"/>
                    <a:pt x="4472808" y="5098628"/>
                    <a:pt x="4493128" y="5098628"/>
                  </a:cubicBezTo>
                  <a:close/>
                </a:path>
              </a:pathLst>
            </a:custGeom>
            <a:solidFill>
              <a:srgbClr val="F16B16"/>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sp>
        <p:nvSpPr>
          <p:cNvPr id="12" name="Freeform 12"/>
          <p:cNvSpPr/>
          <p:nvPr/>
        </p:nvSpPr>
        <p:spPr>
          <a:xfrm rot="-1994143">
            <a:off x="11436478" y="4253954"/>
            <a:ext cx="674363" cy="497421"/>
          </a:xfrm>
          <a:custGeom>
            <a:avLst/>
            <a:gdLst/>
            <a:ahLst/>
            <a:cxnLst/>
            <a:rect l="l" t="t" r="r" b="b"/>
            <a:pathLst>
              <a:path w="1011544" h="746131">
                <a:moveTo>
                  <a:pt x="0" y="0"/>
                </a:moveTo>
                <a:lnTo>
                  <a:pt x="1011544" y="0"/>
                </a:lnTo>
                <a:lnTo>
                  <a:pt x="1011544" y="746131"/>
                </a:lnTo>
                <a:lnTo>
                  <a:pt x="0" y="746131"/>
                </a:lnTo>
                <a:lnTo>
                  <a:pt x="0" y="0"/>
                </a:lnTo>
                <a:close/>
              </a:path>
            </a:pathLst>
          </a:custGeom>
          <a:blipFill>
            <a:blip r:embed="rId7">
              <a:extLst>
                <a:ext uri="{96DAC541-7B7A-43D3-8B79-37D633B846F1}">
                  <asvg:svgBlip xmlns:asvg="http://schemas.microsoft.com/office/drawing/2016/SVG/main" r:embed="rId8"/>
                </a:ext>
              </a:extLst>
            </a:blip>
            <a:stretch>
              <a:fillRect l="-123405" r="-104297" b="-326502"/>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3" name="Freeform 13"/>
          <p:cNvSpPr/>
          <p:nvPr/>
        </p:nvSpPr>
        <p:spPr>
          <a:xfrm flipH="1">
            <a:off x="8565233" y="1166978"/>
            <a:ext cx="2102923" cy="2394633"/>
          </a:xfrm>
          <a:custGeom>
            <a:avLst/>
            <a:gdLst/>
            <a:ahLst/>
            <a:cxnLst/>
            <a:rect l="l" t="t" r="r" b="b"/>
            <a:pathLst>
              <a:path w="3154384" h="3591949">
                <a:moveTo>
                  <a:pt x="3154384" y="0"/>
                </a:moveTo>
                <a:lnTo>
                  <a:pt x="0" y="0"/>
                </a:lnTo>
                <a:lnTo>
                  <a:pt x="0" y="3591949"/>
                </a:lnTo>
                <a:lnTo>
                  <a:pt x="3154384" y="3591949"/>
                </a:lnTo>
                <a:lnTo>
                  <a:pt x="3154384"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4" name="Freeform 14"/>
          <p:cNvSpPr/>
          <p:nvPr/>
        </p:nvSpPr>
        <p:spPr>
          <a:xfrm rot="-923029">
            <a:off x="10644097" y="2391355"/>
            <a:ext cx="265939" cy="458516"/>
          </a:xfrm>
          <a:custGeom>
            <a:avLst/>
            <a:gdLst/>
            <a:ahLst/>
            <a:cxnLst/>
            <a:rect l="l" t="t" r="r" b="b"/>
            <a:pathLst>
              <a:path w="398909" h="687774">
                <a:moveTo>
                  <a:pt x="0" y="0"/>
                </a:moveTo>
                <a:lnTo>
                  <a:pt x="398910" y="0"/>
                </a:lnTo>
                <a:lnTo>
                  <a:pt x="398910" y="687774"/>
                </a:lnTo>
                <a:lnTo>
                  <a:pt x="0" y="6877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5" name="Freeform 15"/>
          <p:cNvSpPr/>
          <p:nvPr/>
        </p:nvSpPr>
        <p:spPr>
          <a:xfrm rot="1151839">
            <a:off x="10884375" y="2957465"/>
            <a:ext cx="220601" cy="447715"/>
          </a:xfrm>
          <a:custGeom>
            <a:avLst/>
            <a:gdLst/>
            <a:ahLst/>
            <a:cxnLst/>
            <a:rect l="l" t="t" r="r" b="b"/>
            <a:pathLst>
              <a:path w="330902" h="671573">
                <a:moveTo>
                  <a:pt x="0" y="0"/>
                </a:moveTo>
                <a:lnTo>
                  <a:pt x="330902" y="0"/>
                </a:lnTo>
                <a:lnTo>
                  <a:pt x="330902" y="671572"/>
                </a:lnTo>
                <a:lnTo>
                  <a:pt x="0" y="67157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6" name="Freeform 16"/>
          <p:cNvSpPr/>
          <p:nvPr/>
        </p:nvSpPr>
        <p:spPr>
          <a:xfrm rot="7112397">
            <a:off x="7456994" y="5573088"/>
            <a:ext cx="2216477" cy="1133513"/>
          </a:xfrm>
          <a:custGeom>
            <a:avLst/>
            <a:gdLst/>
            <a:ahLst/>
            <a:cxnLst/>
            <a:rect l="l" t="t" r="r" b="b"/>
            <a:pathLst>
              <a:path w="3324715" h="1700269">
                <a:moveTo>
                  <a:pt x="0" y="0"/>
                </a:moveTo>
                <a:lnTo>
                  <a:pt x="3324715" y="0"/>
                </a:lnTo>
                <a:lnTo>
                  <a:pt x="3324715" y="1700269"/>
                </a:lnTo>
                <a:lnTo>
                  <a:pt x="0" y="1700269"/>
                </a:lnTo>
                <a:lnTo>
                  <a:pt x="0" y="0"/>
                </a:lnTo>
                <a:close/>
              </a:path>
            </a:pathLst>
          </a:custGeom>
          <a:blipFill>
            <a:blip r:embed="rId15">
              <a:extLst>
                <a:ext uri="{96DAC541-7B7A-43D3-8B79-37D633B846F1}">
                  <asvg:svgBlip xmlns:asvg="http://schemas.microsoft.com/office/drawing/2016/SVG/main" r:embed="rId16"/>
                </a:ext>
              </a:extLst>
            </a:blip>
            <a:stretch>
              <a:fillRect r="-103896" b="-6561"/>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nvGrpSpPr>
          <p:cNvPr id="29" name="Group 12">
            <a:extLst>
              <a:ext uri="{FF2B5EF4-FFF2-40B4-BE49-F238E27FC236}">
                <a16:creationId xmlns:a16="http://schemas.microsoft.com/office/drawing/2014/main" id="{DB486804-473A-2924-D63A-CB0BD79D2451}"/>
              </a:ext>
            </a:extLst>
          </p:cNvPr>
          <p:cNvGrpSpPr/>
          <p:nvPr/>
        </p:nvGrpSpPr>
        <p:grpSpPr>
          <a:xfrm>
            <a:off x="8492719" y="4580000"/>
            <a:ext cx="2528875" cy="1411305"/>
            <a:chOff x="0" y="0"/>
            <a:chExt cx="6008846" cy="3317794"/>
          </a:xfrm>
        </p:grpSpPr>
        <p:sp>
          <p:nvSpPr>
            <p:cNvPr id="30" name="Freeform 13">
              <a:hlinkClick r:id="rId17" action="ppaction://hlinksldjump"/>
              <a:extLst>
                <a:ext uri="{FF2B5EF4-FFF2-40B4-BE49-F238E27FC236}">
                  <a16:creationId xmlns:a16="http://schemas.microsoft.com/office/drawing/2014/main" id="{D45BB38D-16F1-0669-64C0-B7C78302C886}"/>
                </a:ext>
              </a:extLst>
            </p:cNvPr>
            <p:cNvSpPr/>
            <p:nvPr/>
          </p:nvSpPr>
          <p:spPr>
            <a:xfrm>
              <a:off x="657860" y="0"/>
              <a:ext cx="5350986" cy="2793284"/>
            </a:xfrm>
            <a:custGeom>
              <a:avLst/>
              <a:gdLst/>
              <a:ahLst/>
              <a:cxnLst/>
              <a:rect l="l" t="t" r="r" b="b"/>
              <a:pathLst>
                <a:path w="5350986" h="2793284">
                  <a:moveTo>
                    <a:pt x="0" y="0"/>
                  </a:moveTo>
                  <a:lnTo>
                    <a:pt x="5350986" y="0"/>
                  </a:lnTo>
                  <a:lnTo>
                    <a:pt x="5350986" y="2793284"/>
                  </a:lnTo>
                  <a:lnTo>
                    <a:pt x="0" y="2793284"/>
                  </a:lnTo>
                  <a:close/>
                </a:path>
              </a:pathLst>
            </a:custGeom>
            <a:solidFill>
              <a:srgbClr val="22BF7F"/>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31" name="Freeform 14">
              <a:extLst>
                <a:ext uri="{FF2B5EF4-FFF2-40B4-BE49-F238E27FC236}">
                  <a16:creationId xmlns:a16="http://schemas.microsoft.com/office/drawing/2014/main" id="{821765DA-A80C-2A31-811C-DB485143D597}"/>
                </a:ext>
              </a:extLst>
            </p:cNvPr>
            <p:cNvSpPr/>
            <p:nvPr/>
          </p:nvSpPr>
          <p:spPr>
            <a:xfrm>
              <a:off x="0" y="0"/>
              <a:ext cx="657860" cy="3317794"/>
            </a:xfrm>
            <a:custGeom>
              <a:avLst/>
              <a:gdLst/>
              <a:ahLst/>
              <a:cxnLst/>
              <a:rect l="l" t="t" r="r" b="b"/>
              <a:pathLst>
                <a:path w="657860" h="3317794">
                  <a:moveTo>
                    <a:pt x="657860" y="670560"/>
                  </a:moveTo>
                  <a:lnTo>
                    <a:pt x="657860" y="2706924"/>
                  </a:lnTo>
                  <a:lnTo>
                    <a:pt x="657860" y="2793284"/>
                  </a:lnTo>
                  <a:lnTo>
                    <a:pt x="0" y="3317794"/>
                  </a:lnTo>
                  <a:lnTo>
                    <a:pt x="0" y="524510"/>
                  </a:lnTo>
                  <a:lnTo>
                    <a:pt x="657860" y="0"/>
                  </a:lnTo>
                  <a:close/>
                </a:path>
              </a:pathLst>
            </a:custGeom>
            <a:solidFill>
              <a:srgbClr val="19AD71"/>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32" name="Freeform 15">
              <a:extLst>
                <a:ext uri="{FF2B5EF4-FFF2-40B4-BE49-F238E27FC236}">
                  <a16:creationId xmlns:a16="http://schemas.microsoft.com/office/drawing/2014/main" id="{064A4860-3D06-5622-0475-5566E3187BE3}"/>
                </a:ext>
              </a:extLst>
            </p:cNvPr>
            <p:cNvSpPr/>
            <p:nvPr/>
          </p:nvSpPr>
          <p:spPr>
            <a:xfrm>
              <a:off x="0" y="2793284"/>
              <a:ext cx="6008846" cy="524510"/>
            </a:xfrm>
            <a:custGeom>
              <a:avLst/>
              <a:gdLst/>
              <a:ahLst/>
              <a:cxnLst/>
              <a:rect l="l" t="t" r="r" b="b"/>
              <a:pathLst>
                <a:path w="6008846" h="524510">
                  <a:moveTo>
                    <a:pt x="6008846" y="0"/>
                  </a:moveTo>
                  <a:lnTo>
                    <a:pt x="5350986" y="524510"/>
                  </a:lnTo>
                  <a:lnTo>
                    <a:pt x="0" y="524510"/>
                  </a:lnTo>
                  <a:lnTo>
                    <a:pt x="657860" y="0"/>
                  </a:lnTo>
                  <a:lnTo>
                    <a:pt x="784860" y="0"/>
                  </a:lnTo>
                  <a:lnTo>
                    <a:pt x="5260816" y="0"/>
                  </a:lnTo>
                  <a:close/>
                </a:path>
              </a:pathLst>
            </a:custGeom>
            <a:solidFill>
              <a:srgbClr val="109D64"/>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mc:AlternateContent xmlns:mc="http://schemas.openxmlformats.org/markup-compatibility/2006" xmlns:a14="http://schemas.microsoft.com/office/drawing/2010/main">
        <mc:Choice Requires="a14">
          <p:sp>
            <p:nvSpPr>
              <p:cNvPr id="9" name="TextBox 25">
                <a:extLst>
                  <a:ext uri="{FF2B5EF4-FFF2-40B4-BE49-F238E27FC236}">
                    <a16:creationId xmlns:a16="http://schemas.microsoft.com/office/drawing/2014/main" id="{DCA9A8BF-5D1B-141C-1052-50BB5BABD9F1}"/>
                  </a:ext>
                </a:extLst>
              </p:cNvPr>
              <p:cNvSpPr txBox="1"/>
              <p:nvPr/>
            </p:nvSpPr>
            <p:spPr>
              <a:xfrm>
                <a:off x="993924" y="790357"/>
                <a:ext cx="7537861" cy="1179810"/>
              </a:xfrm>
              <a:prstGeom prst="rect">
                <a:avLst/>
              </a:prstGeom>
            </p:spPr>
            <p:txBody>
              <a:bodyPr wrap="square" lIns="0" tIns="0" rIns="0" bIns="0" rtlCol="0" anchor="t">
                <a:spAutoFit/>
              </a:bodyPr>
              <a:lstStyle/>
              <a:p>
                <a:pPr algn="ctr" defTabSz="609630">
                  <a:lnSpc>
                    <a:spcPts val="4800"/>
                  </a:lnSpc>
                  <a:spcBef>
                    <a:spcPct val="0"/>
                  </a:spcBef>
                  <a:buClrTx/>
                </a:pPr>
                <a:r>
                  <a:rPr lang="en-VN" sz="3600" kern="1200" dirty="0">
                    <a:solidFill>
                      <a:prstClr val="black"/>
                    </a:solidFill>
                    <a:latin typeface="UTM Avo" panose="02040603050506020204" pitchFamily="18" charset="0"/>
                    <a:ea typeface="Calibri" panose="020F0502020204030204" pitchFamily="34" charset="0"/>
                    <a:cs typeface="Arial" panose="020B0604020202020204" pitchFamily="34" charset="0"/>
                  </a:rPr>
                  <a:t>Tính nhẩm:</a:t>
                </a:r>
              </a:p>
              <a:p>
                <a:pPr algn="ctr" defTabSz="609630">
                  <a:lnSpc>
                    <a:spcPts val="4800"/>
                  </a:lnSpc>
                  <a:spcBef>
                    <a:spcPct val="0"/>
                  </a:spcBef>
                  <a:buClrTx/>
                </a:pPr>
                <a:r>
                  <a:rPr lang="en-VN" sz="3600" kern="1200" dirty="0">
                    <a:solidFill>
                      <a:prstClr val="black"/>
                    </a:solidFill>
                    <a:latin typeface="UTM Avo" panose="02040603050506020204" pitchFamily="18" charset="0"/>
                    <a:ea typeface="Calibri" panose="020F0502020204030204" pitchFamily="34" charset="0"/>
                    <a:cs typeface="Arial" panose="020B0604020202020204" pitchFamily="34" charset="0"/>
                  </a:rPr>
                  <a:t>79 </a:t>
                </a:r>
                <a14:m>
                  <m:oMath xmlns:m="http://schemas.openxmlformats.org/officeDocument/2006/math">
                    <m:r>
                      <a:rPr lang="vi-VN" sz="4000" b="1" i="1" dirty="0">
                        <a:latin typeface="Cambria Math" panose="02040503050406030204" pitchFamily="18" charset="0"/>
                        <a:ea typeface="Cambria Math" panose="02040503050406030204" pitchFamily="18" charset="0"/>
                        <a:cs typeface="Times New Roman" panose="02020603050405020304" pitchFamily="18" charset="0"/>
                      </a:rPr>
                      <m:t>×</m:t>
                    </m:r>
                  </m:oMath>
                </a14:m>
                <a:r>
                  <a:rPr lang="en-VN" sz="3600" kern="1200" dirty="0">
                    <a:solidFill>
                      <a:prstClr val="black"/>
                    </a:solidFill>
                    <a:latin typeface="UTM Avo" panose="02040603050506020204" pitchFamily="18" charset="0"/>
                    <a:ea typeface="Calibri" panose="020F0502020204030204" pitchFamily="34" charset="0"/>
                    <a:cs typeface="Arial" panose="020B0604020202020204" pitchFamily="34" charset="0"/>
                  </a:rPr>
                  <a:t> 11 </a:t>
                </a:r>
                <a14:m>
                  <m:oMath xmlns:m="http://schemas.openxmlformats.org/officeDocument/2006/math">
                    <m:r>
                      <a:rPr lang="en-VN" sz="3600"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VN" sz="36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p>
            </p:txBody>
          </p:sp>
        </mc:Choice>
        <mc:Fallback xmlns="">
          <p:sp>
            <p:nvSpPr>
              <p:cNvPr id="9" name="TextBox 25">
                <a:extLst>
                  <a:ext uri="{FF2B5EF4-FFF2-40B4-BE49-F238E27FC236}">
                    <a16:creationId xmlns:a16="http://schemas.microsoft.com/office/drawing/2014/main" id="{DCA9A8BF-5D1B-141C-1052-50BB5BABD9F1}"/>
                  </a:ext>
                </a:extLst>
              </p:cNvPr>
              <p:cNvSpPr txBox="1">
                <a:spLocks noRot="1" noChangeAspect="1" noMove="1" noResize="1" noEditPoints="1" noAdjustHandles="1" noChangeArrowheads="1" noChangeShapeType="1" noTextEdit="1"/>
              </p:cNvSpPr>
              <p:nvPr/>
            </p:nvSpPr>
            <p:spPr>
              <a:xfrm>
                <a:off x="993924" y="790357"/>
                <a:ext cx="7537861" cy="1179810"/>
              </a:xfrm>
              <a:prstGeom prst="rect">
                <a:avLst/>
              </a:prstGeom>
              <a:blipFill>
                <a:blip r:embed="rId18"/>
                <a:stretch>
                  <a:fillRect t="-11917" b="-21762"/>
                </a:stretch>
              </a:blipFill>
            </p:spPr>
            <p:txBody>
              <a:bodyPr/>
              <a:lstStyle/>
              <a:p>
                <a:r>
                  <a:rPr lang="en-US">
                    <a:noFill/>
                  </a:rPr>
                  <a:t> </a:t>
                </a:r>
              </a:p>
            </p:txBody>
          </p:sp>
        </mc:Fallback>
      </mc:AlternateContent>
      <p:pic>
        <p:nvPicPr>
          <p:cNvPr id="10" name="Picture 2">
            <a:extLst>
              <a:ext uri="{FF2B5EF4-FFF2-40B4-BE49-F238E27FC236}">
                <a16:creationId xmlns:a16="http://schemas.microsoft.com/office/drawing/2014/main" id="{F238B3FC-86C2-D162-0BF4-C974DF13A70D}"/>
              </a:ext>
            </a:extLst>
          </p:cNvPr>
          <p:cNvPicPr>
            <a:picLocks noChangeAspect="1"/>
          </p:cNvPicPr>
          <p:nvPr/>
        </p:nvPicPr>
        <p:blipFill rotWithShape="1">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b="19416"/>
          <a:stretch/>
        </p:blipFill>
        <p:spPr>
          <a:xfrm>
            <a:off x="1487359" y="2364294"/>
            <a:ext cx="5838651" cy="3240561"/>
          </a:xfrm>
          <a:prstGeom prst="rect">
            <a:avLst/>
          </a:prstGeom>
        </p:spPr>
      </p:pic>
      <p:sp>
        <p:nvSpPr>
          <p:cNvPr id="11" name="TextBox 10">
            <a:extLst>
              <a:ext uri="{FF2B5EF4-FFF2-40B4-BE49-F238E27FC236}">
                <a16:creationId xmlns:a16="http://schemas.microsoft.com/office/drawing/2014/main" id="{01939223-965E-08F0-29EE-284E04EE9AC9}"/>
              </a:ext>
            </a:extLst>
          </p:cNvPr>
          <p:cNvSpPr txBox="1"/>
          <p:nvPr/>
        </p:nvSpPr>
        <p:spPr>
          <a:xfrm>
            <a:off x="1664982" y="2416471"/>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A</a:t>
            </a:r>
          </a:p>
        </p:txBody>
      </p:sp>
      <p:sp>
        <p:nvSpPr>
          <p:cNvPr id="18" name="TextBox 17">
            <a:extLst>
              <a:ext uri="{FF2B5EF4-FFF2-40B4-BE49-F238E27FC236}">
                <a16:creationId xmlns:a16="http://schemas.microsoft.com/office/drawing/2014/main" id="{8B1461D0-898B-336B-33F4-17678F7A7911}"/>
              </a:ext>
            </a:extLst>
          </p:cNvPr>
          <p:cNvSpPr txBox="1"/>
          <p:nvPr/>
        </p:nvSpPr>
        <p:spPr>
          <a:xfrm>
            <a:off x="1664982" y="3270542"/>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B</a:t>
            </a:r>
          </a:p>
        </p:txBody>
      </p:sp>
      <p:sp>
        <p:nvSpPr>
          <p:cNvPr id="19" name="TextBox 18">
            <a:extLst>
              <a:ext uri="{FF2B5EF4-FFF2-40B4-BE49-F238E27FC236}">
                <a16:creationId xmlns:a16="http://schemas.microsoft.com/office/drawing/2014/main" id="{DD1A802F-59F0-37C0-1385-881A8331EC81}"/>
              </a:ext>
            </a:extLst>
          </p:cNvPr>
          <p:cNvSpPr txBox="1"/>
          <p:nvPr/>
        </p:nvSpPr>
        <p:spPr>
          <a:xfrm>
            <a:off x="1664982" y="4124614"/>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C</a:t>
            </a:r>
          </a:p>
        </p:txBody>
      </p:sp>
      <p:sp>
        <p:nvSpPr>
          <p:cNvPr id="20" name="TextBox 19">
            <a:extLst>
              <a:ext uri="{FF2B5EF4-FFF2-40B4-BE49-F238E27FC236}">
                <a16:creationId xmlns:a16="http://schemas.microsoft.com/office/drawing/2014/main" id="{7C94394B-E07F-D08F-8307-CFCD66FF1B2C}"/>
              </a:ext>
            </a:extLst>
          </p:cNvPr>
          <p:cNvSpPr txBox="1"/>
          <p:nvPr/>
        </p:nvSpPr>
        <p:spPr>
          <a:xfrm>
            <a:off x="1664982" y="4962810"/>
            <a:ext cx="3049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D</a:t>
            </a:r>
          </a:p>
        </p:txBody>
      </p:sp>
      <p:grpSp>
        <p:nvGrpSpPr>
          <p:cNvPr id="36" name="Group 35">
            <a:extLst>
              <a:ext uri="{FF2B5EF4-FFF2-40B4-BE49-F238E27FC236}">
                <a16:creationId xmlns:a16="http://schemas.microsoft.com/office/drawing/2014/main" id="{301E2F35-26F2-1DED-935D-11DA60EF9E8C}"/>
              </a:ext>
            </a:extLst>
          </p:cNvPr>
          <p:cNvGrpSpPr/>
          <p:nvPr/>
        </p:nvGrpSpPr>
        <p:grpSpPr>
          <a:xfrm>
            <a:off x="2267712" y="3145536"/>
            <a:ext cx="5019121" cy="648155"/>
            <a:chOff x="2337759" y="3207802"/>
            <a:chExt cx="4949074" cy="585889"/>
          </a:xfrm>
        </p:grpSpPr>
        <p:sp>
          <p:nvSpPr>
            <p:cNvPr id="27" name="Rounded Rectangle 23">
              <a:extLst>
                <a:ext uri="{FF2B5EF4-FFF2-40B4-BE49-F238E27FC236}">
                  <a16:creationId xmlns:a16="http://schemas.microsoft.com/office/drawing/2014/main" id="{D2935D6D-17FB-A96E-CC6D-A27A2B0B459B}"/>
                </a:ext>
              </a:extLst>
            </p:cNvPr>
            <p:cNvSpPr/>
            <p:nvPr/>
          </p:nvSpPr>
          <p:spPr>
            <a:xfrm>
              <a:off x="2337759" y="3207802"/>
              <a:ext cx="4949074" cy="58588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1" name="TextBox 20">
              <a:extLst>
                <a:ext uri="{FF2B5EF4-FFF2-40B4-BE49-F238E27FC236}">
                  <a16:creationId xmlns:a16="http://schemas.microsoft.com/office/drawing/2014/main" id="{A27BD570-A118-57A6-229D-8D77A99F404C}"/>
                </a:ext>
              </a:extLst>
            </p:cNvPr>
            <p:cNvSpPr txBox="1"/>
            <p:nvPr/>
          </p:nvSpPr>
          <p:spPr>
            <a:xfrm>
              <a:off x="2654014" y="3266220"/>
              <a:ext cx="4269363" cy="472956"/>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698</a:t>
              </a:r>
              <a:r>
                <a:rPr lang="en-US" sz="2800" kern="1200" dirty="0">
                  <a:solidFill>
                    <a:prstClr val="black"/>
                  </a:solidFill>
                  <a:latin typeface="UTM Avo" panose="02040603050506020204" pitchFamily="18" charset="0"/>
                  <a:ea typeface="+mn-ea"/>
                  <a:cs typeface="Arial" panose="020B0604020202020204" pitchFamily="34" charset="0"/>
                </a:rPr>
                <a:t>.</a:t>
              </a:r>
              <a:endParaRPr lang="en-VN" sz="2800" kern="1200" dirty="0">
                <a:solidFill>
                  <a:prstClr val="black"/>
                </a:solidFill>
                <a:latin typeface="UTM Avo" panose="02040603050506020204" pitchFamily="18" charset="0"/>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4EC29090-0F83-D972-2B74-13D40BC305F1}"/>
              </a:ext>
            </a:extLst>
          </p:cNvPr>
          <p:cNvGrpSpPr/>
          <p:nvPr/>
        </p:nvGrpSpPr>
        <p:grpSpPr>
          <a:xfrm>
            <a:off x="2337759" y="4051310"/>
            <a:ext cx="4949074" cy="588452"/>
            <a:chOff x="2337759" y="4051310"/>
            <a:chExt cx="4949074" cy="588452"/>
          </a:xfrm>
        </p:grpSpPr>
        <p:sp>
          <p:nvSpPr>
            <p:cNvPr id="28" name="Rounded Rectangle 23">
              <a:extLst>
                <a:ext uri="{FF2B5EF4-FFF2-40B4-BE49-F238E27FC236}">
                  <a16:creationId xmlns:a16="http://schemas.microsoft.com/office/drawing/2014/main" id="{D82DC5A6-CE52-0AFB-161A-D2E45FC9FE32}"/>
                </a:ext>
              </a:extLst>
            </p:cNvPr>
            <p:cNvSpPr/>
            <p:nvPr/>
          </p:nvSpPr>
          <p:spPr>
            <a:xfrm>
              <a:off x="2337759" y="4051310"/>
              <a:ext cx="4949074" cy="58588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2" name="TextBox 21">
              <a:extLst>
                <a:ext uri="{FF2B5EF4-FFF2-40B4-BE49-F238E27FC236}">
                  <a16:creationId xmlns:a16="http://schemas.microsoft.com/office/drawing/2014/main" id="{A27B0B34-A3E9-97B4-3F4A-BEA53B395D31}"/>
                </a:ext>
              </a:extLst>
            </p:cNvPr>
            <p:cNvSpPr txBox="1"/>
            <p:nvPr/>
          </p:nvSpPr>
          <p:spPr>
            <a:xfrm>
              <a:off x="2654014" y="4116542"/>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769</a:t>
              </a:r>
              <a:r>
                <a:rPr lang="en-US" sz="2800" kern="1200" dirty="0">
                  <a:solidFill>
                    <a:prstClr val="black"/>
                  </a:solidFill>
                  <a:latin typeface="UTM Avo" panose="02040603050506020204" pitchFamily="18" charset="0"/>
                  <a:ea typeface="+mn-ea"/>
                  <a:cs typeface="Arial" panose="020B0604020202020204" pitchFamily="34" charset="0"/>
                </a:rPr>
                <a:t>.</a:t>
              </a:r>
              <a:endParaRPr lang="en-VN" sz="2800" kern="1200" dirty="0">
                <a:solidFill>
                  <a:prstClr val="black"/>
                </a:solidFill>
                <a:latin typeface="UTM Avo" panose="02040603050506020204" pitchFamily="18" charset="0"/>
                <a:ea typeface="+mn-ea"/>
                <a:cs typeface="Arial" panose="020B0604020202020204" pitchFamily="34" charset="0"/>
              </a:endParaRPr>
            </a:p>
          </p:txBody>
        </p:sp>
      </p:grpSp>
      <p:grpSp>
        <p:nvGrpSpPr>
          <p:cNvPr id="38" name="Group 37">
            <a:extLst>
              <a:ext uri="{FF2B5EF4-FFF2-40B4-BE49-F238E27FC236}">
                <a16:creationId xmlns:a16="http://schemas.microsoft.com/office/drawing/2014/main" id="{40256AD9-B41B-4F2F-7698-3B7F123F0020}"/>
              </a:ext>
            </a:extLst>
          </p:cNvPr>
          <p:cNvGrpSpPr/>
          <p:nvPr/>
        </p:nvGrpSpPr>
        <p:grpSpPr>
          <a:xfrm>
            <a:off x="2337759" y="4894818"/>
            <a:ext cx="4949074" cy="597630"/>
            <a:chOff x="2337759" y="4894818"/>
            <a:chExt cx="4949074" cy="597630"/>
          </a:xfrm>
        </p:grpSpPr>
        <p:sp>
          <p:nvSpPr>
            <p:cNvPr id="33" name="Rounded Rectangle 23">
              <a:extLst>
                <a:ext uri="{FF2B5EF4-FFF2-40B4-BE49-F238E27FC236}">
                  <a16:creationId xmlns:a16="http://schemas.microsoft.com/office/drawing/2014/main" id="{31100162-7219-CEFD-5AEA-281C8FA68974}"/>
                </a:ext>
              </a:extLst>
            </p:cNvPr>
            <p:cNvSpPr/>
            <p:nvPr/>
          </p:nvSpPr>
          <p:spPr>
            <a:xfrm>
              <a:off x="2337759" y="4894818"/>
              <a:ext cx="4949074" cy="58588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3" name="TextBox 22">
              <a:extLst>
                <a:ext uri="{FF2B5EF4-FFF2-40B4-BE49-F238E27FC236}">
                  <a16:creationId xmlns:a16="http://schemas.microsoft.com/office/drawing/2014/main" id="{3C899401-45CD-31EF-DB45-0CAC0120B157}"/>
                </a:ext>
              </a:extLst>
            </p:cNvPr>
            <p:cNvSpPr txBox="1"/>
            <p:nvPr/>
          </p:nvSpPr>
          <p:spPr>
            <a:xfrm>
              <a:off x="2654014" y="4969228"/>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896</a:t>
              </a:r>
              <a:r>
                <a:rPr lang="en-US" sz="2800" kern="1200" dirty="0">
                  <a:solidFill>
                    <a:prstClr val="black"/>
                  </a:solidFill>
                  <a:latin typeface="UTM Avo" panose="02040603050506020204" pitchFamily="18" charset="0"/>
                  <a:ea typeface="+mn-ea"/>
                  <a:cs typeface="Arial" panose="020B0604020202020204" pitchFamily="34" charset="0"/>
                </a:rPr>
                <a:t>.</a:t>
              </a:r>
              <a:endParaRPr lang="en-VN" sz="2800" kern="1200" dirty="0">
                <a:solidFill>
                  <a:prstClr val="black"/>
                </a:solidFill>
                <a:latin typeface="UTM Avo" panose="02040603050506020204" pitchFamily="18" charset="0"/>
                <a:ea typeface="+mn-ea"/>
                <a:cs typeface="Arial" panose="020B0604020202020204" pitchFamily="34" charset="0"/>
              </a:endParaRPr>
            </a:p>
          </p:txBody>
        </p:sp>
      </p:grpSp>
      <p:grpSp>
        <p:nvGrpSpPr>
          <p:cNvPr id="35" name="Group 34">
            <a:extLst>
              <a:ext uri="{FF2B5EF4-FFF2-40B4-BE49-F238E27FC236}">
                <a16:creationId xmlns:a16="http://schemas.microsoft.com/office/drawing/2014/main" id="{5F65ED84-4071-FB17-D33D-E6E508DB3ACB}"/>
              </a:ext>
            </a:extLst>
          </p:cNvPr>
          <p:cNvGrpSpPr/>
          <p:nvPr/>
        </p:nvGrpSpPr>
        <p:grpSpPr>
          <a:xfrm>
            <a:off x="2358547" y="2351720"/>
            <a:ext cx="4949074" cy="612369"/>
            <a:chOff x="2346385" y="2364712"/>
            <a:chExt cx="4949074" cy="612369"/>
          </a:xfrm>
        </p:grpSpPr>
        <p:sp>
          <p:nvSpPr>
            <p:cNvPr id="24" name="Rounded Rectangle 23">
              <a:extLst>
                <a:ext uri="{FF2B5EF4-FFF2-40B4-BE49-F238E27FC236}">
                  <a16:creationId xmlns:a16="http://schemas.microsoft.com/office/drawing/2014/main" id="{EB79A0F5-166B-9AEE-1C42-AF7A0B6AFF09}"/>
                </a:ext>
              </a:extLst>
            </p:cNvPr>
            <p:cNvSpPr/>
            <p:nvPr/>
          </p:nvSpPr>
          <p:spPr>
            <a:xfrm>
              <a:off x="2346385" y="2364712"/>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5" name="TextBox 24">
              <a:extLst>
                <a:ext uri="{FF2B5EF4-FFF2-40B4-BE49-F238E27FC236}">
                  <a16:creationId xmlns:a16="http://schemas.microsoft.com/office/drawing/2014/main" id="{3CF16763-1A6E-7AF3-A1F7-2C6623F78B2B}"/>
                </a:ext>
              </a:extLst>
            </p:cNvPr>
            <p:cNvSpPr txBox="1"/>
            <p:nvPr/>
          </p:nvSpPr>
          <p:spPr>
            <a:xfrm>
              <a:off x="2628174" y="2415897"/>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869</a:t>
              </a:r>
              <a:r>
                <a:rPr lang="en-US" sz="2667" kern="1200" dirty="0">
                  <a:solidFill>
                    <a:prstClr val="black"/>
                  </a:solidFill>
                  <a:latin typeface="UTM Avo" panose="02040603050506020204" pitchFamily="18" charset="0"/>
                  <a:ea typeface="+mn-ea"/>
                  <a:cs typeface="Arial" panose="020B0604020202020204" pitchFamily="34" charset="0"/>
                </a:rPr>
                <a:t>.</a:t>
              </a:r>
              <a:endParaRPr lang="en-VN" sz="2667" kern="1200" dirty="0">
                <a:solidFill>
                  <a:prstClr val="black"/>
                </a:solidFill>
                <a:latin typeface="UTM Avo" panose="02040603050506020204" pitchFamily="18" charset="0"/>
                <a:ea typeface="+mn-ea"/>
                <a:cs typeface="Arial" panose="020B0604020202020204" pitchFamily="34" charset="0"/>
              </a:endParaRPr>
            </a:p>
          </p:txBody>
        </p:sp>
      </p:grpSp>
      <p:pic>
        <p:nvPicPr>
          <p:cNvPr id="34" name="Picture 2" descr="Tick Sign PNGs for Free Download">
            <a:extLst>
              <a:ext uri="{FF2B5EF4-FFF2-40B4-BE49-F238E27FC236}">
                <a16:creationId xmlns:a16="http://schemas.microsoft.com/office/drawing/2014/main" id="{242C4DF1-8465-F6D0-A9F2-96735FA9B34C}"/>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83021" y="2394165"/>
            <a:ext cx="492168" cy="49216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8149753B-C42C-7AB5-0332-20E4E9E1BC69}"/>
              </a:ext>
            </a:extLst>
          </p:cNvPr>
          <p:cNvPicPr>
            <a:picLocks noChangeAspect="1"/>
          </p:cNvPicPr>
          <p:nvPr/>
        </p:nvPicPr>
        <p:blipFill>
          <a:blip r:embed="rId22"/>
          <a:stretch>
            <a:fillRect/>
          </a:stretch>
        </p:blipFill>
        <p:spPr>
          <a:xfrm>
            <a:off x="10423618" y="0"/>
            <a:ext cx="1760561" cy="853978"/>
          </a:xfrm>
          <a:prstGeom prst="rect">
            <a:avLst/>
          </a:prstGeom>
        </p:spPr>
      </p:pic>
    </p:spTree>
    <p:extLst>
      <p:ext uri="{BB962C8B-B14F-4D97-AF65-F5344CB8AC3E}">
        <p14:creationId xmlns:p14="http://schemas.microsoft.com/office/powerpoint/2010/main" val="2293383231"/>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5"/>
                  </p:tgtEl>
                </p:cond>
              </p:nextCondLst>
            </p:seq>
            <p:seq concurrent="1" nextAc="seek">
              <p:cTn id="8" restart="whenNotActive" fill="hold" evtFilter="cancelBubble" nodeType="interactiveSeq">
                <p:stCondLst>
                  <p:cond evt="onClick" delay="0">
                    <p:tgtEl>
                      <p:spTgt spid="36"/>
                    </p:tgtEl>
                  </p:cond>
                </p:stCondLst>
                <p:endSync evt="end" delay="0">
                  <p:rtn val="all"/>
                </p:endSync>
                <p:childTnLst>
                  <p:par>
                    <p:cTn id="9" fill="hold">
                      <p:stCondLst>
                        <p:cond delay="0"/>
                      </p:stCondLst>
                      <p:childTnLst>
                        <p:par>
                          <p:cTn id="10" fill="hold">
                            <p:stCondLst>
                              <p:cond delay="0"/>
                            </p:stCondLst>
                            <p:childTnLst>
                              <p:par>
                                <p:cTn id="11" presetID="9" presetClass="emph" presetSubtype="0" nodeType="clickEffect">
                                  <p:stCondLst>
                                    <p:cond delay="0"/>
                                  </p:stCondLst>
                                  <p:childTnLst>
                                    <p:set>
                                      <p:cBhvr>
                                        <p:cTn id="12" dur="indefinite"/>
                                        <p:tgtEl>
                                          <p:spTgt spid="36"/>
                                        </p:tgtEl>
                                        <p:attrNameLst>
                                          <p:attrName>style.opacity</p:attrName>
                                        </p:attrNameLst>
                                      </p:cBhvr>
                                      <p:to>
                                        <p:strVal val="0.5"/>
                                      </p:to>
                                    </p:set>
                                    <p:animEffect filter="image" prLst="opacity: 0.5">
                                      <p:cBhvr rctx="IE">
                                        <p:cTn id="13" dur="indefinite"/>
                                        <p:tgtEl>
                                          <p:spTgt spid="36"/>
                                        </p:tgtEl>
                                      </p:cBhvr>
                                    </p:animEffect>
                                  </p:childTnLst>
                                  <p:subTnLst>
                                    <p:audio>
                                      <p:cMediaNode>
                                        <p:cTn display="0" masterRel="sameClick">
                                          <p:stCondLst>
                                            <p:cond evt="begin" delay="0">
                                              <p:tn val="1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6"/>
                  </p:tgtEl>
                </p:cond>
              </p:nextCondLst>
            </p:seq>
            <p:seq concurrent="1" nextAc="seek">
              <p:cTn id="14" restart="whenNotActive" fill="hold" evtFilter="cancelBubble" nodeType="interactiveSeq">
                <p:stCondLst>
                  <p:cond evt="onClick" delay="0">
                    <p:tgtEl>
                      <p:spTgt spid="37"/>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37"/>
                                        </p:tgtEl>
                                        <p:attrNameLst>
                                          <p:attrName>style.opacity</p:attrName>
                                        </p:attrNameLst>
                                      </p:cBhvr>
                                      <p:to>
                                        <p:strVal val="0.5"/>
                                      </p:to>
                                    </p:set>
                                    <p:animEffect filter="image" prLst="opacity: 0.5">
                                      <p:cBhvr rctx="IE">
                                        <p:cTn id="19" dur="indefinite"/>
                                        <p:tgtEl>
                                          <p:spTgt spid="37"/>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7"/>
                  </p:tgtEl>
                </p:cond>
              </p:nextCondLst>
            </p:seq>
            <p:seq concurrent="1" nextAc="seek">
              <p:cTn id="20" restart="whenNotActive" fill="hold" evtFilter="cancelBubble" nodeType="interactiveSeq">
                <p:stCondLst>
                  <p:cond evt="onClick" delay="0">
                    <p:tgtEl>
                      <p:spTgt spid="38"/>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38"/>
                                        </p:tgtEl>
                                        <p:attrNameLst>
                                          <p:attrName>style.opacity</p:attrName>
                                        </p:attrNameLst>
                                      </p:cBhvr>
                                      <p:to>
                                        <p:strVal val="0.5"/>
                                      </p:to>
                                    </p:set>
                                    <p:animEffect filter="image" prLst="opacity: 0.5">
                                      <p:cBhvr rctx="IE">
                                        <p:cTn id="25" dur="indefinite"/>
                                        <p:tgtEl>
                                          <p:spTgt spid="38"/>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1633046" y="-1633046"/>
            <a:ext cx="6858000" cy="10124092"/>
          </a:xfrm>
          <a:custGeom>
            <a:avLst/>
            <a:gdLst/>
            <a:ahLst/>
            <a:cxnLst/>
            <a:rect l="l" t="t" r="r" b="b"/>
            <a:pathLst>
              <a:path w="12240435" h="15186138">
                <a:moveTo>
                  <a:pt x="12240435" y="0"/>
                </a:moveTo>
                <a:lnTo>
                  <a:pt x="0" y="0"/>
                </a:lnTo>
                <a:lnTo>
                  <a:pt x="0" y="15186137"/>
                </a:lnTo>
                <a:lnTo>
                  <a:pt x="12240435" y="15186137"/>
                </a:lnTo>
                <a:lnTo>
                  <a:pt x="12240435" y="0"/>
                </a:lnTo>
                <a:close/>
              </a:path>
            </a:pathLst>
          </a:custGeom>
          <a:blipFill>
            <a:blip r:embed="rId5">
              <a:extLst>
                <a:ext uri="{96DAC541-7B7A-43D3-8B79-37D633B846F1}">
                  <asvg:svgBlip xmlns:asvg="http://schemas.microsoft.com/office/drawing/2016/SVG/main" r:embed="rId6"/>
                </a:ext>
              </a:extLst>
            </a:blip>
            <a:stretch>
              <a:fillRect l="-32381" t="-43208" r="-10850"/>
            </a:stretch>
          </a:blipFill>
        </p:spPr>
        <p:txBody>
          <a:bodyPr/>
          <a:lstStyle/>
          <a:p>
            <a:pPr defTabSz="609630">
              <a:buClrTx/>
            </a:pPr>
            <a:endParaRPr lang="en-VN" sz="1200" kern="1200" dirty="0">
              <a:solidFill>
                <a:prstClr val="black"/>
              </a:solidFill>
              <a:latin typeface="UTM Avo" panose="02040603050506020204" pitchFamily="18" charset="0"/>
              <a:ea typeface="+mn-ea"/>
              <a:cs typeface="+mn-cs"/>
            </a:endParaRPr>
          </a:p>
        </p:txBody>
      </p:sp>
      <p:grpSp>
        <p:nvGrpSpPr>
          <p:cNvPr id="3" name="Group 3"/>
          <p:cNvGrpSpPr/>
          <p:nvPr/>
        </p:nvGrpSpPr>
        <p:grpSpPr>
          <a:xfrm rot="218793">
            <a:off x="9581654" y="4322446"/>
            <a:ext cx="2448591" cy="2703173"/>
            <a:chOff x="0" y="0"/>
            <a:chExt cx="4510908" cy="4979911"/>
          </a:xfrm>
        </p:grpSpPr>
        <p:sp>
          <p:nvSpPr>
            <p:cNvPr id="4" name="Freeform 4"/>
            <p:cNvSpPr/>
            <p:nvPr/>
          </p:nvSpPr>
          <p:spPr>
            <a:xfrm>
              <a:off x="10160" y="16510"/>
              <a:ext cx="4488048" cy="4951971"/>
            </a:xfrm>
            <a:custGeom>
              <a:avLst/>
              <a:gdLst/>
              <a:ahLst/>
              <a:cxnLst/>
              <a:rect l="l" t="t" r="r" b="b"/>
              <a:pathLst>
                <a:path w="4488048" h="4951971">
                  <a:moveTo>
                    <a:pt x="4488048" y="4951971"/>
                  </a:moveTo>
                  <a:lnTo>
                    <a:pt x="0" y="4944351"/>
                  </a:lnTo>
                  <a:lnTo>
                    <a:pt x="0" y="1730700"/>
                  </a:lnTo>
                  <a:lnTo>
                    <a:pt x="17780" y="19050"/>
                  </a:lnTo>
                  <a:lnTo>
                    <a:pt x="2235976" y="0"/>
                  </a:lnTo>
                  <a:lnTo>
                    <a:pt x="4468998" y="5080"/>
                  </a:lnTo>
                  <a:close/>
                </a:path>
              </a:pathLst>
            </a:custGeom>
            <a:solidFill>
              <a:srgbClr val="FAEA84"/>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5" name="Freeform 5"/>
            <p:cNvSpPr/>
            <p:nvPr/>
          </p:nvSpPr>
          <p:spPr>
            <a:xfrm>
              <a:off x="-3810" y="0"/>
              <a:ext cx="4517258" cy="4978641"/>
            </a:xfrm>
            <a:custGeom>
              <a:avLst/>
              <a:gdLst/>
              <a:ahLst/>
              <a:cxnLst/>
              <a:rect l="l" t="t" r="r" b="b"/>
              <a:pathLst>
                <a:path w="4517258" h="4978641">
                  <a:moveTo>
                    <a:pt x="4482968" y="21590"/>
                  </a:moveTo>
                  <a:cubicBezTo>
                    <a:pt x="4484238" y="34290"/>
                    <a:pt x="4484238" y="44450"/>
                    <a:pt x="4485508" y="54610"/>
                  </a:cubicBezTo>
                  <a:cubicBezTo>
                    <a:pt x="4488048" y="139425"/>
                    <a:pt x="4489318" y="248164"/>
                    <a:pt x="4491858" y="353020"/>
                  </a:cubicBezTo>
                  <a:cubicBezTo>
                    <a:pt x="4491858" y="504478"/>
                    <a:pt x="4504558" y="3490918"/>
                    <a:pt x="4510908" y="3642376"/>
                  </a:cubicBezTo>
                  <a:cubicBezTo>
                    <a:pt x="4517258" y="3871505"/>
                    <a:pt x="4513448" y="4104517"/>
                    <a:pt x="4513448" y="4333646"/>
                  </a:cubicBezTo>
                  <a:cubicBezTo>
                    <a:pt x="4513448" y="4535589"/>
                    <a:pt x="4514718" y="4721999"/>
                    <a:pt x="4515988" y="4917681"/>
                  </a:cubicBezTo>
                  <a:cubicBezTo>
                    <a:pt x="4515988" y="4939271"/>
                    <a:pt x="4515988" y="4953241"/>
                    <a:pt x="4515988" y="4977371"/>
                  </a:cubicBezTo>
                  <a:cubicBezTo>
                    <a:pt x="4493128" y="4977371"/>
                    <a:pt x="4472808" y="4978641"/>
                    <a:pt x="4443397" y="4977371"/>
                  </a:cubicBezTo>
                  <a:cubicBezTo>
                    <a:pt x="4216368" y="4972291"/>
                    <a:pt x="3985846" y="4978641"/>
                    <a:pt x="3758816" y="4973561"/>
                  </a:cubicBezTo>
                  <a:cubicBezTo>
                    <a:pt x="3622599" y="4969751"/>
                    <a:pt x="3489874" y="4972291"/>
                    <a:pt x="3353657" y="4969751"/>
                  </a:cubicBezTo>
                  <a:cubicBezTo>
                    <a:pt x="3290787" y="4968481"/>
                    <a:pt x="3227918" y="4967211"/>
                    <a:pt x="3165048" y="4965941"/>
                  </a:cubicBezTo>
                  <a:cubicBezTo>
                    <a:pt x="3126628" y="4965941"/>
                    <a:pt x="3091700" y="4967211"/>
                    <a:pt x="3053279" y="4967211"/>
                  </a:cubicBezTo>
                  <a:cubicBezTo>
                    <a:pt x="2955483" y="4965941"/>
                    <a:pt x="2686540" y="4967211"/>
                    <a:pt x="2588743" y="4965941"/>
                  </a:cubicBezTo>
                  <a:cubicBezTo>
                    <a:pt x="2518888" y="4964671"/>
                    <a:pt x="1121785" y="4973561"/>
                    <a:pt x="1051930" y="4972291"/>
                  </a:cubicBezTo>
                  <a:cubicBezTo>
                    <a:pt x="1034466" y="4972291"/>
                    <a:pt x="1013510" y="4973561"/>
                    <a:pt x="996046" y="4973561"/>
                  </a:cubicBezTo>
                  <a:cubicBezTo>
                    <a:pt x="954133" y="4973561"/>
                    <a:pt x="915712" y="4974831"/>
                    <a:pt x="873799" y="4974831"/>
                  </a:cubicBezTo>
                  <a:cubicBezTo>
                    <a:pt x="769016" y="4974831"/>
                    <a:pt x="667726" y="4973561"/>
                    <a:pt x="562944" y="4972291"/>
                  </a:cubicBezTo>
                  <a:cubicBezTo>
                    <a:pt x="500074" y="4971021"/>
                    <a:pt x="437205" y="4969751"/>
                    <a:pt x="377828" y="4968481"/>
                  </a:cubicBezTo>
                  <a:cubicBezTo>
                    <a:pt x="266059" y="4967211"/>
                    <a:pt x="154291" y="4965941"/>
                    <a:pt x="48260" y="4965941"/>
                  </a:cubicBezTo>
                  <a:cubicBezTo>
                    <a:pt x="38100" y="4965941"/>
                    <a:pt x="29210" y="4965941"/>
                    <a:pt x="19050" y="4964671"/>
                  </a:cubicBezTo>
                  <a:cubicBezTo>
                    <a:pt x="10160" y="4963401"/>
                    <a:pt x="5080" y="4957051"/>
                    <a:pt x="7620" y="4948161"/>
                  </a:cubicBezTo>
                  <a:cubicBezTo>
                    <a:pt x="16510" y="4916176"/>
                    <a:pt x="12700" y="4819088"/>
                    <a:pt x="11430" y="4718116"/>
                  </a:cubicBezTo>
                  <a:cubicBezTo>
                    <a:pt x="10160" y="4512289"/>
                    <a:pt x="6350" y="4310344"/>
                    <a:pt x="7620" y="4104517"/>
                  </a:cubicBezTo>
                  <a:cubicBezTo>
                    <a:pt x="5080" y="3848203"/>
                    <a:pt x="0" y="675353"/>
                    <a:pt x="7620" y="415156"/>
                  </a:cubicBezTo>
                  <a:cubicBezTo>
                    <a:pt x="8890" y="364670"/>
                    <a:pt x="7620" y="310301"/>
                    <a:pt x="8890" y="259815"/>
                  </a:cubicBezTo>
                  <a:cubicBezTo>
                    <a:pt x="10160" y="178261"/>
                    <a:pt x="12700" y="88939"/>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4960861"/>
                  </a:moveTo>
                  <a:cubicBezTo>
                    <a:pt x="4494398" y="4944351"/>
                    <a:pt x="4495668" y="4931651"/>
                    <a:pt x="4495668" y="4918951"/>
                  </a:cubicBezTo>
                  <a:cubicBezTo>
                    <a:pt x="4494398" y="4702582"/>
                    <a:pt x="4493128" y="4496755"/>
                    <a:pt x="4493128" y="4275393"/>
                  </a:cubicBezTo>
                  <a:cubicBezTo>
                    <a:pt x="4493128" y="4174421"/>
                    <a:pt x="4495668" y="4073449"/>
                    <a:pt x="4494398" y="3972477"/>
                  </a:cubicBezTo>
                  <a:cubicBezTo>
                    <a:pt x="4494398" y="3879272"/>
                    <a:pt x="4493128" y="3782183"/>
                    <a:pt x="4491858" y="3688979"/>
                  </a:cubicBezTo>
                  <a:cubicBezTo>
                    <a:pt x="4486778" y="3545287"/>
                    <a:pt x="4475348" y="570498"/>
                    <a:pt x="4475348" y="426807"/>
                  </a:cubicBezTo>
                  <a:cubicBezTo>
                    <a:pt x="4472808" y="306417"/>
                    <a:pt x="4470268" y="182144"/>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289"/>
                  </a:cubicBezTo>
                  <a:cubicBezTo>
                    <a:pt x="31750" y="147192"/>
                    <a:pt x="31750" y="217096"/>
                    <a:pt x="30480" y="287000"/>
                  </a:cubicBezTo>
                  <a:cubicBezTo>
                    <a:pt x="29210" y="403506"/>
                    <a:pt x="26670" y="516129"/>
                    <a:pt x="25400" y="632635"/>
                  </a:cubicBezTo>
                  <a:cubicBezTo>
                    <a:pt x="20320" y="756908"/>
                    <a:pt x="26670" y="3793834"/>
                    <a:pt x="29210" y="3918107"/>
                  </a:cubicBezTo>
                  <a:cubicBezTo>
                    <a:pt x="29210" y="4050147"/>
                    <a:pt x="29210" y="4186071"/>
                    <a:pt x="30480" y="4318112"/>
                  </a:cubicBezTo>
                  <a:cubicBezTo>
                    <a:pt x="30480" y="4415200"/>
                    <a:pt x="33020" y="4512289"/>
                    <a:pt x="33020" y="4609377"/>
                  </a:cubicBezTo>
                  <a:cubicBezTo>
                    <a:pt x="33020" y="4714232"/>
                    <a:pt x="33020" y="4819088"/>
                    <a:pt x="31750" y="4918951"/>
                  </a:cubicBezTo>
                  <a:cubicBezTo>
                    <a:pt x="31750" y="4922761"/>
                    <a:pt x="31750" y="4925301"/>
                    <a:pt x="31750" y="4929111"/>
                  </a:cubicBezTo>
                  <a:cubicBezTo>
                    <a:pt x="31750" y="4939271"/>
                    <a:pt x="35560" y="4943081"/>
                    <a:pt x="44450" y="4943081"/>
                  </a:cubicBezTo>
                  <a:cubicBezTo>
                    <a:pt x="73958" y="4943081"/>
                    <a:pt x="122856" y="4944351"/>
                    <a:pt x="168262" y="4944351"/>
                  </a:cubicBezTo>
                  <a:cubicBezTo>
                    <a:pt x="234625" y="4944351"/>
                    <a:pt x="304480" y="4941811"/>
                    <a:pt x="370842" y="4944351"/>
                  </a:cubicBezTo>
                  <a:cubicBezTo>
                    <a:pt x="479118" y="4948161"/>
                    <a:pt x="587393" y="4950701"/>
                    <a:pt x="695669" y="4949431"/>
                  </a:cubicBezTo>
                  <a:cubicBezTo>
                    <a:pt x="765524" y="4948161"/>
                    <a:pt x="831886" y="4950701"/>
                    <a:pt x="901741" y="4950701"/>
                  </a:cubicBezTo>
                  <a:cubicBezTo>
                    <a:pt x="1003031" y="4950701"/>
                    <a:pt x="1104321" y="4949431"/>
                    <a:pt x="1205611" y="4950701"/>
                  </a:cubicBezTo>
                  <a:cubicBezTo>
                    <a:pt x="1355800" y="4951971"/>
                    <a:pt x="3004381" y="4941811"/>
                    <a:pt x="3158062" y="4944351"/>
                  </a:cubicBezTo>
                  <a:cubicBezTo>
                    <a:pt x="3224425" y="4945621"/>
                    <a:pt x="3290787" y="4946891"/>
                    <a:pt x="3353657" y="4946891"/>
                  </a:cubicBezTo>
                  <a:cubicBezTo>
                    <a:pt x="3468918" y="4949431"/>
                    <a:pt x="3580686" y="4945621"/>
                    <a:pt x="3695947" y="4949431"/>
                  </a:cubicBezTo>
                  <a:cubicBezTo>
                    <a:pt x="3790251" y="4951971"/>
                    <a:pt x="3884556" y="4951971"/>
                    <a:pt x="3978860" y="4954511"/>
                  </a:cubicBezTo>
                  <a:cubicBezTo>
                    <a:pt x="4118571" y="4958321"/>
                    <a:pt x="4258281" y="4960861"/>
                    <a:pt x="4397991" y="4962131"/>
                  </a:cubicBezTo>
                  <a:cubicBezTo>
                    <a:pt x="4450383" y="4962131"/>
                    <a:pt x="4472808" y="4960861"/>
                    <a:pt x="4493128" y="4960861"/>
                  </a:cubicBezTo>
                  <a:close/>
                </a:path>
              </a:pathLst>
            </a:custGeom>
            <a:solidFill>
              <a:srgbClr val="F16B16"/>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grpSp>
        <p:nvGrpSpPr>
          <p:cNvPr id="6" name="Group 6"/>
          <p:cNvGrpSpPr/>
          <p:nvPr/>
        </p:nvGrpSpPr>
        <p:grpSpPr>
          <a:xfrm>
            <a:off x="9592603" y="4322794"/>
            <a:ext cx="2448591" cy="2777955"/>
            <a:chOff x="0" y="0"/>
            <a:chExt cx="4510908" cy="5117678"/>
          </a:xfrm>
        </p:grpSpPr>
        <p:sp>
          <p:nvSpPr>
            <p:cNvPr id="7" name="Freeform 7"/>
            <p:cNvSpPr/>
            <p:nvPr/>
          </p:nvSpPr>
          <p:spPr>
            <a:xfrm>
              <a:off x="10160" y="16510"/>
              <a:ext cx="4488048" cy="5089738"/>
            </a:xfrm>
            <a:custGeom>
              <a:avLst/>
              <a:gdLst/>
              <a:ahLst/>
              <a:cxnLst/>
              <a:rect l="l" t="t" r="r" b="b"/>
              <a:pathLst>
                <a:path w="4488048" h="5089738">
                  <a:moveTo>
                    <a:pt x="4488048" y="5089738"/>
                  </a:moveTo>
                  <a:lnTo>
                    <a:pt x="0" y="5082118"/>
                  </a:lnTo>
                  <a:lnTo>
                    <a:pt x="0" y="1778481"/>
                  </a:lnTo>
                  <a:lnTo>
                    <a:pt x="17780" y="19050"/>
                  </a:lnTo>
                  <a:lnTo>
                    <a:pt x="2235976" y="0"/>
                  </a:lnTo>
                  <a:lnTo>
                    <a:pt x="4468998" y="5080"/>
                  </a:lnTo>
                  <a:close/>
                </a:path>
              </a:pathLst>
            </a:custGeom>
            <a:solidFill>
              <a:srgbClr val="FCF8EB"/>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8" name="Freeform 8"/>
            <p:cNvSpPr/>
            <p:nvPr/>
          </p:nvSpPr>
          <p:spPr>
            <a:xfrm>
              <a:off x="-3810" y="0"/>
              <a:ext cx="4517258" cy="5116408"/>
            </a:xfrm>
            <a:custGeom>
              <a:avLst/>
              <a:gdLst/>
              <a:ahLst/>
              <a:cxnLst/>
              <a:rect l="l" t="t" r="r" b="b"/>
              <a:pathLst>
                <a:path w="4517258" h="5116408">
                  <a:moveTo>
                    <a:pt x="4482968" y="21590"/>
                  </a:moveTo>
                  <a:cubicBezTo>
                    <a:pt x="4484238" y="34290"/>
                    <a:pt x="4484238" y="44450"/>
                    <a:pt x="4485508" y="54610"/>
                  </a:cubicBezTo>
                  <a:cubicBezTo>
                    <a:pt x="4488048" y="141557"/>
                    <a:pt x="4489318" y="253384"/>
                    <a:pt x="4491858" y="361216"/>
                  </a:cubicBezTo>
                  <a:cubicBezTo>
                    <a:pt x="4491858" y="516974"/>
                    <a:pt x="4504558" y="3588208"/>
                    <a:pt x="4510908" y="3743966"/>
                  </a:cubicBezTo>
                  <a:cubicBezTo>
                    <a:pt x="4517258" y="3979601"/>
                    <a:pt x="4513448" y="4219229"/>
                    <a:pt x="4513448" y="4454863"/>
                  </a:cubicBezTo>
                  <a:cubicBezTo>
                    <a:pt x="4513448" y="4662541"/>
                    <a:pt x="4514718" y="4854243"/>
                    <a:pt x="4515988" y="5055448"/>
                  </a:cubicBezTo>
                  <a:cubicBezTo>
                    <a:pt x="4515988" y="5077039"/>
                    <a:pt x="4515988" y="5091008"/>
                    <a:pt x="4515988" y="5115139"/>
                  </a:cubicBezTo>
                  <a:cubicBezTo>
                    <a:pt x="4493128" y="5115139"/>
                    <a:pt x="4472808" y="5116408"/>
                    <a:pt x="4443397" y="5115139"/>
                  </a:cubicBezTo>
                  <a:cubicBezTo>
                    <a:pt x="4216368" y="5110058"/>
                    <a:pt x="3985846" y="5116408"/>
                    <a:pt x="3758816" y="5111328"/>
                  </a:cubicBezTo>
                  <a:cubicBezTo>
                    <a:pt x="3622599" y="5107518"/>
                    <a:pt x="3489874" y="5110058"/>
                    <a:pt x="3353657" y="5107518"/>
                  </a:cubicBezTo>
                  <a:cubicBezTo>
                    <a:pt x="3290787" y="5106248"/>
                    <a:pt x="3227918" y="5104978"/>
                    <a:pt x="3165048" y="5103708"/>
                  </a:cubicBezTo>
                  <a:cubicBezTo>
                    <a:pt x="3126628" y="5103708"/>
                    <a:pt x="3091700" y="5104978"/>
                    <a:pt x="3053279" y="5104978"/>
                  </a:cubicBezTo>
                  <a:cubicBezTo>
                    <a:pt x="2955483" y="5103708"/>
                    <a:pt x="2686540" y="5104978"/>
                    <a:pt x="2588743" y="5103708"/>
                  </a:cubicBezTo>
                  <a:cubicBezTo>
                    <a:pt x="2518888" y="5102439"/>
                    <a:pt x="1121785" y="5111328"/>
                    <a:pt x="1051930" y="5110058"/>
                  </a:cubicBezTo>
                  <a:cubicBezTo>
                    <a:pt x="1034466" y="5110058"/>
                    <a:pt x="1013510" y="5111328"/>
                    <a:pt x="996046" y="5111328"/>
                  </a:cubicBezTo>
                  <a:cubicBezTo>
                    <a:pt x="954133" y="5111328"/>
                    <a:pt x="915712" y="5112598"/>
                    <a:pt x="873799" y="5112598"/>
                  </a:cubicBezTo>
                  <a:cubicBezTo>
                    <a:pt x="769016" y="5112598"/>
                    <a:pt x="667726" y="5111328"/>
                    <a:pt x="562944" y="5110058"/>
                  </a:cubicBezTo>
                  <a:cubicBezTo>
                    <a:pt x="500074" y="5108789"/>
                    <a:pt x="437205" y="5107518"/>
                    <a:pt x="377828" y="5106248"/>
                  </a:cubicBezTo>
                  <a:cubicBezTo>
                    <a:pt x="266059" y="5104978"/>
                    <a:pt x="154291" y="5103708"/>
                    <a:pt x="48260" y="5103708"/>
                  </a:cubicBezTo>
                  <a:cubicBezTo>
                    <a:pt x="38100" y="5103708"/>
                    <a:pt x="29210" y="5103708"/>
                    <a:pt x="19050" y="5102439"/>
                  </a:cubicBezTo>
                  <a:cubicBezTo>
                    <a:pt x="10160" y="5101168"/>
                    <a:pt x="5080" y="5094818"/>
                    <a:pt x="7620" y="5085928"/>
                  </a:cubicBezTo>
                  <a:cubicBezTo>
                    <a:pt x="16510" y="5053933"/>
                    <a:pt x="12700" y="4954089"/>
                    <a:pt x="11430" y="4850249"/>
                  </a:cubicBezTo>
                  <a:cubicBezTo>
                    <a:pt x="10160" y="4638578"/>
                    <a:pt x="6350" y="4430900"/>
                    <a:pt x="7620" y="4219229"/>
                  </a:cubicBezTo>
                  <a:cubicBezTo>
                    <a:pt x="5080" y="3955638"/>
                    <a:pt x="0" y="692701"/>
                    <a:pt x="7620" y="425117"/>
                  </a:cubicBezTo>
                  <a:cubicBezTo>
                    <a:pt x="8890" y="373197"/>
                    <a:pt x="7620" y="317284"/>
                    <a:pt x="8890" y="265365"/>
                  </a:cubicBezTo>
                  <a:cubicBezTo>
                    <a:pt x="10160" y="181495"/>
                    <a:pt x="12700" y="89638"/>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5098628"/>
                  </a:moveTo>
                  <a:cubicBezTo>
                    <a:pt x="4494398" y="5082118"/>
                    <a:pt x="4495668" y="5069418"/>
                    <a:pt x="4495668" y="5056718"/>
                  </a:cubicBezTo>
                  <a:cubicBezTo>
                    <a:pt x="4494398" y="4834274"/>
                    <a:pt x="4493128" y="4622603"/>
                    <a:pt x="4493128" y="4394956"/>
                  </a:cubicBezTo>
                  <a:cubicBezTo>
                    <a:pt x="4493128" y="4291118"/>
                    <a:pt x="4495668" y="4187279"/>
                    <a:pt x="4494398" y="4083440"/>
                  </a:cubicBezTo>
                  <a:cubicBezTo>
                    <a:pt x="4494398" y="3987588"/>
                    <a:pt x="4493128" y="3887743"/>
                    <a:pt x="4491858" y="3791892"/>
                  </a:cubicBezTo>
                  <a:cubicBezTo>
                    <a:pt x="4486778" y="3644121"/>
                    <a:pt x="4475348" y="584869"/>
                    <a:pt x="4475348" y="437098"/>
                  </a:cubicBezTo>
                  <a:cubicBezTo>
                    <a:pt x="4472808" y="313291"/>
                    <a:pt x="4470268" y="185489"/>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656"/>
                  </a:cubicBezTo>
                  <a:cubicBezTo>
                    <a:pt x="31750" y="149545"/>
                    <a:pt x="31750" y="221433"/>
                    <a:pt x="30480" y="293322"/>
                  </a:cubicBezTo>
                  <a:cubicBezTo>
                    <a:pt x="29210" y="413136"/>
                    <a:pt x="26670" y="528956"/>
                    <a:pt x="25400" y="648770"/>
                  </a:cubicBezTo>
                  <a:cubicBezTo>
                    <a:pt x="20320" y="776572"/>
                    <a:pt x="26670" y="3899725"/>
                    <a:pt x="29210" y="4027526"/>
                  </a:cubicBezTo>
                  <a:cubicBezTo>
                    <a:pt x="29210" y="4163316"/>
                    <a:pt x="29210" y="4303099"/>
                    <a:pt x="30480" y="4438888"/>
                  </a:cubicBezTo>
                  <a:cubicBezTo>
                    <a:pt x="30480" y="4538733"/>
                    <a:pt x="33020" y="4638578"/>
                    <a:pt x="33020" y="4738423"/>
                  </a:cubicBezTo>
                  <a:cubicBezTo>
                    <a:pt x="33020" y="4846256"/>
                    <a:pt x="33020" y="4954089"/>
                    <a:pt x="31750" y="5056718"/>
                  </a:cubicBezTo>
                  <a:cubicBezTo>
                    <a:pt x="31750" y="5060528"/>
                    <a:pt x="31750" y="5063068"/>
                    <a:pt x="31750" y="5066878"/>
                  </a:cubicBezTo>
                  <a:cubicBezTo>
                    <a:pt x="31750" y="5077039"/>
                    <a:pt x="35560" y="5080848"/>
                    <a:pt x="44450" y="5080848"/>
                  </a:cubicBezTo>
                  <a:cubicBezTo>
                    <a:pt x="73958" y="5080848"/>
                    <a:pt x="122856" y="5082118"/>
                    <a:pt x="168262" y="5082118"/>
                  </a:cubicBezTo>
                  <a:cubicBezTo>
                    <a:pt x="234625" y="5082118"/>
                    <a:pt x="304480" y="5079578"/>
                    <a:pt x="370842" y="5082118"/>
                  </a:cubicBezTo>
                  <a:cubicBezTo>
                    <a:pt x="479118" y="5085928"/>
                    <a:pt x="587393" y="5088468"/>
                    <a:pt x="695669" y="5087198"/>
                  </a:cubicBezTo>
                  <a:cubicBezTo>
                    <a:pt x="765524" y="5085928"/>
                    <a:pt x="831886" y="5088468"/>
                    <a:pt x="901741" y="5088468"/>
                  </a:cubicBezTo>
                  <a:cubicBezTo>
                    <a:pt x="1003031" y="5088468"/>
                    <a:pt x="1104321" y="5087198"/>
                    <a:pt x="1205611" y="5088468"/>
                  </a:cubicBezTo>
                  <a:cubicBezTo>
                    <a:pt x="1355800" y="5089739"/>
                    <a:pt x="3004381" y="5079578"/>
                    <a:pt x="3158062" y="5082118"/>
                  </a:cubicBezTo>
                  <a:cubicBezTo>
                    <a:pt x="3224425" y="5083389"/>
                    <a:pt x="3290787" y="5084658"/>
                    <a:pt x="3353657" y="5084658"/>
                  </a:cubicBezTo>
                  <a:cubicBezTo>
                    <a:pt x="3468918" y="5087198"/>
                    <a:pt x="3580686" y="5083389"/>
                    <a:pt x="3695947" y="5087198"/>
                  </a:cubicBezTo>
                  <a:cubicBezTo>
                    <a:pt x="3790251" y="5089739"/>
                    <a:pt x="3884556" y="5089739"/>
                    <a:pt x="3978860" y="5092278"/>
                  </a:cubicBezTo>
                  <a:cubicBezTo>
                    <a:pt x="4118571" y="5096089"/>
                    <a:pt x="4258281" y="5098628"/>
                    <a:pt x="4397991" y="5099898"/>
                  </a:cubicBezTo>
                  <a:cubicBezTo>
                    <a:pt x="4450383" y="5099898"/>
                    <a:pt x="4472808" y="5098628"/>
                    <a:pt x="4493128" y="5098628"/>
                  </a:cubicBezTo>
                  <a:close/>
                </a:path>
              </a:pathLst>
            </a:custGeom>
            <a:solidFill>
              <a:srgbClr val="F16B16"/>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sp>
        <p:nvSpPr>
          <p:cNvPr id="12" name="Freeform 12"/>
          <p:cNvSpPr/>
          <p:nvPr/>
        </p:nvSpPr>
        <p:spPr>
          <a:xfrm rot="-1994143">
            <a:off x="11436478" y="4253954"/>
            <a:ext cx="674363" cy="497421"/>
          </a:xfrm>
          <a:custGeom>
            <a:avLst/>
            <a:gdLst/>
            <a:ahLst/>
            <a:cxnLst/>
            <a:rect l="l" t="t" r="r" b="b"/>
            <a:pathLst>
              <a:path w="1011544" h="746131">
                <a:moveTo>
                  <a:pt x="0" y="0"/>
                </a:moveTo>
                <a:lnTo>
                  <a:pt x="1011544" y="0"/>
                </a:lnTo>
                <a:lnTo>
                  <a:pt x="1011544" y="746131"/>
                </a:lnTo>
                <a:lnTo>
                  <a:pt x="0" y="746131"/>
                </a:lnTo>
                <a:lnTo>
                  <a:pt x="0" y="0"/>
                </a:lnTo>
                <a:close/>
              </a:path>
            </a:pathLst>
          </a:custGeom>
          <a:blipFill>
            <a:blip r:embed="rId7">
              <a:extLst>
                <a:ext uri="{96DAC541-7B7A-43D3-8B79-37D633B846F1}">
                  <asvg:svgBlip xmlns:asvg="http://schemas.microsoft.com/office/drawing/2016/SVG/main" r:embed="rId8"/>
                </a:ext>
              </a:extLst>
            </a:blip>
            <a:stretch>
              <a:fillRect l="-123405" r="-104297" b="-326502"/>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3" name="Freeform 13"/>
          <p:cNvSpPr/>
          <p:nvPr/>
        </p:nvSpPr>
        <p:spPr>
          <a:xfrm flipH="1">
            <a:off x="8565233" y="1166978"/>
            <a:ext cx="2102923" cy="2394633"/>
          </a:xfrm>
          <a:custGeom>
            <a:avLst/>
            <a:gdLst/>
            <a:ahLst/>
            <a:cxnLst/>
            <a:rect l="l" t="t" r="r" b="b"/>
            <a:pathLst>
              <a:path w="3154384" h="3591949">
                <a:moveTo>
                  <a:pt x="3154384" y="0"/>
                </a:moveTo>
                <a:lnTo>
                  <a:pt x="0" y="0"/>
                </a:lnTo>
                <a:lnTo>
                  <a:pt x="0" y="3591949"/>
                </a:lnTo>
                <a:lnTo>
                  <a:pt x="3154384" y="3591949"/>
                </a:lnTo>
                <a:lnTo>
                  <a:pt x="3154384"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4" name="Freeform 14"/>
          <p:cNvSpPr/>
          <p:nvPr/>
        </p:nvSpPr>
        <p:spPr>
          <a:xfrm rot="-923029">
            <a:off x="10644097" y="2391355"/>
            <a:ext cx="265939" cy="458516"/>
          </a:xfrm>
          <a:custGeom>
            <a:avLst/>
            <a:gdLst/>
            <a:ahLst/>
            <a:cxnLst/>
            <a:rect l="l" t="t" r="r" b="b"/>
            <a:pathLst>
              <a:path w="398909" h="687774">
                <a:moveTo>
                  <a:pt x="0" y="0"/>
                </a:moveTo>
                <a:lnTo>
                  <a:pt x="398910" y="0"/>
                </a:lnTo>
                <a:lnTo>
                  <a:pt x="398910" y="687774"/>
                </a:lnTo>
                <a:lnTo>
                  <a:pt x="0" y="6877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5" name="Freeform 15"/>
          <p:cNvSpPr/>
          <p:nvPr/>
        </p:nvSpPr>
        <p:spPr>
          <a:xfrm rot="1151839">
            <a:off x="10884375" y="2957465"/>
            <a:ext cx="220601" cy="447715"/>
          </a:xfrm>
          <a:custGeom>
            <a:avLst/>
            <a:gdLst/>
            <a:ahLst/>
            <a:cxnLst/>
            <a:rect l="l" t="t" r="r" b="b"/>
            <a:pathLst>
              <a:path w="330902" h="671573">
                <a:moveTo>
                  <a:pt x="0" y="0"/>
                </a:moveTo>
                <a:lnTo>
                  <a:pt x="330902" y="0"/>
                </a:lnTo>
                <a:lnTo>
                  <a:pt x="330902" y="671572"/>
                </a:lnTo>
                <a:lnTo>
                  <a:pt x="0" y="67157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6" name="Freeform 16"/>
          <p:cNvSpPr/>
          <p:nvPr/>
        </p:nvSpPr>
        <p:spPr>
          <a:xfrm rot="7112397">
            <a:off x="7456994" y="5573088"/>
            <a:ext cx="2216477" cy="1133513"/>
          </a:xfrm>
          <a:custGeom>
            <a:avLst/>
            <a:gdLst/>
            <a:ahLst/>
            <a:cxnLst/>
            <a:rect l="l" t="t" r="r" b="b"/>
            <a:pathLst>
              <a:path w="3324715" h="1700269">
                <a:moveTo>
                  <a:pt x="0" y="0"/>
                </a:moveTo>
                <a:lnTo>
                  <a:pt x="3324715" y="0"/>
                </a:lnTo>
                <a:lnTo>
                  <a:pt x="3324715" y="1700269"/>
                </a:lnTo>
                <a:lnTo>
                  <a:pt x="0" y="1700269"/>
                </a:lnTo>
                <a:lnTo>
                  <a:pt x="0" y="0"/>
                </a:lnTo>
                <a:close/>
              </a:path>
            </a:pathLst>
          </a:custGeom>
          <a:blipFill>
            <a:blip r:embed="rId15">
              <a:extLst>
                <a:ext uri="{96DAC541-7B7A-43D3-8B79-37D633B846F1}">
                  <asvg:svgBlip xmlns:asvg="http://schemas.microsoft.com/office/drawing/2016/SVG/main" r:embed="rId16"/>
                </a:ext>
              </a:extLst>
            </a:blip>
            <a:stretch>
              <a:fillRect r="-103896" b="-6561"/>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8" name="Freeform 11">
            <a:hlinkClick r:id="rId17" action="ppaction://hlinksldjump"/>
            <a:extLst>
              <a:ext uri="{FF2B5EF4-FFF2-40B4-BE49-F238E27FC236}">
                <a16:creationId xmlns:a16="http://schemas.microsoft.com/office/drawing/2014/main" id="{C20760F4-8C1F-1664-B252-03F142030356}"/>
              </a:ext>
            </a:extLst>
          </p:cNvPr>
          <p:cNvSpPr/>
          <p:nvPr/>
        </p:nvSpPr>
        <p:spPr>
          <a:xfrm flipH="1">
            <a:off x="8230052" y="3865185"/>
            <a:ext cx="2773285" cy="2329559"/>
          </a:xfrm>
          <a:custGeom>
            <a:avLst/>
            <a:gdLst/>
            <a:ahLst/>
            <a:cxnLst/>
            <a:rect l="l" t="t" r="r" b="b"/>
            <a:pathLst>
              <a:path w="2741085" h="2302511">
                <a:moveTo>
                  <a:pt x="2741084" y="0"/>
                </a:moveTo>
                <a:lnTo>
                  <a:pt x="0" y="0"/>
                </a:lnTo>
                <a:lnTo>
                  <a:pt x="0" y="2302511"/>
                </a:lnTo>
                <a:lnTo>
                  <a:pt x="2741084" y="2302511"/>
                </a:lnTo>
                <a:lnTo>
                  <a:pt x="2741084"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mc:AlternateContent xmlns:mc="http://schemas.openxmlformats.org/markup-compatibility/2006" xmlns:a14="http://schemas.microsoft.com/office/drawing/2010/main">
        <mc:Choice Requires="a14">
          <p:sp>
            <p:nvSpPr>
              <p:cNvPr id="9" name="TextBox 25">
                <a:extLst>
                  <a:ext uri="{FF2B5EF4-FFF2-40B4-BE49-F238E27FC236}">
                    <a16:creationId xmlns:a16="http://schemas.microsoft.com/office/drawing/2014/main" id="{CA0C9EBC-46A8-7F3E-2E67-A9A53C004780}"/>
                  </a:ext>
                </a:extLst>
              </p:cNvPr>
              <p:cNvSpPr txBox="1"/>
              <p:nvPr/>
            </p:nvSpPr>
            <p:spPr>
              <a:xfrm>
                <a:off x="993924" y="790357"/>
                <a:ext cx="7537861" cy="1166410"/>
              </a:xfrm>
              <a:prstGeom prst="rect">
                <a:avLst/>
              </a:prstGeom>
            </p:spPr>
            <p:txBody>
              <a:bodyPr wrap="square" lIns="0" tIns="0" rIns="0" bIns="0" rtlCol="0" anchor="t">
                <a:spAutoFit/>
              </a:bodyPr>
              <a:lstStyle/>
              <a:p>
                <a:pPr algn="ctr" defTabSz="609630">
                  <a:lnSpc>
                    <a:spcPts val="4800"/>
                  </a:lnSpc>
                  <a:spcBef>
                    <a:spcPct val="0"/>
                  </a:spcBef>
                  <a:buClrTx/>
                </a:pPr>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Điền số thích hợp vào chỗ trống:</a:t>
                </a:r>
              </a:p>
              <a:p>
                <a:pPr algn="ctr" defTabSz="609630">
                  <a:lnSpc>
                    <a:spcPts val="4800"/>
                  </a:lnSpc>
                  <a:spcBef>
                    <a:spcPct val="0"/>
                  </a:spcBef>
                  <a:buClrTx/>
                </a:pPr>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9</a:t>
                </a:r>
                <a14:m>
                  <m:oMath xmlns:m="http://schemas.openxmlformats.org/officeDocument/2006/math">
                    <m:r>
                      <a:rPr lang="en-US" sz="3200" b="0" i="0" kern="1200" dirty="0" smtClean="0">
                        <a:solidFill>
                          <a:prstClr val="black"/>
                        </a:solidFill>
                        <a:latin typeface="Cambria Math" panose="02040503050406030204" pitchFamily="18" charset="0"/>
                        <a:ea typeface="Cambria Math" panose="02040503050406030204" pitchFamily="18" charset="0"/>
                        <a:cs typeface="Arial" panose="020B0604020202020204" pitchFamily="34" charset="0"/>
                      </a:rPr>
                      <m:t> </m:t>
                    </m:r>
                    <m:r>
                      <a:rPr lang="en-VN" sz="3200" i="1" kern="1200"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US"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40 </a:t>
                </a:r>
                <a14:m>
                  <m:oMath xmlns:m="http://schemas.openxmlformats.org/officeDocument/2006/math">
                    <m:r>
                      <a:rPr lang="en-VN" sz="3200"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9</a:t>
                </a:r>
                <a14:m>
                  <m:oMath xmlns:m="http://schemas.openxmlformats.org/officeDocument/2006/math">
                    <m:r>
                      <a:rPr lang="en-US" sz="3200" b="0" i="0" kern="1200" dirty="0" smtClean="0">
                        <a:solidFill>
                          <a:prstClr val="black"/>
                        </a:solidFill>
                        <a:latin typeface="Cambria Math" panose="02040503050406030204" pitchFamily="18" charset="0"/>
                        <a:ea typeface="Cambria Math" panose="02040503050406030204" pitchFamily="18" charset="0"/>
                        <a:cs typeface="Arial" panose="020B0604020202020204" pitchFamily="34" charset="0"/>
                      </a:rPr>
                      <m:t> </m:t>
                    </m:r>
                    <m:r>
                      <a:rPr lang="en-VN" sz="3200" i="1" kern="1200"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a:rPr lang="en-VN" sz="3200" i="1" kern="1200" dirty="0"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10 </a:t>
                </a:r>
                <a14:m>
                  <m:oMath xmlns:m="http://schemas.openxmlformats.org/officeDocument/2006/math">
                    <m:r>
                      <a:rPr lang="en-VN" sz="3200"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360</a:t>
                </a:r>
              </a:p>
            </p:txBody>
          </p:sp>
        </mc:Choice>
        <mc:Fallback xmlns="">
          <p:sp>
            <p:nvSpPr>
              <p:cNvPr id="9" name="TextBox 25">
                <a:extLst>
                  <a:ext uri="{FF2B5EF4-FFF2-40B4-BE49-F238E27FC236}">
                    <a16:creationId xmlns:a16="http://schemas.microsoft.com/office/drawing/2014/main" id="{CA0C9EBC-46A8-7F3E-2E67-A9A53C004780}"/>
                  </a:ext>
                </a:extLst>
              </p:cNvPr>
              <p:cNvSpPr txBox="1">
                <a:spLocks noRot="1" noChangeAspect="1" noMove="1" noResize="1" noEditPoints="1" noAdjustHandles="1" noChangeArrowheads="1" noChangeShapeType="1" noTextEdit="1"/>
              </p:cNvSpPr>
              <p:nvPr/>
            </p:nvSpPr>
            <p:spPr>
              <a:xfrm>
                <a:off x="993924" y="790357"/>
                <a:ext cx="7537861" cy="1166410"/>
              </a:xfrm>
              <a:prstGeom prst="rect">
                <a:avLst/>
              </a:prstGeom>
              <a:blipFill>
                <a:blip r:embed="rId20"/>
                <a:stretch>
                  <a:fillRect t="-6806" b="-19372"/>
                </a:stretch>
              </a:blipFill>
            </p:spPr>
            <p:txBody>
              <a:bodyPr/>
              <a:lstStyle/>
              <a:p>
                <a:r>
                  <a:rPr lang="en-US">
                    <a:noFill/>
                  </a:rPr>
                  <a:t> </a:t>
                </a:r>
              </a:p>
            </p:txBody>
          </p:sp>
        </mc:Fallback>
      </mc:AlternateContent>
      <p:pic>
        <p:nvPicPr>
          <p:cNvPr id="10" name="Picture 2">
            <a:extLst>
              <a:ext uri="{FF2B5EF4-FFF2-40B4-BE49-F238E27FC236}">
                <a16:creationId xmlns:a16="http://schemas.microsoft.com/office/drawing/2014/main" id="{23B72C75-9643-B830-149A-52BF63B7A9AE}"/>
              </a:ext>
            </a:extLst>
          </p:cNvPr>
          <p:cNvPicPr>
            <a:picLocks noChangeAspect="1"/>
          </p:cNvPicPr>
          <p:nvPr/>
        </p:nvPicPr>
        <p:blipFill rotWithShape="1">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b="19416"/>
          <a:stretch/>
        </p:blipFill>
        <p:spPr>
          <a:xfrm>
            <a:off x="1487359" y="2364294"/>
            <a:ext cx="5838651" cy="3240561"/>
          </a:xfrm>
          <a:prstGeom prst="rect">
            <a:avLst/>
          </a:prstGeom>
        </p:spPr>
      </p:pic>
      <p:sp>
        <p:nvSpPr>
          <p:cNvPr id="11" name="TextBox 10">
            <a:extLst>
              <a:ext uri="{FF2B5EF4-FFF2-40B4-BE49-F238E27FC236}">
                <a16:creationId xmlns:a16="http://schemas.microsoft.com/office/drawing/2014/main" id="{36FA06DC-A646-838D-BBB0-2B2C0A1E5D2E}"/>
              </a:ext>
            </a:extLst>
          </p:cNvPr>
          <p:cNvSpPr txBox="1"/>
          <p:nvPr/>
        </p:nvSpPr>
        <p:spPr>
          <a:xfrm>
            <a:off x="1664982" y="2416471"/>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A</a:t>
            </a:r>
          </a:p>
        </p:txBody>
      </p:sp>
      <p:sp>
        <p:nvSpPr>
          <p:cNvPr id="19" name="TextBox 18">
            <a:extLst>
              <a:ext uri="{FF2B5EF4-FFF2-40B4-BE49-F238E27FC236}">
                <a16:creationId xmlns:a16="http://schemas.microsoft.com/office/drawing/2014/main" id="{385F029C-D266-473C-3C94-732EA86A7026}"/>
              </a:ext>
            </a:extLst>
          </p:cNvPr>
          <p:cNvSpPr txBox="1"/>
          <p:nvPr/>
        </p:nvSpPr>
        <p:spPr>
          <a:xfrm>
            <a:off x="1664982" y="3270542"/>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B</a:t>
            </a:r>
          </a:p>
        </p:txBody>
      </p:sp>
      <p:sp>
        <p:nvSpPr>
          <p:cNvPr id="20" name="TextBox 19">
            <a:extLst>
              <a:ext uri="{FF2B5EF4-FFF2-40B4-BE49-F238E27FC236}">
                <a16:creationId xmlns:a16="http://schemas.microsoft.com/office/drawing/2014/main" id="{806F83D2-C37E-7E39-B323-8DBC4EBEAFB3}"/>
              </a:ext>
            </a:extLst>
          </p:cNvPr>
          <p:cNvSpPr txBox="1"/>
          <p:nvPr/>
        </p:nvSpPr>
        <p:spPr>
          <a:xfrm>
            <a:off x="1664982" y="4124614"/>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C</a:t>
            </a:r>
          </a:p>
        </p:txBody>
      </p:sp>
      <p:sp>
        <p:nvSpPr>
          <p:cNvPr id="21" name="TextBox 20">
            <a:extLst>
              <a:ext uri="{FF2B5EF4-FFF2-40B4-BE49-F238E27FC236}">
                <a16:creationId xmlns:a16="http://schemas.microsoft.com/office/drawing/2014/main" id="{106C5AE1-823D-15D2-627A-182F0AA632C8}"/>
              </a:ext>
            </a:extLst>
          </p:cNvPr>
          <p:cNvSpPr txBox="1"/>
          <p:nvPr/>
        </p:nvSpPr>
        <p:spPr>
          <a:xfrm>
            <a:off x="1664982" y="4962810"/>
            <a:ext cx="3049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D</a:t>
            </a:r>
          </a:p>
        </p:txBody>
      </p:sp>
      <p:pic>
        <p:nvPicPr>
          <p:cNvPr id="22" name="Picture 2" descr="Tick Sign PNGs for Free Download">
            <a:extLst>
              <a:ext uri="{FF2B5EF4-FFF2-40B4-BE49-F238E27FC236}">
                <a16:creationId xmlns:a16="http://schemas.microsoft.com/office/drawing/2014/main" id="{DCE651B4-87DC-E048-678A-5331E17183D0}"/>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474753" y="3266220"/>
            <a:ext cx="492168" cy="492168"/>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Group 34">
            <a:extLst>
              <a:ext uri="{FF2B5EF4-FFF2-40B4-BE49-F238E27FC236}">
                <a16:creationId xmlns:a16="http://schemas.microsoft.com/office/drawing/2014/main" id="{DA000CA6-4251-8501-EFDF-446EB7D25528}"/>
              </a:ext>
            </a:extLst>
          </p:cNvPr>
          <p:cNvGrpSpPr/>
          <p:nvPr/>
        </p:nvGrpSpPr>
        <p:grpSpPr>
          <a:xfrm>
            <a:off x="2346385" y="4049203"/>
            <a:ext cx="4949074" cy="612369"/>
            <a:chOff x="2346385" y="4049203"/>
            <a:chExt cx="4949074" cy="612369"/>
          </a:xfrm>
        </p:grpSpPr>
        <p:sp>
          <p:nvSpPr>
            <p:cNvPr id="31" name="Rounded Rectangle 23">
              <a:extLst>
                <a:ext uri="{FF2B5EF4-FFF2-40B4-BE49-F238E27FC236}">
                  <a16:creationId xmlns:a16="http://schemas.microsoft.com/office/drawing/2014/main" id="{79612017-7E5A-327B-3D3D-E95F375A5248}"/>
                </a:ext>
              </a:extLst>
            </p:cNvPr>
            <p:cNvSpPr/>
            <p:nvPr/>
          </p:nvSpPr>
          <p:spPr>
            <a:xfrm>
              <a:off x="2346385" y="4049203"/>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3" name="TextBox 22">
              <a:extLst>
                <a:ext uri="{FF2B5EF4-FFF2-40B4-BE49-F238E27FC236}">
                  <a16:creationId xmlns:a16="http://schemas.microsoft.com/office/drawing/2014/main" id="{2D477732-BA3A-1AD8-D52B-03A2D09D9648}"/>
                </a:ext>
              </a:extLst>
            </p:cNvPr>
            <p:cNvSpPr txBox="1"/>
            <p:nvPr/>
          </p:nvSpPr>
          <p:spPr>
            <a:xfrm>
              <a:off x="2654014" y="4116542"/>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90</a:t>
              </a:r>
            </a:p>
          </p:txBody>
        </p:sp>
      </p:grpSp>
      <p:grpSp>
        <p:nvGrpSpPr>
          <p:cNvPr id="36" name="Group 35">
            <a:extLst>
              <a:ext uri="{FF2B5EF4-FFF2-40B4-BE49-F238E27FC236}">
                <a16:creationId xmlns:a16="http://schemas.microsoft.com/office/drawing/2014/main" id="{6DC666E4-97E2-C819-B29C-70B7E0BF0F66}"/>
              </a:ext>
            </a:extLst>
          </p:cNvPr>
          <p:cNvGrpSpPr/>
          <p:nvPr/>
        </p:nvGrpSpPr>
        <p:grpSpPr>
          <a:xfrm>
            <a:off x="2346385" y="4895494"/>
            <a:ext cx="4949074" cy="612369"/>
            <a:chOff x="2346385" y="4895494"/>
            <a:chExt cx="4949074" cy="612369"/>
          </a:xfrm>
        </p:grpSpPr>
        <p:sp>
          <p:nvSpPr>
            <p:cNvPr id="32" name="Rounded Rectangle 23">
              <a:extLst>
                <a:ext uri="{FF2B5EF4-FFF2-40B4-BE49-F238E27FC236}">
                  <a16:creationId xmlns:a16="http://schemas.microsoft.com/office/drawing/2014/main" id="{D933548F-9BF3-A38E-2D8C-4C732360A430}"/>
                </a:ext>
              </a:extLst>
            </p:cNvPr>
            <p:cNvSpPr/>
            <p:nvPr/>
          </p:nvSpPr>
          <p:spPr>
            <a:xfrm>
              <a:off x="2346385" y="4895494"/>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4" name="TextBox 23">
              <a:extLst>
                <a:ext uri="{FF2B5EF4-FFF2-40B4-BE49-F238E27FC236}">
                  <a16:creationId xmlns:a16="http://schemas.microsoft.com/office/drawing/2014/main" id="{635E60DA-7EC6-51F2-4636-3B04434CC19F}"/>
                </a:ext>
              </a:extLst>
            </p:cNvPr>
            <p:cNvSpPr txBox="1"/>
            <p:nvPr/>
          </p:nvSpPr>
          <p:spPr>
            <a:xfrm>
              <a:off x="2654014" y="4969228"/>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40</a:t>
              </a:r>
            </a:p>
          </p:txBody>
        </p:sp>
      </p:grpSp>
      <p:grpSp>
        <p:nvGrpSpPr>
          <p:cNvPr id="34" name="Group 33">
            <a:extLst>
              <a:ext uri="{FF2B5EF4-FFF2-40B4-BE49-F238E27FC236}">
                <a16:creationId xmlns:a16="http://schemas.microsoft.com/office/drawing/2014/main" id="{2112378A-B2B8-89FD-148B-DBCAEEECA862}"/>
              </a:ext>
            </a:extLst>
          </p:cNvPr>
          <p:cNvGrpSpPr/>
          <p:nvPr/>
        </p:nvGrpSpPr>
        <p:grpSpPr>
          <a:xfrm>
            <a:off x="2346385" y="2364712"/>
            <a:ext cx="4949074" cy="612369"/>
            <a:chOff x="2346385" y="2364712"/>
            <a:chExt cx="4949074" cy="612369"/>
          </a:xfrm>
        </p:grpSpPr>
        <p:sp>
          <p:nvSpPr>
            <p:cNvPr id="29" name="Rounded Rectangle 23">
              <a:extLst>
                <a:ext uri="{FF2B5EF4-FFF2-40B4-BE49-F238E27FC236}">
                  <a16:creationId xmlns:a16="http://schemas.microsoft.com/office/drawing/2014/main" id="{F7DBF13F-0EF5-94B5-5290-63C065CCCDE8}"/>
                </a:ext>
              </a:extLst>
            </p:cNvPr>
            <p:cNvSpPr/>
            <p:nvPr/>
          </p:nvSpPr>
          <p:spPr>
            <a:xfrm>
              <a:off x="2346385" y="2364712"/>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6" name="TextBox 25">
              <a:extLst>
                <a:ext uri="{FF2B5EF4-FFF2-40B4-BE49-F238E27FC236}">
                  <a16:creationId xmlns:a16="http://schemas.microsoft.com/office/drawing/2014/main" id="{B7E85B61-0675-326A-AC5D-CE43586DC80D}"/>
                </a:ext>
              </a:extLst>
            </p:cNvPr>
            <p:cNvSpPr txBox="1"/>
            <p:nvPr/>
          </p:nvSpPr>
          <p:spPr>
            <a:xfrm>
              <a:off x="2628174" y="2415897"/>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9</a:t>
              </a:r>
            </a:p>
          </p:txBody>
        </p:sp>
      </p:grpSp>
      <p:grpSp>
        <p:nvGrpSpPr>
          <p:cNvPr id="33" name="Group 32">
            <a:extLst>
              <a:ext uri="{FF2B5EF4-FFF2-40B4-BE49-F238E27FC236}">
                <a16:creationId xmlns:a16="http://schemas.microsoft.com/office/drawing/2014/main" id="{3A540ECC-D456-3EB8-4B1E-B1264905DEE9}"/>
              </a:ext>
            </a:extLst>
          </p:cNvPr>
          <p:cNvGrpSpPr/>
          <p:nvPr/>
        </p:nvGrpSpPr>
        <p:grpSpPr>
          <a:xfrm>
            <a:off x="2346385" y="3200363"/>
            <a:ext cx="4949074" cy="612369"/>
            <a:chOff x="2346385" y="3200363"/>
            <a:chExt cx="4949074" cy="612369"/>
          </a:xfrm>
        </p:grpSpPr>
        <p:sp>
          <p:nvSpPr>
            <p:cNvPr id="30" name="Rounded Rectangle 23">
              <a:extLst>
                <a:ext uri="{FF2B5EF4-FFF2-40B4-BE49-F238E27FC236}">
                  <a16:creationId xmlns:a16="http://schemas.microsoft.com/office/drawing/2014/main" id="{B1EA5BF4-B759-F980-56B5-6EE762268AF7}"/>
                </a:ext>
              </a:extLst>
            </p:cNvPr>
            <p:cNvSpPr/>
            <p:nvPr/>
          </p:nvSpPr>
          <p:spPr>
            <a:xfrm>
              <a:off x="2346385" y="3200363"/>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8" name="TextBox 27">
              <a:extLst>
                <a:ext uri="{FF2B5EF4-FFF2-40B4-BE49-F238E27FC236}">
                  <a16:creationId xmlns:a16="http://schemas.microsoft.com/office/drawing/2014/main" id="{DCF05942-1FC2-82CD-2069-732CBB9288F5}"/>
                </a:ext>
              </a:extLst>
            </p:cNvPr>
            <p:cNvSpPr txBox="1"/>
            <p:nvPr/>
          </p:nvSpPr>
          <p:spPr>
            <a:xfrm>
              <a:off x="2654014" y="3266220"/>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4</a:t>
              </a:r>
            </a:p>
          </p:txBody>
        </p:sp>
      </p:grpSp>
      <p:pic>
        <p:nvPicPr>
          <p:cNvPr id="37" name="Picture 36">
            <a:extLst>
              <a:ext uri="{FF2B5EF4-FFF2-40B4-BE49-F238E27FC236}">
                <a16:creationId xmlns:a16="http://schemas.microsoft.com/office/drawing/2014/main" id="{C7753F0B-15F4-5D74-ABB8-09048B6ED57E}"/>
              </a:ext>
            </a:extLst>
          </p:cNvPr>
          <p:cNvPicPr>
            <a:picLocks noChangeAspect="1"/>
          </p:cNvPicPr>
          <p:nvPr/>
        </p:nvPicPr>
        <p:blipFill>
          <a:blip r:embed="rId24"/>
          <a:stretch>
            <a:fillRect/>
          </a:stretch>
        </p:blipFill>
        <p:spPr>
          <a:xfrm>
            <a:off x="10423618" y="0"/>
            <a:ext cx="1760561" cy="853978"/>
          </a:xfrm>
          <a:prstGeom prst="rect">
            <a:avLst/>
          </a:prstGeom>
        </p:spPr>
      </p:pic>
    </p:spTree>
    <p:extLst>
      <p:ext uri="{BB962C8B-B14F-4D97-AF65-F5344CB8AC3E}">
        <p14:creationId xmlns:p14="http://schemas.microsoft.com/office/powerpoint/2010/main" val="1839598956"/>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3"/>
                  </p:tgtEl>
                </p:cond>
              </p:nextCondLst>
            </p:seq>
            <p:seq concurrent="1" nextAc="seek">
              <p:cTn id="8" restart="whenNotActive" fill="hold" evtFilter="cancelBubble" nodeType="interactiveSeq">
                <p:stCondLst>
                  <p:cond evt="onClick" delay="0">
                    <p:tgtEl>
                      <p:spTgt spid="34"/>
                    </p:tgtEl>
                  </p:cond>
                </p:stCondLst>
                <p:endSync evt="end" delay="0">
                  <p:rtn val="all"/>
                </p:endSync>
                <p:childTnLst>
                  <p:par>
                    <p:cTn id="9" fill="hold">
                      <p:stCondLst>
                        <p:cond delay="0"/>
                      </p:stCondLst>
                      <p:childTnLst>
                        <p:par>
                          <p:cTn id="10" fill="hold">
                            <p:stCondLst>
                              <p:cond delay="0"/>
                            </p:stCondLst>
                            <p:childTnLst>
                              <p:par>
                                <p:cTn id="11" presetID="9" presetClass="emph" presetSubtype="0" nodeType="clickEffect">
                                  <p:stCondLst>
                                    <p:cond delay="0"/>
                                  </p:stCondLst>
                                  <p:childTnLst>
                                    <p:set>
                                      <p:cBhvr>
                                        <p:cTn id="12" dur="indefinite"/>
                                        <p:tgtEl>
                                          <p:spTgt spid="34"/>
                                        </p:tgtEl>
                                        <p:attrNameLst>
                                          <p:attrName>style.opacity</p:attrName>
                                        </p:attrNameLst>
                                      </p:cBhvr>
                                      <p:to>
                                        <p:strVal val="0.5"/>
                                      </p:to>
                                    </p:set>
                                    <p:animEffect filter="image" prLst="opacity: 0.5">
                                      <p:cBhvr rctx="IE">
                                        <p:cTn id="13" dur="indefinite"/>
                                        <p:tgtEl>
                                          <p:spTgt spid="34"/>
                                        </p:tgtEl>
                                      </p:cBhvr>
                                    </p:animEffect>
                                  </p:childTnLst>
                                  <p:subTnLst>
                                    <p:audio>
                                      <p:cMediaNode>
                                        <p:cTn display="0" masterRel="sameClick">
                                          <p:stCondLst>
                                            <p:cond evt="begin" delay="0">
                                              <p:tn val="1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4"/>
                  </p:tgtEl>
                </p:cond>
              </p:nextCondLst>
            </p:seq>
            <p:seq concurrent="1" nextAc="seek">
              <p:cTn id="14" restart="whenNotActive" fill="hold" evtFilter="cancelBubble" nodeType="interactiveSeq">
                <p:stCondLst>
                  <p:cond evt="onClick" delay="0">
                    <p:tgtEl>
                      <p:spTgt spid="35"/>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35"/>
                                        </p:tgtEl>
                                        <p:attrNameLst>
                                          <p:attrName>style.opacity</p:attrName>
                                        </p:attrNameLst>
                                      </p:cBhvr>
                                      <p:to>
                                        <p:strVal val="0.5"/>
                                      </p:to>
                                    </p:set>
                                    <p:animEffect filter="image" prLst="opacity: 0.5">
                                      <p:cBhvr rctx="IE">
                                        <p:cTn id="19" dur="indefinite"/>
                                        <p:tgtEl>
                                          <p:spTgt spid="35"/>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5"/>
                  </p:tgtEl>
                </p:cond>
              </p:nextCondLst>
            </p:seq>
            <p:seq concurrent="1" nextAc="seek">
              <p:cTn id="20" restart="whenNotActive" fill="hold" evtFilter="cancelBubble" nodeType="interactiveSeq">
                <p:stCondLst>
                  <p:cond evt="onClick" delay="0">
                    <p:tgtEl>
                      <p:spTgt spid="36"/>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36"/>
                                        </p:tgtEl>
                                        <p:attrNameLst>
                                          <p:attrName>style.opacity</p:attrName>
                                        </p:attrNameLst>
                                      </p:cBhvr>
                                      <p:to>
                                        <p:strVal val="0.5"/>
                                      </p:to>
                                    </p:set>
                                    <p:animEffect filter="image" prLst="opacity: 0.5">
                                      <p:cBhvr rctx="IE">
                                        <p:cTn id="25" dur="indefinite"/>
                                        <p:tgtEl>
                                          <p:spTgt spid="36"/>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1616870" y="-1620641"/>
            <a:ext cx="6858000" cy="10124092"/>
          </a:xfrm>
          <a:custGeom>
            <a:avLst/>
            <a:gdLst/>
            <a:ahLst/>
            <a:cxnLst/>
            <a:rect l="l" t="t" r="r" b="b"/>
            <a:pathLst>
              <a:path w="12240435" h="15186138">
                <a:moveTo>
                  <a:pt x="12240435" y="0"/>
                </a:moveTo>
                <a:lnTo>
                  <a:pt x="0" y="0"/>
                </a:lnTo>
                <a:lnTo>
                  <a:pt x="0" y="15186137"/>
                </a:lnTo>
                <a:lnTo>
                  <a:pt x="12240435" y="15186137"/>
                </a:lnTo>
                <a:lnTo>
                  <a:pt x="12240435" y="0"/>
                </a:lnTo>
                <a:close/>
              </a:path>
            </a:pathLst>
          </a:custGeom>
          <a:blipFill>
            <a:blip r:embed="rId5">
              <a:extLst>
                <a:ext uri="{96DAC541-7B7A-43D3-8B79-37D633B846F1}">
                  <asvg:svgBlip xmlns:asvg="http://schemas.microsoft.com/office/drawing/2016/SVG/main" r:embed="rId6"/>
                </a:ext>
              </a:extLst>
            </a:blip>
            <a:stretch>
              <a:fillRect l="-32381" t="-43208" r="-10850"/>
            </a:stretch>
          </a:blipFill>
        </p:spPr>
        <p:txBody>
          <a:bodyPr/>
          <a:lstStyle/>
          <a:p>
            <a:pPr defTabSz="609630">
              <a:buClrTx/>
            </a:pPr>
            <a:endParaRPr lang="en-VN" sz="1200" kern="1200" dirty="0">
              <a:solidFill>
                <a:prstClr val="black"/>
              </a:solidFill>
              <a:latin typeface="UTM Avo" panose="02040603050506020204" pitchFamily="18" charset="0"/>
              <a:ea typeface="+mn-ea"/>
              <a:cs typeface="+mn-cs"/>
            </a:endParaRPr>
          </a:p>
        </p:txBody>
      </p:sp>
      <p:grpSp>
        <p:nvGrpSpPr>
          <p:cNvPr id="3" name="Group 3"/>
          <p:cNvGrpSpPr/>
          <p:nvPr/>
        </p:nvGrpSpPr>
        <p:grpSpPr>
          <a:xfrm rot="218793">
            <a:off x="9581654" y="4322446"/>
            <a:ext cx="2448591" cy="2703173"/>
            <a:chOff x="0" y="0"/>
            <a:chExt cx="4510908" cy="4979911"/>
          </a:xfrm>
        </p:grpSpPr>
        <p:sp>
          <p:nvSpPr>
            <p:cNvPr id="4" name="Freeform 4"/>
            <p:cNvSpPr/>
            <p:nvPr/>
          </p:nvSpPr>
          <p:spPr>
            <a:xfrm>
              <a:off x="10160" y="16510"/>
              <a:ext cx="4488048" cy="4951971"/>
            </a:xfrm>
            <a:custGeom>
              <a:avLst/>
              <a:gdLst/>
              <a:ahLst/>
              <a:cxnLst/>
              <a:rect l="l" t="t" r="r" b="b"/>
              <a:pathLst>
                <a:path w="4488048" h="4951971">
                  <a:moveTo>
                    <a:pt x="4488048" y="4951971"/>
                  </a:moveTo>
                  <a:lnTo>
                    <a:pt x="0" y="4944351"/>
                  </a:lnTo>
                  <a:lnTo>
                    <a:pt x="0" y="1730700"/>
                  </a:lnTo>
                  <a:lnTo>
                    <a:pt x="17780" y="19050"/>
                  </a:lnTo>
                  <a:lnTo>
                    <a:pt x="2235976" y="0"/>
                  </a:lnTo>
                  <a:lnTo>
                    <a:pt x="4468998" y="5080"/>
                  </a:lnTo>
                  <a:close/>
                </a:path>
              </a:pathLst>
            </a:custGeom>
            <a:solidFill>
              <a:srgbClr val="FAEA84"/>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5" name="Freeform 5"/>
            <p:cNvSpPr/>
            <p:nvPr/>
          </p:nvSpPr>
          <p:spPr>
            <a:xfrm>
              <a:off x="-3810" y="0"/>
              <a:ext cx="4517258" cy="4978641"/>
            </a:xfrm>
            <a:custGeom>
              <a:avLst/>
              <a:gdLst/>
              <a:ahLst/>
              <a:cxnLst/>
              <a:rect l="l" t="t" r="r" b="b"/>
              <a:pathLst>
                <a:path w="4517258" h="4978641">
                  <a:moveTo>
                    <a:pt x="4482968" y="21590"/>
                  </a:moveTo>
                  <a:cubicBezTo>
                    <a:pt x="4484238" y="34290"/>
                    <a:pt x="4484238" y="44450"/>
                    <a:pt x="4485508" y="54610"/>
                  </a:cubicBezTo>
                  <a:cubicBezTo>
                    <a:pt x="4488048" y="139425"/>
                    <a:pt x="4489318" y="248164"/>
                    <a:pt x="4491858" y="353020"/>
                  </a:cubicBezTo>
                  <a:cubicBezTo>
                    <a:pt x="4491858" y="504478"/>
                    <a:pt x="4504558" y="3490918"/>
                    <a:pt x="4510908" y="3642376"/>
                  </a:cubicBezTo>
                  <a:cubicBezTo>
                    <a:pt x="4517258" y="3871505"/>
                    <a:pt x="4513448" y="4104517"/>
                    <a:pt x="4513448" y="4333646"/>
                  </a:cubicBezTo>
                  <a:cubicBezTo>
                    <a:pt x="4513448" y="4535589"/>
                    <a:pt x="4514718" y="4721999"/>
                    <a:pt x="4515988" y="4917681"/>
                  </a:cubicBezTo>
                  <a:cubicBezTo>
                    <a:pt x="4515988" y="4939271"/>
                    <a:pt x="4515988" y="4953241"/>
                    <a:pt x="4515988" y="4977371"/>
                  </a:cubicBezTo>
                  <a:cubicBezTo>
                    <a:pt x="4493128" y="4977371"/>
                    <a:pt x="4472808" y="4978641"/>
                    <a:pt x="4443397" y="4977371"/>
                  </a:cubicBezTo>
                  <a:cubicBezTo>
                    <a:pt x="4216368" y="4972291"/>
                    <a:pt x="3985846" y="4978641"/>
                    <a:pt x="3758816" y="4973561"/>
                  </a:cubicBezTo>
                  <a:cubicBezTo>
                    <a:pt x="3622599" y="4969751"/>
                    <a:pt x="3489874" y="4972291"/>
                    <a:pt x="3353657" y="4969751"/>
                  </a:cubicBezTo>
                  <a:cubicBezTo>
                    <a:pt x="3290787" y="4968481"/>
                    <a:pt x="3227918" y="4967211"/>
                    <a:pt x="3165048" y="4965941"/>
                  </a:cubicBezTo>
                  <a:cubicBezTo>
                    <a:pt x="3126628" y="4965941"/>
                    <a:pt x="3091700" y="4967211"/>
                    <a:pt x="3053279" y="4967211"/>
                  </a:cubicBezTo>
                  <a:cubicBezTo>
                    <a:pt x="2955483" y="4965941"/>
                    <a:pt x="2686540" y="4967211"/>
                    <a:pt x="2588743" y="4965941"/>
                  </a:cubicBezTo>
                  <a:cubicBezTo>
                    <a:pt x="2518888" y="4964671"/>
                    <a:pt x="1121785" y="4973561"/>
                    <a:pt x="1051930" y="4972291"/>
                  </a:cubicBezTo>
                  <a:cubicBezTo>
                    <a:pt x="1034466" y="4972291"/>
                    <a:pt x="1013510" y="4973561"/>
                    <a:pt x="996046" y="4973561"/>
                  </a:cubicBezTo>
                  <a:cubicBezTo>
                    <a:pt x="954133" y="4973561"/>
                    <a:pt x="915712" y="4974831"/>
                    <a:pt x="873799" y="4974831"/>
                  </a:cubicBezTo>
                  <a:cubicBezTo>
                    <a:pt x="769016" y="4974831"/>
                    <a:pt x="667726" y="4973561"/>
                    <a:pt x="562944" y="4972291"/>
                  </a:cubicBezTo>
                  <a:cubicBezTo>
                    <a:pt x="500074" y="4971021"/>
                    <a:pt x="437205" y="4969751"/>
                    <a:pt x="377828" y="4968481"/>
                  </a:cubicBezTo>
                  <a:cubicBezTo>
                    <a:pt x="266059" y="4967211"/>
                    <a:pt x="154291" y="4965941"/>
                    <a:pt x="48260" y="4965941"/>
                  </a:cubicBezTo>
                  <a:cubicBezTo>
                    <a:pt x="38100" y="4965941"/>
                    <a:pt x="29210" y="4965941"/>
                    <a:pt x="19050" y="4964671"/>
                  </a:cubicBezTo>
                  <a:cubicBezTo>
                    <a:pt x="10160" y="4963401"/>
                    <a:pt x="5080" y="4957051"/>
                    <a:pt x="7620" y="4948161"/>
                  </a:cubicBezTo>
                  <a:cubicBezTo>
                    <a:pt x="16510" y="4916176"/>
                    <a:pt x="12700" y="4819088"/>
                    <a:pt x="11430" y="4718116"/>
                  </a:cubicBezTo>
                  <a:cubicBezTo>
                    <a:pt x="10160" y="4512289"/>
                    <a:pt x="6350" y="4310344"/>
                    <a:pt x="7620" y="4104517"/>
                  </a:cubicBezTo>
                  <a:cubicBezTo>
                    <a:pt x="5080" y="3848203"/>
                    <a:pt x="0" y="675353"/>
                    <a:pt x="7620" y="415156"/>
                  </a:cubicBezTo>
                  <a:cubicBezTo>
                    <a:pt x="8890" y="364670"/>
                    <a:pt x="7620" y="310301"/>
                    <a:pt x="8890" y="259815"/>
                  </a:cubicBezTo>
                  <a:cubicBezTo>
                    <a:pt x="10160" y="178261"/>
                    <a:pt x="12700" y="88939"/>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4960861"/>
                  </a:moveTo>
                  <a:cubicBezTo>
                    <a:pt x="4494398" y="4944351"/>
                    <a:pt x="4495668" y="4931651"/>
                    <a:pt x="4495668" y="4918951"/>
                  </a:cubicBezTo>
                  <a:cubicBezTo>
                    <a:pt x="4494398" y="4702582"/>
                    <a:pt x="4493128" y="4496755"/>
                    <a:pt x="4493128" y="4275393"/>
                  </a:cubicBezTo>
                  <a:cubicBezTo>
                    <a:pt x="4493128" y="4174421"/>
                    <a:pt x="4495668" y="4073449"/>
                    <a:pt x="4494398" y="3972477"/>
                  </a:cubicBezTo>
                  <a:cubicBezTo>
                    <a:pt x="4494398" y="3879272"/>
                    <a:pt x="4493128" y="3782183"/>
                    <a:pt x="4491858" y="3688979"/>
                  </a:cubicBezTo>
                  <a:cubicBezTo>
                    <a:pt x="4486778" y="3545287"/>
                    <a:pt x="4475348" y="570498"/>
                    <a:pt x="4475348" y="426807"/>
                  </a:cubicBezTo>
                  <a:cubicBezTo>
                    <a:pt x="4472808" y="306417"/>
                    <a:pt x="4470268" y="182144"/>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289"/>
                  </a:cubicBezTo>
                  <a:cubicBezTo>
                    <a:pt x="31750" y="147192"/>
                    <a:pt x="31750" y="217096"/>
                    <a:pt x="30480" y="287000"/>
                  </a:cubicBezTo>
                  <a:cubicBezTo>
                    <a:pt x="29210" y="403506"/>
                    <a:pt x="26670" y="516129"/>
                    <a:pt x="25400" y="632635"/>
                  </a:cubicBezTo>
                  <a:cubicBezTo>
                    <a:pt x="20320" y="756908"/>
                    <a:pt x="26670" y="3793834"/>
                    <a:pt x="29210" y="3918107"/>
                  </a:cubicBezTo>
                  <a:cubicBezTo>
                    <a:pt x="29210" y="4050147"/>
                    <a:pt x="29210" y="4186071"/>
                    <a:pt x="30480" y="4318112"/>
                  </a:cubicBezTo>
                  <a:cubicBezTo>
                    <a:pt x="30480" y="4415200"/>
                    <a:pt x="33020" y="4512289"/>
                    <a:pt x="33020" y="4609377"/>
                  </a:cubicBezTo>
                  <a:cubicBezTo>
                    <a:pt x="33020" y="4714232"/>
                    <a:pt x="33020" y="4819088"/>
                    <a:pt x="31750" y="4918951"/>
                  </a:cubicBezTo>
                  <a:cubicBezTo>
                    <a:pt x="31750" y="4922761"/>
                    <a:pt x="31750" y="4925301"/>
                    <a:pt x="31750" y="4929111"/>
                  </a:cubicBezTo>
                  <a:cubicBezTo>
                    <a:pt x="31750" y="4939271"/>
                    <a:pt x="35560" y="4943081"/>
                    <a:pt x="44450" y="4943081"/>
                  </a:cubicBezTo>
                  <a:cubicBezTo>
                    <a:pt x="73958" y="4943081"/>
                    <a:pt x="122856" y="4944351"/>
                    <a:pt x="168262" y="4944351"/>
                  </a:cubicBezTo>
                  <a:cubicBezTo>
                    <a:pt x="234625" y="4944351"/>
                    <a:pt x="304480" y="4941811"/>
                    <a:pt x="370842" y="4944351"/>
                  </a:cubicBezTo>
                  <a:cubicBezTo>
                    <a:pt x="479118" y="4948161"/>
                    <a:pt x="587393" y="4950701"/>
                    <a:pt x="695669" y="4949431"/>
                  </a:cubicBezTo>
                  <a:cubicBezTo>
                    <a:pt x="765524" y="4948161"/>
                    <a:pt x="831886" y="4950701"/>
                    <a:pt x="901741" y="4950701"/>
                  </a:cubicBezTo>
                  <a:cubicBezTo>
                    <a:pt x="1003031" y="4950701"/>
                    <a:pt x="1104321" y="4949431"/>
                    <a:pt x="1205611" y="4950701"/>
                  </a:cubicBezTo>
                  <a:cubicBezTo>
                    <a:pt x="1355800" y="4951971"/>
                    <a:pt x="3004381" y="4941811"/>
                    <a:pt x="3158062" y="4944351"/>
                  </a:cubicBezTo>
                  <a:cubicBezTo>
                    <a:pt x="3224425" y="4945621"/>
                    <a:pt x="3290787" y="4946891"/>
                    <a:pt x="3353657" y="4946891"/>
                  </a:cubicBezTo>
                  <a:cubicBezTo>
                    <a:pt x="3468918" y="4949431"/>
                    <a:pt x="3580686" y="4945621"/>
                    <a:pt x="3695947" y="4949431"/>
                  </a:cubicBezTo>
                  <a:cubicBezTo>
                    <a:pt x="3790251" y="4951971"/>
                    <a:pt x="3884556" y="4951971"/>
                    <a:pt x="3978860" y="4954511"/>
                  </a:cubicBezTo>
                  <a:cubicBezTo>
                    <a:pt x="4118571" y="4958321"/>
                    <a:pt x="4258281" y="4960861"/>
                    <a:pt x="4397991" y="4962131"/>
                  </a:cubicBezTo>
                  <a:cubicBezTo>
                    <a:pt x="4450383" y="4962131"/>
                    <a:pt x="4472808" y="4960861"/>
                    <a:pt x="4493128" y="4960861"/>
                  </a:cubicBezTo>
                  <a:close/>
                </a:path>
              </a:pathLst>
            </a:custGeom>
            <a:solidFill>
              <a:srgbClr val="F16B16"/>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grpSp>
        <p:nvGrpSpPr>
          <p:cNvPr id="6" name="Group 6"/>
          <p:cNvGrpSpPr/>
          <p:nvPr/>
        </p:nvGrpSpPr>
        <p:grpSpPr>
          <a:xfrm>
            <a:off x="9592603" y="4322794"/>
            <a:ext cx="2448591" cy="2777955"/>
            <a:chOff x="0" y="0"/>
            <a:chExt cx="4510908" cy="5117678"/>
          </a:xfrm>
        </p:grpSpPr>
        <p:sp>
          <p:nvSpPr>
            <p:cNvPr id="7" name="Freeform 7"/>
            <p:cNvSpPr/>
            <p:nvPr/>
          </p:nvSpPr>
          <p:spPr>
            <a:xfrm>
              <a:off x="10160" y="16510"/>
              <a:ext cx="4488048" cy="5089738"/>
            </a:xfrm>
            <a:custGeom>
              <a:avLst/>
              <a:gdLst/>
              <a:ahLst/>
              <a:cxnLst/>
              <a:rect l="l" t="t" r="r" b="b"/>
              <a:pathLst>
                <a:path w="4488048" h="5089738">
                  <a:moveTo>
                    <a:pt x="4488048" y="5089738"/>
                  </a:moveTo>
                  <a:lnTo>
                    <a:pt x="0" y="5082118"/>
                  </a:lnTo>
                  <a:lnTo>
                    <a:pt x="0" y="1778481"/>
                  </a:lnTo>
                  <a:lnTo>
                    <a:pt x="17780" y="19050"/>
                  </a:lnTo>
                  <a:lnTo>
                    <a:pt x="2235976" y="0"/>
                  </a:lnTo>
                  <a:lnTo>
                    <a:pt x="4468998" y="5080"/>
                  </a:lnTo>
                  <a:close/>
                </a:path>
              </a:pathLst>
            </a:custGeom>
            <a:solidFill>
              <a:srgbClr val="FCF8EB"/>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8" name="Freeform 8"/>
            <p:cNvSpPr/>
            <p:nvPr/>
          </p:nvSpPr>
          <p:spPr>
            <a:xfrm>
              <a:off x="-3810" y="0"/>
              <a:ext cx="4517258" cy="5116408"/>
            </a:xfrm>
            <a:custGeom>
              <a:avLst/>
              <a:gdLst/>
              <a:ahLst/>
              <a:cxnLst/>
              <a:rect l="l" t="t" r="r" b="b"/>
              <a:pathLst>
                <a:path w="4517258" h="5116408">
                  <a:moveTo>
                    <a:pt x="4482968" y="21590"/>
                  </a:moveTo>
                  <a:cubicBezTo>
                    <a:pt x="4484238" y="34290"/>
                    <a:pt x="4484238" y="44450"/>
                    <a:pt x="4485508" y="54610"/>
                  </a:cubicBezTo>
                  <a:cubicBezTo>
                    <a:pt x="4488048" y="141557"/>
                    <a:pt x="4489318" y="253384"/>
                    <a:pt x="4491858" y="361216"/>
                  </a:cubicBezTo>
                  <a:cubicBezTo>
                    <a:pt x="4491858" y="516974"/>
                    <a:pt x="4504558" y="3588208"/>
                    <a:pt x="4510908" y="3743966"/>
                  </a:cubicBezTo>
                  <a:cubicBezTo>
                    <a:pt x="4517258" y="3979601"/>
                    <a:pt x="4513448" y="4219229"/>
                    <a:pt x="4513448" y="4454863"/>
                  </a:cubicBezTo>
                  <a:cubicBezTo>
                    <a:pt x="4513448" y="4662541"/>
                    <a:pt x="4514718" y="4854243"/>
                    <a:pt x="4515988" y="5055448"/>
                  </a:cubicBezTo>
                  <a:cubicBezTo>
                    <a:pt x="4515988" y="5077039"/>
                    <a:pt x="4515988" y="5091008"/>
                    <a:pt x="4515988" y="5115139"/>
                  </a:cubicBezTo>
                  <a:cubicBezTo>
                    <a:pt x="4493128" y="5115139"/>
                    <a:pt x="4472808" y="5116408"/>
                    <a:pt x="4443397" y="5115139"/>
                  </a:cubicBezTo>
                  <a:cubicBezTo>
                    <a:pt x="4216368" y="5110058"/>
                    <a:pt x="3985846" y="5116408"/>
                    <a:pt x="3758816" y="5111328"/>
                  </a:cubicBezTo>
                  <a:cubicBezTo>
                    <a:pt x="3622599" y="5107518"/>
                    <a:pt x="3489874" y="5110058"/>
                    <a:pt x="3353657" y="5107518"/>
                  </a:cubicBezTo>
                  <a:cubicBezTo>
                    <a:pt x="3290787" y="5106248"/>
                    <a:pt x="3227918" y="5104978"/>
                    <a:pt x="3165048" y="5103708"/>
                  </a:cubicBezTo>
                  <a:cubicBezTo>
                    <a:pt x="3126628" y="5103708"/>
                    <a:pt x="3091700" y="5104978"/>
                    <a:pt x="3053279" y="5104978"/>
                  </a:cubicBezTo>
                  <a:cubicBezTo>
                    <a:pt x="2955483" y="5103708"/>
                    <a:pt x="2686540" y="5104978"/>
                    <a:pt x="2588743" y="5103708"/>
                  </a:cubicBezTo>
                  <a:cubicBezTo>
                    <a:pt x="2518888" y="5102439"/>
                    <a:pt x="1121785" y="5111328"/>
                    <a:pt x="1051930" y="5110058"/>
                  </a:cubicBezTo>
                  <a:cubicBezTo>
                    <a:pt x="1034466" y="5110058"/>
                    <a:pt x="1013510" y="5111328"/>
                    <a:pt x="996046" y="5111328"/>
                  </a:cubicBezTo>
                  <a:cubicBezTo>
                    <a:pt x="954133" y="5111328"/>
                    <a:pt x="915712" y="5112598"/>
                    <a:pt x="873799" y="5112598"/>
                  </a:cubicBezTo>
                  <a:cubicBezTo>
                    <a:pt x="769016" y="5112598"/>
                    <a:pt x="667726" y="5111328"/>
                    <a:pt x="562944" y="5110058"/>
                  </a:cubicBezTo>
                  <a:cubicBezTo>
                    <a:pt x="500074" y="5108789"/>
                    <a:pt x="437205" y="5107518"/>
                    <a:pt x="377828" y="5106248"/>
                  </a:cubicBezTo>
                  <a:cubicBezTo>
                    <a:pt x="266059" y="5104978"/>
                    <a:pt x="154291" y="5103708"/>
                    <a:pt x="48260" y="5103708"/>
                  </a:cubicBezTo>
                  <a:cubicBezTo>
                    <a:pt x="38100" y="5103708"/>
                    <a:pt x="29210" y="5103708"/>
                    <a:pt x="19050" y="5102439"/>
                  </a:cubicBezTo>
                  <a:cubicBezTo>
                    <a:pt x="10160" y="5101168"/>
                    <a:pt x="5080" y="5094818"/>
                    <a:pt x="7620" y="5085928"/>
                  </a:cubicBezTo>
                  <a:cubicBezTo>
                    <a:pt x="16510" y="5053933"/>
                    <a:pt x="12700" y="4954089"/>
                    <a:pt x="11430" y="4850249"/>
                  </a:cubicBezTo>
                  <a:cubicBezTo>
                    <a:pt x="10160" y="4638578"/>
                    <a:pt x="6350" y="4430900"/>
                    <a:pt x="7620" y="4219229"/>
                  </a:cubicBezTo>
                  <a:cubicBezTo>
                    <a:pt x="5080" y="3955638"/>
                    <a:pt x="0" y="692701"/>
                    <a:pt x="7620" y="425117"/>
                  </a:cubicBezTo>
                  <a:cubicBezTo>
                    <a:pt x="8890" y="373197"/>
                    <a:pt x="7620" y="317284"/>
                    <a:pt x="8890" y="265365"/>
                  </a:cubicBezTo>
                  <a:cubicBezTo>
                    <a:pt x="10160" y="181495"/>
                    <a:pt x="12700" y="89638"/>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5098628"/>
                  </a:moveTo>
                  <a:cubicBezTo>
                    <a:pt x="4494398" y="5082118"/>
                    <a:pt x="4495668" y="5069418"/>
                    <a:pt x="4495668" y="5056718"/>
                  </a:cubicBezTo>
                  <a:cubicBezTo>
                    <a:pt x="4494398" y="4834274"/>
                    <a:pt x="4493128" y="4622603"/>
                    <a:pt x="4493128" y="4394956"/>
                  </a:cubicBezTo>
                  <a:cubicBezTo>
                    <a:pt x="4493128" y="4291118"/>
                    <a:pt x="4495668" y="4187279"/>
                    <a:pt x="4494398" y="4083440"/>
                  </a:cubicBezTo>
                  <a:cubicBezTo>
                    <a:pt x="4494398" y="3987588"/>
                    <a:pt x="4493128" y="3887743"/>
                    <a:pt x="4491858" y="3791892"/>
                  </a:cubicBezTo>
                  <a:cubicBezTo>
                    <a:pt x="4486778" y="3644121"/>
                    <a:pt x="4475348" y="584869"/>
                    <a:pt x="4475348" y="437098"/>
                  </a:cubicBezTo>
                  <a:cubicBezTo>
                    <a:pt x="4472808" y="313291"/>
                    <a:pt x="4470268" y="185489"/>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656"/>
                  </a:cubicBezTo>
                  <a:cubicBezTo>
                    <a:pt x="31750" y="149545"/>
                    <a:pt x="31750" y="221433"/>
                    <a:pt x="30480" y="293322"/>
                  </a:cubicBezTo>
                  <a:cubicBezTo>
                    <a:pt x="29210" y="413136"/>
                    <a:pt x="26670" y="528956"/>
                    <a:pt x="25400" y="648770"/>
                  </a:cubicBezTo>
                  <a:cubicBezTo>
                    <a:pt x="20320" y="776572"/>
                    <a:pt x="26670" y="3899725"/>
                    <a:pt x="29210" y="4027526"/>
                  </a:cubicBezTo>
                  <a:cubicBezTo>
                    <a:pt x="29210" y="4163316"/>
                    <a:pt x="29210" y="4303099"/>
                    <a:pt x="30480" y="4438888"/>
                  </a:cubicBezTo>
                  <a:cubicBezTo>
                    <a:pt x="30480" y="4538733"/>
                    <a:pt x="33020" y="4638578"/>
                    <a:pt x="33020" y="4738423"/>
                  </a:cubicBezTo>
                  <a:cubicBezTo>
                    <a:pt x="33020" y="4846256"/>
                    <a:pt x="33020" y="4954089"/>
                    <a:pt x="31750" y="5056718"/>
                  </a:cubicBezTo>
                  <a:cubicBezTo>
                    <a:pt x="31750" y="5060528"/>
                    <a:pt x="31750" y="5063068"/>
                    <a:pt x="31750" y="5066878"/>
                  </a:cubicBezTo>
                  <a:cubicBezTo>
                    <a:pt x="31750" y="5077039"/>
                    <a:pt x="35560" y="5080848"/>
                    <a:pt x="44450" y="5080848"/>
                  </a:cubicBezTo>
                  <a:cubicBezTo>
                    <a:pt x="73958" y="5080848"/>
                    <a:pt x="122856" y="5082118"/>
                    <a:pt x="168262" y="5082118"/>
                  </a:cubicBezTo>
                  <a:cubicBezTo>
                    <a:pt x="234625" y="5082118"/>
                    <a:pt x="304480" y="5079578"/>
                    <a:pt x="370842" y="5082118"/>
                  </a:cubicBezTo>
                  <a:cubicBezTo>
                    <a:pt x="479118" y="5085928"/>
                    <a:pt x="587393" y="5088468"/>
                    <a:pt x="695669" y="5087198"/>
                  </a:cubicBezTo>
                  <a:cubicBezTo>
                    <a:pt x="765524" y="5085928"/>
                    <a:pt x="831886" y="5088468"/>
                    <a:pt x="901741" y="5088468"/>
                  </a:cubicBezTo>
                  <a:cubicBezTo>
                    <a:pt x="1003031" y="5088468"/>
                    <a:pt x="1104321" y="5087198"/>
                    <a:pt x="1205611" y="5088468"/>
                  </a:cubicBezTo>
                  <a:cubicBezTo>
                    <a:pt x="1355800" y="5089739"/>
                    <a:pt x="3004381" y="5079578"/>
                    <a:pt x="3158062" y="5082118"/>
                  </a:cubicBezTo>
                  <a:cubicBezTo>
                    <a:pt x="3224425" y="5083389"/>
                    <a:pt x="3290787" y="5084658"/>
                    <a:pt x="3353657" y="5084658"/>
                  </a:cubicBezTo>
                  <a:cubicBezTo>
                    <a:pt x="3468918" y="5087198"/>
                    <a:pt x="3580686" y="5083389"/>
                    <a:pt x="3695947" y="5087198"/>
                  </a:cubicBezTo>
                  <a:cubicBezTo>
                    <a:pt x="3790251" y="5089739"/>
                    <a:pt x="3884556" y="5089739"/>
                    <a:pt x="3978860" y="5092278"/>
                  </a:cubicBezTo>
                  <a:cubicBezTo>
                    <a:pt x="4118571" y="5096089"/>
                    <a:pt x="4258281" y="5098628"/>
                    <a:pt x="4397991" y="5099898"/>
                  </a:cubicBezTo>
                  <a:cubicBezTo>
                    <a:pt x="4450383" y="5099898"/>
                    <a:pt x="4472808" y="5098628"/>
                    <a:pt x="4493128" y="5098628"/>
                  </a:cubicBezTo>
                  <a:close/>
                </a:path>
              </a:pathLst>
            </a:custGeom>
            <a:solidFill>
              <a:srgbClr val="F16B16"/>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sp>
        <p:nvSpPr>
          <p:cNvPr id="12" name="Freeform 12"/>
          <p:cNvSpPr/>
          <p:nvPr/>
        </p:nvSpPr>
        <p:spPr>
          <a:xfrm rot="-1994143">
            <a:off x="11436478" y="4253954"/>
            <a:ext cx="674363" cy="497421"/>
          </a:xfrm>
          <a:custGeom>
            <a:avLst/>
            <a:gdLst/>
            <a:ahLst/>
            <a:cxnLst/>
            <a:rect l="l" t="t" r="r" b="b"/>
            <a:pathLst>
              <a:path w="1011544" h="746131">
                <a:moveTo>
                  <a:pt x="0" y="0"/>
                </a:moveTo>
                <a:lnTo>
                  <a:pt x="1011544" y="0"/>
                </a:lnTo>
                <a:lnTo>
                  <a:pt x="1011544" y="746131"/>
                </a:lnTo>
                <a:lnTo>
                  <a:pt x="0" y="746131"/>
                </a:lnTo>
                <a:lnTo>
                  <a:pt x="0" y="0"/>
                </a:lnTo>
                <a:close/>
              </a:path>
            </a:pathLst>
          </a:custGeom>
          <a:blipFill>
            <a:blip r:embed="rId7">
              <a:extLst>
                <a:ext uri="{96DAC541-7B7A-43D3-8B79-37D633B846F1}">
                  <asvg:svgBlip xmlns:asvg="http://schemas.microsoft.com/office/drawing/2016/SVG/main" r:embed="rId8"/>
                </a:ext>
              </a:extLst>
            </a:blip>
            <a:stretch>
              <a:fillRect l="-123405" r="-104297" b="-326502"/>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3" name="Freeform 13"/>
          <p:cNvSpPr/>
          <p:nvPr/>
        </p:nvSpPr>
        <p:spPr>
          <a:xfrm flipH="1">
            <a:off x="8565233" y="1166978"/>
            <a:ext cx="2102923" cy="2394633"/>
          </a:xfrm>
          <a:custGeom>
            <a:avLst/>
            <a:gdLst/>
            <a:ahLst/>
            <a:cxnLst/>
            <a:rect l="l" t="t" r="r" b="b"/>
            <a:pathLst>
              <a:path w="3154384" h="3591949">
                <a:moveTo>
                  <a:pt x="3154384" y="0"/>
                </a:moveTo>
                <a:lnTo>
                  <a:pt x="0" y="0"/>
                </a:lnTo>
                <a:lnTo>
                  <a:pt x="0" y="3591949"/>
                </a:lnTo>
                <a:lnTo>
                  <a:pt x="3154384" y="3591949"/>
                </a:lnTo>
                <a:lnTo>
                  <a:pt x="3154384"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4" name="Freeform 14"/>
          <p:cNvSpPr/>
          <p:nvPr/>
        </p:nvSpPr>
        <p:spPr>
          <a:xfrm rot="-923029">
            <a:off x="10644097" y="2391355"/>
            <a:ext cx="265939" cy="458516"/>
          </a:xfrm>
          <a:custGeom>
            <a:avLst/>
            <a:gdLst/>
            <a:ahLst/>
            <a:cxnLst/>
            <a:rect l="l" t="t" r="r" b="b"/>
            <a:pathLst>
              <a:path w="398909" h="687774">
                <a:moveTo>
                  <a:pt x="0" y="0"/>
                </a:moveTo>
                <a:lnTo>
                  <a:pt x="398910" y="0"/>
                </a:lnTo>
                <a:lnTo>
                  <a:pt x="398910" y="687774"/>
                </a:lnTo>
                <a:lnTo>
                  <a:pt x="0" y="6877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5" name="Freeform 15"/>
          <p:cNvSpPr/>
          <p:nvPr/>
        </p:nvSpPr>
        <p:spPr>
          <a:xfrm rot="1151839">
            <a:off x="10884375" y="2957465"/>
            <a:ext cx="220601" cy="447715"/>
          </a:xfrm>
          <a:custGeom>
            <a:avLst/>
            <a:gdLst/>
            <a:ahLst/>
            <a:cxnLst/>
            <a:rect l="l" t="t" r="r" b="b"/>
            <a:pathLst>
              <a:path w="330902" h="671573">
                <a:moveTo>
                  <a:pt x="0" y="0"/>
                </a:moveTo>
                <a:lnTo>
                  <a:pt x="330902" y="0"/>
                </a:lnTo>
                <a:lnTo>
                  <a:pt x="330902" y="671572"/>
                </a:lnTo>
                <a:lnTo>
                  <a:pt x="0" y="67157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6" name="Freeform 16"/>
          <p:cNvSpPr/>
          <p:nvPr/>
        </p:nvSpPr>
        <p:spPr>
          <a:xfrm rot="7112397">
            <a:off x="7456994" y="5573088"/>
            <a:ext cx="2216477" cy="1133513"/>
          </a:xfrm>
          <a:custGeom>
            <a:avLst/>
            <a:gdLst/>
            <a:ahLst/>
            <a:cxnLst/>
            <a:rect l="l" t="t" r="r" b="b"/>
            <a:pathLst>
              <a:path w="3324715" h="1700269">
                <a:moveTo>
                  <a:pt x="0" y="0"/>
                </a:moveTo>
                <a:lnTo>
                  <a:pt x="3324715" y="0"/>
                </a:lnTo>
                <a:lnTo>
                  <a:pt x="3324715" y="1700269"/>
                </a:lnTo>
                <a:lnTo>
                  <a:pt x="0" y="1700269"/>
                </a:lnTo>
                <a:lnTo>
                  <a:pt x="0" y="0"/>
                </a:lnTo>
                <a:close/>
              </a:path>
            </a:pathLst>
          </a:custGeom>
          <a:blipFill>
            <a:blip r:embed="rId15">
              <a:extLst>
                <a:ext uri="{96DAC541-7B7A-43D3-8B79-37D633B846F1}">
                  <asvg:svgBlip xmlns:asvg="http://schemas.microsoft.com/office/drawing/2016/SVG/main" r:embed="rId16"/>
                </a:ext>
              </a:extLst>
            </a:blip>
            <a:stretch>
              <a:fillRect r="-103896" b="-6561"/>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8" name="Freeform 10">
            <a:hlinkClick r:id="rId17" action="ppaction://hlinksldjump"/>
            <a:extLst>
              <a:ext uri="{FF2B5EF4-FFF2-40B4-BE49-F238E27FC236}">
                <a16:creationId xmlns:a16="http://schemas.microsoft.com/office/drawing/2014/main" id="{D4D26C18-4DDB-2990-BADC-96302C58CFE6}"/>
              </a:ext>
            </a:extLst>
          </p:cNvPr>
          <p:cNvSpPr/>
          <p:nvPr/>
        </p:nvSpPr>
        <p:spPr>
          <a:xfrm>
            <a:off x="8475065" y="3962270"/>
            <a:ext cx="1618467" cy="2259641"/>
          </a:xfrm>
          <a:custGeom>
            <a:avLst/>
            <a:gdLst/>
            <a:ahLst/>
            <a:cxnLst/>
            <a:rect l="l" t="t" r="r" b="b"/>
            <a:pathLst>
              <a:path w="1532142" h="2139117">
                <a:moveTo>
                  <a:pt x="0" y="0"/>
                </a:moveTo>
                <a:lnTo>
                  <a:pt x="1532142" y="0"/>
                </a:lnTo>
                <a:lnTo>
                  <a:pt x="1532142" y="2139116"/>
                </a:lnTo>
                <a:lnTo>
                  <a:pt x="0" y="2139116"/>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defTabSz="609630">
              <a:buClrTx/>
            </a:pPr>
            <a:endParaRPr lang="en-VN" sz="1200" kern="1200" dirty="0">
              <a:solidFill>
                <a:prstClr val="black"/>
              </a:solidFill>
              <a:latin typeface="UTM Avo" panose="02040603050506020204" pitchFamily="18" charset="0"/>
              <a:ea typeface="+mn-ea"/>
              <a:cs typeface="+mn-cs"/>
            </a:endParaRPr>
          </a:p>
        </p:txBody>
      </p:sp>
      <mc:AlternateContent xmlns:mc="http://schemas.openxmlformats.org/markup-compatibility/2006" xmlns:a14="http://schemas.microsoft.com/office/drawing/2010/main">
        <mc:Choice Requires="a14">
          <p:sp>
            <p:nvSpPr>
              <p:cNvPr id="9" name="TextBox 25">
                <a:extLst>
                  <a:ext uri="{FF2B5EF4-FFF2-40B4-BE49-F238E27FC236}">
                    <a16:creationId xmlns:a16="http://schemas.microsoft.com/office/drawing/2014/main" id="{C0639213-4B5D-8B21-A34D-50E9023212A2}"/>
                  </a:ext>
                </a:extLst>
              </p:cNvPr>
              <p:cNvSpPr txBox="1"/>
              <p:nvPr/>
            </p:nvSpPr>
            <p:spPr>
              <a:xfrm>
                <a:off x="993924" y="790357"/>
                <a:ext cx="7537861" cy="1231106"/>
              </a:xfrm>
              <a:prstGeom prst="rect">
                <a:avLst/>
              </a:prstGeom>
            </p:spPr>
            <p:txBody>
              <a:bodyPr wrap="square" lIns="0" tIns="0" rIns="0" bIns="0" rtlCol="0" anchor="t">
                <a:spAutoFit/>
              </a:bodyPr>
              <a:lstStyle/>
              <a:p>
                <a:pPr algn="ctr" defTabSz="609630">
                  <a:lnSpc>
                    <a:spcPts val="4800"/>
                  </a:lnSpc>
                  <a:spcBef>
                    <a:spcPct val="0"/>
                  </a:spcBef>
                  <a:buClrTx/>
                </a:pPr>
                <a:r>
                  <a:rPr lang="en-VN" sz="4000" kern="1200" dirty="0">
                    <a:solidFill>
                      <a:prstClr val="black"/>
                    </a:solidFill>
                    <a:latin typeface="UTM Avo" panose="02040603050506020204" pitchFamily="18" charset="0"/>
                    <a:ea typeface="Calibri" panose="020F0502020204030204" pitchFamily="34" charset="0"/>
                    <a:cs typeface="Arial" panose="020B0604020202020204" pitchFamily="34" charset="0"/>
                  </a:rPr>
                  <a:t>Tính nhẩm:</a:t>
                </a:r>
              </a:p>
              <a:p>
                <a:pPr algn="ctr" defTabSz="609630">
                  <a:lnSpc>
                    <a:spcPts val="4800"/>
                  </a:lnSpc>
                  <a:spcBef>
                    <a:spcPct val="0"/>
                  </a:spcBef>
                  <a:buClrTx/>
                </a:pPr>
                <a:r>
                  <a:rPr lang="en-VN" sz="4000" kern="1200" dirty="0">
                    <a:solidFill>
                      <a:prstClr val="black"/>
                    </a:solidFill>
                    <a:latin typeface="UTM Avo" panose="02040603050506020204" pitchFamily="18" charset="0"/>
                    <a:ea typeface="Calibri" panose="020F0502020204030204" pitchFamily="34" charset="0"/>
                    <a:cs typeface="Arial" panose="020B0604020202020204" pitchFamily="34" charset="0"/>
                  </a:rPr>
                  <a:t>100 </a:t>
                </a:r>
                <a14:m>
                  <m:oMath xmlns:m="http://schemas.openxmlformats.org/officeDocument/2006/math">
                    <m:r>
                      <a:rPr lang="en-VN" sz="4000" i="1" kern="1200"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VN" sz="4000" kern="1200" dirty="0">
                    <a:solidFill>
                      <a:prstClr val="black"/>
                    </a:solidFill>
                    <a:latin typeface="UTM Avo" panose="02040603050506020204" pitchFamily="18" charset="0"/>
                    <a:ea typeface="Calibri" panose="020F0502020204030204" pitchFamily="34" charset="0"/>
                    <a:cs typeface="Arial" panose="020B0604020202020204" pitchFamily="34" charset="0"/>
                  </a:rPr>
                  <a:t> 301</a:t>
                </a:r>
                <a:r>
                  <a:rPr lang="en-US" sz="4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a:rPr lang="en-US" sz="4000"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US" sz="4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VN" sz="4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9" name="TextBox 25">
                <a:extLst>
                  <a:ext uri="{FF2B5EF4-FFF2-40B4-BE49-F238E27FC236}">
                    <a16:creationId xmlns:a16="http://schemas.microsoft.com/office/drawing/2014/main" id="{C0639213-4B5D-8B21-A34D-50E9023212A2}"/>
                  </a:ext>
                </a:extLst>
              </p:cNvPr>
              <p:cNvSpPr txBox="1">
                <a:spLocks noRot="1" noChangeAspect="1" noMove="1" noResize="1" noEditPoints="1" noAdjustHandles="1" noChangeArrowheads="1" noChangeShapeType="1" noTextEdit="1"/>
              </p:cNvSpPr>
              <p:nvPr/>
            </p:nvSpPr>
            <p:spPr>
              <a:xfrm>
                <a:off x="993924" y="790357"/>
                <a:ext cx="7537861" cy="1231106"/>
              </a:xfrm>
              <a:prstGeom prst="rect">
                <a:avLst/>
              </a:prstGeom>
              <a:blipFill>
                <a:blip r:embed="rId20"/>
                <a:stretch>
                  <a:fillRect t="-12871" b="-22772"/>
                </a:stretch>
              </a:blipFill>
            </p:spPr>
            <p:txBody>
              <a:bodyPr/>
              <a:lstStyle/>
              <a:p>
                <a:r>
                  <a:rPr lang="en-US">
                    <a:noFill/>
                  </a:rPr>
                  <a:t> </a:t>
                </a:r>
              </a:p>
            </p:txBody>
          </p:sp>
        </mc:Fallback>
      </mc:AlternateContent>
      <p:pic>
        <p:nvPicPr>
          <p:cNvPr id="10" name="Picture 2">
            <a:extLst>
              <a:ext uri="{FF2B5EF4-FFF2-40B4-BE49-F238E27FC236}">
                <a16:creationId xmlns:a16="http://schemas.microsoft.com/office/drawing/2014/main" id="{7B40855F-1254-2C3E-9635-F1AFC1DD37C4}"/>
              </a:ext>
            </a:extLst>
          </p:cNvPr>
          <p:cNvPicPr>
            <a:picLocks noChangeAspect="1"/>
          </p:cNvPicPr>
          <p:nvPr/>
        </p:nvPicPr>
        <p:blipFill rotWithShape="1">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b="19416"/>
          <a:stretch/>
        </p:blipFill>
        <p:spPr>
          <a:xfrm>
            <a:off x="1487359" y="2364294"/>
            <a:ext cx="5838651" cy="3240561"/>
          </a:xfrm>
          <a:prstGeom prst="rect">
            <a:avLst/>
          </a:prstGeom>
        </p:spPr>
      </p:pic>
      <p:sp>
        <p:nvSpPr>
          <p:cNvPr id="11" name="TextBox 10">
            <a:extLst>
              <a:ext uri="{FF2B5EF4-FFF2-40B4-BE49-F238E27FC236}">
                <a16:creationId xmlns:a16="http://schemas.microsoft.com/office/drawing/2014/main" id="{0EBAE568-4DD8-DBC4-AD6E-26B7FBD7A39F}"/>
              </a:ext>
            </a:extLst>
          </p:cNvPr>
          <p:cNvSpPr txBox="1"/>
          <p:nvPr/>
        </p:nvSpPr>
        <p:spPr>
          <a:xfrm>
            <a:off x="1664982" y="2416471"/>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A</a:t>
            </a:r>
          </a:p>
        </p:txBody>
      </p:sp>
      <p:sp>
        <p:nvSpPr>
          <p:cNvPr id="19" name="TextBox 18">
            <a:extLst>
              <a:ext uri="{FF2B5EF4-FFF2-40B4-BE49-F238E27FC236}">
                <a16:creationId xmlns:a16="http://schemas.microsoft.com/office/drawing/2014/main" id="{F14271AE-D629-FA2B-EFA2-DACD8B9E98C6}"/>
              </a:ext>
            </a:extLst>
          </p:cNvPr>
          <p:cNvSpPr txBox="1"/>
          <p:nvPr/>
        </p:nvSpPr>
        <p:spPr>
          <a:xfrm>
            <a:off x="1664982" y="3270542"/>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B</a:t>
            </a:r>
          </a:p>
        </p:txBody>
      </p:sp>
      <p:sp>
        <p:nvSpPr>
          <p:cNvPr id="20" name="TextBox 19">
            <a:extLst>
              <a:ext uri="{FF2B5EF4-FFF2-40B4-BE49-F238E27FC236}">
                <a16:creationId xmlns:a16="http://schemas.microsoft.com/office/drawing/2014/main" id="{DDAE70DC-4B75-A92A-F428-3E4B62B7936C}"/>
              </a:ext>
            </a:extLst>
          </p:cNvPr>
          <p:cNvSpPr txBox="1"/>
          <p:nvPr/>
        </p:nvSpPr>
        <p:spPr>
          <a:xfrm>
            <a:off x="1664982" y="4124614"/>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C</a:t>
            </a:r>
          </a:p>
        </p:txBody>
      </p:sp>
      <p:sp>
        <p:nvSpPr>
          <p:cNvPr id="21" name="TextBox 20">
            <a:extLst>
              <a:ext uri="{FF2B5EF4-FFF2-40B4-BE49-F238E27FC236}">
                <a16:creationId xmlns:a16="http://schemas.microsoft.com/office/drawing/2014/main" id="{F5BF0EB0-ED07-91FD-FDAB-83F8761B01BD}"/>
              </a:ext>
            </a:extLst>
          </p:cNvPr>
          <p:cNvSpPr txBox="1"/>
          <p:nvPr/>
        </p:nvSpPr>
        <p:spPr>
          <a:xfrm>
            <a:off x="1664982" y="4962810"/>
            <a:ext cx="3049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D</a:t>
            </a:r>
          </a:p>
        </p:txBody>
      </p:sp>
      <p:pic>
        <p:nvPicPr>
          <p:cNvPr id="24" name="Picture 2" descr="Tick Sign PNGs for Free Download">
            <a:extLst>
              <a:ext uri="{FF2B5EF4-FFF2-40B4-BE49-F238E27FC236}">
                <a16:creationId xmlns:a16="http://schemas.microsoft.com/office/drawing/2014/main" id="{5742E77D-5F65-B25F-6BD0-C72197D953B4}"/>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514295" y="4980002"/>
            <a:ext cx="492168" cy="492168"/>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a:extLst>
              <a:ext uri="{FF2B5EF4-FFF2-40B4-BE49-F238E27FC236}">
                <a16:creationId xmlns:a16="http://schemas.microsoft.com/office/drawing/2014/main" id="{09CD24C5-97A6-DDA2-7668-E3AB987746AC}"/>
              </a:ext>
            </a:extLst>
          </p:cNvPr>
          <p:cNvGrpSpPr/>
          <p:nvPr/>
        </p:nvGrpSpPr>
        <p:grpSpPr>
          <a:xfrm>
            <a:off x="2346385" y="3211418"/>
            <a:ext cx="4949074" cy="612369"/>
            <a:chOff x="2346385" y="3211418"/>
            <a:chExt cx="4949074" cy="612369"/>
          </a:xfrm>
        </p:grpSpPr>
        <p:sp>
          <p:nvSpPr>
            <p:cNvPr id="29" name="Rounded Rectangle 23">
              <a:extLst>
                <a:ext uri="{FF2B5EF4-FFF2-40B4-BE49-F238E27FC236}">
                  <a16:creationId xmlns:a16="http://schemas.microsoft.com/office/drawing/2014/main" id="{1AC3C068-3C43-D746-1C2F-51C57C34294A}"/>
                </a:ext>
              </a:extLst>
            </p:cNvPr>
            <p:cNvSpPr/>
            <p:nvPr/>
          </p:nvSpPr>
          <p:spPr>
            <a:xfrm>
              <a:off x="2346385" y="3211418"/>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2" name="TextBox 21">
              <a:extLst>
                <a:ext uri="{FF2B5EF4-FFF2-40B4-BE49-F238E27FC236}">
                  <a16:creationId xmlns:a16="http://schemas.microsoft.com/office/drawing/2014/main" id="{AC80B558-AF9F-814A-B54B-53D058177BA7}"/>
                </a:ext>
              </a:extLst>
            </p:cNvPr>
            <p:cNvSpPr txBox="1"/>
            <p:nvPr/>
          </p:nvSpPr>
          <p:spPr>
            <a:xfrm>
              <a:off x="2654014" y="3266220"/>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30 010</a:t>
              </a:r>
            </a:p>
          </p:txBody>
        </p:sp>
      </p:grpSp>
      <p:grpSp>
        <p:nvGrpSpPr>
          <p:cNvPr id="34" name="Group 33">
            <a:extLst>
              <a:ext uri="{FF2B5EF4-FFF2-40B4-BE49-F238E27FC236}">
                <a16:creationId xmlns:a16="http://schemas.microsoft.com/office/drawing/2014/main" id="{636DD789-BA2C-69BF-DB66-5E5E201CDFDC}"/>
              </a:ext>
            </a:extLst>
          </p:cNvPr>
          <p:cNvGrpSpPr/>
          <p:nvPr/>
        </p:nvGrpSpPr>
        <p:grpSpPr>
          <a:xfrm>
            <a:off x="2346385" y="4069812"/>
            <a:ext cx="4949074" cy="612369"/>
            <a:chOff x="2346385" y="4069812"/>
            <a:chExt cx="4949074" cy="612369"/>
          </a:xfrm>
        </p:grpSpPr>
        <p:sp>
          <p:nvSpPr>
            <p:cNvPr id="30" name="Rounded Rectangle 23">
              <a:extLst>
                <a:ext uri="{FF2B5EF4-FFF2-40B4-BE49-F238E27FC236}">
                  <a16:creationId xmlns:a16="http://schemas.microsoft.com/office/drawing/2014/main" id="{B526F364-86B4-EC5C-551D-9A5830311D0D}"/>
                </a:ext>
              </a:extLst>
            </p:cNvPr>
            <p:cNvSpPr/>
            <p:nvPr/>
          </p:nvSpPr>
          <p:spPr>
            <a:xfrm>
              <a:off x="2346385" y="4069812"/>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3" name="TextBox 22">
              <a:extLst>
                <a:ext uri="{FF2B5EF4-FFF2-40B4-BE49-F238E27FC236}">
                  <a16:creationId xmlns:a16="http://schemas.microsoft.com/office/drawing/2014/main" id="{790D3611-AA1A-F051-CD13-D35FE66BC3AF}"/>
                </a:ext>
              </a:extLst>
            </p:cNvPr>
            <p:cNvSpPr txBox="1"/>
            <p:nvPr/>
          </p:nvSpPr>
          <p:spPr>
            <a:xfrm>
              <a:off x="2654014" y="4116542"/>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30 000</a:t>
              </a:r>
            </a:p>
          </p:txBody>
        </p:sp>
      </p:grpSp>
      <p:grpSp>
        <p:nvGrpSpPr>
          <p:cNvPr id="32" name="Group 31">
            <a:extLst>
              <a:ext uri="{FF2B5EF4-FFF2-40B4-BE49-F238E27FC236}">
                <a16:creationId xmlns:a16="http://schemas.microsoft.com/office/drawing/2014/main" id="{8B7D4926-CB1E-6713-4CF4-4F3C1FFAEA18}"/>
              </a:ext>
            </a:extLst>
          </p:cNvPr>
          <p:cNvGrpSpPr/>
          <p:nvPr/>
        </p:nvGrpSpPr>
        <p:grpSpPr>
          <a:xfrm>
            <a:off x="2346385" y="2364712"/>
            <a:ext cx="4949074" cy="612369"/>
            <a:chOff x="2346385" y="2364712"/>
            <a:chExt cx="4949074" cy="612369"/>
          </a:xfrm>
        </p:grpSpPr>
        <p:sp>
          <p:nvSpPr>
            <p:cNvPr id="28" name="Rounded Rectangle 23">
              <a:extLst>
                <a:ext uri="{FF2B5EF4-FFF2-40B4-BE49-F238E27FC236}">
                  <a16:creationId xmlns:a16="http://schemas.microsoft.com/office/drawing/2014/main" id="{62D66CC2-60E3-18C7-EE6F-7E2DF6AA9A21}"/>
                </a:ext>
              </a:extLst>
            </p:cNvPr>
            <p:cNvSpPr/>
            <p:nvPr/>
          </p:nvSpPr>
          <p:spPr>
            <a:xfrm>
              <a:off x="2346385" y="2364712"/>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6" name="TextBox 25">
              <a:extLst>
                <a:ext uri="{FF2B5EF4-FFF2-40B4-BE49-F238E27FC236}">
                  <a16:creationId xmlns:a16="http://schemas.microsoft.com/office/drawing/2014/main" id="{6B60DF5D-C132-4452-F508-EF0E0539C963}"/>
                </a:ext>
              </a:extLst>
            </p:cNvPr>
            <p:cNvSpPr txBox="1"/>
            <p:nvPr/>
          </p:nvSpPr>
          <p:spPr>
            <a:xfrm>
              <a:off x="2628174" y="2415897"/>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3 100</a:t>
              </a:r>
            </a:p>
          </p:txBody>
        </p:sp>
      </p:grpSp>
      <p:grpSp>
        <p:nvGrpSpPr>
          <p:cNvPr id="35" name="Group 34">
            <a:extLst>
              <a:ext uri="{FF2B5EF4-FFF2-40B4-BE49-F238E27FC236}">
                <a16:creationId xmlns:a16="http://schemas.microsoft.com/office/drawing/2014/main" id="{AA9AE362-8639-AAB7-C6B4-F226410DEE79}"/>
              </a:ext>
            </a:extLst>
          </p:cNvPr>
          <p:cNvGrpSpPr/>
          <p:nvPr/>
        </p:nvGrpSpPr>
        <p:grpSpPr>
          <a:xfrm>
            <a:off x="2346385" y="4900778"/>
            <a:ext cx="4949074" cy="612369"/>
            <a:chOff x="2346385" y="4900778"/>
            <a:chExt cx="4949074" cy="612369"/>
          </a:xfrm>
        </p:grpSpPr>
        <p:sp>
          <p:nvSpPr>
            <p:cNvPr id="31" name="Rounded Rectangle 23">
              <a:extLst>
                <a:ext uri="{FF2B5EF4-FFF2-40B4-BE49-F238E27FC236}">
                  <a16:creationId xmlns:a16="http://schemas.microsoft.com/office/drawing/2014/main" id="{45B183BB-6C6C-4EE9-C3B0-731E6F8B38A0}"/>
                </a:ext>
              </a:extLst>
            </p:cNvPr>
            <p:cNvSpPr/>
            <p:nvPr/>
          </p:nvSpPr>
          <p:spPr>
            <a:xfrm>
              <a:off x="2346385" y="4900778"/>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7" name="TextBox 26">
              <a:extLst>
                <a:ext uri="{FF2B5EF4-FFF2-40B4-BE49-F238E27FC236}">
                  <a16:creationId xmlns:a16="http://schemas.microsoft.com/office/drawing/2014/main" id="{331113BA-514F-E3E7-E501-7DCE5EBA3985}"/>
                </a:ext>
              </a:extLst>
            </p:cNvPr>
            <p:cNvSpPr txBox="1"/>
            <p:nvPr/>
          </p:nvSpPr>
          <p:spPr>
            <a:xfrm>
              <a:off x="2654014" y="4969228"/>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30 100</a:t>
              </a:r>
            </a:p>
          </p:txBody>
        </p:sp>
      </p:grpSp>
      <p:pic>
        <p:nvPicPr>
          <p:cNvPr id="36" name="Picture 35">
            <a:extLst>
              <a:ext uri="{FF2B5EF4-FFF2-40B4-BE49-F238E27FC236}">
                <a16:creationId xmlns:a16="http://schemas.microsoft.com/office/drawing/2014/main" id="{6CC056E4-EE97-6162-8C82-DD2C291D66C1}"/>
              </a:ext>
            </a:extLst>
          </p:cNvPr>
          <p:cNvPicPr>
            <a:picLocks noChangeAspect="1"/>
          </p:cNvPicPr>
          <p:nvPr/>
        </p:nvPicPr>
        <p:blipFill>
          <a:blip r:embed="rId24"/>
          <a:stretch>
            <a:fillRect/>
          </a:stretch>
        </p:blipFill>
        <p:spPr>
          <a:xfrm>
            <a:off x="10423618" y="0"/>
            <a:ext cx="1760561" cy="853978"/>
          </a:xfrm>
          <a:prstGeom prst="rect">
            <a:avLst/>
          </a:prstGeom>
        </p:spPr>
      </p:pic>
    </p:spTree>
    <p:extLst>
      <p:ext uri="{BB962C8B-B14F-4D97-AF65-F5344CB8AC3E}">
        <p14:creationId xmlns:p14="http://schemas.microsoft.com/office/powerpoint/2010/main" val="2027569641"/>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5"/>
                  </p:tgtEl>
                </p:cond>
              </p:nextCondLst>
            </p:seq>
            <p:seq concurrent="1" nextAc="seek">
              <p:cTn id="8" restart="whenNotActive" fill="hold" evtFilter="cancelBubble" nodeType="interactiveSeq">
                <p:stCondLst>
                  <p:cond evt="onClick" delay="0">
                    <p:tgtEl>
                      <p:spTgt spid="32"/>
                    </p:tgtEl>
                  </p:cond>
                </p:stCondLst>
                <p:endSync evt="end" delay="0">
                  <p:rtn val="all"/>
                </p:endSync>
                <p:childTnLst>
                  <p:par>
                    <p:cTn id="9" fill="hold">
                      <p:stCondLst>
                        <p:cond delay="0"/>
                      </p:stCondLst>
                      <p:childTnLst>
                        <p:par>
                          <p:cTn id="10" fill="hold">
                            <p:stCondLst>
                              <p:cond delay="0"/>
                            </p:stCondLst>
                            <p:childTnLst>
                              <p:par>
                                <p:cTn id="11" presetID="9" presetClass="emph" presetSubtype="0" nodeType="clickEffect">
                                  <p:stCondLst>
                                    <p:cond delay="0"/>
                                  </p:stCondLst>
                                  <p:childTnLst>
                                    <p:set>
                                      <p:cBhvr>
                                        <p:cTn id="12" dur="indefinite"/>
                                        <p:tgtEl>
                                          <p:spTgt spid="32"/>
                                        </p:tgtEl>
                                        <p:attrNameLst>
                                          <p:attrName>style.opacity</p:attrName>
                                        </p:attrNameLst>
                                      </p:cBhvr>
                                      <p:to>
                                        <p:strVal val="0.5"/>
                                      </p:to>
                                    </p:set>
                                    <p:animEffect filter="image" prLst="opacity: 0.5">
                                      <p:cBhvr rctx="IE">
                                        <p:cTn id="13" dur="indefinite"/>
                                        <p:tgtEl>
                                          <p:spTgt spid="32"/>
                                        </p:tgtEl>
                                      </p:cBhvr>
                                    </p:animEffect>
                                  </p:childTnLst>
                                  <p:subTnLst>
                                    <p:audio>
                                      <p:cMediaNode>
                                        <p:cTn display="0" masterRel="sameClick">
                                          <p:stCondLst>
                                            <p:cond evt="begin" delay="0">
                                              <p:tn val="1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2"/>
                  </p:tgtEl>
                </p:cond>
              </p:nextCondLst>
            </p:seq>
            <p:seq concurrent="1" nextAc="seek">
              <p:cTn id="14" restart="whenNotActive" fill="hold" evtFilter="cancelBubble" nodeType="interactiveSeq">
                <p:stCondLst>
                  <p:cond evt="onClick" delay="0">
                    <p:tgtEl>
                      <p:spTgt spid="33"/>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33"/>
                                        </p:tgtEl>
                                        <p:attrNameLst>
                                          <p:attrName>style.opacity</p:attrName>
                                        </p:attrNameLst>
                                      </p:cBhvr>
                                      <p:to>
                                        <p:strVal val="0.5"/>
                                      </p:to>
                                    </p:set>
                                    <p:animEffect filter="image" prLst="opacity: 0.5">
                                      <p:cBhvr rctx="IE">
                                        <p:cTn id="19" dur="indefinite"/>
                                        <p:tgtEl>
                                          <p:spTgt spid="33"/>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3"/>
                  </p:tgtEl>
                </p:cond>
              </p:nextCondLst>
            </p:seq>
            <p:seq concurrent="1" nextAc="seek">
              <p:cTn id="20" restart="whenNotActive" fill="hold" evtFilter="cancelBubble" nodeType="interactiveSeq">
                <p:stCondLst>
                  <p:cond evt="onClick" delay="0">
                    <p:tgtEl>
                      <p:spTgt spid="34"/>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34"/>
                                        </p:tgtEl>
                                        <p:attrNameLst>
                                          <p:attrName>style.opacity</p:attrName>
                                        </p:attrNameLst>
                                      </p:cBhvr>
                                      <p:to>
                                        <p:strVal val="0.5"/>
                                      </p:to>
                                    </p:set>
                                    <p:animEffect filter="image" prLst="opacity: 0.5">
                                      <p:cBhvr rctx="IE">
                                        <p:cTn id="25" dur="indefinite"/>
                                        <p:tgtEl>
                                          <p:spTgt spid="34"/>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1633046" y="-1633046"/>
            <a:ext cx="6858000" cy="10124092"/>
          </a:xfrm>
          <a:custGeom>
            <a:avLst/>
            <a:gdLst/>
            <a:ahLst/>
            <a:cxnLst/>
            <a:rect l="l" t="t" r="r" b="b"/>
            <a:pathLst>
              <a:path w="12240435" h="15186138">
                <a:moveTo>
                  <a:pt x="12240435" y="0"/>
                </a:moveTo>
                <a:lnTo>
                  <a:pt x="0" y="0"/>
                </a:lnTo>
                <a:lnTo>
                  <a:pt x="0" y="15186137"/>
                </a:lnTo>
                <a:lnTo>
                  <a:pt x="12240435" y="15186137"/>
                </a:lnTo>
                <a:lnTo>
                  <a:pt x="12240435" y="0"/>
                </a:lnTo>
                <a:close/>
              </a:path>
            </a:pathLst>
          </a:custGeom>
          <a:blipFill>
            <a:blip r:embed="rId5">
              <a:extLst>
                <a:ext uri="{96DAC541-7B7A-43D3-8B79-37D633B846F1}">
                  <asvg:svgBlip xmlns:asvg="http://schemas.microsoft.com/office/drawing/2016/SVG/main" r:embed="rId6"/>
                </a:ext>
              </a:extLst>
            </a:blip>
            <a:stretch>
              <a:fillRect l="-32381" t="-43208" r="-10850"/>
            </a:stretch>
          </a:blipFill>
        </p:spPr>
        <p:txBody>
          <a:bodyPr/>
          <a:lstStyle/>
          <a:p>
            <a:pPr defTabSz="609630">
              <a:buClrTx/>
            </a:pPr>
            <a:endParaRPr lang="en-VN" sz="1200" kern="1200" dirty="0">
              <a:solidFill>
                <a:prstClr val="black"/>
              </a:solidFill>
              <a:latin typeface="UTM Avo" panose="02040603050506020204" pitchFamily="18" charset="0"/>
              <a:ea typeface="+mn-ea"/>
              <a:cs typeface="+mn-cs"/>
            </a:endParaRPr>
          </a:p>
        </p:txBody>
      </p:sp>
      <p:grpSp>
        <p:nvGrpSpPr>
          <p:cNvPr id="3" name="Group 3"/>
          <p:cNvGrpSpPr/>
          <p:nvPr/>
        </p:nvGrpSpPr>
        <p:grpSpPr>
          <a:xfrm rot="218793">
            <a:off x="9581654" y="4322446"/>
            <a:ext cx="2448591" cy="2703173"/>
            <a:chOff x="0" y="0"/>
            <a:chExt cx="4510908" cy="4979911"/>
          </a:xfrm>
        </p:grpSpPr>
        <p:sp>
          <p:nvSpPr>
            <p:cNvPr id="4" name="Freeform 4"/>
            <p:cNvSpPr/>
            <p:nvPr/>
          </p:nvSpPr>
          <p:spPr>
            <a:xfrm>
              <a:off x="10160" y="16510"/>
              <a:ext cx="4488048" cy="4951971"/>
            </a:xfrm>
            <a:custGeom>
              <a:avLst/>
              <a:gdLst/>
              <a:ahLst/>
              <a:cxnLst/>
              <a:rect l="l" t="t" r="r" b="b"/>
              <a:pathLst>
                <a:path w="4488048" h="4951971">
                  <a:moveTo>
                    <a:pt x="4488048" y="4951971"/>
                  </a:moveTo>
                  <a:lnTo>
                    <a:pt x="0" y="4944351"/>
                  </a:lnTo>
                  <a:lnTo>
                    <a:pt x="0" y="1730700"/>
                  </a:lnTo>
                  <a:lnTo>
                    <a:pt x="17780" y="19050"/>
                  </a:lnTo>
                  <a:lnTo>
                    <a:pt x="2235976" y="0"/>
                  </a:lnTo>
                  <a:lnTo>
                    <a:pt x="4468998" y="5080"/>
                  </a:lnTo>
                  <a:close/>
                </a:path>
              </a:pathLst>
            </a:custGeom>
            <a:solidFill>
              <a:srgbClr val="FAEA84"/>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5" name="Freeform 5"/>
            <p:cNvSpPr/>
            <p:nvPr/>
          </p:nvSpPr>
          <p:spPr>
            <a:xfrm>
              <a:off x="-3810" y="0"/>
              <a:ext cx="4517258" cy="4978641"/>
            </a:xfrm>
            <a:custGeom>
              <a:avLst/>
              <a:gdLst/>
              <a:ahLst/>
              <a:cxnLst/>
              <a:rect l="l" t="t" r="r" b="b"/>
              <a:pathLst>
                <a:path w="4517258" h="4978641">
                  <a:moveTo>
                    <a:pt x="4482968" y="21590"/>
                  </a:moveTo>
                  <a:cubicBezTo>
                    <a:pt x="4484238" y="34290"/>
                    <a:pt x="4484238" y="44450"/>
                    <a:pt x="4485508" y="54610"/>
                  </a:cubicBezTo>
                  <a:cubicBezTo>
                    <a:pt x="4488048" y="139425"/>
                    <a:pt x="4489318" y="248164"/>
                    <a:pt x="4491858" y="353020"/>
                  </a:cubicBezTo>
                  <a:cubicBezTo>
                    <a:pt x="4491858" y="504478"/>
                    <a:pt x="4504558" y="3490918"/>
                    <a:pt x="4510908" y="3642376"/>
                  </a:cubicBezTo>
                  <a:cubicBezTo>
                    <a:pt x="4517258" y="3871505"/>
                    <a:pt x="4513448" y="4104517"/>
                    <a:pt x="4513448" y="4333646"/>
                  </a:cubicBezTo>
                  <a:cubicBezTo>
                    <a:pt x="4513448" y="4535589"/>
                    <a:pt x="4514718" y="4721999"/>
                    <a:pt x="4515988" y="4917681"/>
                  </a:cubicBezTo>
                  <a:cubicBezTo>
                    <a:pt x="4515988" y="4939271"/>
                    <a:pt x="4515988" y="4953241"/>
                    <a:pt x="4515988" y="4977371"/>
                  </a:cubicBezTo>
                  <a:cubicBezTo>
                    <a:pt x="4493128" y="4977371"/>
                    <a:pt x="4472808" y="4978641"/>
                    <a:pt x="4443397" y="4977371"/>
                  </a:cubicBezTo>
                  <a:cubicBezTo>
                    <a:pt x="4216368" y="4972291"/>
                    <a:pt x="3985846" y="4978641"/>
                    <a:pt x="3758816" y="4973561"/>
                  </a:cubicBezTo>
                  <a:cubicBezTo>
                    <a:pt x="3622599" y="4969751"/>
                    <a:pt x="3489874" y="4972291"/>
                    <a:pt x="3353657" y="4969751"/>
                  </a:cubicBezTo>
                  <a:cubicBezTo>
                    <a:pt x="3290787" y="4968481"/>
                    <a:pt x="3227918" y="4967211"/>
                    <a:pt x="3165048" y="4965941"/>
                  </a:cubicBezTo>
                  <a:cubicBezTo>
                    <a:pt x="3126628" y="4965941"/>
                    <a:pt x="3091700" y="4967211"/>
                    <a:pt x="3053279" y="4967211"/>
                  </a:cubicBezTo>
                  <a:cubicBezTo>
                    <a:pt x="2955483" y="4965941"/>
                    <a:pt x="2686540" y="4967211"/>
                    <a:pt x="2588743" y="4965941"/>
                  </a:cubicBezTo>
                  <a:cubicBezTo>
                    <a:pt x="2518888" y="4964671"/>
                    <a:pt x="1121785" y="4973561"/>
                    <a:pt x="1051930" y="4972291"/>
                  </a:cubicBezTo>
                  <a:cubicBezTo>
                    <a:pt x="1034466" y="4972291"/>
                    <a:pt x="1013510" y="4973561"/>
                    <a:pt x="996046" y="4973561"/>
                  </a:cubicBezTo>
                  <a:cubicBezTo>
                    <a:pt x="954133" y="4973561"/>
                    <a:pt x="915712" y="4974831"/>
                    <a:pt x="873799" y="4974831"/>
                  </a:cubicBezTo>
                  <a:cubicBezTo>
                    <a:pt x="769016" y="4974831"/>
                    <a:pt x="667726" y="4973561"/>
                    <a:pt x="562944" y="4972291"/>
                  </a:cubicBezTo>
                  <a:cubicBezTo>
                    <a:pt x="500074" y="4971021"/>
                    <a:pt x="437205" y="4969751"/>
                    <a:pt x="377828" y="4968481"/>
                  </a:cubicBezTo>
                  <a:cubicBezTo>
                    <a:pt x="266059" y="4967211"/>
                    <a:pt x="154291" y="4965941"/>
                    <a:pt x="48260" y="4965941"/>
                  </a:cubicBezTo>
                  <a:cubicBezTo>
                    <a:pt x="38100" y="4965941"/>
                    <a:pt x="29210" y="4965941"/>
                    <a:pt x="19050" y="4964671"/>
                  </a:cubicBezTo>
                  <a:cubicBezTo>
                    <a:pt x="10160" y="4963401"/>
                    <a:pt x="5080" y="4957051"/>
                    <a:pt x="7620" y="4948161"/>
                  </a:cubicBezTo>
                  <a:cubicBezTo>
                    <a:pt x="16510" y="4916176"/>
                    <a:pt x="12700" y="4819088"/>
                    <a:pt x="11430" y="4718116"/>
                  </a:cubicBezTo>
                  <a:cubicBezTo>
                    <a:pt x="10160" y="4512289"/>
                    <a:pt x="6350" y="4310344"/>
                    <a:pt x="7620" y="4104517"/>
                  </a:cubicBezTo>
                  <a:cubicBezTo>
                    <a:pt x="5080" y="3848203"/>
                    <a:pt x="0" y="675353"/>
                    <a:pt x="7620" y="415156"/>
                  </a:cubicBezTo>
                  <a:cubicBezTo>
                    <a:pt x="8890" y="364670"/>
                    <a:pt x="7620" y="310301"/>
                    <a:pt x="8890" y="259815"/>
                  </a:cubicBezTo>
                  <a:cubicBezTo>
                    <a:pt x="10160" y="178261"/>
                    <a:pt x="12700" y="88939"/>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4960861"/>
                  </a:moveTo>
                  <a:cubicBezTo>
                    <a:pt x="4494398" y="4944351"/>
                    <a:pt x="4495668" y="4931651"/>
                    <a:pt x="4495668" y="4918951"/>
                  </a:cubicBezTo>
                  <a:cubicBezTo>
                    <a:pt x="4494398" y="4702582"/>
                    <a:pt x="4493128" y="4496755"/>
                    <a:pt x="4493128" y="4275393"/>
                  </a:cubicBezTo>
                  <a:cubicBezTo>
                    <a:pt x="4493128" y="4174421"/>
                    <a:pt x="4495668" y="4073449"/>
                    <a:pt x="4494398" y="3972477"/>
                  </a:cubicBezTo>
                  <a:cubicBezTo>
                    <a:pt x="4494398" y="3879272"/>
                    <a:pt x="4493128" y="3782183"/>
                    <a:pt x="4491858" y="3688979"/>
                  </a:cubicBezTo>
                  <a:cubicBezTo>
                    <a:pt x="4486778" y="3545287"/>
                    <a:pt x="4475348" y="570498"/>
                    <a:pt x="4475348" y="426807"/>
                  </a:cubicBezTo>
                  <a:cubicBezTo>
                    <a:pt x="4472808" y="306417"/>
                    <a:pt x="4470268" y="182144"/>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289"/>
                  </a:cubicBezTo>
                  <a:cubicBezTo>
                    <a:pt x="31750" y="147192"/>
                    <a:pt x="31750" y="217096"/>
                    <a:pt x="30480" y="287000"/>
                  </a:cubicBezTo>
                  <a:cubicBezTo>
                    <a:pt x="29210" y="403506"/>
                    <a:pt x="26670" y="516129"/>
                    <a:pt x="25400" y="632635"/>
                  </a:cubicBezTo>
                  <a:cubicBezTo>
                    <a:pt x="20320" y="756908"/>
                    <a:pt x="26670" y="3793834"/>
                    <a:pt x="29210" y="3918107"/>
                  </a:cubicBezTo>
                  <a:cubicBezTo>
                    <a:pt x="29210" y="4050147"/>
                    <a:pt x="29210" y="4186071"/>
                    <a:pt x="30480" y="4318112"/>
                  </a:cubicBezTo>
                  <a:cubicBezTo>
                    <a:pt x="30480" y="4415200"/>
                    <a:pt x="33020" y="4512289"/>
                    <a:pt x="33020" y="4609377"/>
                  </a:cubicBezTo>
                  <a:cubicBezTo>
                    <a:pt x="33020" y="4714232"/>
                    <a:pt x="33020" y="4819088"/>
                    <a:pt x="31750" y="4918951"/>
                  </a:cubicBezTo>
                  <a:cubicBezTo>
                    <a:pt x="31750" y="4922761"/>
                    <a:pt x="31750" y="4925301"/>
                    <a:pt x="31750" y="4929111"/>
                  </a:cubicBezTo>
                  <a:cubicBezTo>
                    <a:pt x="31750" y="4939271"/>
                    <a:pt x="35560" y="4943081"/>
                    <a:pt x="44450" y="4943081"/>
                  </a:cubicBezTo>
                  <a:cubicBezTo>
                    <a:pt x="73958" y="4943081"/>
                    <a:pt x="122856" y="4944351"/>
                    <a:pt x="168262" y="4944351"/>
                  </a:cubicBezTo>
                  <a:cubicBezTo>
                    <a:pt x="234625" y="4944351"/>
                    <a:pt x="304480" y="4941811"/>
                    <a:pt x="370842" y="4944351"/>
                  </a:cubicBezTo>
                  <a:cubicBezTo>
                    <a:pt x="479118" y="4948161"/>
                    <a:pt x="587393" y="4950701"/>
                    <a:pt x="695669" y="4949431"/>
                  </a:cubicBezTo>
                  <a:cubicBezTo>
                    <a:pt x="765524" y="4948161"/>
                    <a:pt x="831886" y="4950701"/>
                    <a:pt x="901741" y="4950701"/>
                  </a:cubicBezTo>
                  <a:cubicBezTo>
                    <a:pt x="1003031" y="4950701"/>
                    <a:pt x="1104321" y="4949431"/>
                    <a:pt x="1205611" y="4950701"/>
                  </a:cubicBezTo>
                  <a:cubicBezTo>
                    <a:pt x="1355800" y="4951971"/>
                    <a:pt x="3004381" y="4941811"/>
                    <a:pt x="3158062" y="4944351"/>
                  </a:cubicBezTo>
                  <a:cubicBezTo>
                    <a:pt x="3224425" y="4945621"/>
                    <a:pt x="3290787" y="4946891"/>
                    <a:pt x="3353657" y="4946891"/>
                  </a:cubicBezTo>
                  <a:cubicBezTo>
                    <a:pt x="3468918" y="4949431"/>
                    <a:pt x="3580686" y="4945621"/>
                    <a:pt x="3695947" y="4949431"/>
                  </a:cubicBezTo>
                  <a:cubicBezTo>
                    <a:pt x="3790251" y="4951971"/>
                    <a:pt x="3884556" y="4951971"/>
                    <a:pt x="3978860" y="4954511"/>
                  </a:cubicBezTo>
                  <a:cubicBezTo>
                    <a:pt x="4118571" y="4958321"/>
                    <a:pt x="4258281" y="4960861"/>
                    <a:pt x="4397991" y="4962131"/>
                  </a:cubicBezTo>
                  <a:cubicBezTo>
                    <a:pt x="4450383" y="4962131"/>
                    <a:pt x="4472808" y="4960861"/>
                    <a:pt x="4493128" y="4960861"/>
                  </a:cubicBezTo>
                  <a:close/>
                </a:path>
              </a:pathLst>
            </a:custGeom>
            <a:solidFill>
              <a:srgbClr val="F16B16"/>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grpSp>
        <p:nvGrpSpPr>
          <p:cNvPr id="6" name="Group 6"/>
          <p:cNvGrpSpPr/>
          <p:nvPr/>
        </p:nvGrpSpPr>
        <p:grpSpPr>
          <a:xfrm>
            <a:off x="9592603" y="4322794"/>
            <a:ext cx="2448591" cy="2777955"/>
            <a:chOff x="0" y="0"/>
            <a:chExt cx="4510908" cy="5117678"/>
          </a:xfrm>
        </p:grpSpPr>
        <p:sp>
          <p:nvSpPr>
            <p:cNvPr id="7" name="Freeform 7"/>
            <p:cNvSpPr/>
            <p:nvPr/>
          </p:nvSpPr>
          <p:spPr>
            <a:xfrm>
              <a:off x="10160" y="16510"/>
              <a:ext cx="4488048" cy="5089738"/>
            </a:xfrm>
            <a:custGeom>
              <a:avLst/>
              <a:gdLst/>
              <a:ahLst/>
              <a:cxnLst/>
              <a:rect l="l" t="t" r="r" b="b"/>
              <a:pathLst>
                <a:path w="4488048" h="5089738">
                  <a:moveTo>
                    <a:pt x="4488048" y="5089738"/>
                  </a:moveTo>
                  <a:lnTo>
                    <a:pt x="0" y="5082118"/>
                  </a:lnTo>
                  <a:lnTo>
                    <a:pt x="0" y="1778481"/>
                  </a:lnTo>
                  <a:lnTo>
                    <a:pt x="17780" y="19050"/>
                  </a:lnTo>
                  <a:lnTo>
                    <a:pt x="2235976" y="0"/>
                  </a:lnTo>
                  <a:lnTo>
                    <a:pt x="4468998" y="5080"/>
                  </a:lnTo>
                  <a:close/>
                </a:path>
              </a:pathLst>
            </a:custGeom>
            <a:solidFill>
              <a:srgbClr val="FCF8EB"/>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8" name="Freeform 8"/>
            <p:cNvSpPr/>
            <p:nvPr/>
          </p:nvSpPr>
          <p:spPr>
            <a:xfrm>
              <a:off x="-3810" y="0"/>
              <a:ext cx="4517258" cy="5116408"/>
            </a:xfrm>
            <a:custGeom>
              <a:avLst/>
              <a:gdLst/>
              <a:ahLst/>
              <a:cxnLst/>
              <a:rect l="l" t="t" r="r" b="b"/>
              <a:pathLst>
                <a:path w="4517258" h="5116408">
                  <a:moveTo>
                    <a:pt x="4482968" y="21590"/>
                  </a:moveTo>
                  <a:cubicBezTo>
                    <a:pt x="4484238" y="34290"/>
                    <a:pt x="4484238" y="44450"/>
                    <a:pt x="4485508" y="54610"/>
                  </a:cubicBezTo>
                  <a:cubicBezTo>
                    <a:pt x="4488048" y="141557"/>
                    <a:pt x="4489318" y="253384"/>
                    <a:pt x="4491858" y="361216"/>
                  </a:cubicBezTo>
                  <a:cubicBezTo>
                    <a:pt x="4491858" y="516974"/>
                    <a:pt x="4504558" y="3588208"/>
                    <a:pt x="4510908" y="3743966"/>
                  </a:cubicBezTo>
                  <a:cubicBezTo>
                    <a:pt x="4517258" y="3979601"/>
                    <a:pt x="4513448" y="4219229"/>
                    <a:pt x="4513448" y="4454863"/>
                  </a:cubicBezTo>
                  <a:cubicBezTo>
                    <a:pt x="4513448" y="4662541"/>
                    <a:pt x="4514718" y="4854243"/>
                    <a:pt x="4515988" y="5055448"/>
                  </a:cubicBezTo>
                  <a:cubicBezTo>
                    <a:pt x="4515988" y="5077039"/>
                    <a:pt x="4515988" y="5091008"/>
                    <a:pt x="4515988" y="5115139"/>
                  </a:cubicBezTo>
                  <a:cubicBezTo>
                    <a:pt x="4493128" y="5115139"/>
                    <a:pt x="4472808" y="5116408"/>
                    <a:pt x="4443397" y="5115139"/>
                  </a:cubicBezTo>
                  <a:cubicBezTo>
                    <a:pt x="4216368" y="5110058"/>
                    <a:pt x="3985846" y="5116408"/>
                    <a:pt x="3758816" y="5111328"/>
                  </a:cubicBezTo>
                  <a:cubicBezTo>
                    <a:pt x="3622599" y="5107518"/>
                    <a:pt x="3489874" y="5110058"/>
                    <a:pt x="3353657" y="5107518"/>
                  </a:cubicBezTo>
                  <a:cubicBezTo>
                    <a:pt x="3290787" y="5106248"/>
                    <a:pt x="3227918" y="5104978"/>
                    <a:pt x="3165048" y="5103708"/>
                  </a:cubicBezTo>
                  <a:cubicBezTo>
                    <a:pt x="3126628" y="5103708"/>
                    <a:pt x="3091700" y="5104978"/>
                    <a:pt x="3053279" y="5104978"/>
                  </a:cubicBezTo>
                  <a:cubicBezTo>
                    <a:pt x="2955483" y="5103708"/>
                    <a:pt x="2686540" y="5104978"/>
                    <a:pt x="2588743" y="5103708"/>
                  </a:cubicBezTo>
                  <a:cubicBezTo>
                    <a:pt x="2518888" y="5102439"/>
                    <a:pt x="1121785" y="5111328"/>
                    <a:pt x="1051930" y="5110058"/>
                  </a:cubicBezTo>
                  <a:cubicBezTo>
                    <a:pt x="1034466" y="5110058"/>
                    <a:pt x="1013510" y="5111328"/>
                    <a:pt x="996046" y="5111328"/>
                  </a:cubicBezTo>
                  <a:cubicBezTo>
                    <a:pt x="954133" y="5111328"/>
                    <a:pt x="915712" y="5112598"/>
                    <a:pt x="873799" y="5112598"/>
                  </a:cubicBezTo>
                  <a:cubicBezTo>
                    <a:pt x="769016" y="5112598"/>
                    <a:pt x="667726" y="5111328"/>
                    <a:pt x="562944" y="5110058"/>
                  </a:cubicBezTo>
                  <a:cubicBezTo>
                    <a:pt x="500074" y="5108789"/>
                    <a:pt x="437205" y="5107518"/>
                    <a:pt x="377828" y="5106248"/>
                  </a:cubicBezTo>
                  <a:cubicBezTo>
                    <a:pt x="266059" y="5104978"/>
                    <a:pt x="154291" y="5103708"/>
                    <a:pt x="48260" y="5103708"/>
                  </a:cubicBezTo>
                  <a:cubicBezTo>
                    <a:pt x="38100" y="5103708"/>
                    <a:pt x="29210" y="5103708"/>
                    <a:pt x="19050" y="5102439"/>
                  </a:cubicBezTo>
                  <a:cubicBezTo>
                    <a:pt x="10160" y="5101168"/>
                    <a:pt x="5080" y="5094818"/>
                    <a:pt x="7620" y="5085928"/>
                  </a:cubicBezTo>
                  <a:cubicBezTo>
                    <a:pt x="16510" y="5053933"/>
                    <a:pt x="12700" y="4954089"/>
                    <a:pt x="11430" y="4850249"/>
                  </a:cubicBezTo>
                  <a:cubicBezTo>
                    <a:pt x="10160" y="4638578"/>
                    <a:pt x="6350" y="4430900"/>
                    <a:pt x="7620" y="4219229"/>
                  </a:cubicBezTo>
                  <a:cubicBezTo>
                    <a:pt x="5080" y="3955638"/>
                    <a:pt x="0" y="692701"/>
                    <a:pt x="7620" y="425117"/>
                  </a:cubicBezTo>
                  <a:cubicBezTo>
                    <a:pt x="8890" y="373197"/>
                    <a:pt x="7620" y="317284"/>
                    <a:pt x="8890" y="265365"/>
                  </a:cubicBezTo>
                  <a:cubicBezTo>
                    <a:pt x="10160" y="181495"/>
                    <a:pt x="12700" y="89638"/>
                    <a:pt x="13970" y="44450"/>
                  </a:cubicBezTo>
                  <a:cubicBezTo>
                    <a:pt x="13970" y="41910"/>
                    <a:pt x="15240" y="39370"/>
                    <a:pt x="16510" y="38100"/>
                  </a:cubicBezTo>
                  <a:cubicBezTo>
                    <a:pt x="38100" y="35560"/>
                    <a:pt x="66972" y="30480"/>
                    <a:pt x="122856" y="29210"/>
                  </a:cubicBezTo>
                  <a:cubicBezTo>
                    <a:pt x="217161" y="25400"/>
                    <a:pt x="311465" y="22860"/>
                    <a:pt x="409263" y="20320"/>
                  </a:cubicBezTo>
                  <a:cubicBezTo>
                    <a:pt x="475625" y="17780"/>
                    <a:pt x="541987" y="16510"/>
                    <a:pt x="604857" y="13970"/>
                  </a:cubicBezTo>
                  <a:cubicBezTo>
                    <a:pt x="667727" y="11430"/>
                    <a:pt x="734089" y="8890"/>
                    <a:pt x="796959" y="8890"/>
                  </a:cubicBezTo>
                  <a:cubicBezTo>
                    <a:pt x="866814" y="7620"/>
                    <a:pt x="936669" y="10160"/>
                    <a:pt x="1006524" y="8890"/>
                  </a:cubicBezTo>
                  <a:cubicBezTo>
                    <a:pt x="1093843" y="8890"/>
                    <a:pt x="2676062" y="6350"/>
                    <a:pt x="2763381" y="5080"/>
                  </a:cubicBezTo>
                  <a:cubicBezTo>
                    <a:pt x="2847207" y="3810"/>
                    <a:pt x="2931033" y="2540"/>
                    <a:pt x="3018352" y="2540"/>
                  </a:cubicBezTo>
                  <a:cubicBezTo>
                    <a:pt x="3161555" y="1270"/>
                    <a:pt x="3301265" y="0"/>
                    <a:pt x="3444469" y="0"/>
                  </a:cubicBezTo>
                  <a:cubicBezTo>
                    <a:pt x="3503846" y="0"/>
                    <a:pt x="3566715" y="2540"/>
                    <a:pt x="3626092" y="2540"/>
                  </a:cubicBezTo>
                  <a:cubicBezTo>
                    <a:pt x="3790251" y="3810"/>
                    <a:pt x="3957904" y="5080"/>
                    <a:pt x="4122063" y="7620"/>
                  </a:cubicBezTo>
                  <a:cubicBezTo>
                    <a:pt x="4209382" y="8890"/>
                    <a:pt x="4296701" y="12700"/>
                    <a:pt x="4384020" y="16510"/>
                  </a:cubicBezTo>
                  <a:cubicBezTo>
                    <a:pt x="4404977" y="16510"/>
                    <a:pt x="4425933" y="16510"/>
                    <a:pt x="4443397" y="16510"/>
                  </a:cubicBezTo>
                  <a:cubicBezTo>
                    <a:pt x="4463918" y="17780"/>
                    <a:pt x="4472808" y="20320"/>
                    <a:pt x="4482968" y="21590"/>
                  </a:cubicBezTo>
                  <a:close/>
                  <a:moveTo>
                    <a:pt x="4493128" y="5098628"/>
                  </a:moveTo>
                  <a:cubicBezTo>
                    <a:pt x="4494398" y="5082118"/>
                    <a:pt x="4495668" y="5069418"/>
                    <a:pt x="4495668" y="5056718"/>
                  </a:cubicBezTo>
                  <a:cubicBezTo>
                    <a:pt x="4494398" y="4834274"/>
                    <a:pt x="4493128" y="4622603"/>
                    <a:pt x="4493128" y="4394956"/>
                  </a:cubicBezTo>
                  <a:cubicBezTo>
                    <a:pt x="4493128" y="4291118"/>
                    <a:pt x="4495668" y="4187279"/>
                    <a:pt x="4494398" y="4083440"/>
                  </a:cubicBezTo>
                  <a:cubicBezTo>
                    <a:pt x="4494398" y="3987588"/>
                    <a:pt x="4493128" y="3887743"/>
                    <a:pt x="4491858" y="3791892"/>
                  </a:cubicBezTo>
                  <a:cubicBezTo>
                    <a:pt x="4486778" y="3644121"/>
                    <a:pt x="4475348" y="584869"/>
                    <a:pt x="4475348" y="437098"/>
                  </a:cubicBezTo>
                  <a:cubicBezTo>
                    <a:pt x="4472808" y="313291"/>
                    <a:pt x="4470268" y="185489"/>
                    <a:pt x="4467728" y="63500"/>
                  </a:cubicBezTo>
                  <a:cubicBezTo>
                    <a:pt x="4466458" y="44450"/>
                    <a:pt x="4465188" y="43180"/>
                    <a:pt x="4432919" y="41910"/>
                  </a:cubicBezTo>
                  <a:cubicBezTo>
                    <a:pt x="4422440" y="41910"/>
                    <a:pt x="4415455" y="41910"/>
                    <a:pt x="4404977" y="40640"/>
                  </a:cubicBezTo>
                  <a:cubicBezTo>
                    <a:pt x="4317658" y="36830"/>
                    <a:pt x="4226846" y="31750"/>
                    <a:pt x="4139527" y="30480"/>
                  </a:cubicBezTo>
                  <a:cubicBezTo>
                    <a:pt x="3926469" y="26670"/>
                    <a:pt x="3709918" y="25400"/>
                    <a:pt x="3496860" y="22860"/>
                  </a:cubicBezTo>
                  <a:cubicBezTo>
                    <a:pt x="3465425" y="22860"/>
                    <a:pt x="3430498" y="22860"/>
                    <a:pt x="3399063" y="22860"/>
                  </a:cubicBezTo>
                  <a:cubicBezTo>
                    <a:pt x="3346671" y="22860"/>
                    <a:pt x="3294280" y="22860"/>
                    <a:pt x="3245381" y="22860"/>
                  </a:cubicBezTo>
                  <a:cubicBezTo>
                    <a:pt x="3133613" y="22860"/>
                    <a:pt x="3021845" y="22860"/>
                    <a:pt x="2913569" y="24130"/>
                  </a:cubicBezTo>
                  <a:cubicBezTo>
                    <a:pt x="2819265" y="25400"/>
                    <a:pt x="1230060" y="29210"/>
                    <a:pt x="1135756" y="29210"/>
                  </a:cubicBezTo>
                  <a:cubicBezTo>
                    <a:pt x="982075" y="29210"/>
                    <a:pt x="828393" y="26670"/>
                    <a:pt x="674712" y="33020"/>
                  </a:cubicBezTo>
                  <a:cubicBezTo>
                    <a:pt x="594379" y="36830"/>
                    <a:pt x="517538" y="36830"/>
                    <a:pt x="440697" y="38100"/>
                  </a:cubicBezTo>
                  <a:cubicBezTo>
                    <a:pt x="307973" y="41910"/>
                    <a:pt x="175248" y="45720"/>
                    <a:pt x="49530" y="50800"/>
                  </a:cubicBezTo>
                  <a:cubicBezTo>
                    <a:pt x="36830" y="50800"/>
                    <a:pt x="34290" y="53340"/>
                    <a:pt x="33020" y="77656"/>
                  </a:cubicBezTo>
                  <a:cubicBezTo>
                    <a:pt x="31750" y="149545"/>
                    <a:pt x="31750" y="221433"/>
                    <a:pt x="30480" y="293322"/>
                  </a:cubicBezTo>
                  <a:cubicBezTo>
                    <a:pt x="29210" y="413136"/>
                    <a:pt x="26670" y="528956"/>
                    <a:pt x="25400" y="648770"/>
                  </a:cubicBezTo>
                  <a:cubicBezTo>
                    <a:pt x="20320" y="776572"/>
                    <a:pt x="26670" y="3899725"/>
                    <a:pt x="29210" y="4027526"/>
                  </a:cubicBezTo>
                  <a:cubicBezTo>
                    <a:pt x="29210" y="4163316"/>
                    <a:pt x="29210" y="4303099"/>
                    <a:pt x="30480" y="4438888"/>
                  </a:cubicBezTo>
                  <a:cubicBezTo>
                    <a:pt x="30480" y="4538733"/>
                    <a:pt x="33020" y="4638578"/>
                    <a:pt x="33020" y="4738423"/>
                  </a:cubicBezTo>
                  <a:cubicBezTo>
                    <a:pt x="33020" y="4846256"/>
                    <a:pt x="33020" y="4954089"/>
                    <a:pt x="31750" y="5056718"/>
                  </a:cubicBezTo>
                  <a:cubicBezTo>
                    <a:pt x="31750" y="5060528"/>
                    <a:pt x="31750" y="5063068"/>
                    <a:pt x="31750" y="5066878"/>
                  </a:cubicBezTo>
                  <a:cubicBezTo>
                    <a:pt x="31750" y="5077039"/>
                    <a:pt x="35560" y="5080848"/>
                    <a:pt x="44450" y="5080848"/>
                  </a:cubicBezTo>
                  <a:cubicBezTo>
                    <a:pt x="73958" y="5080848"/>
                    <a:pt x="122856" y="5082118"/>
                    <a:pt x="168262" y="5082118"/>
                  </a:cubicBezTo>
                  <a:cubicBezTo>
                    <a:pt x="234625" y="5082118"/>
                    <a:pt x="304480" y="5079578"/>
                    <a:pt x="370842" y="5082118"/>
                  </a:cubicBezTo>
                  <a:cubicBezTo>
                    <a:pt x="479118" y="5085928"/>
                    <a:pt x="587393" y="5088468"/>
                    <a:pt x="695669" y="5087198"/>
                  </a:cubicBezTo>
                  <a:cubicBezTo>
                    <a:pt x="765524" y="5085928"/>
                    <a:pt x="831886" y="5088468"/>
                    <a:pt x="901741" y="5088468"/>
                  </a:cubicBezTo>
                  <a:cubicBezTo>
                    <a:pt x="1003031" y="5088468"/>
                    <a:pt x="1104321" y="5087198"/>
                    <a:pt x="1205611" y="5088468"/>
                  </a:cubicBezTo>
                  <a:cubicBezTo>
                    <a:pt x="1355800" y="5089739"/>
                    <a:pt x="3004381" y="5079578"/>
                    <a:pt x="3158062" y="5082118"/>
                  </a:cubicBezTo>
                  <a:cubicBezTo>
                    <a:pt x="3224425" y="5083389"/>
                    <a:pt x="3290787" y="5084658"/>
                    <a:pt x="3353657" y="5084658"/>
                  </a:cubicBezTo>
                  <a:cubicBezTo>
                    <a:pt x="3468918" y="5087198"/>
                    <a:pt x="3580686" y="5083389"/>
                    <a:pt x="3695947" y="5087198"/>
                  </a:cubicBezTo>
                  <a:cubicBezTo>
                    <a:pt x="3790251" y="5089739"/>
                    <a:pt x="3884556" y="5089739"/>
                    <a:pt x="3978860" y="5092278"/>
                  </a:cubicBezTo>
                  <a:cubicBezTo>
                    <a:pt x="4118571" y="5096089"/>
                    <a:pt x="4258281" y="5098628"/>
                    <a:pt x="4397991" y="5099898"/>
                  </a:cubicBezTo>
                  <a:cubicBezTo>
                    <a:pt x="4450383" y="5099898"/>
                    <a:pt x="4472808" y="5098628"/>
                    <a:pt x="4493128" y="5098628"/>
                  </a:cubicBezTo>
                  <a:close/>
                </a:path>
              </a:pathLst>
            </a:custGeom>
            <a:solidFill>
              <a:srgbClr val="F16B16"/>
            </a:solid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grpSp>
      <p:sp>
        <p:nvSpPr>
          <p:cNvPr id="12" name="Freeform 12"/>
          <p:cNvSpPr/>
          <p:nvPr/>
        </p:nvSpPr>
        <p:spPr>
          <a:xfrm rot="-1994143">
            <a:off x="11436478" y="4253954"/>
            <a:ext cx="674363" cy="497421"/>
          </a:xfrm>
          <a:custGeom>
            <a:avLst/>
            <a:gdLst/>
            <a:ahLst/>
            <a:cxnLst/>
            <a:rect l="l" t="t" r="r" b="b"/>
            <a:pathLst>
              <a:path w="1011544" h="746131">
                <a:moveTo>
                  <a:pt x="0" y="0"/>
                </a:moveTo>
                <a:lnTo>
                  <a:pt x="1011544" y="0"/>
                </a:lnTo>
                <a:lnTo>
                  <a:pt x="1011544" y="746131"/>
                </a:lnTo>
                <a:lnTo>
                  <a:pt x="0" y="746131"/>
                </a:lnTo>
                <a:lnTo>
                  <a:pt x="0" y="0"/>
                </a:lnTo>
                <a:close/>
              </a:path>
            </a:pathLst>
          </a:custGeom>
          <a:blipFill>
            <a:blip r:embed="rId7">
              <a:extLst>
                <a:ext uri="{96DAC541-7B7A-43D3-8B79-37D633B846F1}">
                  <asvg:svgBlip xmlns:asvg="http://schemas.microsoft.com/office/drawing/2016/SVG/main" r:embed="rId8"/>
                </a:ext>
              </a:extLst>
            </a:blip>
            <a:stretch>
              <a:fillRect l="-123405" r="-104297" b="-326502"/>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3" name="Freeform 13"/>
          <p:cNvSpPr/>
          <p:nvPr/>
        </p:nvSpPr>
        <p:spPr>
          <a:xfrm flipH="1">
            <a:off x="8565233" y="1166978"/>
            <a:ext cx="2102923" cy="2394633"/>
          </a:xfrm>
          <a:custGeom>
            <a:avLst/>
            <a:gdLst/>
            <a:ahLst/>
            <a:cxnLst/>
            <a:rect l="l" t="t" r="r" b="b"/>
            <a:pathLst>
              <a:path w="3154384" h="3591949">
                <a:moveTo>
                  <a:pt x="3154384" y="0"/>
                </a:moveTo>
                <a:lnTo>
                  <a:pt x="0" y="0"/>
                </a:lnTo>
                <a:lnTo>
                  <a:pt x="0" y="3591949"/>
                </a:lnTo>
                <a:lnTo>
                  <a:pt x="3154384" y="3591949"/>
                </a:lnTo>
                <a:lnTo>
                  <a:pt x="3154384"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4" name="Freeform 14"/>
          <p:cNvSpPr/>
          <p:nvPr/>
        </p:nvSpPr>
        <p:spPr>
          <a:xfrm rot="-923029">
            <a:off x="10644097" y="2391355"/>
            <a:ext cx="265939" cy="458516"/>
          </a:xfrm>
          <a:custGeom>
            <a:avLst/>
            <a:gdLst/>
            <a:ahLst/>
            <a:cxnLst/>
            <a:rect l="l" t="t" r="r" b="b"/>
            <a:pathLst>
              <a:path w="398909" h="687774">
                <a:moveTo>
                  <a:pt x="0" y="0"/>
                </a:moveTo>
                <a:lnTo>
                  <a:pt x="398910" y="0"/>
                </a:lnTo>
                <a:lnTo>
                  <a:pt x="398910" y="687774"/>
                </a:lnTo>
                <a:lnTo>
                  <a:pt x="0" y="6877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5" name="Freeform 15"/>
          <p:cNvSpPr/>
          <p:nvPr/>
        </p:nvSpPr>
        <p:spPr>
          <a:xfrm rot="1151839">
            <a:off x="10884375" y="2957465"/>
            <a:ext cx="220601" cy="447715"/>
          </a:xfrm>
          <a:custGeom>
            <a:avLst/>
            <a:gdLst/>
            <a:ahLst/>
            <a:cxnLst/>
            <a:rect l="l" t="t" r="r" b="b"/>
            <a:pathLst>
              <a:path w="330902" h="671573">
                <a:moveTo>
                  <a:pt x="0" y="0"/>
                </a:moveTo>
                <a:lnTo>
                  <a:pt x="330902" y="0"/>
                </a:lnTo>
                <a:lnTo>
                  <a:pt x="330902" y="671572"/>
                </a:lnTo>
                <a:lnTo>
                  <a:pt x="0" y="67157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6" name="Freeform 16"/>
          <p:cNvSpPr/>
          <p:nvPr/>
        </p:nvSpPr>
        <p:spPr>
          <a:xfrm rot="7112397">
            <a:off x="7456994" y="5573088"/>
            <a:ext cx="2216477" cy="1133513"/>
          </a:xfrm>
          <a:custGeom>
            <a:avLst/>
            <a:gdLst/>
            <a:ahLst/>
            <a:cxnLst/>
            <a:rect l="l" t="t" r="r" b="b"/>
            <a:pathLst>
              <a:path w="3324715" h="1700269">
                <a:moveTo>
                  <a:pt x="0" y="0"/>
                </a:moveTo>
                <a:lnTo>
                  <a:pt x="3324715" y="0"/>
                </a:lnTo>
                <a:lnTo>
                  <a:pt x="3324715" y="1700269"/>
                </a:lnTo>
                <a:lnTo>
                  <a:pt x="0" y="1700269"/>
                </a:lnTo>
                <a:lnTo>
                  <a:pt x="0" y="0"/>
                </a:lnTo>
                <a:close/>
              </a:path>
            </a:pathLst>
          </a:custGeom>
          <a:blipFill>
            <a:blip r:embed="rId15">
              <a:extLst>
                <a:ext uri="{96DAC541-7B7A-43D3-8B79-37D633B846F1}">
                  <asvg:svgBlip xmlns:asvg="http://schemas.microsoft.com/office/drawing/2016/SVG/main" r:embed="rId16"/>
                </a:ext>
              </a:extLst>
            </a:blip>
            <a:stretch>
              <a:fillRect r="-103896" b="-6561"/>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p:sp>
        <p:nvSpPr>
          <p:cNvPr id="18" name="Freeform 9">
            <a:hlinkClick r:id="rId17" action="ppaction://hlinksldjump"/>
            <a:extLst>
              <a:ext uri="{FF2B5EF4-FFF2-40B4-BE49-F238E27FC236}">
                <a16:creationId xmlns:a16="http://schemas.microsoft.com/office/drawing/2014/main" id="{CFA0E712-4C8E-BCCA-8B6C-0143B9305E1F}"/>
              </a:ext>
            </a:extLst>
          </p:cNvPr>
          <p:cNvSpPr/>
          <p:nvPr/>
        </p:nvSpPr>
        <p:spPr>
          <a:xfrm>
            <a:off x="8795097" y="4155799"/>
            <a:ext cx="2255504" cy="2255504"/>
          </a:xfrm>
          <a:custGeom>
            <a:avLst/>
            <a:gdLst/>
            <a:ahLst/>
            <a:cxnLst/>
            <a:rect l="l" t="t" r="r" b="b"/>
            <a:pathLst>
              <a:path w="1702094" h="1702094">
                <a:moveTo>
                  <a:pt x="0" y="0"/>
                </a:moveTo>
                <a:lnTo>
                  <a:pt x="1702095" y="0"/>
                </a:lnTo>
                <a:lnTo>
                  <a:pt x="1702095" y="1702094"/>
                </a:lnTo>
                <a:lnTo>
                  <a:pt x="0" y="170209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defTabSz="609630">
              <a:buClrTx/>
            </a:pPr>
            <a:endParaRPr lang="en-VN" sz="1200" kern="1200">
              <a:solidFill>
                <a:prstClr val="black"/>
              </a:solidFill>
              <a:latin typeface="UTM Avo" panose="02040603050506020204" pitchFamily="18" charset="0"/>
              <a:ea typeface="+mn-ea"/>
              <a:cs typeface="+mn-cs"/>
            </a:endParaRPr>
          </a:p>
        </p:txBody>
      </p:sp>
      <mc:AlternateContent xmlns:mc="http://schemas.openxmlformats.org/markup-compatibility/2006" xmlns:a14="http://schemas.microsoft.com/office/drawing/2010/main">
        <mc:Choice Requires="a14">
          <p:sp>
            <p:nvSpPr>
              <p:cNvPr id="9" name="TextBox 25">
                <a:extLst>
                  <a:ext uri="{FF2B5EF4-FFF2-40B4-BE49-F238E27FC236}">
                    <a16:creationId xmlns:a16="http://schemas.microsoft.com/office/drawing/2014/main" id="{5D2E9D3D-3280-F3AF-AF55-7E6CD80C9140}"/>
                  </a:ext>
                </a:extLst>
              </p:cNvPr>
              <p:cNvSpPr txBox="1"/>
              <p:nvPr/>
            </p:nvSpPr>
            <p:spPr>
              <a:xfrm>
                <a:off x="993924" y="790357"/>
                <a:ext cx="7537861" cy="1166410"/>
              </a:xfrm>
              <a:prstGeom prst="rect">
                <a:avLst/>
              </a:prstGeom>
            </p:spPr>
            <p:txBody>
              <a:bodyPr wrap="square" lIns="0" tIns="0" rIns="0" bIns="0" rtlCol="0" anchor="t">
                <a:spAutoFit/>
              </a:bodyPr>
              <a:lstStyle/>
              <a:p>
                <a:pPr algn="ctr" defTabSz="609630">
                  <a:lnSpc>
                    <a:spcPts val="4800"/>
                  </a:lnSpc>
                  <a:spcBef>
                    <a:spcPct val="0"/>
                  </a:spcBef>
                  <a:buClrTx/>
                </a:pPr>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Điền số thích hợp vào chỗ trống:</a:t>
                </a:r>
              </a:p>
              <a:p>
                <a:pPr algn="ctr" defTabSz="609630">
                  <a:lnSpc>
                    <a:spcPts val="4800"/>
                  </a:lnSpc>
                  <a:spcBef>
                    <a:spcPct val="0"/>
                  </a:spcBef>
                  <a:buClrTx/>
                </a:pPr>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14 </a:t>
                </a:r>
                <a14:m>
                  <m:oMath xmlns:m="http://schemas.openxmlformats.org/officeDocument/2006/math">
                    <m:r>
                      <a:rPr lang="en-VN" sz="3200" i="1" kern="1200" dirty="0"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300 </a:t>
                </a:r>
                <a14:m>
                  <m:oMath xmlns:m="http://schemas.openxmlformats.org/officeDocument/2006/math">
                    <m:r>
                      <a:rPr lang="en-VN" sz="3200"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14 </a:t>
                </a:r>
                <a14:m>
                  <m:oMath xmlns:m="http://schemas.openxmlformats.org/officeDocument/2006/math">
                    <m:r>
                      <a:rPr lang="en-VN" sz="3200" i="1" kern="1200" dirty="0"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3 </a:t>
                </a:r>
                <a14:m>
                  <m:oMath xmlns:m="http://schemas.openxmlformats.org/officeDocument/2006/math">
                    <m:r>
                      <a:rPr lang="en-VN" sz="3200" i="1" kern="1200" dirty="0"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 </a:t>
                </a:r>
                <a14:m>
                  <m:oMath xmlns:m="http://schemas.openxmlformats.org/officeDocument/2006/math">
                    <m:r>
                      <a:rPr lang="en-VN" sz="3200" i="1" kern="1200"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VN" sz="3200" kern="1200" dirty="0">
                    <a:solidFill>
                      <a:prstClr val="black"/>
                    </a:solidFill>
                    <a:latin typeface="UTM Avo" panose="02040603050506020204" pitchFamily="18" charset="0"/>
                    <a:ea typeface="Calibri" panose="020F0502020204030204" pitchFamily="34" charset="0"/>
                    <a:cs typeface="Arial" panose="020B0604020202020204" pitchFamily="34" charset="0"/>
                  </a:rPr>
                  <a:t> 4 200</a:t>
                </a:r>
              </a:p>
            </p:txBody>
          </p:sp>
        </mc:Choice>
        <mc:Fallback xmlns="">
          <p:sp>
            <p:nvSpPr>
              <p:cNvPr id="9" name="TextBox 25">
                <a:extLst>
                  <a:ext uri="{FF2B5EF4-FFF2-40B4-BE49-F238E27FC236}">
                    <a16:creationId xmlns:a16="http://schemas.microsoft.com/office/drawing/2014/main" id="{5D2E9D3D-3280-F3AF-AF55-7E6CD80C9140}"/>
                  </a:ext>
                </a:extLst>
              </p:cNvPr>
              <p:cNvSpPr txBox="1">
                <a:spLocks noRot="1" noChangeAspect="1" noMove="1" noResize="1" noEditPoints="1" noAdjustHandles="1" noChangeArrowheads="1" noChangeShapeType="1" noTextEdit="1"/>
              </p:cNvSpPr>
              <p:nvPr/>
            </p:nvSpPr>
            <p:spPr>
              <a:xfrm>
                <a:off x="993924" y="790357"/>
                <a:ext cx="7537861" cy="1166410"/>
              </a:xfrm>
              <a:prstGeom prst="rect">
                <a:avLst/>
              </a:prstGeom>
              <a:blipFill>
                <a:blip r:embed="rId20"/>
                <a:stretch>
                  <a:fillRect t="-6806" b="-19372"/>
                </a:stretch>
              </a:blipFill>
            </p:spPr>
            <p:txBody>
              <a:bodyPr/>
              <a:lstStyle/>
              <a:p>
                <a:r>
                  <a:rPr lang="en-US">
                    <a:noFill/>
                  </a:rPr>
                  <a:t> </a:t>
                </a:r>
              </a:p>
            </p:txBody>
          </p:sp>
        </mc:Fallback>
      </mc:AlternateContent>
      <p:pic>
        <p:nvPicPr>
          <p:cNvPr id="10" name="Picture 2">
            <a:extLst>
              <a:ext uri="{FF2B5EF4-FFF2-40B4-BE49-F238E27FC236}">
                <a16:creationId xmlns:a16="http://schemas.microsoft.com/office/drawing/2014/main" id="{6F915F1B-CF3E-F29E-A42A-B925F25DF560}"/>
              </a:ext>
            </a:extLst>
          </p:cNvPr>
          <p:cNvPicPr>
            <a:picLocks noChangeAspect="1"/>
          </p:cNvPicPr>
          <p:nvPr/>
        </p:nvPicPr>
        <p:blipFill rotWithShape="1">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b="19416"/>
          <a:stretch/>
        </p:blipFill>
        <p:spPr>
          <a:xfrm>
            <a:off x="1487359" y="2364294"/>
            <a:ext cx="5838651" cy="3240561"/>
          </a:xfrm>
          <a:prstGeom prst="rect">
            <a:avLst/>
          </a:prstGeom>
        </p:spPr>
      </p:pic>
      <p:sp>
        <p:nvSpPr>
          <p:cNvPr id="11" name="TextBox 10">
            <a:extLst>
              <a:ext uri="{FF2B5EF4-FFF2-40B4-BE49-F238E27FC236}">
                <a16:creationId xmlns:a16="http://schemas.microsoft.com/office/drawing/2014/main" id="{3879201F-C89F-228B-609B-855EE836C40A}"/>
              </a:ext>
            </a:extLst>
          </p:cNvPr>
          <p:cNvSpPr txBox="1"/>
          <p:nvPr/>
        </p:nvSpPr>
        <p:spPr>
          <a:xfrm>
            <a:off x="1664982" y="2416471"/>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A</a:t>
            </a:r>
          </a:p>
        </p:txBody>
      </p:sp>
      <p:sp>
        <p:nvSpPr>
          <p:cNvPr id="19" name="TextBox 18">
            <a:extLst>
              <a:ext uri="{FF2B5EF4-FFF2-40B4-BE49-F238E27FC236}">
                <a16:creationId xmlns:a16="http://schemas.microsoft.com/office/drawing/2014/main" id="{2BFC49E3-F387-D44A-0086-38B34F333D21}"/>
              </a:ext>
            </a:extLst>
          </p:cNvPr>
          <p:cNvSpPr txBox="1"/>
          <p:nvPr/>
        </p:nvSpPr>
        <p:spPr>
          <a:xfrm>
            <a:off x="1664982" y="3270542"/>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B</a:t>
            </a:r>
          </a:p>
        </p:txBody>
      </p:sp>
      <p:sp>
        <p:nvSpPr>
          <p:cNvPr id="20" name="TextBox 19">
            <a:extLst>
              <a:ext uri="{FF2B5EF4-FFF2-40B4-BE49-F238E27FC236}">
                <a16:creationId xmlns:a16="http://schemas.microsoft.com/office/drawing/2014/main" id="{02743516-2297-C192-B1DC-C67B142B434D}"/>
              </a:ext>
            </a:extLst>
          </p:cNvPr>
          <p:cNvSpPr txBox="1"/>
          <p:nvPr/>
        </p:nvSpPr>
        <p:spPr>
          <a:xfrm>
            <a:off x="1664982" y="4124614"/>
            <a:ext cx="4065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C</a:t>
            </a:r>
          </a:p>
        </p:txBody>
      </p:sp>
      <p:sp>
        <p:nvSpPr>
          <p:cNvPr id="21" name="TextBox 20">
            <a:extLst>
              <a:ext uri="{FF2B5EF4-FFF2-40B4-BE49-F238E27FC236}">
                <a16:creationId xmlns:a16="http://schemas.microsoft.com/office/drawing/2014/main" id="{B176E01F-4CD0-CAA2-A42A-55135C6A4969}"/>
              </a:ext>
            </a:extLst>
          </p:cNvPr>
          <p:cNvSpPr txBox="1"/>
          <p:nvPr/>
        </p:nvSpPr>
        <p:spPr>
          <a:xfrm>
            <a:off x="1664982" y="4962810"/>
            <a:ext cx="304955" cy="502766"/>
          </a:xfrm>
          <a:prstGeom prst="rect">
            <a:avLst/>
          </a:prstGeom>
          <a:noFill/>
        </p:spPr>
        <p:txBody>
          <a:bodyPr wrap="square" rtlCol="0">
            <a:spAutoFit/>
          </a:bodyPr>
          <a:lstStyle/>
          <a:p>
            <a:pPr defTabSz="609630">
              <a:buClrTx/>
            </a:pPr>
            <a:r>
              <a:rPr lang="en-VN" sz="2667" kern="1200" dirty="0">
                <a:solidFill>
                  <a:prstClr val="black"/>
                </a:solidFill>
                <a:latin typeface="UTM Avo" panose="02040603050506020204" pitchFamily="18" charset="0"/>
                <a:ea typeface="+mn-ea"/>
                <a:cs typeface="Arial" panose="020B0604020202020204" pitchFamily="34" charset="0"/>
              </a:rPr>
              <a:t>D</a:t>
            </a:r>
          </a:p>
        </p:txBody>
      </p:sp>
      <p:pic>
        <p:nvPicPr>
          <p:cNvPr id="23" name="Picture 2" descr="Tick Sign PNGs for Free Download">
            <a:extLst>
              <a:ext uri="{FF2B5EF4-FFF2-40B4-BE49-F238E27FC236}">
                <a16:creationId xmlns:a16="http://schemas.microsoft.com/office/drawing/2014/main" id="{CBE8C8D0-A225-8E90-033F-E67DCDB69A80}"/>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514295" y="4124614"/>
            <a:ext cx="492168" cy="492168"/>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 33">
            <a:extLst>
              <a:ext uri="{FF2B5EF4-FFF2-40B4-BE49-F238E27FC236}">
                <a16:creationId xmlns:a16="http://schemas.microsoft.com/office/drawing/2014/main" id="{C375494D-61EE-4AD2-DC57-13CAE01815AC}"/>
              </a:ext>
            </a:extLst>
          </p:cNvPr>
          <p:cNvGrpSpPr/>
          <p:nvPr/>
        </p:nvGrpSpPr>
        <p:grpSpPr>
          <a:xfrm>
            <a:off x="2346385" y="3211418"/>
            <a:ext cx="4949074" cy="612369"/>
            <a:chOff x="2346385" y="3211418"/>
            <a:chExt cx="4949074" cy="612369"/>
          </a:xfrm>
        </p:grpSpPr>
        <p:sp>
          <p:nvSpPr>
            <p:cNvPr id="30" name="Rounded Rectangle 23">
              <a:extLst>
                <a:ext uri="{FF2B5EF4-FFF2-40B4-BE49-F238E27FC236}">
                  <a16:creationId xmlns:a16="http://schemas.microsoft.com/office/drawing/2014/main" id="{421BDE66-EF44-D6CC-EC78-D1A8438382CD}"/>
                </a:ext>
              </a:extLst>
            </p:cNvPr>
            <p:cNvSpPr/>
            <p:nvPr/>
          </p:nvSpPr>
          <p:spPr>
            <a:xfrm>
              <a:off x="2346385" y="3211418"/>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2" name="TextBox 21">
              <a:extLst>
                <a:ext uri="{FF2B5EF4-FFF2-40B4-BE49-F238E27FC236}">
                  <a16:creationId xmlns:a16="http://schemas.microsoft.com/office/drawing/2014/main" id="{7DE6272D-E210-4F98-BC15-49910AADBB5D}"/>
                </a:ext>
              </a:extLst>
            </p:cNvPr>
            <p:cNvSpPr txBox="1"/>
            <p:nvPr/>
          </p:nvSpPr>
          <p:spPr>
            <a:xfrm>
              <a:off x="2654014" y="3266220"/>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120</a:t>
              </a:r>
            </a:p>
          </p:txBody>
        </p:sp>
      </p:grpSp>
      <p:grpSp>
        <p:nvGrpSpPr>
          <p:cNvPr id="35" name="Group 34">
            <a:extLst>
              <a:ext uri="{FF2B5EF4-FFF2-40B4-BE49-F238E27FC236}">
                <a16:creationId xmlns:a16="http://schemas.microsoft.com/office/drawing/2014/main" id="{D4AD5479-E84B-11F3-91DA-7569014A88B6}"/>
              </a:ext>
            </a:extLst>
          </p:cNvPr>
          <p:cNvGrpSpPr/>
          <p:nvPr/>
        </p:nvGrpSpPr>
        <p:grpSpPr>
          <a:xfrm>
            <a:off x="2346385" y="4904830"/>
            <a:ext cx="4949074" cy="612369"/>
            <a:chOff x="2346385" y="4904830"/>
            <a:chExt cx="4949074" cy="612369"/>
          </a:xfrm>
        </p:grpSpPr>
        <p:sp>
          <p:nvSpPr>
            <p:cNvPr id="32" name="Rounded Rectangle 23">
              <a:extLst>
                <a:ext uri="{FF2B5EF4-FFF2-40B4-BE49-F238E27FC236}">
                  <a16:creationId xmlns:a16="http://schemas.microsoft.com/office/drawing/2014/main" id="{D3427FD0-266D-465E-0005-85C7FA3EECC0}"/>
                </a:ext>
              </a:extLst>
            </p:cNvPr>
            <p:cNvSpPr/>
            <p:nvPr/>
          </p:nvSpPr>
          <p:spPr>
            <a:xfrm>
              <a:off x="2346385" y="4904830"/>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4" name="TextBox 23">
              <a:extLst>
                <a:ext uri="{FF2B5EF4-FFF2-40B4-BE49-F238E27FC236}">
                  <a16:creationId xmlns:a16="http://schemas.microsoft.com/office/drawing/2014/main" id="{4F7FDCE3-42AF-D4D7-2FF5-EBC474879BE2}"/>
                </a:ext>
              </a:extLst>
            </p:cNvPr>
            <p:cNvSpPr txBox="1"/>
            <p:nvPr/>
          </p:nvSpPr>
          <p:spPr>
            <a:xfrm>
              <a:off x="2654014" y="4969228"/>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140</a:t>
              </a:r>
            </a:p>
          </p:txBody>
        </p:sp>
      </p:grpSp>
      <p:grpSp>
        <p:nvGrpSpPr>
          <p:cNvPr id="33" name="Group 32">
            <a:extLst>
              <a:ext uri="{FF2B5EF4-FFF2-40B4-BE49-F238E27FC236}">
                <a16:creationId xmlns:a16="http://schemas.microsoft.com/office/drawing/2014/main" id="{9B5FB392-03A9-88A0-E382-AD8176BCE257}"/>
              </a:ext>
            </a:extLst>
          </p:cNvPr>
          <p:cNvGrpSpPr/>
          <p:nvPr/>
        </p:nvGrpSpPr>
        <p:grpSpPr>
          <a:xfrm>
            <a:off x="2346385" y="2364712"/>
            <a:ext cx="4949074" cy="612369"/>
            <a:chOff x="2346385" y="2364712"/>
            <a:chExt cx="4949074" cy="612369"/>
          </a:xfrm>
        </p:grpSpPr>
        <p:sp>
          <p:nvSpPr>
            <p:cNvPr id="28" name="Rounded Rectangle 23">
              <a:extLst>
                <a:ext uri="{FF2B5EF4-FFF2-40B4-BE49-F238E27FC236}">
                  <a16:creationId xmlns:a16="http://schemas.microsoft.com/office/drawing/2014/main" id="{ACBE1F70-19C4-9EA9-3F1E-3C5A718192E3}"/>
                </a:ext>
              </a:extLst>
            </p:cNvPr>
            <p:cNvSpPr/>
            <p:nvPr/>
          </p:nvSpPr>
          <p:spPr>
            <a:xfrm>
              <a:off x="2346385" y="2364712"/>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6" name="TextBox 25">
              <a:extLst>
                <a:ext uri="{FF2B5EF4-FFF2-40B4-BE49-F238E27FC236}">
                  <a16:creationId xmlns:a16="http://schemas.microsoft.com/office/drawing/2014/main" id="{74F261E1-0F8F-BE4C-F705-75CCBCBEDC20}"/>
                </a:ext>
              </a:extLst>
            </p:cNvPr>
            <p:cNvSpPr txBox="1"/>
            <p:nvPr/>
          </p:nvSpPr>
          <p:spPr>
            <a:xfrm>
              <a:off x="2628174" y="2415897"/>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10</a:t>
              </a:r>
            </a:p>
          </p:txBody>
        </p:sp>
      </p:grpSp>
      <p:grpSp>
        <p:nvGrpSpPr>
          <p:cNvPr id="36" name="Group 35">
            <a:extLst>
              <a:ext uri="{FF2B5EF4-FFF2-40B4-BE49-F238E27FC236}">
                <a16:creationId xmlns:a16="http://schemas.microsoft.com/office/drawing/2014/main" id="{E6D12FE8-30C9-420D-1548-BDE11C67F978}"/>
              </a:ext>
            </a:extLst>
          </p:cNvPr>
          <p:cNvGrpSpPr/>
          <p:nvPr/>
        </p:nvGrpSpPr>
        <p:grpSpPr>
          <a:xfrm>
            <a:off x="2346385" y="4058124"/>
            <a:ext cx="4949074" cy="612369"/>
            <a:chOff x="2346385" y="4058124"/>
            <a:chExt cx="4949074" cy="612369"/>
          </a:xfrm>
        </p:grpSpPr>
        <p:sp>
          <p:nvSpPr>
            <p:cNvPr id="31" name="Rounded Rectangle 23">
              <a:extLst>
                <a:ext uri="{FF2B5EF4-FFF2-40B4-BE49-F238E27FC236}">
                  <a16:creationId xmlns:a16="http://schemas.microsoft.com/office/drawing/2014/main" id="{5CDCC050-73E2-EEE9-DEB5-A01EA3D8CB3C}"/>
                </a:ext>
              </a:extLst>
            </p:cNvPr>
            <p:cNvSpPr/>
            <p:nvPr/>
          </p:nvSpPr>
          <p:spPr>
            <a:xfrm>
              <a:off x="2346385" y="4058124"/>
              <a:ext cx="4949074" cy="612369"/>
            </a:xfrm>
            <a:prstGeom prst="roundRect">
              <a:avLst>
                <a:gd name="adj" fmla="val 5000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panose="02040603050506020204" pitchFamily="18" charset="0"/>
              </a:endParaRPr>
            </a:p>
          </p:txBody>
        </p:sp>
        <p:sp>
          <p:nvSpPr>
            <p:cNvPr id="29" name="TextBox 28">
              <a:extLst>
                <a:ext uri="{FF2B5EF4-FFF2-40B4-BE49-F238E27FC236}">
                  <a16:creationId xmlns:a16="http://schemas.microsoft.com/office/drawing/2014/main" id="{37064200-367C-D025-1346-34F9F91898CB}"/>
                </a:ext>
              </a:extLst>
            </p:cNvPr>
            <p:cNvSpPr txBox="1"/>
            <p:nvPr/>
          </p:nvSpPr>
          <p:spPr>
            <a:xfrm>
              <a:off x="2654014" y="4116542"/>
              <a:ext cx="4269363" cy="523220"/>
            </a:xfrm>
            <a:prstGeom prst="rect">
              <a:avLst/>
            </a:prstGeom>
            <a:noFill/>
          </p:spPr>
          <p:txBody>
            <a:bodyPr wrap="square" rtlCol="0">
              <a:spAutoFit/>
            </a:bodyPr>
            <a:lstStyle/>
            <a:p>
              <a:pPr algn="ctr" defTabSz="609630">
                <a:buClrTx/>
              </a:pPr>
              <a:r>
                <a:rPr lang="en-VN" sz="2800" kern="1200" dirty="0">
                  <a:solidFill>
                    <a:prstClr val="black"/>
                  </a:solidFill>
                  <a:latin typeface="UTM Avo" panose="02040603050506020204" pitchFamily="18" charset="0"/>
                  <a:ea typeface="+mn-ea"/>
                  <a:cs typeface="Arial" panose="020B0604020202020204" pitchFamily="34" charset="0"/>
                </a:rPr>
                <a:t>100</a:t>
              </a:r>
            </a:p>
          </p:txBody>
        </p:sp>
      </p:grpSp>
      <p:pic>
        <p:nvPicPr>
          <p:cNvPr id="37" name="Picture 36">
            <a:extLst>
              <a:ext uri="{FF2B5EF4-FFF2-40B4-BE49-F238E27FC236}">
                <a16:creationId xmlns:a16="http://schemas.microsoft.com/office/drawing/2014/main" id="{82002171-FC96-4834-6018-7EC5D4BB1650}"/>
              </a:ext>
            </a:extLst>
          </p:cNvPr>
          <p:cNvPicPr>
            <a:picLocks noChangeAspect="1"/>
          </p:cNvPicPr>
          <p:nvPr/>
        </p:nvPicPr>
        <p:blipFill>
          <a:blip r:embed="rId24"/>
          <a:stretch>
            <a:fillRect/>
          </a:stretch>
        </p:blipFill>
        <p:spPr>
          <a:xfrm>
            <a:off x="10423618" y="0"/>
            <a:ext cx="1760561" cy="853978"/>
          </a:xfrm>
          <a:prstGeom prst="rect">
            <a:avLst/>
          </a:prstGeom>
        </p:spPr>
      </p:pic>
    </p:spTree>
    <p:extLst>
      <p:ext uri="{BB962C8B-B14F-4D97-AF65-F5344CB8AC3E}">
        <p14:creationId xmlns:p14="http://schemas.microsoft.com/office/powerpoint/2010/main" val="2834117684"/>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36"/>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6"/>
                  </p:tgtEl>
                </p:cond>
              </p:nextCondLst>
            </p:seq>
            <p:seq concurrent="1" nextAc="seek">
              <p:cTn id="8" restart="whenNotActive" fill="hold" evtFilter="cancelBubble" nodeType="interactiveSeq">
                <p:stCondLst>
                  <p:cond evt="onClick" delay="0">
                    <p:tgtEl>
                      <p:spTgt spid="33"/>
                    </p:tgtEl>
                  </p:cond>
                </p:stCondLst>
                <p:endSync evt="end" delay="0">
                  <p:rtn val="all"/>
                </p:endSync>
                <p:childTnLst>
                  <p:par>
                    <p:cTn id="9" fill="hold">
                      <p:stCondLst>
                        <p:cond delay="0"/>
                      </p:stCondLst>
                      <p:childTnLst>
                        <p:par>
                          <p:cTn id="10" fill="hold">
                            <p:stCondLst>
                              <p:cond delay="0"/>
                            </p:stCondLst>
                            <p:childTnLst>
                              <p:par>
                                <p:cTn id="11" presetID="9" presetClass="emph" presetSubtype="0" nodeType="clickEffect">
                                  <p:stCondLst>
                                    <p:cond delay="0"/>
                                  </p:stCondLst>
                                  <p:childTnLst>
                                    <p:set>
                                      <p:cBhvr>
                                        <p:cTn id="12" dur="indefinite"/>
                                        <p:tgtEl>
                                          <p:spTgt spid="33"/>
                                        </p:tgtEl>
                                        <p:attrNameLst>
                                          <p:attrName>style.opacity</p:attrName>
                                        </p:attrNameLst>
                                      </p:cBhvr>
                                      <p:to>
                                        <p:strVal val="0.5"/>
                                      </p:to>
                                    </p:set>
                                    <p:animEffect filter="image" prLst="opacity: 0.5">
                                      <p:cBhvr rctx="IE">
                                        <p:cTn id="13" dur="indefinite"/>
                                        <p:tgtEl>
                                          <p:spTgt spid="33"/>
                                        </p:tgtEl>
                                      </p:cBhvr>
                                    </p:animEffect>
                                  </p:childTnLst>
                                  <p:subTnLst>
                                    <p:audio>
                                      <p:cMediaNode>
                                        <p:cTn display="0" masterRel="sameClick">
                                          <p:stCondLst>
                                            <p:cond evt="begin" delay="0">
                                              <p:tn val="1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3"/>
                  </p:tgtEl>
                </p:cond>
              </p:nextCondLst>
            </p:seq>
            <p:seq concurrent="1" nextAc="seek">
              <p:cTn id="14" restart="whenNotActive" fill="hold" evtFilter="cancelBubble" nodeType="interactiveSeq">
                <p:stCondLst>
                  <p:cond evt="onClick" delay="0">
                    <p:tgtEl>
                      <p:spTgt spid="34"/>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34"/>
                                        </p:tgtEl>
                                        <p:attrNameLst>
                                          <p:attrName>style.opacity</p:attrName>
                                        </p:attrNameLst>
                                      </p:cBhvr>
                                      <p:to>
                                        <p:strVal val="0.5"/>
                                      </p:to>
                                    </p:set>
                                    <p:animEffect filter="image" prLst="opacity: 0.5">
                                      <p:cBhvr rctx="IE">
                                        <p:cTn id="19" dur="indefinite"/>
                                        <p:tgtEl>
                                          <p:spTgt spid="34"/>
                                        </p:tgtEl>
                                      </p:cBhvr>
                                    </p:animEffect>
                                  </p:childTnLst>
                                  <p:subTnLst>
                                    <p:audio>
                                      <p:cMediaNode>
                                        <p:cTn display="0" masterRel="sameClick">
                                          <p:stCondLst>
                                            <p:cond evt="begin" delay="0">
                                              <p:tn val="1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4"/>
                  </p:tgtEl>
                </p:cond>
              </p:nextCondLst>
            </p:seq>
            <p:seq concurrent="1" nextAc="seek">
              <p:cTn id="20" restart="whenNotActive" fill="hold" evtFilter="cancelBubble" nodeType="interactiveSeq">
                <p:stCondLst>
                  <p:cond evt="onClick" delay="0">
                    <p:tgtEl>
                      <p:spTgt spid="35"/>
                    </p:tgtEl>
                  </p:cond>
                </p:stCondLst>
                <p:endSync evt="end" delay="0">
                  <p:rtn val="all"/>
                </p:endSync>
                <p:childTnLst>
                  <p:par>
                    <p:cTn id="21" fill="hold">
                      <p:stCondLst>
                        <p:cond delay="0"/>
                      </p:stCondLst>
                      <p:childTnLst>
                        <p:par>
                          <p:cTn id="22" fill="hold">
                            <p:stCondLst>
                              <p:cond delay="0"/>
                            </p:stCondLst>
                            <p:childTnLst>
                              <p:par>
                                <p:cTn id="23" presetID="9" presetClass="emph" presetSubtype="0" nodeType="clickEffect">
                                  <p:stCondLst>
                                    <p:cond delay="0"/>
                                  </p:stCondLst>
                                  <p:childTnLst>
                                    <p:set>
                                      <p:cBhvr>
                                        <p:cTn id="24" dur="indefinite"/>
                                        <p:tgtEl>
                                          <p:spTgt spid="35"/>
                                        </p:tgtEl>
                                        <p:attrNameLst>
                                          <p:attrName>style.opacity</p:attrName>
                                        </p:attrNameLst>
                                      </p:cBhvr>
                                      <p:to>
                                        <p:strVal val="0.5"/>
                                      </p:to>
                                    </p:set>
                                    <p:animEffect filter="image" prLst="opacity: 0.5">
                                      <p:cBhvr rctx="IE">
                                        <p:cTn id="25" dur="indefinite"/>
                                        <p:tgtEl>
                                          <p:spTgt spid="35"/>
                                        </p:tgtEl>
                                      </p:cBhvr>
                                    </p:animEffect>
                                  </p:childTnLst>
                                  <p:subTnLst>
                                    <p:audio>
                                      <p:cMediaNode>
                                        <p:cTn display="0" masterRel="sameClick">
                                          <p:stCondLst>
                                            <p:cond evt="begin" delay="0">
                                              <p:tn val="2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3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Qua bài học hôm nay, em biết thêm được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0A152721-4CC3-7E1C-71F6-28F8A0E23828}"/>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2" name="Google Shape;2813;p56">
            <a:extLst>
              <a:ext uri="{FF2B5EF4-FFF2-40B4-BE49-F238E27FC236}">
                <a16:creationId xmlns:a16="http://schemas.microsoft.com/office/drawing/2014/main" id="{E69692BD-BC2E-8764-1FB9-E2B67904CC66}"/>
              </a:ext>
            </a:extLst>
          </p:cNvPr>
          <p:cNvGrpSpPr/>
          <p:nvPr/>
        </p:nvGrpSpPr>
        <p:grpSpPr>
          <a:xfrm>
            <a:off x="2507249" y="1926055"/>
            <a:ext cx="3142799" cy="1746026"/>
            <a:chOff x="2475929" y="1409100"/>
            <a:chExt cx="4192200" cy="2329036"/>
          </a:xfrm>
          <a:solidFill>
            <a:schemeClr val="accent2"/>
          </a:solidFill>
        </p:grpSpPr>
        <p:grpSp>
          <p:nvGrpSpPr>
            <p:cNvPr id="3" name="Google Shape;2814;p56">
              <a:extLst>
                <a:ext uri="{FF2B5EF4-FFF2-40B4-BE49-F238E27FC236}">
                  <a16:creationId xmlns:a16="http://schemas.microsoft.com/office/drawing/2014/main" id="{048B393E-0D61-67A3-ADC7-EE9D1ED0BF06}"/>
                </a:ext>
              </a:extLst>
            </p:cNvPr>
            <p:cNvGrpSpPr/>
            <p:nvPr/>
          </p:nvGrpSpPr>
          <p:grpSpPr>
            <a:xfrm>
              <a:off x="2475929" y="1409100"/>
              <a:ext cx="4192200" cy="2329036"/>
              <a:chOff x="2475929" y="1409100"/>
              <a:chExt cx="4192200" cy="2329036"/>
            </a:xfrm>
            <a:grpFill/>
          </p:grpSpPr>
          <p:sp>
            <p:nvSpPr>
              <p:cNvPr id="5" name="Google Shape;2815;p56">
                <a:extLst>
                  <a:ext uri="{FF2B5EF4-FFF2-40B4-BE49-F238E27FC236}">
                    <a16:creationId xmlns:a16="http://schemas.microsoft.com/office/drawing/2014/main" id="{589BA6D3-58CD-4488-0E38-241396A859D2}"/>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816;p56">
                <a:extLst>
                  <a:ext uri="{FF2B5EF4-FFF2-40B4-BE49-F238E27FC236}">
                    <a16:creationId xmlns:a16="http://schemas.microsoft.com/office/drawing/2014/main" id="{B65DD50C-70E0-7EDB-24FA-941214C9FFD6}"/>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 name="Google Shape;2817;p56">
                <a:extLst>
                  <a:ext uri="{FF2B5EF4-FFF2-40B4-BE49-F238E27FC236}">
                    <a16:creationId xmlns:a16="http://schemas.microsoft.com/office/drawing/2014/main" id="{FB6A8CAD-52F1-BA2B-B14F-27C3962D8EE3}"/>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2818;p56">
              <a:extLst>
                <a:ext uri="{FF2B5EF4-FFF2-40B4-BE49-F238E27FC236}">
                  <a16:creationId xmlns:a16="http://schemas.microsoft.com/office/drawing/2014/main" id="{2514CB88-3925-82C9-D82D-B1ACE5295585}"/>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813;p56">
            <a:extLst>
              <a:ext uri="{FF2B5EF4-FFF2-40B4-BE49-F238E27FC236}">
                <a16:creationId xmlns:a16="http://schemas.microsoft.com/office/drawing/2014/main" id="{27ADE279-C5C1-7CC0-5017-7885514F0142}"/>
              </a:ext>
            </a:extLst>
          </p:cNvPr>
          <p:cNvGrpSpPr/>
          <p:nvPr/>
        </p:nvGrpSpPr>
        <p:grpSpPr>
          <a:xfrm>
            <a:off x="6405832" y="1926055"/>
            <a:ext cx="3142799" cy="1746026"/>
            <a:chOff x="2475929" y="1409100"/>
            <a:chExt cx="4192200" cy="2329036"/>
          </a:xfrm>
          <a:solidFill>
            <a:schemeClr val="accent2"/>
          </a:solidFill>
        </p:grpSpPr>
        <p:grpSp>
          <p:nvGrpSpPr>
            <p:cNvPr id="9" name="Google Shape;2814;p56">
              <a:extLst>
                <a:ext uri="{FF2B5EF4-FFF2-40B4-BE49-F238E27FC236}">
                  <a16:creationId xmlns:a16="http://schemas.microsoft.com/office/drawing/2014/main" id="{A269A6B1-B4A6-6610-A88B-5D216F3DBBDC}"/>
                </a:ext>
              </a:extLst>
            </p:cNvPr>
            <p:cNvGrpSpPr/>
            <p:nvPr/>
          </p:nvGrpSpPr>
          <p:grpSpPr>
            <a:xfrm>
              <a:off x="2475929" y="1409100"/>
              <a:ext cx="4192200" cy="2329036"/>
              <a:chOff x="2475929" y="1409100"/>
              <a:chExt cx="4192200" cy="2329036"/>
            </a:xfrm>
            <a:grpFill/>
          </p:grpSpPr>
          <p:sp>
            <p:nvSpPr>
              <p:cNvPr id="11" name="Google Shape;2815;p56">
                <a:extLst>
                  <a:ext uri="{FF2B5EF4-FFF2-40B4-BE49-F238E27FC236}">
                    <a16:creationId xmlns:a16="http://schemas.microsoft.com/office/drawing/2014/main" id="{3B511914-1266-F264-819F-B468EB2ABDC3}"/>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16;p56">
                <a:extLst>
                  <a:ext uri="{FF2B5EF4-FFF2-40B4-BE49-F238E27FC236}">
                    <a16:creationId xmlns:a16="http://schemas.microsoft.com/office/drawing/2014/main" id="{ED4E6027-345B-9D64-FD71-BFD717CCB28E}"/>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817;p56">
                <a:extLst>
                  <a:ext uri="{FF2B5EF4-FFF2-40B4-BE49-F238E27FC236}">
                    <a16:creationId xmlns:a16="http://schemas.microsoft.com/office/drawing/2014/main" id="{CA0A627C-6500-356C-4872-6FAE6EEA495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2818;p56">
              <a:extLst>
                <a:ext uri="{FF2B5EF4-FFF2-40B4-BE49-F238E27FC236}">
                  <a16:creationId xmlns:a16="http://schemas.microsoft.com/office/drawing/2014/main" id="{DA095A6C-F066-C53B-3125-2CF0CCB4EA8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TextBox 13">
            <a:extLst>
              <a:ext uri="{FF2B5EF4-FFF2-40B4-BE49-F238E27FC236}">
                <a16:creationId xmlns:a16="http://schemas.microsoft.com/office/drawing/2014/main" id="{3F856922-F7CD-DBB1-8360-98888FC6C773}"/>
              </a:ext>
            </a:extLst>
          </p:cNvPr>
          <p:cNvSpPr txBox="1"/>
          <p:nvPr/>
        </p:nvSpPr>
        <p:spPr>
          <a:xfrm>
            <a:off x="2930637" y="2092863"/>
            <a:ext cx="2295940" cy="958660"/>
          </a:xfrm>
          <a:prstGeom prst="rect">
            <a:avLst/>
          </a:prstGeom>
          <a:noFill/>
        </p:spPr>
        <p:txBody>
          <a:bodyPr wrap="square" rtlCol="0">
            <a:spAutoFit/>
          </a:bodyPr>
          <a:lstStyle/>
          <a:p>
            <a:pPr algn="ctr">
              <a:lnSpc>
                <a:spcPct val="150000"/>
              </a:lnSpc>
            </a:pPr>
            <a:r>
              <a:rPr lang="en-US" sz="2000" dirty="0">
                <a:latin typeface="UTM Avo" panose="02040603050506020204" pitchFamily="18" charset="0"/>
                <a:ea typeface="Calibri" panose="020F0502020204030204" pitchFamily="34" charset="0"/>
              </a:rPr>
              <a:t>Ôn </a:t>
            </a:r>
            <a:r>
              <a:rPr lang="en-US" sz="2000" dirty="0" err="1">
                <a:latin typeface="UTM Avo" panose="02040603050506020204" pitchFamily="18" charset="0"/>
                <a:ea typeface="Calibri" panose="020F0502020204030204" pitchFamily="34" charset="0"/>
              </a:rPr>
              <a:t>tập</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kiến</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thức</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đã</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học</a:t>
            </a:r>
            <a:endParaRPr lang="en-US" sz="2000" dirty="0">
              <a:latin typeface="UTM Avo" panose="02040603050506020204" pitchFamily="18" charset="0"/>
              <a:ea typeface="Calibri" panose="020F0502020204030204" pitchFamily="34" charset="0"/>
            </a:endParaRPr>
          </a:p>
        </p:txBody>
      </p:sp>
      <p:sp>
        <p:nvSpPr>
          <p:cNvPr id="15" name="TextBox 14">
            <a:extLst>
              <a:ext uri="{FF2B5EF4-FFF2-40B4-BE49-F238E27FC236}">
                <a16:creationId xmlns:a16="http://schemas.microsoft.com/office/drawing/2014/main" id="{120C22F3-1D2F-D176-A30B-05C34ECD1318}"/>
              </a:ext>
            </a:extLst>
          </p:cNvPr>
          <p:cNvSpPr txBox="1"/>
          <p:nvPr/>
        </p:nvSpPr>
        <p:spPr>
          <a:xfrm>
            <a:off x="6852725" y="2067300"/>
            <a:ext cx="2295940" cy="958596"/>
          </a:xfrm>
          <a:prstGeom prst="rect">
            <a:avLst/>
          </a:prstGeom>
          <a:noFill/>
        </p:spPr>
        <p:txBody>
          <a:bodyPr wrap="square" rtlCol="0">
            <a:spAutoFit/>
          </a:bodyPr>
          <a:lstStyle/>
          <a:p>
            <a:pPr algn="ctr">
              <a:lnSpc>
                <a:spcPct val="150000"/>
              </a:lnSpc>
            </a:pPr>
            <a:r>
              <a:rPr lang="en-US" sz="2000" dirty="0">
                <a:effectLst/>
                <a:latin typeface="UTM Avo" panose="02040603050506020204" pitchFamily="18" charset="0"/>
                <a:ea typeface="Calibri" panose="020F0502020204030204" pitchFamily="34" charset="0"/>
                <a:cs typeface="Times New Roman" panose="02020603050405020304" pitchFamily="18" charset="0"/>
              </a:rPr>
              <a:t>Hoàn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thành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bài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tập</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trong</a:t>
            </a:r>
            <a:r>
              <a:rPr lang="en-US" sz="2000" dirty="0">
                <a:effectLst/>
                <a:latin typeface="UTM Avo" panose="02040603050506020204" pitchFamily="18" charset="0"/>
                <a:ea typeface="Calibri" panose="020F0502020204030204" pitchFamily="34" charset="0"/>
                <a:cs typeface="Times New Roman" panose="02020603050405020304" pitchFamily="18" charset="0"/>
              </a:rPr>
              <a:t> VBT</a:t>
            </a:r>
            <a:endParaRPr lang="en-VN" sz="2000" dirty="0">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16" name="Picture 15">
            <a:extLst>
              <a:ext uri="{FF2B5EF4-FFF2-40B4-BE49-F238E27FC236}">
                <a16:creationId xmlns:a16="http://schemas.microsoft.com/office/drawing/2014/main" id="{3EAC2217-DE0E-9730-2CDC-B02D6F57905E}"/>
              </a:ext>
            </a:extLst>
          </p:cNvPr>
          <p:cNvPicPr>
            <a:picLocks noChangeAspect="1"/>
          </p:cNvPicPr>
          <p:nvPr/>
        </p:nvPicPr>
        <p:blipFill>
          <a:blip r:embed="rId4"/>
          <a:stretch>
            <a:fillRect/>
          </a:stretch>
        </p:blipFill>
        <p:spPr>
          <a:xfrm>
            <a:off x="3615060" y="3151954"/>
            <a:ext cx="932769" cy="932769"/>
          </a:xfrm>
          <a:prstGeom prst="rect">
            <a:avLst/>
          </a:prstGeom>
        </p:spPr>
      </p:pic>
      <p:pic>
        <p:nvPicPr>
          <p:cNvPr id="17" name="Picture 16">
            <a:extLst>
              <a:ext uri="{FF2B5EF4-FFF2-40B4-BE49-F238E27FC236}">
                <a16:creationId xmlns:a16="http://schemas.microsoft.com/office/drawing/2014/main" id="{BC15673D-FC98-7274-A138-1139896D38BD}"/>
              </a:ext>
            </a:extLst>
          </p:cNvPr>
          <p:cNvPicPr>
            <a:picLocks noChangeAspect="1"/>
          </p:cNvPicPr>
          <p:nvPr/>
        </p:nvPicPr>
        <p:blipFill>
          <a:blip r:embed="rId4"/>
          <a:stretch>
            <a:fillRect/>
          </a:stretch>
        </p:blipFill>
        <p:spPr>
          <a:xfrm>
            <a:off x="7534310" y="3099645"/>
            <a:ext cx="932769" cy="932769"/>
          </a:xfrm>
          <a:prstGeom prst="rect">
            <a:avLst/>
          </a:prstGeom>
        </p:spPr>
      </p:pic>
      <p:grpSp>
        <p:nvGrpSpPr>
          <p:cNvPr id="18" name="Google Shape;2813;p56">
            <a:extLst>
              <a:ext uri="{FF2B5EF4-FFF2-40B4-BE49-F238E27FC236}">
                <a16:creationId xmlns:a16="http://schemas.microsoft.com/office/drawing/2014/main" id="{810F42FC-79D7-1029-E0CC-F4A535131F09}"/>
              </a:ext>
            </a:extLst>
          </p:cNvPr>
          <p:cNvGrpSpPr/>
          <p:nvPr/>
        </p:nvGrpSpPr>
        <p:grpSpPr>
          <a:xfrm>
            <a:off x="3967889" y="4156573"/>
            <a:ext cx="4235260" cy="1746026"/>
            <a:chOff x="2475929" y="1409100"/>
            <a:chExt cx="4192200" cy="2329036"/>
          </a:xfrm>
          <a:solidFill>
            <a:schemeClr val="accent2"/>
          </a:solidFill>
        </p:grpSpPr>
        <p:grpSp>
          <p:nvGrpSpPr>
            <p:cNvPr id="19" name="Google Shape;2814;p56">
              <a:extLst>
                <a:ext uri="{FF2B5EF4-FFF2-40B4-BE49-F238E27FC236}">
                  <a16:creationId xmlns:a16="http://schemas.microsoft.com/office/drawing/2014/main" id="{804F7702-D1B0-B25E-1A8A-E1071C143D66}"/>
                </a:ext>
              </a:extLst>
            </p:cNvPr>
            <p:cNvGrpSpPr/>
            <p:nvPr/>
          </p:nvGrpSpPr>
          <p:grpSpPr>
            <a:xfrm>
              <a:off x="2475929" y="1409100"/>
              <a:ext cx="4192200" cy="2329036"/>
              <a:chOff x="2475929" y="1409100"/>
              <a:chExt cx="4192200" cy="2329036"/>
            </a:xfrm>
            <a:grpFill/>
          </p:grpSpPr>
          <p:sp>
            <p:nvSpPr>
              <p:cNvPr id="21" name="Google Shape;2815;p56">
                <a:extLst>
                  <a:ext uri="{FF2B5EF4-FFF2-40B4-BE49-F238E27FC236}">
                    <a16:creationId xmlns:a16="http://schemas.microsoft.com/office/drawing/2014/main" id="{3B4E7149-D0C7-C536-53AE-2DFEDC964FBA}"/>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816;p56">
                <a:extLst>
                  <a:ext uri="{FF2B5EF4-FFF2-40B4-BE49-F238E27FC236}">
                    <a16:creationId xmlns:a16="http://schemas.microsoft.com/office/drawing/2014/main" id="{3F4BA2A6-8B1D-9106-892B-21D67F2AD90F}"/>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817;p56">
                <a:extLst>
                  <a:ext uri="{FF2B5EF4-FFF2-40B4-BE49-F238E27FC236}">
                    <a16:creationId xmlns:a16="http://schemas.microsoft.com/office/drawing/2014/main" id="{F2E92673-6BAF-8323-8381-8865534F31BD}"/>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818;p56">
              <a:extLst>
                <a:ext uri="{FF2B5EF4-FFF2-40B4-BE49-F238E27FC236}">
                  <a16:creationId xmlns:a16="http://schemas.microsoft.com/office/drawing/2014/main" id="{4C28A039-D48D-1F88-169D-E765A1A8535C}"/>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 name="Picture 23">
            <a:extLst>
              <a:ext uri="{FF2B5EF4-FFF2-40B4-BE49-F238E27FC236}">
                <a16:creationId xmlns:a16="http://schemas.microsoft.com/office/drawing/2014/main" id="{834261B0-F262-5A22-90B1-12810B928848}"/>
              </a:ext>
            </a:extLst>
          </p:cNvPr>
          <p:cNvPicPr>
            <a:picLocks noChangeAspect="1"/>
          </p:cNvPicPr>
          <p:nvPr/>
        </p:nvPicPr>
        <p:blipFill>
          <a:blip r:embed="rId4"/>
          <a:stretch>
            <a:fillRect/>
          </a:stretch>
        </p:blipFill>
        <p:spPr>
          <a:xfrm>
            <a:off x="5657136" y="5533944"/>
            <a:ext cx="932769" cy="932769"/>
          </a:xfrm>
          <a:prstGeom prst="rect">
            <a:avLst/>
          </a:prstGeom>
        </p:spPr>
      </p:pic>
      <p:sp>
        <p:nvSpPr>
          <p:cNvPr id="32" name="TextBox 31">
            <a:extLst>
              <a:ext uri="{FF2B5EF4-FFF2-40B4-BE49-F238E27FC236}">
                <a16:creationId xmlns:a16="http://schemas.microsoft.com/office/drawing/2014/main" id="{254A39B7-C5AA-6AB1-02D0-AEC7B9815E74}"/>
              </a:ext>
            </a:extLst>
          </p:cNvPr>
          <p:cNvSpPr txBox="1"/>
          <p:nvPr/>
        </p:nvSpPr>
        <p:spPr>
          <a:xfrm>
            <a:off x="4305866" y="4204124"/>
            <a:ext cx="3580268" cy="1417439"/>
          </a:xfrm>
          <a:prstGeom prst="rect">
            <a:avLst/>
          </a:prstGeom>
          <a:noFill/>
        </p:spPr>
        <p:txBody>
          <a:bodyPr wrap="square" rtlCol="0">
            <a:spAutoFit/>
          </a:bodyPr>
          <a:lstStyle/>
          <a:p>
            <a:pPr algn="ctr">
              <a:lnSpc>
                <a:spcPct val="150000"/>
              </a:lnSpc>
            </a:pPr>
            <a:r>
              <a:rPr lang="vi-VN" sz="2000" dirty="0">
                <a:latin typeface="UTM Avo" panose="02040603050506020204" pitchFamily="18" charset="0"/>
                <a:ea typeface="Calibri" panose="020F0502020204030204" pitchFamily="34" charset="0"/>
              </a:rPr>
              <a:t>Đọc và chuẩn bị trước</a:t>
            </a:r>
            <a:endParaRPr lang="en-US" sz="2000" dirty="0">
              <a:latin typeface="UTM Avo" panose="02040603050506020204" pitchFamily="18" charset="0"/>
              <a:ea typeface="Calibri" panose="020F0502020204030204" pitchFamily="34" charset="0"/>
            </a:endParaRPr>
          </a:p>
          <a:p>
            <a:pPr algn="ctr">
              <a:lnSpc>
                <a:spcPct val="150000"/>
              </a:lnSpc>
            </a:pPr>
            <a:r>
              <a:rPr lang="vi-VN" sz="2000" b="1" dirty="0">
                <a:latin typeface="UTM Avo" panose="02040603050506020204" pitchFamily="18" charset="0"/>
                <a:ea typeface="Calibri" panose="020F0502020204030204" pitchFamily="34" charset="0"/>
              </a:rPr>
              <a:t>Bài 38</a:t>
            </a:r>
            <a:r>
              <a:rPr lang="en-US" sz="2000" b="1" dirty="0">
                <a:latin typeface="UTM Avo" panose="02040603050506020204" pitchFamily="18" charset="0"/>
                <a:ea typeface="Calibri" panose="020F0502020204030204" pitchFamily="34" charset="0"/>
              </a:rPr>
              <a:t>: </a:t>
            </a:r>
            <a:r>
              <a:rPr lang="vi-VN" sz="2000" b="1" dirty="0">
                <a:latin typeface="UTM Avo" panose="02040603050506020204" pitchFamily="18" charset="0"/>
                <a:ea typeface="Calibri" panose="020F0502020204030204" pitchFamily="34" charset="0"/>
              </a:rPr>
              <a:t>Chia cho </a:t>
            </a:r>
            <a:endParaRPr lang="en-US" sz="2000" b="1" dirty="0">
              <a:latin typeface="UTM Avo" panose="02040603050506020204" pitchFamily="18" charset="0"/>
              <a:ea typeface="Calibri" panose="020F0502020204030204" pitchFamily="34" charset="0"/>
            </a:endParaRPr>
          </a:p>
          <a:p>
            <a:pPr algn="ctr">
              <a:lnSpc>
                <a:spcPct val="150000"/>
              </a:lnSpc>
            </a:pPr>
            <a:r>
              <a:rPr lang="vi-VN" sz="2000" b="1" dirty="0">
                <a:latin typeface="UTM Avo" panose="02040603050506020204" pitchFamily="18" charset="0"/>
                <a:ea typeface="Calibri" panose="020F0502020204030204" pitchFamily="34" charset="0"/>
              </a:rPr>
              <a:t>số có một chữ số </a:t>
            </a:r>
          </a:p>
        </p:txBody>
      </p:sp>
    </p:spTree>
    <p:extLst>
      <p:ext uri="{BB962C8B-B14F-4D97-AF65-F5344CB8AC3E}">
        <p14:creationId xmlns:p14="http://schemas.microsoft.com/office/powerpoint/2010/main" val="18535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539</Words>
  <Application>Microsoft Office PowerPoint</Application>
  <PresentationFormat>Widescreen</PresentationFormat>
  <Paragraphs>108</Paragraphs>
  <Slides>17</Slides>
  <Notes>13</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17</vt:i4>
      </vt:variant>
    </vt:vector>
  </HeadingPairs>
  <TitlesOfParts>
    <vt:vector size="26" baseType="lpstr">
      <vt:lpstr>Cambria Math</vt:lpstr>
      <vt:lpstr>Calibri</vt:lpstr>
      <vt:lpstr>Arial</vt:lpstr>
      <vt:lpstr>Calibri Light</vt:lpstr>
      <vt:lpstr>UTM Avo</vt:lpstr>
      <vt:lpstr>1_Office Theme</vt:lpstr>
      <vt:lpstr>Office Theme</vt:lpstr>
      <vt:lpstr>3_Office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13</cp:revision>
  <dcterms:created xsi:type="dcterms:W3CDTF">2023-10-24T04:45:10Z</dcterms:created>
  <dcterms:modified xsi:type="dcterms:W3CDTF">2023-10-31T08:17:41Z</dcterms:modified>
</cp:coreProperties>
</file>