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autoCompressPictures="0">
  <p:sldMasterIdLst>
    <p:sldMasterId id="2147483648" r:id="rId1"/>
    <p:sldMasterId id="2147483660" r:id="rId2"/>
    <p:sldMasterId id="2147483672" r:id="rId3"/>
  </p:sldMasterIdLst>
  <p:notesMasterIdLst>
    <p:notesMasterId r:id="rId19"/>
  </p:notesMasterIdLst>
  <p:sldIdLst>
    <p:sldId id="256" r:id="rId4"/>
    <p:sldId id="257" r:id="rId5"/>
    <p:sldId id="258" r:id="rId6"/>
    <p:sldId id="261" r:id="rId7"/>
    <p:sldId id="262" r:id="rId8"/>
    <p:sldId id="276" r:id="rId9"/>
    <p:sldId id="279" r:id="rId10"/>
    <p:sldId id="280" r:id="rId11"/>
    <p:sldId id="277" r:id="rId12"/>
    <p:sldId id="263" r:id="rId13"/>
    <p:sldId id="281" r:id="rId14"/>
    <p:sldId id="264" r:id="rId15"/>
    <p:sldId id="265" r:id="rId16"/>
    <p:sldId id="266" r:id="rId17"/>
    <p:sldId id="275" r:id="rId18"/>
  </p:sldIdLst>
  <p:sldSz cx="12192000" cy="6858000"/>
  <p:notesSz cx="6858000" cy="9144000"/>
  <p:embeddedFontLst>
    <p:embeddedFont>
      <p:font typeface="Calibri" panose="020F0502020204030204" pitchFamily="34" charset="0"/>
      <p:regular r:id="rId20"/>
      <p:bold r:id="rId21"/>
      <p:italic r:id="rId22"/>
      <p:boldItalic r:id="rId23"/>
    </p:embeddedFont>
    <p:embeddedFont>
      <p:font typeface="Calibri Light" panose="020F0302020204030204" pitchFamily="34" charset="0"/>
      <p:regular r:id="rId24"/>
      <p:italic r:id="rId25"/>
    </p:embeddedFont>
    <p:embeddedFont>
      <p:font typeface="UTM Avo" panose="02040603050506020204" pitchFamily="18" charset="0"/>
      <p:regular r:id="rId26"/>
      <p:bold r:id="rId27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28" roundtripDataSignature="AMtx7miaBWwIcrU9n4N1e5s1b0zNy0su1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AF7"/>
    <a:srgbClr val="EAF5FD"/>
    <a:srgbClr val="E6E6E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215" autoAdjust="0"/>
    <p:restoredTop sz="94660"/>
  </p:normalViewPr>
  <p:slideViewPr>
    <p:cSldViewPr snapToGrid="0">
      <p:cViewPr varScale="1">
        <p:scale>
          <a:sx n="108" d="100"/>
          <a:sy n="108" d="100"/>
        </p:scale>
        <p:origin x="70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font" Target="fonts/font7.fntdata"/><Relationship Id="rId3" Type="http://schemas.openxmlformats.org/officeDocument/2006/relationships/slideMaster" Target="slideMasters/slideMaster3.xml"/><Relationship Id="rId21" Type="http://schemas.openxmlformats.org/officeDocument/2006/relationships/font" Target="fonts/font2.fntdata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font" Target="fonts/font6.fntdata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font" Target="fonts/font1.fntdata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font" Target="fonts/font5.fntdata"/><Relationship Id="rId32" Type="http://schemas.openxmlformats.org/officeDocument/2006/relationships/tableStyles" Target="tableStyle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font" Target="fonts/font4.fntdata"/><Relationship Id="rId28" Type="http://customschemas.google.com/relationships/presentationmetadata" Target="metadata"/><Relationship Id="rId10" Type="http://schemas.openxmlformats.org/officeDocument/2006/relationships/slide" Target="slides/slide7.xml"/><Relationship Id="rId19" Type="http://schemas.openxmlformats.org/officeDocument/2006/relationships/notesMaster" Target="notesMasters/notesMaster1.xml"/><Relationship Id="rId31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font" Target="fonts/font3.fntdata"/><Relationship Id="rId27" Type="http://schemas.openxmlformats.org/officeDocument/2006/relationships/font" Target="fonts/font8.fntdata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/>
          </a:p>
        </p:txBody>
      </p:sp>
      <p:sp>
        <p:nvSpPr>
          <p:cNvPr id="161" name="Google Shape;161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8" name="Google Shape;16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5" name="Google Shape;17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0" name="Google Shape;190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5" name="Google Shape;195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5" name="Google Shape;195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1576298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5" name="Google Shape;195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775441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5" name="Google Shape;195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8892992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5" name="Google Shape;195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84224967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9" name="Google Shape;199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9" name="Google Shape;199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10741844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3" name="Google Shape;203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1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0" name="Google Shape;210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/>
          </a:p>
        </p:txBody>
      </p:sp>
      <p:sp>
        <p:nvSpPr>
          <p:cNvPr id="214" name="Google Shape;214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4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14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8" name="Google Shape;18;p1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1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1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1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1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2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28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8" name="Google Shape;28;p2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2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2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29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29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4" name="Google Shape;34;p2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2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2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3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30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30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1" name="Google Shape;41;p3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3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3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31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31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7" name="Google Shape;47;p31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8" name="Google Shape;48;p31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9" name="Google Shape;49;p31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0" name="Google Shape;50;p3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3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3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3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" name="Google Shape;55;p3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3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3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33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33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61" name="Google Shape;61;p33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2" name="Google Shape;62;p3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3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3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34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34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34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9" name="Google Shape;69;p3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3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3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3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35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3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3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3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36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36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1" name="Google Shape;81;p3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3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3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6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2" name="Google Shape;92;p16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93" name="Google Shape;93;p1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4" name="Google Shape;94;p1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5" name="Google Shape;95;p1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8" name="Google Shape;98;p18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99" name="Google Shape;99;p1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0" name="Google Shape;100;p1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1" name="Google Shape;101;p1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19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4" name="Google Shape;104;p19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05" name="Google Shape;105;p1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6" name="Google Shape;106;p1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7" name="Google Shape;107;p1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0" name="Google Shape;110;p20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1" name="Google Shape;111;p20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2" name="Google Shape;112;p2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3" name="Google Shape;113;p2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4" name="Google Shape;114;p2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1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7" name="Google Shape;117;p21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118" name="Google Shape;118;p21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9" name="Google Shape;119;p21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120" name="Google Shape;120;p21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21" name="Google Shape;121;p2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2" name="Google Shape;122;p2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3" name="Google Shape;123;p2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2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6" name="Google Shape;126;p2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7" name="Google Shape;127;p2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8" name="Google Shape;128;p2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2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1" name="Google Shape;131;p2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2" name="Google Shape;132;p2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24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5" name="Google Shape;135;p24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136" name="Google Shape;136;p24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37" name="Google Shape;137;p2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8" name="Google Shape;138;p2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9" name="Google Shape;139;p2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25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2" name="Google Shape;142;p25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143" name="Google Shape;143;p25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44" name="Google Shape;144;p2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5" name="Google Shape;145;p2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6" name="Google Shape;146;p2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2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9" name="Google Shape;149;p26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50" name="Google Shape;150;p2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1" name="Google Shape;151;p2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2" name="Google Shape;152;p2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27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5" name="Google Shape;155;p27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56" name="Google Shape;156;p2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7" name="Google Shape;157;p2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8" name="Google Shape;158;p2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C163EA-5E16-0164-3BF7-EC6193188E1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C76C1A5-D051-8CD0-E385-04A1BB9C461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5E8B92-5EBB-861C-F641-232B78583B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11/1/2023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DE1FA5-F0E9-920C-9617-20FF0411F8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35CBFB-D74C-A513-032C-49C669C55A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53728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1F5FB1-B7B6-E690-03F9-2334931133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A55743-94AF-F71F-6977-BA5AC7FF25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935840-7275-07FB-4ECD-6A47C5E26F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11/1/2023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F6FB95-8616-2719-0EF2-AD6DA12AD8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D52DA1-4EAA-5B92-2E1E-54F03167DA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80906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C35860-AEC1-F21E-9439-AC5E985F83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F516979-79D4-4C8A-C601-95DC67AF07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0C1366-F510-43D2-F98E-965A52513E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11/1/2023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8A0301-AFD1-A01E-9432-7C0E9BEA62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AA5184-EEF7-EE92-A5D4-839DE873B3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78609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AB18EF-B2D9-B1BE-C161-D13DE68974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CEA824-C61F-1EF0-F51E-18319AA1BC2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894C721-113D-8B59-E65F-84AE609CA16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402189D-BD29-274B-72ED-B84764A073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11/1/2023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FECB693-E414-2C0A-CAA5-15C4CB3F70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57725BF-2EEF-84C6-2BB1-729C28E20F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2431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096D48-1528-BF8A-2F89-D761D88DBF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3901AC-E4A8-58D0-A52E-5CADBFB11D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9DA3EE9-7C77-EEFC-CE78-00E89BAE88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9B90C92-E471-B5F7-6BEC-2CE3E140821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E400897-423C-07E1-A10A-7C59F23AA41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9D8E054-52BB-9483-E1EB-D05C5880E8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11/1/2023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9EC79F0-876F-DCD2-6992-E25F90C2DA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089AE4E-2FE4-95BC-1725-EACD29A4E5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41290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A3D625-FC08-D663-FF18-8710C7E8A0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814C6F2-7565-5AD1-9625-7F784BA624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11/1/2023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18EB37D-3164-F74D-30C0-A3CF9C906B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FD8DA1A-C6DA-15F4-F28F-12A6846DE7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1361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10373B0-FE23-81C5-1342-81A7DE13F6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11/1/2023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1A0B33B-6F6D-08CE-F79B-EDC97DD9C0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C02294D-94A1-C185-CA85-2DE03FE4CC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69374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B85DBE-06F2-A90E-2773-94F8464192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090A59-53B7-5DAD-4D2D-46531514AE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C06CDE-6ADF-3AE3-6DFD-D9A0EC8BB56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16B2EB0-C857-5536-3D6F-AEB2489AF9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11/1/2023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3D6DA25-59E1-8576-4DDB-60DD5B5CB1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B9E5CBE-DCE2-C05B-F325-632066928E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64281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F5A1A3-C002-BE74-93F5-FDB4A1AC85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4077B58-B74F-002B-32B6-14E76C63AD2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11DC5D-FF3E-4100-4F80-E4D1073F84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DEA2486-3500-0000-44B3-599E88FABF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11/1/2023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95029E0-8C18-D056-9955-D030C24E87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AA773AE-FB84-2633-7C9E-CF58AF68EA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33981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7393D7-77AB-6883-3786-975512956D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5748A89-586A-D3F5-2955-B2C04E3398B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D291DF-C5C3-9C6D-FABE-2704A8FE99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11/1/2023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A8887F-0F21-1832-AFB6-2C135249C3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1075050-4C27-476B-843C-DD44B93ADC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32768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CEFA051-CA26-FA49-A07B-5EA4E5FC910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6B17C35-63EA-6A66-24CE-146DFB58568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B6019F-AA6A-078D-9D2E-AB27C7AACB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11/1/2023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38E183-218B-EC4C-402E-8CFDF480AC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13DF49-864D-94D6-0F01-4C5F95F289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54505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" name="Google Shape;11;p1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1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1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1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86" name="Google Shape;86;p1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7" name="Google Shape;87;p1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8" name="Google Shape;88;p1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9" name="Google Shape;89;p1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9Slide.vn - 2019">
            <a:extLst>
              <a:ext uri="{FF2B5EF4-FFF2-40B4-BE49-F238E27FC236}">
                <a16:creationId xmlns:a16="http://schemas.microsoft.com/office/drawing/2014/main" id="{CCB7BBCD-1B94-0ABF-54FA-C41F30EA8391}"/>
              </a:ext>
            </a:extLst>
          </p:cNvPr>
          <p:cNvSpPr txBox="1"/>
          <p:nvPr userDrawn="1"/>
        </p:nvSpPr>
        <p:spPr>
          <a:xfrm>
            <a:off x="0" y="-2734965"/>
            <a:ext cx="12192000" cy="461665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en-US" sz="2400">
                <a:solidFill>
                  <a:srgbClr val="CFCFCF"/>
                </a:solidFill>
              </a:rPr>
              <a:t>www.9slide.vn</a:t>
            </a: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D2C8457-2C65-AECF-4226-BAA6D30A47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605DB20-E44C-5BFC-4FA7-C96AFFC982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A4B673-F1CA-CC81-D3CF-2EA41B43D8D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CDEAE1-69FA-42CF-B65D-944C8BD08CC2}" type="datetimeFigureOut">
              <a:rPr lang="en-US" smtClean="0"/>
              <a:t>11/1/2023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25DDE0-5353-BD71-71EC-BEA2574C665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E4915A-B8CD-FCF9-59A0-649E8CB8487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19460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.png"/><Relationship Id="rId4" Type="http://schemas.openxmlformats.org/officeDocument/2006/relationships/hyperlink" Target="https://hoc10.vn/doc-sach/toan-4-tap-1/1/390/92/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sv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7.png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.png"/><Relationship Id="rId4" Type="http://schemas.openxmlformats.org/officeDocument/2006/relationships/hyperlink" Target="https://hoc10.vn/doc-sach/toan-4-tap-1/1/390/92/" TargetMode="Externa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0.png"/><Relationship Id="rId7" Type="http://schemas.openxmlformats.org/officeDocument/2006/relationships/image" Target="../media/image14.sv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3.png"/><Relationship Id="rId11" Type="http://schemas.openxmlformats.org/officeDocument/2006/relationships/image" Target="../media/image18.svg"/><Relationship Id="rId5" Type="http://schemas.openxmlformats.org/officeDocument/2006/relationships/image" Target="../media/image12.svg"/><Relationship Id="rId10" Type="http://schemas.openxmlformats.org/officeDocument/2006/relationships/image" Target="../media/image17.png"/><Relationship Id="rId4" Type="http://schemas.openxmlformats.org/officeDocument/2006/relationships/image" Target="../media/image11.png"/><Relationship Id="rId9" Type="http://schemas.openxmlformats.org/officeDocument/2006/relationships/image" Target="../media/image16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0.svg"/><Relationship Id="rId4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0.svg"/><Relationship Id="rId4" Type="http://schemas.openxmlformats.org/officeDocument/2006/relationships/image" Target="../media/image1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.png"/><Relationship Id="rId4" Type="http://schemas.openxmlformats.org/officeDocument/2006/relationships/hyperlink" Target="https://hoc10.vn/doc-sach/toan-4-tap-1/1/390/92/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acebook.com/groups/hoc10donghanhcunggiaovientieuhoc" TargetMode="External"/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29.png"/><Relationship Id="rId5" Type="http://schemas.microsoft.com/office/2007/relationships/hdphoto" Target="../media/hdphoto1.wdp"/><Relationship Id="rId4" Type="http://schemas.openxmlformats.org/officeDocument/2006/relationships/image" Target="../media/image2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1"/>
          <p:cNvSpPr txBox="1"/>
          <p:nvPr/>
        </p:nvSpPr>
        <p:spPr>
          <a:xfrm>
            <a:off x="9510944" y="81280"/>
            <a:ext cx="2681056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lang="en-US" sz="3600" b="0" i="0" u="none" strike="noStrike" cap="none" dirty="0">
                <a:solidFill>
                  <a:srgbClr val="FFFFFF"/>
                </a:solidFill>
                <a:latin typeface="UTM Avo" panose="02040603050506020204" pitchFamily="18" charset="0"/>
                <a:sym typeface="Arial"/>
              </a:rPr>
              <a:t>TOÁN 4</a:t>
            </a:r>
            <a:endParaRPr dirty="0">
              <a:latin typeface="UTM Avo" panose="02040603050506020204" pitchFamily="18" charset="0"/>
            </a:endParaRPr>
          </a:p>
        </p:txBody>
      </p:sp>
      <p:sp>
        <p:nvSpPr>
          <p:cNvPr id="164" name="Google Shape;164;p1"/>
          <p:cNvSpPr/>
          <p:nvPr/>
        </p:nvSpPr>
        <p:spPr>
          <a:xfrm>
            <a:off x="10807051" y="670412"/>
            <a:ext cx="9909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 b="0" i="0" u="none" strike="noStrike" cap="none">
                <a:solidFill>
                  <a:srgbClr val="FFFFFF"/>
                </a:solidFill>
                <a:latin typeface="UTM Avo" panose="02040603050506020204" pitchFamily="18" charset="0"/>
                <a:sym typeface="Arial"/>
              </a:rPr>
              <a:t>Tập 1</a:t>
            </a:r>
            <a:endParaRPr>
              <a:latin typeface="UTM Avo" panose="02040603050506020204" pitchFamily="18" charset="0"/>
            </a:endParaRPr>
          </a:p>
        </p:txBody>
      </p:sp>
      <p:sp>
        <p:nvSpPr>
          <p:cNvPr id="165" name="Google Shape;165;p1"/>
          <p:cNvSpPr txBox="1"/>
          <p:nvPr/>
        </p:nvSpPr>
        <p:spPr>
          <a:xfrm>
            <a:off x="727107" y="2195423"/>
            <a:ext cx="10737785" cy="24671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0"/>
              <a:buFont typeface="Arial"/>
              <a:buNone/>
            </a:pPr>
            <a:r>
              <a:rPr lang="en-US" sz="6000" b="1" i="0" u="none" strike="noStrike" cap="none" dirty="0" err="1">
                <a:solidFill>
                  <a:srgbClr val="002060"/>
                </a:solidFill>
                <a:latin typeface="UTM Avo" panose="02040603050506020204" pitchFamily="18" charset="0"/>
                <a:sym typeface="Arial"/>
              </a:rPr>
              <a:t>Tuần</a:t>
            </a:r>
            <a:r>
              <a:rPr lang="en-US" sz="6000" b="1" i="0" u="none" strike="noStrike" cap="none" dirty="0">
                <a:solidFill>
                  <a:srgbClr val="002060"/>
                </a:solidFill>
                <a:latin typeface="UTM Avo" panose="02040603050506020204" pitchFamily="18" charset="0"/>
                <a:sym typeface="Arial"/>
              </a:rPr>
              <a:t> 14</a:t>
            </a:r>
            <a:endParaRPr sz="1800" dirty="0">
              <a:latin typeface="UTM Avo" panose="02040603050506020204" pitchFamily="18" charset="0"/>
            </a:endParaRPr>
          </a:p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</a:pPr>
            <a:r>
              <a:rPr lang="en-US" sz="6000" b="1" i="0" u="none" strike="noStrike" cap="none" dirty="0" err="1">
                <a:solidFill>
                  <a:srgbClr val="FF0000"/>
                </a:solidFill>
                <a:latin typeface="UTM Avo" panose="02040603050506020204" pitchFamily="18" charset="0"/>
                <a:sym typeface="Arial"/>
              </a:rPr>
              <a:t>Bài</a:t>
            </a:r>
            <a:r>
              <a:rPr lang="en-US" sz="6000" b="1" i="0" u="none" strike="noStrike" cap="none" dirty="0">
                <a:solidFill>
                  <a:srgbClr val="FF0000"/>
                </a:solidFill>
                <a:latin typeface="UTM Avo" panose="02040603050506020204" pitchFamily="18" charset="0"/>
                <a:sym typeface="Arial"/>
              </a:rPr>
              <a:t> 41: </a:t>
            </a:r>
            <a:r>
              <a:rPr lang="en-US" sz="6000" b="1" i="0" u="none" strike="noStrike" cap="none" dirty="0" err="1">
                <a:solidFill>
                  <a:srgbClr val="FF0000"/>
                </a:solidFill>
                <a:latin typeface="UTM Avo" panose="02040603050506020204" pitchFamily="18" charset="0"/>
                <a:sym typeface="Arial"/>
              </a:rPr>
              <a:t>Luyện</a:t>
            </a:r>
            <a:r>
              <a:rPr lang="en-US" sz="6000" b="1" i="0" u="none" strike="noStrike" cap="none" dirty="0">
                <a:solidFill>
                  <a:srgbClr val="FF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6000" b="1" i="0" u="none" strike="noStrike" cap="none" dirty="0" err="1">
                <a:solidFill>
                  <a:srgbClr val="FF0000"/>
                </a:solidFill>
                <a:latin typeface="UTM Avo" panose="02040603050506020204" pitchFamily="18" charset="0"/>
                <a:sym typeface="Arial"/>
              </a:rPr>
              <a:t>tập</a:t>
            </a:r>
            <a:r>
              <a:rPr lang="en-US" sz="6000" b="1" i="0" u="none" strike="noStrike" cap="none" dirty="0">
                <a:solidFill>
                  <a:srgbClr val="FF0000"/>
                </a:solidFill>
                <a:latin typeface="UTM Avo" panose="02040603050506020204" pitchFamily="18" charset="0"/>
                <a:sym typeface="Arial"/>
              </a:rPr>
              <a:t> - </a:t>
            </a:r>
            <a:r>
              <a:rPr lang="en-US" sz="6000" b="1" i="0" u="none" strike="noStrike" cap="none" dirty="0" err="1">
                <a:solidFill>
                  <a:srgbClr val="FF0000"/>
                </a:solidFill>
                <a:latin typeface="UTM Avo" panose="02040603050506020204" pitchFamily="18" charset="0"/>
                <a:sym typeface="Arial"/>
              </a:rPr>
              <a:t>Tiết</a:t>
            </a:r>
            <a:r>
              <a:rPr lang="en-US" sz="6000" b="1" i="0" u="none" strike="noStrike" cap="none" dirty="0">
                <a:solidFill>
                  <a:srgbClr val="FF0000"/>
                </a:solidFill>
                <a:latin typeface="UTM Avo" panose="02040603050506020204" pitchFamily="18" charset="0"/>
                <a:sym typeface="Arial"/>
              </a:rPr>
              <a:t> 1</a:t>
            </a:r>
            <a:endParaRPr sz="1800" dirty="0">
              <a:latin typeface="UTM Avo" panose="020406030505060202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192;p6">
            <a:hlinkClick r:id="rId4"/>
            <a:extLst>
              <a:ext uri="{FF2B5EF4-FFF2-40B4-BE49-F238E27FC236}">
                <a16:creationId xmlns:a16="http://schemas.microsoft.com/office/drawing/2014/main" id="{4D1DDCA5-BC7F-F20E-4834-3C3EC6B6C8CA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662693" y="2657109"/>
            <a:ext cx="2866614" cy="187996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A01CA6DA-88A6-E856-2D4A-09AB6D275F27}"/>
              </a:ext>
            </a:extLst>
          </p:cNvPr>
          <p:cNvSpPr/>
          <p:nvPr/>
        </p:nvSpPr>
        <p:spPr>
          <a:xfrm>
            <a:off x="883920" y="1798320"/>
            <a:ext cx="10627360" cy="90424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400" b="1" dirty="0">
                <a:latin typeface="UTM Avo" panose="02040603050506020204" pitchFamily="18" charset="0"/>
              </a:rPr>
              <a:t>TRÒ CHƠI - </a:t>
            </a:r>
            <a:r>
              <a:rPr lang="it-IT" sz="2400" b="1" cap="all" dirty="0">
                <a:latin typeface="UTM Avo" panose="02040603050506020204" pitchFamily="18" charset="0"/>
              </a:rPr>
              <a:t>Con số bí mật</a:t>
            </a:r>
          </a:p>
        </p:txBody>
      </p:sp>
      <p:sp>
        <p:nvSpPr>
          <p:cNvPr id="4" name="Freeform 13">
            <a:extLst>
              <a:ext uri="{FF2B5EF4-FFF2-40B4-BE49-F238E27FC236}">
                <a16:creationId xmlns:a16="http://schemas.microsoft.com/office/drawing/2014/main" id="{10945F11-1101-8CAE-739B-B901E43328EC}"/>
              </a:ext>
            </a:extLst>
          </p:cNvPr>
          <p:cNvSpPr/>
          <p:nvPr/>
        </p:nvSpPr>
        <p:spPr>
          <a:xfrm>
            <a:off x="10351122" y="3865307"/>
            <a:ext cx="1775134" cy="2904105"/>
          </a:xfrm>
          <a:custGeom>
            <a:avLst/>
            <a:gdLst/>
            <a:ahLst/>
            <a:cxnLst/>
            <a:rect l="l" t="t" r="r" b="b"/>
            <a:pathLst>
              <a:path w="2662701" h="4356157">
                <a:moveTo>
                  <a:pt x="0" y="0"/>
                </a:moveTo>
                <a:lnTo>
                  <a:pt x="2662701" y="0"/>
                </a:lnTo>
                <a:lnTo>
                  <a:pt x="2662701" y="4356157"/>
                </a:lnTo>
                <a:lnTo>
                  <a:pt x="0" y="435615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VN" sz="800"/>
          </a:p>
        </p:txBody>
      </p:sp>
      <p:sp>
        <p:nvSpPr>
          <p:cNvPr id="6" name="Freeform 17">
            <a:extLst>
              <a:ext uri="{FF2B5EF4-FFF2-40B4-BE49-F238E27FC236}">
                <a16:creationId xmlns:a16="http://schemas.microsoft.com/office/drawing/2014/main" id="{34E843AB-DC57-A685-758C-01BEFAB0FDDB}"/>
              </a:ext>
            </a:extLst>
          </p:cNvPr>
          <p:cNvSpPr/>
          <p:nvPr/>
        </p:nvSpPr>
        <p:spPr>
          <a:xfrm flipH="1">
            <a:off x="-371029" y="3865307"/>
            <a:ext cx="2215961" cy="3295109"/>
          </a:xfrm>
          <a:custGeom>
            <a:avLst/>
            <a:gdLst/>
            <a:ahLst/>
            <a:cxnLst/>
            <a:rect l="l" t="t" r="r" b="b"/>
            <a:pathLst>
              <a:path w="3323942" h="4942664">
                <a:moveTo>
                  <a:pt x="3323942" y="0"/>
                </a:moveTo>
                <a:lnTo>
                  <a:pt x="0" y="0"/>
                </a:lnTo>
                <a:lnTo>
                  <a:pt x="0" y="4942664"/>
                </a:lnTo>
                <a:lnTo>
                  <a:pt x="3323942" y="4942664"/>
                </a:lnTo>
                <a:lnTo>
                  <a:pt x="3323942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VN" sz="800"/>
          </a:p>
        </p:txBody>
      </p:sp>
      <p:sp>
        <p:nvSpPr>
          <p:cNvPr id="7" name="TextBox 20">
            <a:extLst>
              <a:ext uri="{FF2B5EF4-FFF2-40B4-BE49-F238E27FC236}">
                <a16:creationId xmlns:a16="http://schemas.microsoft.com/office/drawing/2014/main" id="{CAC148B9-28EF-66E9-6D23-A0F399589173}"/>
              </a:ext>
            </a:extLst>
          </p:cNvPr>
          <p:cNvSpPr txBox="1"/>
          <p:nvPr/>
        </p:nvSpPr>
        <p:spPr>
          <a:xfrm>
            <a:off x="2070826" y="3073401"/>
            <a:ext cx="3251200" cy="19475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933" b="1" dirty="0">
                <a:solidFill>
                  <a:srgbClr val="3D1E08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20 x            = 80</a:t>
            </a:r>
          </a:p>
          <a:p>
            <a:pPr>
              <a:lnSpc>
                <a:spcPct val="150000"/>
              </a:lnSpc>
            </a:pPr>
            <a:r>
              <a:rPr lang="en-US" sz="2933" b="1" dirty="0">
                <a:solidFill>
                  <a:srgbClr val="3D1E08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30 x            = 150</a:t>
            </a:r>
          </a:p>
          <a:p>
            <a:pPr>
              <a:lnSpc>
                <a:spcPct val="150000"/>
              </a:lnSpc>
            </a:pPr>
            <a:r>
              <a:rPr lang="en-US" sz="2933" b="1" dirty="0">
                <a:solidFill>
                  <a:srgbClr val="3D1E08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360 : 6 =    </a:t>
            </a:r>
          </a:p>
        </p:txBody>
      </p:sp>
      <p:sp>
        <p:nvSpPr>
          <p:cNvPr id="8" name="TextBox 20">
            <a:extLst>
              <a:ext uri="{FF2B5EF4-FFF2-40B4-BE49-F238E27FC236}">
                <a16:creationId xmlns:a16="http://schemas.microsoft.com/office/drawing/2014/main" id="{A6323106-7413-7385-C099-24774B906A7F}"/>
              </a:ext>
            </a:extLst>
          </p:cNvPr>
          <p:cNvSpPr txBox="1"/>
          <p:nvPr/>
        </p:nvSpPr>
        <p:spPr>
          <a:xfrm>
            <a:off x="6335322" y="3003139"/>
            <a:ext cx="3695393" cy="194328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933" b="1" dirty="0">
                <a:solidFill>
                  <a:srgbClr val="3D1E08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40 x            = 160</a:t>
            </a:r>
          </a:p>
          <a:p>
            <a:pPr>
              <a:lnSpc>
                <a:spcPct val="150000"/>
              </a:lnSpc>
            </a:pPr>
            <a:r>
              <a:rPr lang="en-US" sz="2933" b="1" dirty="0">
                <a:solidFill>
                  <a:srgbClr val="3D1E08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1 400 :            = 70</a:t>
            </a:r>
          </a:p>
          <a:p>
            <a:pPr>
              <a:lnSpc>
                <a:spcPct val="150000"/>
              </a:lnSpc>
            </a:pPr>
            <a:r>
              <a:rPr lang="en-US" sz="2933" b="1" dirty="0">
                <a:solidFill>
                  <a:srgbClr val="3D1E08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750 : 15 =    </a:t>
            </a:r>
          </a:p>
        </p:txBody>
      </p:sp>
      <p:sp>
        <p:nvSpPr>
          <p:cNvPr id="9" name="Rounded Rectangle 25">
            <a:extLst>
              <a:ext uri="{FF2B5EF4-FFF2-40B4-BE49-F238E27FC236}">
                <a16:creationId xmlns:a16="http://schemas.microsoft.com/office/drawing/2014/main" id="{18DB3241-C43A-760C-E493-02F8CD056129}"/>
              </a:ext>
            </a:extLst>
          </p:cNvPr>
          <p:cNvSpPr/>
          <p:nvPr/>
        </p:nvSpPr>
        <p:spPr>
          <a:xfrm>
            <a:off x="2963886" y="3073400"/>
            <a:ext cx="1013294" cy="558800"/>
          </a:xfrm>
          <a:prstGeom prst="roundRect">
            <a:avLst/>
          </a:prstGeom>
          <a:noFill/>
          <a:ln w="444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r>
              <a:rPr lang="en-VN" sz="3200" dirty="0">
                <a:latin typeface="UTM Avo" panose="02040603050506020204" pitchFamily="18" charset="0"/>
                <a:cs typeface="Arial" panose="020B0604020202020204" pitchFamily="34" charset="0"/>
              </a:rPr>
              <a:t>?</a:t>
            </a:r>
          </a:p>
        </p:txBody>
      </p:sp>
      <p:sp>
        <p:nvSpPr>
          <p:cNvPr id="10" name="Rounded Rectangle 32">
            <a:extLst>
              <a:ext uri="{FF2B5EF4-FFF2-40B4-BE49-F238E27FC236}">
                <a16:creationId xmlns:a16="http://schemas.microsoft.com/office/drawing/2014/main" id="{A0643964-6D4E-98A1-60E0-12FC3C5998B7}"/>
              </a:ext>
            </a:extLst>
          </p:cNvPr>
          <p:cNvSpPr/>
          <p:nvPr/>
        </p:nvSpPr>
        <p:spPr>
          <a:xfrm>
            <a:off x="2963885" y="3821901"/>
            <a:ext cx="1013294" cy="558800"/>
          </a:xfrm>
          <a:prstGeom prst="roundRect">
            <a:avLst/>
          </a:prstGeom>
          <a:noFill/>
          <a:ln w="444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r>
              <a:rPr lang="en-VN" sz="3200" dirty="0">
                <a:latin typeface="UTM Avo" panose="02040603050506020204" pitchFamily="18" charset="0"/>
                <a:cs typeface="Arial" panose="020B0604020202020204" pitchFamily="34" charset="0"/>
              </a:rPr>
              <a:t>?</a:t>
            </a:r>
          </a:p>
        </p:txBody>
      </p:sp>
      <p:sp>
        <p:nvSpPr>
          <p:cNvPr id="11" name="Rounded Rectangle 33">
            <a:extLst>
              <a:ext uri="{FF2B5EF4-FFF2-40B4-BE49-F238E27FC236}">
                <a16:creationId xmlns:a16="http://schemas.microsoft.com/office/drawing/2014/main" id="{4A46A80E-098D-F1F4-C2B1-E944B09B2DB7}"/>
              </a:ext>
            </a:extLst>
          </p:cNvPr>
          <p:cNvSpPr/>
          <p:nvPr/>
        </p:nvSpPr>
        <p:spPr>
          <a:xfrm>
            <a:off x="3922964" y="4496529"/>
            <a:ext cx="1013294" cy="558800"/>
          </a:xfrm>
          <a:prstGeom prst="roundRect">
            <a:avLst/>
          </a:prstGeom>
          <a:noFill/>
          <a:ln w="444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r>
              <a:rPr lang="en-VN" sz="3200" dirty="0">
                <a:latin typeface="UTM Avo" panose="02040603050506020204" pitchFamily="18" charset="0"/>
                <a:cs typeface="Arial" panose="020B0604020202020204" pitchFamily="34" charset="0"/>
              </a:rPr>
              <a:t>?</a:t>
            </a:r>
          </a:p>
        </p:txBody>
      </p:sp>
      <p:sp>
        <p:nvSpPr>
          <p:cNvPr id="12" name="Rounded Rectangle 34">
            <a:extLst>
              <a:ext uri="{FF2B5EF4-FFF2-40B4-BE49-F238E27FC236}">
                <a16:creationId xmlns:a16="http://schemas.microsoft.com/office/drawing/2014/main" id="{58A1A976-12B9-1898-1FC4-FB873B44E882}"/>
              </a:ext>
            </a:extLst>
          </p:cNvPr>
          <p:cNvSpPr/>
          <p:nvPr/>
        </p:nvSpPr>
        <p:spPr>
          <a:xfrm>
            <a:off x="7344999" y="3073400"/>
            <a:ext cx="1013294" cy="558800"/>
          </a:xfrm>
          <a:prstGeom prst="roundRect">
            <a:avLst/>
          </a:prstGeom>
          <a:noFill/>
          <a:ln w="444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r>
              <a:rPr lang="en-VN" sz="3200" dirty="0">
                <a:latin typeface="UTM Avo" panose="02040603050506020204" pitchFamily="18" charset="0"/>
                <a:cs typeface="Arial" panose="020B0604020202020204" pitchFamily="34" charset="0"/>
              </a:rPr>
              <a:t>?</a:t>
            </a:r>
          </a:p>
        </p:txBody>
      </p:sp>
      <p:sp>
        <p:nvSpPr>
          <p:cNvPr id="13" name="Rounded Rectangle 35">
            <a:extLst>
              <a:ext uri="{FF2B5EF4-FFF2-40B4-BE49-F238E27FC236}">
                <a16:creationId xmlns:a16="http://schemas.microsoft.com/office/drawing/2014/main" id="{B0BC197F-CD4A-1203-F514-9FF67CCD8119}"/>
              </a:ext>
            </a:extLst>
          </p:cNvPr>
          <p:cNvSpPr/>
          <p:nvPr/>
        </p:nvSpPr>
        <p:spPr>
          <a:xfrm>
            <a:off x="7798744" y="3770721"/>
            <a:ext cx="1013294" cy="558800"/>
          </a:xfrm>
          <a:prstGeom prst="roundRect">
            <a:avLst/>
          </a:prstGeom>
          <a:noFill/>
          <a:ln w="444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r>
              <a:rPr lang="en-VN" sz="3200" dirty="0">
                <a:latin typeface="UTM Avo" panose="02040603050506020204" pitchFamily="18" charset="0"/>
                <a:cs typeface="Arial" panose="020B0604020202020204" pitchFamily="34" charset="0"/>
              </a:rPr>
              <a:t>?</a:t>
            </a:r>
          </a:p>
        </p:txBody>
      </p:sp>
      <p:sp>
        <p:nvSpPr>
          <p:cNvPr id="14" name="Rounded Rectangle 36">
            <a:extLst>
              <a:ext uri="{FF2B5EF4-FFF2-40B4-BE49-F238E27FC236}">
                <a16:creationId xmlns:a16="http://schemas.microsoft.com/office/drawing/2014/main" id="{0872AB75-007A-EFD5-B634-D48A726EADAA}"/>
              </a:ext>
            </a:extLst>
          </p:cNvPr>
          <p:cNvSpPr/>
          <p:nvPr/>
        </p:nvSpPr>
        <p:spPr>
          <a:xfrm>
            <a:off x="8358293" y="4468043"/>
            <a:ext cx="1013294" cy="558800"/>
          </a:xfrm>
          <a:prstGeom prst="roundRect">
            <a:avLst/>
          </a:prstGeom>
          <a:noFill/>
          <a:ln w="444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r>
              <a:rPr lang="en-VN" sz="3200" dirty="0">
                <a:latin typeface="UTM Avo" panose="02040603050506020204" pitchFamily="18" charset="0"/>
                <a:cs typeface="Arial" panose="020B0604020202020204" pitchFamily="34" charset="0"/>
              </a:rPr>
              <a:t>?</a:t>
            </a:r>
          </a:p>
        </p:txBody>
      </p:sp>
      <p:sp>
        <p:nvSpPr>
          <p:cNvPr id="15" name="Rounded Rectangle 37">
            <a:extLst>
              <a:ext uri="{FF2B5EF4-FFF2-40B4-BE49-F238E27FC236}">
                <a16:creationId xmlns:a16="http://schemas.microsoft.com/office/drawing/2014/main" id="{1FBF3090-138F-BE1F-A4BD-A3310B51EDE3}"/>
              </a:ext>
            </a:extLst>
          </p:cNvPr>
          <p:cNvSpPr/>
          <p:nvPr/>
        </p:nvSpPr>
        <p:spPr>
          <a:xfrm>
            <a:off x="2966975" y="3073400"/>
            <a:ext cx="1013294" cy="558800"/>
          </a:xfrm>
          <a:prstGeom prst="roundRect">
            <a:avLst/>
          </a:prstGeom>
          <a:solidFill>
            <a:srgbClr val="FFFAF7"/>
          </a:solidFill>
          <a:ln w="444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r>
              <a:rPr lang="en-VN" sz="3200" dirty="0">
                <a:latin typeface="UTM Avo" panose="02040603050506020204" pitchFamily="18" charset="0"/>
                <a:cs typeface="Arial" panose="020B0604020202020204" pitchFamily="34" charset="0"/>
              </a:rPr>
              <a:t>4</a:t>
            </a:r>
          </a:p>
        </p:txBody>
      </p:sp>
      <p:sp>
        <p:nvSpPr>
          <p:cNvPr id="16" name="Rounded Rectangle 38">
            <a:extLst>
              <a:ext uri="{FF2B5EF4-FFF2-40B4-BE49-F238E27FC236}">
                <a16:creationId xmlns:a16="http://schemas.microsoft.com/office/drawing/2014/main" id="{20FE6BCE-3CE9-5233-DC86-4D30DD5B99A7}"/>
              </a:ext>
            </a:extLst>
          </p:cNvPr>
          <p:cNvSpPr/>
          <p:nvPr/>
        </p:nvSpPr>
        <p:spPr>
          <a:xfrm>
            <a:off x="2966975" y="3821901"/>
            <a:ext cx="1013294" cy="558800"/>
          </a:xfrm>
          <a:prstGeom prst="roundRect">
            <a:avLst/>
          </a:prstGeom>
          <a:solidFill>
            <a:srgbClr val="FFFAF7"/>
          </a:solidFill>
          <a:ln w="444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r>
              <a:rPr lang="en-VN" sz="3200" dirty="0">
                <a:latin typeface="UTM Avo" panose="02040603050506020204" pitchFamily="18" charset="0"/>
                <a:cs typeface="Arial" panose="020B0604020202020204" pitchFamily="34" charset="0"/>
              </a:rPr>
              <a:t>5</a:t>
            </a:r>
          </a:p>
        </p:txBody>
      </p:sp>
      <p:sp>
        <p:nvSpPr>
          <p:cNvPr id="17" name="Rounded Rectangle 39">
            <a:extLst>
              <a:ext uri="{FF2B5EF4-FFF2-40B4-BE49-F238E27FC236}">
                <a16:creationId xmlns:a16="http://schemas.microsoft.com/office/drawing/2014/main" id="{7F4CD3C0-99C2-65A0-2340-3A29E89A148B}"/>
              </a:ext>
            </a:extLst>
          </p:cNvPr>
          <p:cNvSpPr/>
          <p:nvPr/>
        </p:nvSpPr>
        <p:spPr>
          <a:xfrm>
            <a:off x="3922964" y="4496528"/>
            <a:ext cx="1013294" cy="558800"/>
          </a:xfrm>
          <a:prstGeom prst="roundRect">
            <a:avLst/>
          </a:prstGeom>
          <a:solidFill>
            <a:srgbClr val="FFFAF7"/>
          </a:solidFill>
          <a:ln w="444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r>
              <a:rPr lang="en-VN" sz="3200" dirty="0">
                <a:latin typeface="UTM Avo" panose="02040603050506020204" pitchFamily="18" charset="0"/>
                <a:cs typeface="Arial" panose="020B0604020202020204" pitchFamily="34" charset="0"/>
              </a:rPr>
              <a:t>60</a:t>
            </a:r>
          </a:p>
        </p:txBody>
      </p:sp>
      <p:sp>
        <p:nvSpPr>
          <p:cNvPr id="18" name="Rounded Rectangle 40">
            <a:extLst>
              <a:ext uri="{FF2B5EF4-FFF2-40B4-BE49-F238E27FC236}">
                <a16:creationId xmlns:a16="http://schemas.microsoft.com/office/drawing/2014/main" id="{F30318BE-FA53-3BE7-F879-09C56CDCBF7B}"/>
              </a:ext>
            </a:extLst>
          </p:cNvPr>
          <p:cNvSpPr/>
          <p:nvPr/>
        </p:nvSpPr>
        <p:spPr>
          <a:xfrm>
            <a:off x="7348089" y="3083229"/>
            <a:ext cx="1013294" cy="558800"/>
          </a:xfrm>
          <a:prstGeom prst="roundRect">
            <a:avLst/>
          </a:prstGeom>
          <a:solidFill>
            <a:srgbClr val="FFFAF7"/>
          </a:solidFill>
          <a:ln w="444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r>
              <a:rPr lang="en-VN" sz="3200" dirty="0">
                <a:latin typeface="UTM Avo" panose="02040603050506020204" pitchFamily="18" charset="0"/>
                <a:cs typeface="Arial" panose="020B0604020202020204" pitchFamily="34" charset="0"/>
              </a:rPr>
              <a:t>4</a:t>
            </a:r>
          </a:p>
        </p:txBody>
      </p:sp>
      <p:sp>
        <p:nvSpPr>
          <p:cNvPr id="19" name="Rounded Rectangle 41">
            <a:extLst>
              <a:ext uri="{FF2B5EF4-FFF2-40B4-BE49-F238E27FC236}">
                <a16:creationId xmlns:a16="http://schemas.microsoft.com/office/drawing/2014/main" id="{00254D06-5020-F259-A7FA-EE20B0929E58}"/>
              </a:ext>
            </a:extLst>
          </p:cNvPr>
          <p:cNvSpPr/>
          <p:nvPr/>
        </p:nvSpPr>
        <p:spPr>
          <a:xfrm>
            <a:off x="7801834" y="3772335"/>
            <a:ext cx="1013294" cy="558800"/>
          </a:xfrm>
          <a:prstGeom prst="roundRect">
            <a:avLst/>
          </a:prstGeom>
          <a:solidFill>
            <a:srgbClr val="FFFAF7"/>
          </a:solidFill>
          <a:ln w="444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r>
              <a:rPr lang="en-VN" sz="3200" dirty="0">
                <a:latin typeface="UTM Avo" panose="02040603050506020204" pitchFamily="18" charset="0"/>
                <a:cs typeface="Arial" panose="020B0604020202020204" pitchFamily="34" charset="0"/>
              </a:rPr>
              <a:t>20</a:t>
            </a:r>
          </a:p>
        </p:txBody>
      </p:sp>
      <p:sp>
        <p:nvSpPr>
          <p:cNvPr id="20" name="Rounded Rectangle 42">
            <a:extLst>
              <a:ext uri="{FF2B5EF4-FFF2-40B4-BE49-F238E27FC236}">
                <a16:creationId xmlns:a16="http://schemas.microsoft.com/office/drawing/2014/main" id="{A9172F9A-3F44-139D-BF09-BA61D920B762}"/>
              </a:ext>
            </a:extLst>
          </p:cNvPr>
          <p:cNvSpPr/>
          <p:nvPr/>
        </p:nvSpPr>
        <p:spPr>
          <a:xfrm>
            <a:off x="8348133" y="4469197"/>
            <a:ext cx="1013294" cy="558800"/>
          </a:xfrm>
          <a:prstGeom prst="roundRect">
            <a:avLst/>
          </a:prstGeom>
          <a:solidFill>
            <a:srgbClr val="FFFAF7"/>
          </a:solidFill>
          <a:ln w="444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r>
              <a:rPr lang="en-VN" sz="3200" dirty="0">
                <a:latin typeface="UTM Avo" panose="02040603050506020204" pitchFamily="18" charset="0"/>
                <a:cs typeface="Arial" panose="020B0604020202020204" pitchFamily="34" charset="0"/>
              </a:rPr>
              <a:t>50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8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6" grpId="0" animBg="1"/>
      <p:bldP spid="7" grpId="0"/>
      <p:bldP spid="8" grpId="0"/>
      <p:bldP spid="9" grpId="0" animBg="1"/>
      <p:bldP spid="9" grpId="1" animBg="1"/>
      <p:bldP spid="10" grpId="0" animBg="1"/>
      <p:bldP spid="10" grpId="1" animBg="1"/>
      <p:bldP spid="11" grpId="0" animBg="1"/>
      <p:bldP spid="11" grpId="1" animBg="1"/>
      <p:bldP spid="12" grpId="0" animBg="1"/>
      <p:bldP spid="12" grpId="1" animBg="1"/>
      <p:bldP spid="13" grpId="0" animBg="1"/>
      <p:bldP spid="13" grpId="1" animBg="1"/>
      <p:bldP spid="14" grpId="0" animBg="1"/>
      <p:bldP spid="14" grpId="1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192;p6">
            <a:hlinkClick r:id="rId4"/>
            <a:extLst>
              <a:ext uri="{FF2B5EF4-FFF2-40B4-BE49-F238E27FC236}">
                <a16:creationId xmlns:a16="http://schemas.microsoft.com/office/drawing/2014/main" id="{35238B6F-9A36-177E-D1D2-6A403340CC11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662693" y="2657109"/>
            <a:ext cx="2866614" cy="187996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631EC15C-4F50-D363-C3AD-A6E17BA196A9}"/>
              </a:ext>
            </a:extLst>
          </p:cNvPr>
          <p:cNvSpPr/>
          <p:nvPr/>
        </p:nvSpPr>
        <p:spPr>
          <a:xfrm>
            <a:off x="812800" y="1706880"/>
            <a:ext cx="640080" cy="457200"/>
          </a:xfrm>
          <a:prstGeom prst="roundRect">
            <a:avLst/>
          </a:prstGeom>
          <a:solidFill>
            <a:schemeClr val="accent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b="1" dirty="0">
                <a:solidFill>
                  <a:schemeClr val="tx1"/>
                </a:solidFill>
                <a:latin typeface="UTM Avo" panose="02040603050506020204" pitchFamily="18" charset="0"/>
              </a:rPr>
              <a:t>01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CCE4AAE-802D-2A1C-CF78-C08FCD693EF5}"/>
              </a:ext>
            </a:extLst>
          </p:cNvPr>
          <p:cNvSpPr txBox="1"/>
          <p:nvPr/>
        </p:nvSpPr>
        <p:spPr>
          <a:xfrm>
            <a:off x="1590039" y="1651460"/>
            <a:ext cx="10495280" cy="494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1000"/>
              </a:spcAft>
            </a:pPr>
            <a:r>
              <a:rPr lang="vi-VN" sz="2000" b="1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Chọn các số thích hợp trong các số 2; 3; 4; 5; 6; 7; 8; 9 để xếp vào ô            : </a:t>
            </a:r>
          </a:p>
        </p:txBody>
      </p:sp>
      <p:sp>
        <p:nvSpPr>
          <p:cNvPr id="5" name="Rounded Rectangle 32">
            <a:extLst>
              <a:ext uri="{FF2B5EF4-FFF2-40B4-BE49-F238E27FC236}">
                <a16:creationId xmlns:a16="http://schemas.microsoft.com/office/drawing/2014/main" id="{42CB4AD1-17B2-79A0-AF92-8C7E98C5F017}"/>
              </a:ext>
            </a:extLst>
          </p:cNvPr>
          <p:cNvSpPr/>
          <p:nvPr/>
        </p:nvSpPr>
        <p:spPr>
          <a:xfrm>
            <a:off x="10712994" y="1648870"/>
            <a:ext cx="779319" cy="558800"/>
          </a:xfrm>
          <a:prstGeom prst="roundRect">
            <a:avLst/>
          </a:prstGeom>
          <a:noFill/>
          <a:ln w="444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r>
              <a:rPr lang="en-VN" sz="3200" dirty="0">
                <a:latin typeface="UTM Avo" panose="02040603050506020204" pitchFamily="18" charset="0"/>
                <a:cs typeface="Arial" panose="020B0604020202020204" pitchFamily="34" charset="0"/>
              </a:rPr>
              <a:t>?</a:t>
            </a:r>
          </a:p>
        </p:txBody>
      </p:sp>
      <p:sp>
        <p:nvSpPr>
          <p:cNvPr id="7" name="TextBox 20">
            <a:extLst>
              <a:ext uri="{FF2B5EF4-FFF2-40B4-BE49-F238E27FC236}">
                <a16:creationId xmlns:a16="http://schemas.microsoft.com/office/drawing/2014/main" id="{EC233850-A8E3-67E9-91CA-BCA9E82615D4}"/>
              </a:ext>
            </a:extLst>
          </p:cNvPr>
          <p:cNvSpPr txBox="1"/>
          <p:nvPr/>
        </p:nvSpPr>
        <p:spPr>
          <a:xfrm>
            <a:off x="1079812" y="2645770"/>
            <a:ext cx="3268581" cy="12662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933" b="1" dirty="0">
                <a:solidFill>
                  <a:srgbClr val="3D1E08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20 x            &lt; 81</a:t>
            </a:r>
          </a:p>
          <a:p>
            <a:pPr>
              <a:lnSpc>
                <a:spcPct val="150000"/>
              </a:lnSpc>
            </a:pPr>
            <a:r>
              <a:rPr lang="en-US" sz="2933" b="1" dirty="0">
                <a:solidFill>
                  <a:srgbClr val="3D1E08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30 x            &lt; 96 </a:t>
            </a:r>
          </a:p>
        </p:txBody>
      </p:sp>
      <p:sp>
        <p:nvSpPr>
          <p:cNvPr id="8" name="Rounded Rectangle 34">
            <a:extLst>
              <a:ext uri="{FF2B5EF4-FFF2-40B4-BE49-F238E27FC236}">
                <a16:creationId xmlns:a16="http://schemas.microsoft.com/office/drawing/2014/main" id="{8D6A3920-AF3E-607D-08E2-CE56578697A3}"/>
              </a:ext>
            </a:extLst>
          </p:cNvPr>
          <p:cNvSpPr/>
          <p:nvPr/>
        </p:nvSpPr>
        <p:spPr>
          <a:xfrm>
            <a:off x="1970166" y="2722230"/>
            <a:ext cx="1013294" cy="558800"/>
          </a:xfrm>
          <a:prstGeom prst="roundRect">
            <a:avLst/>
          </a:prstGeom>
          <a:noFill/>
          <a:ln w="444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r>
              <a:rPr lang="en-VN" sz="3200" dirty="0">
                <a:latin typeface="UTM Avo" panose="02040603050506020204" pitchFamily="18" charset="0"/>
                <a:cs typeface="Arial" panose="020B0604020202020204" pitchFamily="34" charset="0"/>
              </a:rPr>
              <a:t>?</a:t>
            </a:r>
          </a:p>
        </p:txBody>
      </p:sp>
      <p:sp>
        <p:nvSpPr>
          <p:cNvPr id="9" name="Rounded Rectangle 35">
            <a:extLst>
              <a:ext uri="{FF2B5EF4-FFF2-40B4-BE49-F238E27FC236}">
                <a16:creationId xmlns:a16="http://schemas.microsoft.com/office/drawing/2014/main" id="{568D1135-3F36-A623-5280-633CA12AD62E}"/>
              </a:ext>
            </a:extLst>
          </p:cNvPr>
          <p:cNvSpPr/>
          <p:nvPr/>
        </p:nvSpPr>
        <p:spPr>
          <a:xfrm>
            <a:off x="1970166" y="3381988"/>
            <a:ext cx="1013294" cy="558800"/>
          </a:xfrm>
          <a:prstGeom prst="roundRect">
            <a:avLst/>
          </a:prstGeom>
          <a:noFill/>
          <a:ln w="444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r>
              <a:rPr lang="en-VN" sz="3200" dirty="0">
                <a:latin typeface="UTM Avo" panose="02040603050506020204" pitchFamily="18" charset="0"/>
                <a:cs typeface="Arial" panose="020B0604020202020204" pitchFamily="34" charset="0"/>
              </a:rPr>
              <a:t>?</a:t>
            </a:r>
          </a:p>
        </p:txBody>
      </p:sp>
      <p:sp>
        <p:nvSpPr>
          <p:cNvPr id="10" name="TextBox 20">
            <a:extLst>
              <a:ext uri="{FF2B5EF4-FFF2-40B4-BE49-F238E27FC236}">
                <a16:creationId xmlns:a16="http://schemas.microsoft.com/office/drawing/2014/main" id="{8C42F439-958C-B143-C86E-9ACFE9CACF1A}"/>
              </a:ext>
            </a:extLst>
          </p:cNvPr>
          <p:cNvSpPr txBox="1"/>
          <p:nvPr/>
        </p:nvSpPr>
        <p:spPr>
          <a:xfrm>
            <a:off x="4634458" y="2633200"/>
            <a:ext cx="3302002" cy="12662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933" b="1" dirty="0">
                <a:solidFill>
                  <a:srgbClr val="3D1E08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40 x            &lt; 98</a:t>
            </a:r>
          </a:p>
          <a:p>
            <a:pPr>
              <a:lnSpc>
                <a:spcPct val="150000"/>
              </a:lnSpc>
            </a:pPr>
            <a:r>
              <a:rPr lang="en-US" sz="2933" b="1" dirty="0">
                <a:solidFill>
                  <a:srgbClr val="3D1E08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50 x            &lt; 180 </a:t>
            </a:r>
          </a:p>
        </p:txBody>
      </p:sp>
      <p:sp>
        <p:nvSpPr>
          <p:cNvPr id="13" name="Rounded Rectangle 37">
            <a:extLst>
              <a:ext uri="{FF2B5EF4-FFF2-40B4-BE49-F238E27FC236}">
                <a16:creationId xmlns:a16="http://schemas.microsoft.com/office/drawing/2014/main" id="{6BDA51CA-B32B-4169-26E5-9923392BC776}"/>
              </a:ext>
            </a:extLst>
          </p:cNvPr>
          <p:cNvSpPr/>
          <p:nvPr/>
        </p:nvSpPr>
        <p:spPr>
          <a:xfrm>
            <a:off x="5528209" y="2680404"/>
            <a:ext cx="1013294" cy="558800"/>
          </a:xfrm>
          <a:prstGeom prst="roundRect">
            <a:avLst/>
          </a:prstGeom>
          <a:noFill/>
          <a:ln w="444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r>
              <a:rPr lang="en-VN" sz="3200" dirty="0">
                <a:latin typeface="UTM Avo" panose="02040603050506020204" pitchFamily="18" charset="0"/>
                <a:cs typeface="Arial" panose="020B0604020202020204" pitchFamily="34" charset="0"/>
              </a:rPr>
              <a:t>?</a:t>
            </a:r>
          </a:p>
        </p:txBody>
      </p:sp>
      <p:sp>
        <p:nvSpPr>
          <p:cNvPr id="14" name="Rounded Rectangle 38">
            <a:extLst>
              <a:ext uri="{FF2B5EF4-FFF2-40B4-BE49-F238E27FC236}">
                <a16:creationId xmlns:a16="http://schemas.microsoft.com/office/drawing/2014/main" id="{FB48CC2E-4DA7-7154-1F7C-134DE23F45A0}"/>
              </a:ext>
            </a:extLst>
          </p:cNvPr>
          <p:cNvSpPr/>
          <p:nvPr/>
        </p:nvSpPr>
        <p:spPr>
          <a:xfrm>
            <a:off x="5524810" y="3369418"/>
            <a:ext cx="1013294" cy="558800"/>
          </a:xfrm>
          <a:prstGeom prst="roundRect">
            <a:avLst/>
          </a:prstGeom>
          <a:noFill/>
          <a:ln w="444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r>
              <a:rPr lang="en-VN" sz="3200" dirty="0">
                <a:latin typeface="UTM Avo" panose="02040603050506020204" pitchFamily="18" charset="0"/>
                <a:cs typeface="Arial" panose="020B0604020202020204" pitchFamily="34" charset="0"/>
              </a:rPr>
              <a:t>?</a:t>
            </a:r>
          </a:p>
        </p:txBody>
      </p:sp>
      <p:sp>
        <p:nvSpPr>
          <p:cNvPr id="15" name="TextBox 20">
            <a:extLst>
              <a:ext uri="{FF2B5EF4-FFF2-40B4-BE49-F238E27FC236}">
                <a16:creationId xmlns:a16="http://schemas.microsoft.com/office/drawing/2014/main" id="{DAA8CB26-E1DC-B3A5-4D20-C90F533F1EE2}"/>
              </a:ext>
            </a:extLst>
          </p:cNvPr>
          <p:cNvSpPr txBox="1"/>
          <p:nvPr/>
        </p:nvSpPr>
        <p:spPr>
          <a:xfrm>
            <a:off x="8248346" y="2647730"/>
            <a:ext cx="3302002" cy="127047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933" b="1" dirty="0">
                <a:solidFill>
                  <a:srgbClr val="3D1E08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70 x            &lt; 142</a:t>
            </a:r>
          </a:p>
          <a:p>
            <a:pPr>
              <a:lnSpc>
                <a:spcPct val="150000"/>
              </a:lnSpc>
            </a:pPr>
            <a:r>
              <a:rPr lang="en-US" sz="2933" b="1" dirty="0">
                <a:solidFill>
                  <a:srgbClr val="3D1E08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60 x            &lt; 488 </a:t>
            </a:r>
          </a:p>
        </p:txBody>
      </p:sp>
      <p:sp>
        <p:nvSpPr>
          <p:cNvPr id="16" name="Rounded Rectangle 40">
            <a:extLst>
              <a:ext uri="{FF2B5EF4-FFF2-40B4-BE49-F238E27FC236}">
                <a16:creationId xmlns:a16="http://schemas.microsoft.com/office/drawing/2014/main" id="{A112B57C-8FBB-753A-C6BE-4625F3E8CC55}"/>
              </a:ext>
            </a:extLst>
          </p:cNvPr>
          <p:cNvSpPr/>
          <p:nvPr/>
        </p:nvSpPr>
        <p:spPr>
          <a:xfrm>
            <a:off x="9138700" y="2724190"/>
            <a:ext cx="1013294" cy="558800"/>
          </a:xfrm>
          <a:prstGeom prst="roundRect">
            <a:avLst/>
          </a:prstGeom>
          <a:noFill/>
          <a:ln w="444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r>
              <a:rPr lang="en-VN" sz="3200" dirty="0">
                <a:latin typeface="UTM Avo" panose="02040603050506020204" pitchFamily="18" charset="0"/>
                <a:cs typeface="Arial" panose="020B0604020202020204" pitchFamily="34" charset="0"/>
              </a:rPr>
              <a:t>?</a:t>
            </a:r>
          </a:p>
        </p:txBody>
      </p:sp>
      <p:sp>
        <p:nvSpPr>
          <p:cNvPr id="17" name="Rounded Rectangle 41">
            <a:extLst>
              <a:ext uri="{FF2B5EF4-FFF2-40B4-BE49-F238E27FC236}">
                <a16:creationId xmlns:a16="http://schemas.microsoft.com/office/drawing/2014/main" id="{0D95EEA1-0E69-CD44-76C7-2781A9997539}"/>
              </a:ext>
            </a:extLst>
          </p:cNvPr>
          <p:cNvSpPr/>
          <p:nvPr/>
        </p:nvSpPr>
        <p:spPr>
          <a:xfrm>
            <a:off x="9138699" y="3383948"/>
            <a:ext cx="1013294" cy="558800"/>
          </a:xfrm>
          <a:prstGeom prst="roundRect">
            <a:avLst/>
          </a:prstGeom>
          <a:noFill/>
          <a:ln w="444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r>
              <a:rPr lang="en-VN" sz="3200" dirty="0">
                <a:latin typeface="UTM Avo" panose="02040603050506020204" pitchFamily="18" charset="0"/>
                <a:cs typeface="Arial" panose="020B0604020202020204" pitchFamily="34" charset="0"/>
              </a:rPr>
              <a:t>?</a:t>
            </a:r>
          </a:p>
        </p:txBody>
      </p:sp>
      <p:sp>
        <p:nvSpPr>
          <p:cNvPr id="18" name="Freeform 5">
            <a:extLst>
              <a:ext uri="{FF2B5EF4-FFF2-40B4-BE49-F238E27FC236}">
                <a16:creationId xmlns:a16="http://schemas.microsoft.com/office/drawing/2014/main" id="{FB9B6310-47C0-D4FA-5935-6425A4388813}"/>
              </a:ext>
            </a:extLst>
          </p:cNvPr>
          <p:cNvSpPr/>
          <p:nvPr/>
        </p:nvSpPr>
        <p:spPr>
          <a:xfrm>
            <a:off x="743524" y="5734848"/>
            <a:ext cx="4810743" cy="988389"/>
          </a:xfrm>
          <a:custGeom>
            <a:avLst/>
            <a:gdLst/>
            <a:ahLst/>
            <a:cxnLst/>
            <a:rect l="l" t="t" r="r" b="b"/>
            <a:pathLst>
              <a:path w="8996226" h="1848316">
                <a:moveTo>
                  <a:pt x="0" y="0"/>
                </a:moveTo>
                <a:lnTo>
                  <a:pt x="8996226" y="0"/>
                </a:lnTo>
                <a:lnTo>
                  <a:pt x="8996226" y="1848315"/>
                </a:lnTo>
                <a:lnTo>
                  <a:pt x="0" y="184831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VN" sz="800"/>
          </a:p>
        </p:txBody>
      </p:sp>
      <p:sp>
        <p:nvSpPr>
          <p:cNvPr id="19" name="Freeform 8">
            <a:extLst>
              <a:ext uri="{FF2B5EF4-FFF2-40B4-BE49-F238E27FC236}">
                <a16:creationId xmlns:a16="http://schemas.microsoft.com/office/drawing/2014/main" id="{DD7E4FEE-5196-D820-DD11-606AD56CD64D}"/>
              </a:ext>
            </a:extLst>
          </p:cNvPr>
          <p:cNvSpPr/>
          <p:nvPr/>
        </p:nvSpPr>
        <p:spPr>
          <a:xfrm rot="523547">
            <a:off x="322724" y="4769064"/>
            <a:ext cx="1450077" cy="2028079"/>
          </a:xfrm>
          <a:custGeom>
            <a:avLst/>
            <a:gdLst/>
            <a:ahLst/>
            <a:cxnLst/>
            <a:rect l="l" t="t" r="r" b="b"/>
            <a:pathLst>
              <a:path w="4590583" h="6420396">
                <a:moveTo>
                  <a:pt x="0" y="0"/>
                </a:moveTo>
                <a:lnTo>
                  <a:pt x="4590583" y="0"/>
                </a:lnTo>
                <a:lnTo>
                  <a:pt x="4590583" y="6420395"/>
                </a:lnTo>
                <a:lnTo>
                  <a:pt x="0" y="642039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VN" sz="800"/>
          </a:p>
        </p:txBody>
      </p:sp>
      <p:sp>
        <p:nvSpPr>
          <p:cNvPr id="20" name="Freeform 17">
            <a:extLst>
              <a:ext uri="{FF2B5EF4-FFF2-40B4-BE49-F238E27FC236}">
                <a16:creationId xmlns:a16="http://schemas.microsoft.com/office/drawing/2014/main" id="{653D638E-4E34-2759-46F1-2CAE1E58CB54}"/>
              </a:ext>
            </a:extLst>
          </p:cNvPr>
          <p:cNvSpPr/>
          <p:nvPr/>
        </p:nvSpPr>
        <p:spPr>
          <a:xfrm>
            <a:off x="3691236" y="5358861"/>
            <a:ext cx="600183" cy="424465"/>
          </a:xfrm>
          <a:custGeom>
            <a:avLst/>
            <a:gdLst/>
            <a:ahLst/>
            <a:cxnLst/>
            <a:rect l="l" t="t" r="r" b="b"/>
            <a:pathLst>
              <a:path w="1122360" h="793761">
                <a:moveTo>
                  <a:pt x="0" y="0"/>
                </a:moveTo>
                <a:lnTo>
                  <a:pt x="1122360" y="0"/>
                </a:lnTo>
                <a:lnTo>
                  <a:pt x="1122360" y="793760"/>
                </a:lnTo>
                <a:lnTo>
                  <a:pt x="0" y="79376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VN" sz="800"/>
          </a:p>
        </p:txBody>
      </p:sp>
      <p:sp>
        <p:nvSpPr>
          <p:cNvPr id="21" name="Freeform 18">
            <a:extLst>
              <a:ext uri="{FF2B5EF4-FFF2-40B4-BE49-F238E27FC236}">
                <a16:creationId xmlns:a16="http://schemas.microsoft.com/office/drawing/2014/main" id="{6705B9A5-8C43-6B8B-28B6-70B4857AAF08}"/>
              </a:ext>
            </a:extLst>
          </p:cNvPr>
          <p:cNvSpPr/>
          <p:nvPr/>
        </p:nvSpPr>
        <p:spPr>
          <a:xfrm rot="19340469">
            <a:off x="4474752" y="5033263"/>
            <a:ext cx="1377494" cy="1788953"/>
          </a:xfrm>
          <a:custGeom>
            <a:avLst/>
            <a:gdLst/>
            <a:ahLst/>
            <a:cxnLst/>
            <a:rect l="l" t="t" r="r" b="b"/>
            <a:pathLst>
              <a:path w="2575953" h="3345393">
                <a:moveTo>
                  <a:pt x="0" y="0"/>
                </a:moveTo>
                <a:lnTo>
                  <a:pt x="2575953" y="0"/>
                </a:lnTo>
                <a:lnTo>
                  <a:pt x="2575953" y="3345393"/>
                </a:lnTo>
                <a:lnTo>
                  <a:pt x="0" y="3345393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VN" sz="800" dirty="0"/>
          </a:p>
        </p:txBody>
      </p:sp>
      <p:sp>
        <p:nvSpPr>
          <p:cNvPr id="22" name="Rounded Rectangle 49">
            <a:extLst>
              <a:ext uri="{FF2B5EF4-FFF2-40B4-BE49-F238E27FC236}">
                <a16:creationId xmlns:a16="http://schemas.microsoft.com/office/drawing/2014/main" id="{5F69F73F-2FE6-D5D6-BA9D-AA9CE487F287}"/>
              </a:ext>
            </a:extLst>
          </p:cNvPr>
          <p:cNvSpPr/>
          <p:nvPr/>
        </p:nvSpPr>
        <p:spPr>
          <a:xfrm>
            <a:off x="1967425" y="2716350"/>
            <a:ext cx="1013294" cy="558800"/>
          </a:xfrm>
          <a:prstGeom prst="roundRect">
            <a:avLst/>
          </a:prstGeom>
          <a:solidFill>
            <a:srgbClr val="FFFAF7"/>
          </a:solidFill>
          <a:ln w="444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r>
              <a:rPr lang="en-VN" sz="3200" dirty="0">
                <a:latin typeface="UTM Avo" panose="02040603050506020204" pitchFamily="18" charset="0"/>
                <a:cs typeface="Arial" panose="020B0604020202020204" pitchFamily="34" charset="0"/>
              </a:rPr>
              <a:t>4</a:t>
            </a:r>
          </a:p>
        </p:txBody>
      </p:sp>
      <p:sp>
        <p:nvSpPr>
          <p:cNvPr id="23" name="Rounded Rectangle 51">
            <a:extLst>
              <a:ext uri="{FF2B5EF4-FFF2-40B4-BE49-F238E27FC236}">
                <a16:creationId xmlns:a16="http://schemas.microsoft.com/office/drawing/2014/main" id="{A8F40AAA-9542-1EA3-709F-365834270918}"/>
              </a:ext>
            </a:extLst>
          </p:cNvPr>
          <p:cNvSpPr/>
          <p:nvPr/>
        </p:nvSpPr>
        <p:spPr>
          <a:xfrm>
            <a:off x="1967424" y="3378721"/>
            <a:ext cx="1013294" cy="558800"/>
          </a:xfrm>
          <a:prstGeom prst="roundRect">
            <a:avLst/>
          </a:prstGeom>
          <a:solidFill>
            <a:srgbClr val="FFFAF7"/>
          </a:solidFill>
          <a:ln w="444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r>
              <a:rPr lang="en-VN" sz="3200" dirty="0">
                <a:latin typeface="UTM Avo" panose="02040603050506020204" pitchFamily="18" charset="0"/>
                <a:cs typeface="Arial" panose="020B0604020202020204" pitchFamily="34" charset="0"/>
              </a:rPr>
              <a:t>3</a:t>
            </a:r>
          </a:p>
        </p:txBody>
      </p:sp>
      <p:sp>
        <p:nvSpPr>
          <p:cNvPr id="24" name="Rounded Rectangle 52">
            <a:extLst>
              <a:ext uri="{FF2B5EF4-FFF2-40B4-BE49-F238E27FC236}">
                <a16:creationId xmlns:a16="http://schemas.microsoft.com/office/drawing/2014/main" id="{D237F419-7364-FE4D-0374-4DB5415F436A}"/>
              </a:ext>
            </a:extLst>
          </p:cNvPr>
          <p:cNvSpPr/>
          <p:nvPr/>
        </p:nvSpPr>
        <p:spPr>
          <a:xfrm>
            <a:off x="5529084" y="2689697"/>
            <a:ext cx="1013294" cy="558800"/>
          </a:xfrm>
          <a:prstGeom prst="roundRect">
            <a:avLst/>
          </a:prstGeom>
          <a:solidFill>
            <a:srgbClr val="FFFAF7"/>
          </a:solidFill>
          <a:ln w="444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r>
              <a:rPr lang="en-VN" sz="3200" dirty="0">
                <a:latin typeface="UTM Avo" panose="02040603050506020204" pitchFamily="18" charset="0"/>
                <a:cs typeface="Arial" panose="020B0604020202020204" pitchFamily="34" charset="0"/>
              </a:rPr>
              <a:t>2</a:t>
            </a:r>
          </a:p>
        </p:txBody>
      </p:sp>
      <p:sp>
        <p:nvSpPr>
          <p:cNvPr id="25" name="Rounded Rectangle 53">
            <a:extLst>
              <a:ext uri="{FF2B5EF4-FFF2-40B4-BE49-F238E27FC236}">
                <a16:creationId xmlns:a16="http://schemas.microsoft.com/office/drawing/2014/main" id="{586D6648-E2AB-83D5-82CD-27025290B95E}"/>
              </a:ext>
            </a:extLst>
          </p:cNvPr>
          <p:cNvSpPr/>
          <p:nvPr/>
        </p:nvSpPr>
        <p:spPr>
          <a:xfrm>
            <a:off x="5520331" y="3372524"/>
            <a:ext cx="1013294" cy="558800"/>
          </a:xfrm>
          <a:prstGeom prst="roundRect">
            <a:avLst/>
          </a:prstGeom>
          <a:solidFill>
            <a:srgbClr val="FFFAF7"/>
          </a:solidFill>
          <a:ln w="444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r>
              <a:rPr lang="en-VN" sz="3200" dirty="0">
                <a:latin typeface="UTM Avo" panose="02040603050506020204" pitchFamily="18" charset="0"/>
                <a:cs typeface="Arial" panose="020B0604020202020204" pitchFamily="34" charset="0"/>
              </a:rPr>
              <a:t>3</a:t>
            </a:r>
          </a:p>
        </p:txBody>
      </p:sp>
      <p:sp>
        <p:nvSpPr>
          <p:cNvPr id="26" name="Rounded Rectangle 54">
            <a:extLst>
              <a:ext uri="{FF2B5EF4-FFF2-40B4-BE49-F238E27FC236}">
                <a16:creationId xmlns:a16="http://schemas.microsoft.com/office/drawing/2014/main" id="{9C35164E-1DB4-6B39-0CF7-9D6BC23639B4}"/>
              </a:ext>
            </a:extLst>
          </p:cNvPr>
          <p:cNvSpPr/>
          <p:nvPr/>
        </p:nvSpPr>
        <p:spPr>
          <a:xfrm>
            <a:off x="9138699" y="3387034"/>
            <a:ext cx="1013294" cy="558800"/>
          </a:xfrm>
          <a:prstGeom prst="roundRect">
            <a:avLst/>
          </a:prstGeom>
          <a:solidFill>
            <a:srgbClr val="FFFAF7"/>
          </a:solidFill>
          <a:ln w="444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r>
              <a:rPr lang="en-VN" sz="3200" dirty="0">
                <a:latin typeface="UTM Avo" panose="02040603050506020204" pitchFamily="18" charset="0"/>
                <a:cs typeface="Arial" panose="020B0604020202020204" pitchFamily="34" charset="0"/>
              </a:rPr>
              <a:t>8</a:t>
            </a:r>
          </a:p>
        </p:txBody>
      </p:sp>
      <p:sp>
        <p:nvSpPr>
          <p:cNvPr id="27" name="Rounded Rectangle 55">
            <a:extLst>
              <a:ext uri="{FF2B5EF4-FFF2-40B4-BE49-F238E27FC236}">
                <a16:creationId xmlns:a16="http://schemas.microsoft.com/office/drawing/2014/main" id="{27A580E6-EC01-23F8-CD6A-27D563E8C6F6}"/>
              </a:ext>
            </a:extLst>
          </p:cNvPr>
          <p:cNvSpPr/>
          <p:nvPr/>
        </p:nvSpPr>
        <p:spPr>
          <a:xfrm>
            <a:off x="9135958" y="2709660"/>
            <a:ext cx="1013294" cy="558800"/>
          </a:xfrm>
          <a:prstGeom prst="roundRect">
            <a:avLst/>
          </a:prstGeom>
          <a:solidFill>
            <a:srgbClr val="FFFAF7"/>
          </a:solidFill>
          <a:ln w="444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r>
              <a:rPr lang="en-VN" sz="3200" dirty="0">
                <a:latin typeface="UTM Avo" panose="02040603050506020204" pitchFamily="18" charset="0"/>
                <a:cs typeface="Arial" panose="020B0604020202020204" pitchFamily="34" charset="0"/>
              </a:rPr>
              <a:t>2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8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  <p:bldP spid="7" grpId="0"/>
      <p:bldP spid="8" grpId="0" animBg="1"/>
      <p:bldP spid="8" grpId="1" animBg="1"/>
      <p:bldP spid="9" grpId="0" animBg="1"/>
      <p:bldP spid="9" grpId="1" animBg="1"/>
      <p:bldP spid="10" grpId="0"/>
      <p:bldP spid="13" grpId="0" animBg="1"/>
      <p:bldP spid="13" grpId="1" animBg="1"/>
      <p:bldP spid="14" grpId="0" animBg="1"/>
      <p:bldP spid="14" grpId="1" animBg="1"/>
      <p:bldP spid="15" grpId="0"/>
      <p:bldP spid="16" grpId="0" animBg="1"/>
      <p:bldP spid="16" grpId="1" animBg="1"/>
      <p:bldP spid="17" grpId="0" animBg="1"/>
      <p:bldP spid="17" grpId="1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631EC15C-4F50-D363-C3AD-A6E17BA196A9}"/>
              </a:ext>
            </a:extLst>
          </p:cNvPr>
          <p:cNvSpPr/>
          <p:nvPr/>
        </p:nvSpPr>
        <p:spPr>
          <a:xfrm>
            <a:off x="812800" y="1706880"/>
            <a:ext cx="640080" cy="457200"/>
          </a:xfrm>
          <a:prstGeom prst="roundRect">
            <a:avLst/>
          </a:prstGeom>
          <a:solidFill>
            <a:schemeClr val="accent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b="1" dirty="0">
                <a:solidFill>
                  <a:schemeClr val="tx1"/>
                </a:solidFill>
                <a:latin typeface="UTM Avo" panose="02040603050506020204" pitchFamily="18" charset="0"/>
              </a:rPr>
              <a:t>02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CCE4AAE-802D-2A1C-CF78-C08FCD693EF5}"/>
              </a:ext>
            </a:extLst>
          </p:cNvPr>
          <p:cNvSpPr txBox="1"/>
          <p:nvPr/>
        </p:nvSpPr>
        <p:spPr>
          <a:xfrm>
            <a:off x="1552630" y="1592049"/>
            <a:ext cx="4815840" cy="5743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1000"/>
              </a:spcAft>
            </a:pPr>
            <a:r>
              <a:rPr lang="vi-VN" sz="2400" b="1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a) Tính: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A1BC989-E328-6E1A-D8D5-6A57EE6FBAC3}"/>
              </a:ext>
            </a:extLst>
          </p:cNvPr>
          <p:cNvSpPr txBox="1"/>
          <p:nvPr/>
        </p:nvSpPr>
        <p:spPr>
          <a:xfrm>
            <a:off x="1077435" y="2233033"/>
            <a:ext cx="1139613" cy="20398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en-VN" sz="2933" dirty="0">
                <a:latin typeface="UTM Avo" panose="02040603050506020204" pitchFamily="18" charset="0"/>
                <a:cs typeface="Arial" panose="020B0604020202020204" pitchFamily="34" charset="0"/>
              </a:rPr>
              <a:t>128</a:t>
            </a:r>
          </a:p>
          <a:p>
            <a:pPr algn="r">
              <a:lnSpc>
                <a:spcPct val="150000"/>
              </a:lnSpc>
            </a:pPr>
            <a:r>
              <a:rPr lang="en-VN" sz="2933" dirty="0">
                <a:latin typeface="UTM Avo" panose="02040603050506020204" pitchFamily="18" charset="0"/>
                <a:cs typeface="Arial" panose="020B0604020202020204" pitchFamily="34" charset="0"/>
              </a:rPr>
              <a:t>128</a:t>
            </a:r>
          </a:p>
          <a:p>
            <a:pPr algn="r">
              <a:lnSpc>
                <a:spcPct val="150000"/>
              </a:lnSpc>
            </a:pPr>
            <a:r>
              <a:rPr lang="en-VN" sz="2933" dirty="0">
                <a:latin typeface="UTM Avo" panose="02040603050506020204" pitchFamily="18" charset="0"/>
                <a:cs typeface="Arial" panose="020B0604020202020204" pitchFamily="34" charset="0"/>
              </a:rPr>
              <a:t>0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84916187-164D-FA42-7A86-5B7D313C7CF6}"/>
              </a:ext>
            </a:extLst>
          </p:cNvPr>
          <p:cNvCxnSpPr>
            <a:cxnSpLocks/>
          </p:cNvCxnSpPr>
          <p:nvPr/>
        </p:nvCxnSpPr>
        <p:spPr>
          <a:xfrm>
            <a:off x="2417352" y="2353308"/>
            <a:ext cx="0" cy="1681726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6717427A-1367-0C43-0CE4-9997B271CE44}"/>
              </a:ext>
            </a:extLst>
          </p:cNvPr>
          <p:cNvCxnSpPr>
            <a:cxnSpLocks/>
          </p:cNvCxnSpPr>
          <p:nvPr/>
        </p:nvCxnSpPr>
        <p:spPr>
          <a:xfrm>
            <a:off x="2417353" y="2871595"/>
            <a:ext cx="1009203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314B6ED3-8A23-738B-395B-79E78ED67174}"/>
              </a:ext>
            </a:extLst>
          </p:cNvPr>
          <p:cNvSpPr txBox="1"/>
          <p:nvPr/>
        </p:nvSpPr>
        <p:spPr>
          <a:xfrm>
            <a:off x="2432383" y="2353308"/>
            <a:ext cx="840374" cy="5436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VN" sz="2933" dirty="0">
                <a:latin typeface="UTM Avo" panose="02040603050506020204" pitchFamily="18" charset="0"/>
                <a:cs typeface="Arial" panose="020B0604020202020204" pitchFamily="34" charset="0"/>
              </a:rPr>
              <a:t>32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379A454-A509-B514-A132-37D5BBB178B8}"/>
              </a:ext>
            </a:extLst>
          </p:cNvPr>
          <p:cNvSpPr txBox="1"/>
          <p:nvPr/>
        </p:nvSpPr>
        <p:spPr>
          <a:xfrm>
            <a:off x="2760043" y="2999397"/>
            <a:ext cx="431520" cy="5436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VN" sz="2933" b="1" dirty="0">
                <a:solidFill>
                  <a:srgbClr val="C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4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F5140CDF-86EB-DF06-0194-7FD628C65114}"/>
              </a:ext>
            </a:extLst>
          </p:cNvPr>
          <p:cNvCxnSpPr>
            <a:cxnSpLocks/>
          </p:cNvCxnSpPr>
          <p:nvPr/>
        </p:nvCxnSpPr>
        <p:spPr>
          <a:xfrm>
            <a:off x="1569247" y="3642668"/>
            <a:ext cx="751695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D45BD80D-5E3A-5460-AD26-BA6989A5B3AA}"/>
              </a:ext>
            </a:extLst>
          </p:cNvPr>
          <p:cNvSpPr txBox="1"/>
          <p:nvPr/>
        </p:nvSpPr>
        <p:spPr>
          <a:xfrm>
            <a:off x="3588293" y="2209800"/>
            <a:ext cx="1139613" cy="20398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en-VN" sz="2933" dirty="0">
                <a:latin typeface="UTM Avo" panose="02040603050506020204" pitchFamily="18" charset="0"/>
                <a:cs typeface="Arial" panose="020B0604020202020204" pitchFamily="34" charset="0"/>
              </a:rPr>
              <a:t>104</a:t>
            </a:r>
          </a:p>
          <a:p>
            <a:pPr algn="r">
              <a:lnSpc>
                <a:spcPct val="150000"/>
              </a:lnSpc>
            </a:pPr>
            <a:r>
              <a:rPr lang="en-VN" sz="2933" dirty="0">
                <a:latin typeface="UTM Avo" panose="02040603050506020204" pitchFamily="18" charset="0"/>
                <a:cs typeface="Arial" panose="020B0604020202020204" pitchFamily="34" charset="0"/>
              </a:rPr>
              <a:t>98</a:t>
            </a:r>
          </a:p>
          <a:p>
            <a:pPr algn="r">
              <a:lnSpc>
                <a:spcPct val="150000"/>
              </a:lnSpc>
            </a:pPr>
            <a:r>
              <a:rPr lang="en-VN" sz="2933" dirty="0">
                <a:latin typeface="UTM Avo" panose="02040603050506020204" pitchFamily="18" charset="0"/>
                <a:cs typeface="Arial" panose="020B0604020202020204" pitchFamily="34" charset="0"/>
              </a:rPr>
              <a:t>6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7165FB72-4124-227A-F8C6-A5359B693E5B}"/>
              </a:ext>
            </a:extLst>
          </p:cNvPr>
          <p:cNvCxnSpPr>
            <a:cxnSpLocks/>
          </p:cNvCxnSpPr>
          <p:nvPr/>
        </p:nvCxnSpPr>
        <p:spPr>
          <a:xfrm>
            <a:off x="4928210" y="2330076"/>
            <a:ext cx="0" cy="1681726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D67DBD84-0A95-D64A-93F2-9C71E00067B7}"/>
              </a:ext>
            </a:extLst>
          </p:cNvPr>
          <p:cNvCxnSpPr>
            <a:cxnSpLocks/>
          </p:cNvCxnSpPr>
          <p:nvPr/>
        </p:nvCxnSpPr>
        <p:spPr>
          <a:xfrm>
            <a:off x="4928211" y="2848362"/>
            <a:ext cx="1009203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6E8D172F-5D40-EE29-07E9-F8CF0AC505B5}"/>
              </a:ext>
            </a:extLst>
          </p:cNvPr>
          <p:cNvSpPr txBox="1"/>
          <p:nvPr/>
        </p:nvSpPr>
        <p:spPr>
          <a:xfrm>
            <a:off x="4943241" y="2330076"/>
            <a:ext cx="840374" cy="5436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VN" sz="2933" dirty="0">
                <a:latin typeface="UTM Avo" panose="02040603050506020204" pitchFamily="18" charset="0"/>
                <a:cs typeface="Arial" panose="020B0604020202020204" pitchFamily="34" charset="0"/>
              </a:rPr>
              <a:t>49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29866C9-5A62-0AEC-D144-7A85CF2EC25A}"/>
              </a:ext>
            </a:extLst>
          </p:cNvPr>
          <p:cNvSpPr txBox="1"/>
          <p:nvPr/>
        </p:nvSpPr>
        <p:spPr>
          <a:xfrm>
            <a:off x="5270901" y="2976164"/>
            <a:ext cx="431520" cy="5436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VN" sz="2933" b="1" dirty="0">
                <a:solidFill>
                  <a:srgbClr val="C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2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9168086F-A895-436B-75A4-46B8AC0F2D21}"/>
              </a:ext>
            </a:extLst>
          </p:cNvPr>
          <p:cNvCxnSpPr>
            <a:cxnSpLocks/>
          </p:cNvCxnSpPr>
          <p:nvPr/>
        </p:nvCxnSpPr>
        <p:spPr>
          <a:xfrm>
            <a:off x="4080105" y="3619435"/>
            <a:ext cx="751695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A7853684-AD0F-4F39-3852-ECC84167A4CE}"/>
              </a:ext>
            </a:extLst>
          </p:cNvPr>
          <p:cNvSpPr txBox="1"/>
          <p:nvPr/>
        </p:nvSpPr>
        <p:spPr>
          <a:xfrm>
            <a:off x="6132524" y="2214026"/>
            <a:ext cx="1139613" cy="20398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en-VN" sz="2933" dirty="0">
                <a:latin typeface="UTM Avo" panose="02040603050506020204" pitchFamily="18" charset="0"/>
                <a:cs typeface="Arial" panose="020B0604020202020204" pitchFamily="34" charset="0"/>
              </a:rPr>
              <a:t>302</a:t>
            </a:r>
          </a:p>
          <a:p>
            <a:pPr algn="r">
              <a:lnSpc>
                <a:spcPct val="150000"/>
              </a:lnSpc>
            </a:pPr>
            <a:r>
              <a:rPr lang="en-VN" sz="2933" dirty="0">
                <a:latin typeface="UTM Avo" panose="02040603050506020204" pitchFamily="18" charset="0"/>
                <a:cs typeface="Arial" panose="020B0604020202020204" pitchFamily="34" charset="0"/>
              </a:rPr>
              <a:t>295</a:t>
            </a:r>
          </a:p>
          <a:p>
            <a:pPr algn="r">
              <a:lnSpc>
                <a:spcPct val="150000"/>
              </a:lnSpc>
            </a:pPr>
            <a:r>
              <a:rPr lang="en-VN" sz="2933" dirty="0">
                <a:latin typeface="UTM Avo" panose="02040603050506020204" pitchFamily="18" charset="0"/>
                <a:cs typeface="Arial" panose="020B0604020202020204" pitchFamily="34" charset="0"/>
              </a:rPr>
              <a:t>7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4547A3A4-FDAD-5CAC-A5F8-DE20084A45A7}"/>
              </a:ext>
            </a:extLst>
          </p:cNvPr>
          <p:cNvCxnSpPr>
            <a:cxnSpLocks/>
          </p:cNvCxnSpPr>
          <p:nvPr/>
        </p:nvCxnSpPr>
        <p:spPr>
          <a:xfrm>
            <a:off x="7472441" y="2334302"/>
            <a:ext cx="0" cy="1681726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8DC29F3B-9005-AD8F-5E4D-5E9B69188828}"/>
              </a:ext>
            </a:extLst>
          </p:cNvPr>
          <p:cNvCxnSpPr>
            <a:cxnSpLocks/>
          </p:cNvCxnSpPr>
          <p:nvPr/>
        </p:nvCxnSpPr>
        <p:spPr>
          <a:xfrm>
            <a:off x="7472441" y="2852588"/>
            <a:ext cx="1009203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B49BA394-AD5A-3D01-15EB-0D436527DF38}"/>
              </a:ext>
            </a:extLst>
          </p:cNvPr>
          <p:cNvSpPr txBox="1"/>
          <p:nvPr/>
        </p:nvSpPr>
        <p:spPr>
          <a:xfrm>
            <a:off x="7487472" y="2334302"/>
            <a:ext cx="840374" cy="5436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VN" sz="2933" dirty="0">
                <a:latin typeface="UTM Avo" panose="02040603050506020204" pitchFamily="18" charset="0"/>
                <a:cs typeface="Arial" panose="020B0604020202020204" pitchFamily="34" charset="0"/>
              </a:rPr>
              <a:t>59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DDE274DD-18BE-4C25-4818-3C2565868034}"/>
              </a:ext>
            </a:extLst>
          </p:cNvPr>
          <p:cNvSpPr txBox="1"/>
          <p:nvPr/>
        </p:nvSpPr>
        <p:spPr>
          <a:xfrm>
            <a:off x="7815132" y="2980390"/>
            <a:ext cx="431520" cy="5436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VN" sz="2933" b="1" dirty="0">
                <a:solidFill>
                  <a:srgbClr val="C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5</a:t>
            </a: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4292CB0C-D2F4-1DC5-AAA9-2E44411A8965}"/>
              </a:ext>
            </a:extLst>
          </p:cNvPr>
          <p:cNvCxnSpPr>
            <a:cxnSpLocks/>
          </p:cNvCxnSpPr>
          <p:nvPr/>
        </p:nvCxnSpPr>
        <p:spPr>
          <a:xfrm>
            <a:off x="6624335" y="3623661"/>
            <a:ext cx="751695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3" name="TextBox 22">
            <a:extLst>
              <a:ext uri="{FF2B5EF4-FFF2-40B4-BE49-F238E27FC236}">
                <a16:creationId xmlns:a16="http://schemas.microsoft.com/office/drawing/2014/main" id="{D2F423A5-750C-117F-6937-27713EFE18EB}"/>
              </a:ext>
            </a:extLst>
          </p:cNvPr>
          <p:cNvSpPr txBox="1"/>
          <p:nvPr/>
        </p:nvSpPr>
        <p:spPr>
          <a:xfrm>
            <a:off x="8686800" y="2209800"/>
            <a:ext cx="1139613" cy="20398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en-VN" sz="2933" dirty="0">
                <a:latin typeface="UTM Avo" panose="02040603050506020204" pitchFamily="18" charset="0"/>
                <a:cs typeface="Arial" panose="020B0604020202020204" pitchFamily="34" charset="0"/>
              </a:rPr>
              <a:t>207</a:t>
            </a:r>
          </a:p>
          <a:p>
            <a:pPr algn="r">
              <a:lnSpc>
                <a:spcPct val="150000"/>
              </a:lnSpc>
            </a:pPr>
            <a:r>
              <a:rPr lang="en-VN" sz="2933" dirty="0">
                <a:latin typeface="UTM Avo" panose="02040603050506020204" pitchFamily="18" charset="0"/>
                <a:cs typeface="Arial" panose="020B0604020202020204" pitchFamily="34" charset="0"/>
              </a:rPr>
              <a:t>204</a:t>
            </a:r>
          </a:p>
          <a:p>
            <a:pPr algn="r">
              <a:lnSpc>
                <a:spcPct val="150000"/>
              </a:lnSpc>
            </a:pPr>
            <a:r>
              <a:rPr lang="en-VN" sz="2933" dirty="0">
                <a:latin typeface="UTM Avo" panose="02040603050506020204" pitchFamily="18" charset="0"/>
                <a:cs typeface="Arial" panose="020B0604020202020204" pitchFamily="34" charset="0"/>
              </a:rPr>
              <a:t>3</a:t>
            </a: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AFEFBF2F-51FD-3194-13A9-E16ED1E53D07}"/>
              </a:ext>
            </a:extLst>
          </p:cNvPr>
          <p:cNvCxnSpPr>
            <a:cxnSpLocks/>
          </p:cNvCxnSpPr>
          <p:nvPr/>
        </p:nvCxnSpPr>
        <p:spPr>
          <a:xfrm>
            <a:off x="10026717" y="2330076"/>
            <a:ext cx="0" cy="1681726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7427C0F6-C0E9-815C-FD9C-B32C15122AB2}"/>
              </a:ext>
            </a:extLst>
          </p:cNvPr>
          <p:cNvCxnSpPr>
            <a:cxnSpLocks/>
          </p:cNvCxnSpPr>
          <p:nvPr/>
        </p:nvCxnSpPr>
        <p:spPr>
          <a:xfrm>
            <a:off x="10026718" y="2848362"/>
            <a:ext cx="1009203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6" name="TextBox 25">
            <a:extLst>
              <a:ext uri="{FF2B5EF4-FFF2-40B4-BE49-F238E27FC236}">
                <a16:creationId xmlns:a16="http://schemas.microsoft.com/office/drawing/2014/main" id="{08035F06-9EE7-5E60-215A-BDEE4F33EC41}"/>
              </a:ext>
            </a:extLst>
          </p:cNvPr>
          <p:cNvSpPr txBox="1"/>
          <p:nvPr/>
        </p:nvSpPr>
        <p:spPr>
          <a:xfrm>
            <a:off x="10041748" y="2330076"/>
            <a:ext cx="840374" cy="5436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VN" sz="2933" dirty="0">
                <a:latin typeface="UTM Avo" panose="02040603050506020204" pitchFamily="18" charset="0"/>
                <a:cs typeface="Arial" panose="020B0604020202020204" pitchFamily="34" charset="0"/>
              </a:rPr>
              <a:t>68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9EFA049D-19D9-EED9-477D-8EC89B7287DC}"/>
              </a:ext>
            </a:extLst>
          </p:cNvPr>
          <p:cNvSpPr txBox="1"/>
          <p:nvPr/>
        </p:nvSpPr>
        <p:spPr>
          <a:xfrm>
            <a:off x="10369409" y="2976164"/>
            <a:ext cx="431520" cy="5436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VN" sz="2933" b="1" dirty="0">
                <a:solidFill>
                  <a:srgbClr val="C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3</a:t>
            </a:r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4FC721C8-5EFC-5114-6176-5D59DCE9E139}"/>
              </a:ext>
            </a:extLst>
          </p:cNvPr>
          <p:cNvCxnSpPr>
            <a:cxnSpLocks/>
          </p:cNvCxnSpPr>
          <p:nvPr/>
        </p:nvCxnSpPr>
        <p:spPr>
          <a:xfrm>
            <a:off x="9178612" y="3619435"/>
            <a:ext cx="751695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4219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500"/>
                            </p:stCondLst>
                            <p:childTnLst>
                              <p:par>
                                <p:cTn id="28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500"/>
                            </p:stCondLst>
                            <p:childTnLst>
                              <p:par>
                                <p:cTn id="37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000"/>
                            </p:stCondLst>
                            <p:childTnLst>
                              <p:par>
                                <p:cTn id="42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500"/>
                            </p:stCondLst>
                            <p:childTnLst>
                              <p:par>
                                <p:cTn id="47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50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56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00"/>
                            </p:stCondLst>
                            <p:childTnLst>
                              <p:par>
                                <p:cTn id="58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1000"/>
                            </p:stCondLst>
                            <p:childTnLst>
                              <p:par>
                                <p:cTn id="63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1500"/>
                            </p:stCondLst>
                            <p:childTnLst>
                              <p:par>
                                <p:cTn id="68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2000"/>
                            </p:stCondLst>
                            <p:childTnLst>
                              <p:par>
                                <p:cTn id="73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2500"/>
                            </p:stCondLst>
                            <p:childTnLst>
                              <p:par>
                                <p:cTn id="77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80" dur="5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3000"/>
                            </p:stCondLst>
                            <p:childTnLst>
                              <p:par>
                                <p:cTn id="82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3500"/>
                            </p:stCondLst>
                            <p:childTnLst>
                              <p:par>
                                <p:cTn id="87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90" dur="5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96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500"/>
                            </p:stCondLst>
                            <p:childTnLst>
                              <p:par>
                                <p:cTn id="98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1000"/>
                            </p:stCondLst>
                            <p:childTnLst>
                              <p:par>
                                <p:cTn id="103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1500"/>
                            </p:stCondLst>
                            <p:childTnLst>
                              <p:par>
                                <p:cTn id="108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13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2500"/>
                            </p:stCondLst>
                            <p:childTnLst>
                              <p:par>
                                <p:cTn id="117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9" dur="500"/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20" dur="500"/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>
                            <p:stCondLst>
                              <p:cond delay="3000"/>
                            </p:stCondLst>
                            <p:childTnLst>
                              <p:par>
                                <p:cTn id="122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>
                            <p:stCondLst>
                              <p:cond delay="3500"/>
                            </p:stCondLst>
                            <p:childTnLst>
                              <p:par>
                                <p:cTn id="127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9" dur="500"/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30" dur="500"/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5" dur="5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36" dur="5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7" fill="hold">
                            <p:stCondLst>
                              <p:cond delay="500"/>
                            </p:stCondLst>
                            <p:childTnLst>
                              <p:par>
                                <p:cTn id="138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2" fill="hold">
                            <p:stCondLst>
                              <p:cond delay="1000"/>
                            </p:stCondLst>
                            <p:childTnLst>
                              <p:par>
                                <p:cTn id="143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7" fill="hold">
                            <p:stCondLst>
                              <p:cond delay="1500"/>
                            </p:stCondLst>
                            <p:childTnLst>
                              <p:par>
                                <p:cTn id="148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2" fill="hold">
                            <p:stCondLst>
                              <p:cond delay="2000"/>
                            </p:stCondLst>
                            <p:childTnLst>
                              <p:par>
                                <p:cTn id="153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6" fill="hold">
                            <p:stCondLst>
                              <p:cond delay="2500"/>
                            </p:stCondLst>
                            <p:childTnLst>
                              <p:par>
                                <p:cTn id="157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9" dur="500"/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60" dur="500"/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1" fill="hold">
                            <p:stCondLst>
                              <p:cond delay="3000"/>
                            </p:stCondLst>
                            <p:childTnLst>
                              <p:par>
                                <p:cTn id="162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6" fill="hold">
                            <p:stCondLst>
                              <p:cond delay="3500"/>
                            </p:stCondLst>
                            <p:childTnLst>
                              <p:par>
                                <p:cTn id="167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9" dur="500"/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70" dur="500"/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8" grpId="0"/>
      <p:bldP spid="9" grpId="0"/>
      <p:bldP spid="14" grpId="0"/>
      <p:bldP spid="15" grpId="0"/>
      <p:bldP spid="20" grpId="0"/>
      <p:bldP spid="21" grpId="0"/>
      <p:bldP spid="26" grpId="0"/>
      <p:bldP spid="2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Rectangle: Rounded Corners 59">
            <a:extLst>
              <a:ext uri="{FF2B5EF4-FFF2-40B4-BE49-F238E27FC236}">
                <a16:creationId xmlns:a16="http://schemas.microsoft.com/office/drawing/2014/main" id="{8B554105-FEEB-70BB-6574-6134A05CE3DC}"/>
              </a:ext>
            </a:extLst>
          </p:cNvPr>
          <p:cNvSpPr/>
          <p:nvPr/>
        </p:nvSpPr>
        <p:spPr>
          <a:xfrm>
            <a:off x="3820214" y="4356336"/>
            <a:ext cx="2177411" cy="2039854"/>
          </a:xfrm>
          <a:prstGeom prst="roundRect">
            <a:avLst/>
          </a:prstGeom>
          <a:solidFill>
            <a:srgbClr val="FFFAF7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Rectangle: Rounded Corners 60">
            <a:extLst>
              <a:ext uri="{FF2B5EF4-FFF2-40B4-BE49-F238E27FC236}">
                <a16:creationId xmlns:a16="http://schemas.microsoft.com/office/drawing/2014/main" id="{9ADC4267-9C20-9C9D-CE73-471725E84484}"/>
              </a:ext>
            </a:extLst>
          </p:cNvPr>
          <p:cNvSpPr/>
          <p:nvPr/>
        </p:nvSpPr>
        <p:spPr>
          <a:xfrm>
            <a:off x="6330358" y="4356336"/>
            <a:ext cx="2177411" cy="2039854"/>
          </a:xfrm>
          <a:prstGeom prst="roundRect">
            <a:avLst/>
          </a:prstGeom>
          <a:solidFill>
            <a:srgbClr val="FFFAF7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Rectangle: Rounded Corners 61">
            <a:extLst>
              <a:ext uri="{FF2B5EF4-FFF2-40B4-BE49-F238E27FC236}">
                <a16:creationId xmlns:a16="http://schemas.microsoft.com/office/drawing/2014/main" id="{A83362F6-369D-6280-73AD-AC53003AB148}"/>
              </a:ext>
            </a:extLst>
          </p:cNvPr>
          <p:cNvSpPr/>
          <p:nvPr/>
        </p:nvSpPr>
        <p:spPr>
          <a:xfrm>
            <a:off x="8784292" y="4356336"/>
            <a:ext cx="2177411" cy="2039854"/>
          </a:xfrm>
          <a:prstGeom prst="roundRect">
            <a:avLst/>
          </a:prstGeom>
          <a:solidFill>
            <a:srgbClr val="FFFAF7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Rectangle: Rounded Corners 58">
            <a:extLst>
              <a:ext uri="{FF2B5EF4-FFF2-40B4-BE49-F238E27FC236}">
                <a16:creationId xmlns:a16="http://schemas.microsoft.com/office/drawing/2014/main" id="{94BC04D8-11E8-DA77-6BF1-DABEFC169818}"/>
              </a:ext>
            </a:extLst>
          </p:cNvPr>
          <p:cNvSpPr/>
          <p:nvPr/>
        </p:nvSpPr>
        <p:spPr>
          <a:xfrm>
            <a:off x="1308847" y="4356336"/>
            <a:ext cx="2177411" cy="2039854"/>
          </a:xfrm>
          <a:prstGeom prst="roundRect">
            <a:avLst/>
          </a:prstGeom>
          <a:solidFill>
            <a:srgbClr val="FFFAF7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631EC15C-4F50-D363-C3AD-A6E17BA196A9}"/>
              </a:ext>
            </a:extLst>
          </p:cNvPr>
          <p:cNvSpPr/>
          <p:nvPr/>
        </p:nvSpPr>
        <p:spPr>
          <a:xfrm>
            <a:off x="812800" y="1706880"/>
            <a:ext cx="640080" cy="457200"/>
          </a:xfrm>
          <a:prstGeom prst="roundRect">
            <a:avLst/>
          </a:prstGeom>
          <a:solidFill>
            <a:schemeClr val="accent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b="1" dirty="0">
                <a:solidFill>
                  <a:schemeClr val="tx1"/>
                </a:solidFill>
                <a:latin typeface="UTM Avo" panose="02040603050506020204" pitchFamily="18" charset="0"/>
              </a:rPr>
              <a:t>02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CCE4AAE-802D-2A1C-CF78-C08FCD693EF5}"/>
              </a:ext>
            </a:extLst>
          </p:cNvPr>
          <p:cNvSpPr txBox="1"/>
          <p:nvPr/>
        </p:nvSpPr>
        <p:spPr>
          <a:xfrm>
            <a:off x="1552630" y="1592049"/>
            <a:ext cx="4815840" cy="5743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1000"/>
              </a:spcAft>
            </a:pPr>
            <a:r>
              <a:rPr lang="vi-VN" sz="2400" b="1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b) Đặt tính rồi tính</a:t>
            </a:r>
            <a:r>
              <a:rPr lang="en-US" sz="2400" b="1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  <a:endParaRPr lang="vi-VN" sz="2400" b="1" dirty="0">
              <a:latin typeface="UTM Avo" panose="02040603050506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5EC395F6-AFED-C757-6F96-A3A03BE79016}"/>
              </a:ext>
            </a:extLst>
          </p:cNvPr>
          <p:cNvSpPr/>
          <p:nvPr/>
        </p:nvSpPr>
        <p:spPr>
          <a:xfrm>
            <a:off x="1994066" y="2295237"/>
            <a:ext cx="1727200" cy="1479379"/>
          </a:xfrm>
          <a:custGeom>
            <a:avLst/>
            <a:gdLst/>
            <a:ahLst/>
            <a:cxnLst/>
            <a:rect l="l" t="t" r="r" b="b"/>
            <a:pathLst>
              <a:path w="2571750" h="4114800">
                <a:moveTo>
                  <a:pt x="0" y="0"/>
                </a:moveTo>
                <a:lnTo>
                  <a:pt x="2571750" y="0"/>
                </a:lnTo>
                <a:lnTo>
                  <a:pt x="257175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VN" sz="800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F9C74E3C-7E78-8969-1038-CC76200ACB21}"/>
              </a:ext>
            </a:extLst>
          </p:cNvPr>
          <p:cNvSpPr txBox="1"/>
          <p:nvPr/>
        </p:nvSpPr>
        <p:spPr>
          <a:xfrm>
            <a:off x="1994066" y="2552743"/>
            <a:ext cx="1580817" cy="9950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VN" sz="2933" dirty="0">
                <a:latin typeface="UTM Avo" panose="02040603050506020204" pitchFamily="18" charset="0"/>
                <a:cs typeface="Arial" panose="020B0604020202020204" pitchFamily="34" charset="0"/>
              </a:rPr>
              <a:t>153 : 51</a:t>
            </a:r>
          </a:p>
          <a:p>
            <a:pPr algn="ctr"/>
            <a:r>
              <a:rPr lang="en-VN" sz="2933" dirty="0">
                <a:latin typeface="UTM Avo" panose="02040603050506020204" pitchFamily="18" charset="0"/>
                <a:cs typeface="Arial" panose="020B0604020202020204" pitchFamily="34" charset="0"/>
              </a:rPr>
              <a:t>195 : 39</a:t>
            </a:r>
          </a:p>
        </p:txBody>
      </p:sp>
      <p:sp>
        <p:nvSpPr>
          <p:cNvPr id="30" name="Freeform 9">
            <a:extLst>
              <a:ext uri="{FF2B5EF4-FFF2-40B4-BE49-F238E27FC236}">
                <a16:creationId xmlns:a16="http://schemas.microsoft.com/office/drawing/2014/main" id="{297D7416-BCB8-0722-EC26-17DDED0BCDC3}"/>
              </a:ext>
            </a:extLst>
          </p:cNvPr>
          <p:cNvSpPr/>
          <p:nvPr/>
        </p:nvSpPr>
        <p:spPr>
          <a:xfrm>
            <a:off x="4127666" y="2295237"/>
            <a:ext cx="1727200" cy="1479379"/>
          </a:xfrm>
          <a:custGeom>
            <a:avLst/>
            <a:gdLst/>
            <a:ahLst/>
            <a:cxnLst/>
            <a:rect l="l" t="t" r="r" b="b"/>
            <a:pathLst>
              <a:path w="2571750" h="4114800">
                <a:moveTo>
                  <a:pt x="0" y="0"/>
                </a:moveTo>
                <a:lnTo>
                  <a:pt x="2571750" y="0"/>
                </a:lnTo>
                <a:lnTo>
                  <a:pt x="257175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VN" sz="800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1EED85AB-965A-A379-11C8-AD69650226E1}"/>
              </a:ext>
            </a:extLst>
          </p:cNvPr>
          <p:cNvSpPr txBox="1"/>
          <p:nvPr/>
        </p:nvSpPr>
        <p:spPr>
          <a:xfrm>
            <a:off x="4127666" y="2552743"/>
            <a:ext cx="1580817" cy="9950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VN" sz="2933" dirty="0">
                <a:latin typeface="UTM Avo" panose="02040603050506020204" pitchFamily="18" charset="0"/>
                <a:cs typeface="Arial" panose="020B0604020202020204" pitchFamily="34" charset="0"/>
              </a:rPr>
              <a:t>259 : 63</a:t>
            </a:r>
          </a:p>
          <a:p>
            <a:pPr algn="ctr"/>
            <a:r>
              <a:rPr lang="en-VN" sz="2933" dirty="0">
                <a:latin typeface="UTM Avo" panose="02040603050506020204" pitchFamily="18" charset="0"/>
                <a:cs typeface="Arial" panose="020B0604020202020204" pitchFamily="34" charset="0"/>
              </a:rPr>
              <a:t>324 : 78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3D9ECE67-95BF-9D41-C021-659655CD8080}"/>
              </a:ext>
            </a:extLst>
          </p:cNvPr>
          <p:cNvSpPr txBox="1"/>
          <p:nvPr/>
        </p:nvSpPr>
        <p:spPr>
          <a:xfrm>
            <a:off x="6261266" y="2574515"/>
            <a:ext cx="1580817" cy="9950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VN" sz="2933" dirty="0">
                <a:latin typeface="UTM Avo" panose="02040603050506020204" pitchFamily="18" charset="0"/>
                <a:cs typeface="Arial" panose="020B0604020202020204" pitchFamily="34" charset="0"/>
              </a:rPr>
              <a:t>155 : 37</a:t>
            </a:r>
          </a:p>
          <a:p>
            <a:pPr algn="ctr"/>
            <a:r>
              <a:rPr lang="en-VN" sz="2933" dirty="0">
                <a:latin typeface="UTM Avo" panose="02040603050506020204" pitchFamily="18" charset="0"/>
                <a:cs typeface="Arial" panose="020B0604020202020204" pitchFamily="34" charset="0"/>
              </a:rPr>
              <a:t>558 : 67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6B3D0EF2-0B04-9B9C-E173-DB401C11C47E}"/>
              </a:ext>
            </a:extLst>
          </p:cNvPr>
          <p:cNvSpPr txBox="1"/>
          <p:nvPr/>
        </p:nvSpPr>
        <p:spPr>
          <a:xfrm>
            <a:off x="8394866" y="2552743"/>
            <a:ext cx="1580817" cy="9950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VN" sz="2933" dirty="0">
                <a:latin typeface="UTM Avo" panose="02040603050506020204" pitchFamily="18" charset="0"/>
                <a:cs typeface="Arial" panose="020B0604020202020204" pitchFamily="34" charset="0"/>
              </a:rPr>
              <a:t>164 : 82</a:t>
            </a:r>
          </a:p>
          <a:p>
            <a:pPr algn="ctr"/>
            <a:r>
              <a:rPr lang="en-VN" sz="2933" dirty="0">
                <a:latin typeface="UTM Avo" panose="02040603050506020204" pitchFamily="18" charset="0"/>
                <a:cs typeface="Arial" panose="020B0604020202020204" pitchFamily="34" charset="0"/>
              </a:rPr>
              <a:t>304 : 59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D6C9546E-A8CE-719F-E697-DF5538FF85B8}"/>
              </a:ext>
            </a:extLst>
          </p:cNvPr>
          <p:cNvSpPr txBox="1"/>
          <p:nvPr/>
        </p:nvSpPr>
        <p:spPr>
          <a:xfrm>
            <a:off x="1079294" y="4379568"/>
            <a:ext cx="1139613" cy="20398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en-VN" sz="2933" dirty="0">
                <a:latin typeface="UTM Avo" panose="02040603050506020204" pitchFamily="18" charset="0"/>
                <a:cs typeface="Arial" panose="020B0604020202020204" pitchFamily="34" charset="0"/>
              </a:rPr>
              <a:t>153 </a:t>
            </a:r>
          </a:p>
          <a:p>
            <a:pPr algn="r">
              <a:lnSpc>
                <a:spcPct val="150000"/>
              </a:lnSpc>
            </a:pPr>
            <a:r>
              <a:rPr lang="en-VN" sz="2933" dirty="0">
                <a:latin typeface="UTM Avo" panose="02040603050506020204" pitchFamily="18" charset="0"/>
                <a:cs typeface="Arial" panose="020B0604020202020204" pitchFamily="34" charset="0"/>
              </a:rPr>
              <a:t>153</a:t>
            </a:r>
          </a:p>
          <a:p>
            <a:pPr algn="r">
              <a:lnSpc>
                <a:spcPct val="150000"/>
              </a:lnSpc>
            </a:pPr>
            <a:r>
              <a:rPr lang="en-VN" sz="2933" dirty="0">
                <a:latin typeface="UTM Avo" panose="02040603050506020204" pitchFamily="18" charset="0"/>
                <a:cs typeface="Arial" panose="020B0604020202020204" pitchFamily="34" charset="0"/>
              </a:rPr>
              <a:t>0</a:t>
            </a:r>
          </a:p>
        </p:txBody>
      </p: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3F2180C3-01A6-C3CD-840C-14BBFD814466}"/>
              </a:ext>
            </a:extLst>
          </p:cNvPr>
          <p:cNvCxnSpPr>
            <a:cxnSpLocks/>
          </p:cNvCxnSpPr>
          <p:nvPr/>
        </p:nvCxnSpPr>
        <p:spPr>
          <a:xfrm>
            <a:off x="2419211" y="4499844"/>
            <a:ext cx="0" cy="1681726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0254DA15-899F-B479-C768-4A007D235C76}"/>
              </a:ext>
            </a:extLst>
          </p:cNvPr>
          <p:cNvCxnSpPr>
            <a:cxnSpLocks/>
          </p:cNvCxnSpPr>
          <p:nvPr/>
        </p:nvCxnSpPr>
        <p:spPr>
          <a:xfrm>
            <a:off x="2419212" y="5018130"/>
            <a:ext cx="1009203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37" name="TextBox 36">
            <a:extLst>
              <a:ext uri="{FF2B5EF4-FFF2-40B4-BE49-F238E27FC236}">
                <a16:creationId xmlns:a16="http://schemas.microsoft.com/office/drawing/2014/main" id="{45292ED9-9A49-3DDF-EF06-CA01B6AACAC0}"/>
              </a:ext>
            </a:extLst>
          </p:cNvPr>
          <p:cNvSpPr txBox="1"/>
          <p:nvPr/>
        </p:nvSpPr>
        <p:spPr>
          <a:xfrm>
            <a:off x="2434242" y="4499844"/>
            <a:ext cx="840374" cy="5436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VN" sz="2933" dirty="0">
                <a:latin typeface="UTM Avo" panose="02040603050506020204" pitchFamily="18" charset="0"/>
                <a:cs typeface="Arial" panose="020B0604020202020204" pitchFamily="34" charset="0"/>
              </a:rPr>
              <a:t>51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549F4C02-1888-839A-B2BE-16ACC1626FF0}"/>
              </a:ext>
            </a:extLst>
          </p:cNvPr>
          <p:cNvSpPr txBox="1"/>
          <p:nvPr/>
        </p:nvSpPr>
        <p:spPr>
          <a:xfrm>
            <a:off x="2761902" y="5145932"/>
            <a:ext cx="431520" cy="5436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VN" sz="2933" b="1" dirty="0">
                <a:solidFill>
                  <a:srgbClr val="C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2</a:t>
            </a:r>
          </a:p>
        </p:txBody>
      </p: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449E3335-58CB-B6FE-4B25-922EAA2179DB}"/>
              </a:ext>
            </a:extLst>
          </p:cNvPr>
          <p:cNvCxnSpPr>
            <a:cxnSpLocks/>
          </p:cNvCxnSpPr>
          <p:nvPr/>
        </p:nvCxnSpPr>
        <p:spPr>
          <a:xfrm>
            <a:off x="1452880" y="5789203"/>
            <a:ext cx="751695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40" name="TextBox 39">
            <a:extLst>
              <a:ext uri="{FF2B5EF4-FFF2-40B4-BE49-F238E27FC236}">
                <a16:creationId xmlns:a16="http://schemas.microsoft.com/office/drawing/2014/main" id="{FBC9517F-9C99-5150-611F-03BF43AE0BAD}"/>
              </a:ext>
            </a:extLst>
          </p:cNvPr>
          <p:cNvSpPr txBox="1"/>
          <p:nvPr/>
        </p:nvSpPr>
        <p:spPr>
          <a:xfrm>
            <a:off x="3590152" y="4356335"/>
            <a:ext cx="1139613" cy="20398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en-VN" sz="2933" dirty="0">
                <a:latin typeface="UTM Avo" panose="02040603050506020204" pitchFamily="18" charset="0"/>
                <a:cs typeface="Arial" panose="020B0604020202020204" pitchFamily="34" charset="0"/>
              </a:rPr>
              <a:t>195</a:t>
            </a:r>
          </a:p>
          <a:p>
            <a:pPr algn="r">
              <a:lnSpc>
                <a:spcPct val="150000"/>
              </a:lnSpc>
            </a:pPr>
            <a:r>
              <a:rPr lang="en-VN" sz="2933" dirty="0">
                <a:latin typeface="UTM Avo" panose="02040603050506020204" pitchFamily="18" charset="0"/>
                <a:cs typeface="Arial" panose="020B0604020202020204" pitchFamily="34" charset="0"/>
              </a:rPr>
              <a:t>195</a:t>
            </a:r>
          </a:p>
          <a:p>
            <a:pPr algn="r">
              <a:lnSpc>
                <a:spcPct val="150000"/>
              </a:lnSpc>
            </a:pPr>
            <a:r>
              <a:rPr lang="en-VN" sz="2933" dirty="0">
                <a:latin typeface="UTM Avo" panose="02040603050506020204" pitchFamily="18" charset="0"/>
                <a:cs typeface="Arial" panose="020B0604020202020204" pitchFamily="34" charset="0"/>
              </a:rPr>
              <a:t>0</a:t>
            </a:r>
          </a:p>
        </p:txBody>
      </p: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7315672A-D7F3-7F25-AEE8-385E24F88D0F}"/>
              </a:ext>
            </a:extLst>
          </p:cNvPr>
          <p:cNvCxnSpPr>
            <a:cxnSpLocks/>
          </p:cNvCxnSpPr>
          <p:nvPr/>
        </p:nvCxnSpPr>
        <p:spPr>
          <a:xfrm>
            <a:off x="4930069" y="4476611"/>
            <a:ext cx="0" cy="1681726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BBB004CE-482C-C566-2B5B-8F19E82DF6B9}"/>
              </a:ext>
            </a:extLst>
          </p:cNvPr>
          <p:cNvCxnSpPr>
            <a:cxnSpLocks/>
          </p:cNvCxnSpPr>
          <p:nvPr/>
        </p:nvCxnSpPr>
        <p:spPr>
          <a:xfrm>
            <a:off x="4930070" y="4994897"/>
            <a:ext cx="1009203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43" name="TextBox 42">
            <a:extLst>
              <a:ext uri="{FF2B5EF4-FFF2-40B4-BE49-F238E27FC236}">
                <a16:creationId xmlns:a16="http://schemas.microsoft.com/office/drawing/2014/main" id="{5D13DDAF-779E-6B09-C601-3EC7D78D9505}"/>
              </a:ext>
            </a:extLst>
          </p:cNvPr>
          <p:cNvSpPr txBox="1"/>
          <p:nvPr/>
        </p:nvSpPr>
        <p:spPr>
          <a:xfrm>
            <a:off x="4945100" y="4476611"/>
            <a:ext cx="840374" cy="5436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VN" sz="2933" dirty="0">
                <a:latin typeface="UTM Avo" panose="02040603050506020204" pitchFamily="18" charset="0"/>
                <a:cs typeface="Arial" panose="020B0604020202020204" pitchFamily="34" charset="0"/>
              </a:rPr>
              <a:t>39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9330B7F6-4526-8C40-3703-6D30D85F7325}"/>
              </a:ext>
            </a:extLst>
          </p:cNvPr>
          <p:cNvSpPr txBox="1"/>
          <p:nvPr/>
        </p:nvSpPr>
        <p:spPr>
          <a:xfrm>
            <a:off x="5272760" y="5122700"/>
            <a:ext cx="431520" cy="5436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VN" sz="2933" b="1" dirty="0">
                <a:solidFill>
                  <a:srgbClr val="C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5</a:t>
            </a:r>
          </a:p>
        </p:txBody>
      </p: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9F7D3C88-0622-FFD6-6462-989B33052D80}"/>
              </a:ext>
            </a:extLst>
          </p:cNvPr>
          <p:cNvCxnSpPr>
            <a:cxnSpLocks/>
          </p:cNvCxnSpPr>
          <p:nvPr/>
        </p:nvCxnSpPr>
        <p:spPr>
          <a:xfrm>
            <a:off x="3963738" y="5765971"/>
            <a:ext cx="751695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46" name="TextBox 45">
            <a:extLst>
              <a:ext uri="{FF2B5EF4-FFF2-40B4-BE49-F238E27FC236}">
                <a16:creationId xmlns:a16="http://schemas.microsoft.com/office/drawing/2014/main" id="{29088075-B61A-D6B2-4EB7-15EBE409265B}"/>
              </a:ext>
            </a:extLst>
          </p:cNvPr>
          <p:cNvSpPr txBox="1"/>
          <p:nvPr/>
        </p:nvSpPr>
        <p:spPr>
          <a:xfrm>
            <a:off x="6134383" y="4360561"/>
            <a:ext cx="1139613" cy="20398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en-VN" sz="2933" dirty="0">
                <a:latin typeface="UTM Avo" panose="02040603050506020204" pitchFamily="18" charset="0"/>
                <a:cs typeface="Arial" panose="020B0604020202020204" pitchFamily="34" charset="0"/>
              </a:rPr>
              <a:t>259</a:t>
            </a:r>
          </a:p>
          <a:p>
            <a:pPr algn="r">
              <a:lnSpc>
                <a:spcPct val="150000"/>
              </a:lnSpc>
            </a:pPr>
            <a:r>
              <a:rPr lang="en-VN" sz="2933" dirty="0">
                <a:latin typeface="UTM Avo" panose="02040603050506020204" pitchFamily="18" charset="0"/>
                <a:cs typeface="Arial" panose="020B0604020202020204" pitchFamily="34" charset="0"/>
              </a:rPr>
              <a:t>252</a:t>
            </a:r>
          </a:p>
          <a:p>
            <a:pPr algn="r">
              <a:lnSpc>
                <a:spcPct val="150000"/>
              </a:lnSpc>
            </a:pPr>
            <a:r>
              <a:rPr lang="en-VN" sz="2933" dirty="0">
                <a:latin typeface="UTM Avo" panose="02040603050506020204" pitchFamily="18" charset="0"/>
                <a:cs typeface="Arial" panose="020B0604020202020204" pitchFamily="34" charset="0"/>
              </a:rPr>
              <a:t>7</a:t>
            </a:r>
          </a:p>
        </p:txBody>
      </p: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5F607AD3-9892-00B5-1790-522ACEF25EBE}"/>
              </a:ext>
            </a:extLst>
          </p:cNvPr>
          <p:cNvCxnSpPr>
            <a:cxnSpLocks/>
          </p:cNvCxnSpPr>
          <p:nvPr/>
        </p:nvCxnSpPr>
        <p:spPr>
          <a:xfrm>
            <a:off x="7474300" y="4480837"/>
            <a:ext cx="0" cy="1681726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D7E84000-E97B-0139-AEA8-9DD13E961BA5}"/>
              </a:ext>
            </a:extLst>
          </p:cNvPr>
          <p:cNvCxnSpPr>
            <a:cxnSpLocks/>
          </p:cNvCxnSpPr>
          <p:nvPr/>
        </p:nvCxnSpPr>
        <p:spPr>
          <a:xfrm>
            <a:off x="7474300" y="4999123"/>
            <a:ext cx="920566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49" name="TextBox 48">
            <a:extLst>
              <a:ext uri="{FF2B5EF4-FFF2-40B4-BE49-F238E27FC236}">
                <a16:creationId xmlns:a16="http://schemas.microsoft.com/office/drawing/2014/main" id="{BB36B7CA-C214-0820-BD7A-6CDA98B539AB}"/>
              </a:ext>
            </a:extLst>
          </p:cNvPr>
          <p:cNvSpPr txBox="1"/>
          <p:nvPr/>
        </p:nvSpPr>
        <p:spPr>
          <a:xfrm>
            <a:off x="7489331" y="4480837"/>
            <a:ext cx="840374" cy="5436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VN" sz="2933" dirty="0">
                <a:latin typeface="UTM Avo" panose="02040603050506020204" pitchFamily="18" charset="0"/>
                <a:cs typeface="Arial" panose="020B0604020202020204" pitchFamily="34" charset="0"/>
              </a:rPr>
              <a:t>63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21F313E4-0B96-E7CB-D0C3-B2CFE80988A8}"/>
              </a:ext>
            </a:extLst>
          </p:cNvPr>
          <p:cNvSpPr txBox="1"/>
          <p:nvPr/>
        </p:nvSpPr>
        <p:spPr>
          <a:xfrm>
            <a:off x="7816991" y="5126926"/>
            <a:ext cx="431520" cy="5436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VN" sz="2933" b="1" dirty="0">
                <a:solidFill>
                  <a:srgbClr val="C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4</a:t>
            </a:r>
          </a:p>
        </p:txBody>
      </p: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F3F0240A-8D9B-C47C-A2A6-3EC102188FA5}"/>
              </a:ext>
            </a:extLst>
          </p:cNvPr>
          <p:cNvCxnSpPr>
            <a:cxnSpLocks/>
          </p:cNvCxnSpPr>
          <p:nvPr/>
        </p:nvCxnSpPr>
        <p:spPr>
          <a:xfrm>
            <a:off x="6507968" y="5770197"/>
            <a:ext cx="751695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52" name="TextBox 51">
            <a:extLst>
              <a:ext uri="{FF2B5EF4-FFF2-40B4-BE49-F238E27FC236}">
                <a16:creationId xmlns:a16="http://schemas.microsoft.com/office/drawing/2014/main" id="{F59D07C0-E878-F19A-05F5-55E7C16EC149}"/>
              </a:ext>
            </a:extLst>
          </p:cNvPr>
          <p:cNvSpPr txBox="1"/>
          <p:nvPr/>
        </p:nvSpPr>
        <p:spPr>
          <a:xfrm>
            <a:off x="8645241" y="4356335"/>
            <a:ext cx="1139613" cy="20398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en-VN" sz="2933" dirty="0">
                <a:latin typeface="UTM Avo" panose="02040603050506020204" pitchFamily="18" charset="0"/>
                <a:cs typeface="Arial" panose="020B0604020202020204" pitchFamily="34" charset="0"/>
              </a:rPr>
              <a:t>324</a:t>
            </a:r>
          </a:p>
          <a:p>
            <a:pPr algn="r">
              <a:lnSpc>
                <a:spcPct val="150000"/>
              </a:lnSpc>
            </a:pPr>
            <a:r>
              <a:rPr lang="en-VN" sz="2933" dirty="0">
                <a:latin typeface="UTM Avo" panose="02040603050506020204" pitchFamily="18" charset="0"/>
                <a:cs typeface="Arial" panose="020B0604020202020204" pitchFamily="34" charset="0"/>
              </a:rPr>
              <a:t>312</a:t>
            </a:r>
          </a:p>
          <a:p>
            <a:pPr algn="r">
              <a:lnSpc>
                <a:spcPct val="150000"/>
              </a:lnSpc>
            </a:pPr>
            <a:r>
              <a:rPr lang="en-VN" sz="2933" dirty="0">
                <a:latin typeface="UTM Avo" panose="02040603050506020204" pitchFamily="18" charset="0"/>
                <a:cs typeface="Arial" panose="020B0604020202020204" pitchFamily="34" charset="0"/>
              </a:rPr>
              <a:t>12</a:t>
            </a:r>
          </a:p>
        </p:txBody>
      </p:sp>
      <p:cxnSp>
        <p:nvCxnSpPr>
          <p:cNvPr id="53" name="Straight Connector 52">
            <a:extLst>
              <a:ext uri="{FF2B5EF4-FFF2-40B4-BE49-F238E27FC236}">
                <a16:creationId xmlns:a16="http://schemas.microsoft.com/office/drawing/2014/main" id="{00821A27-C19E-1C6D-0B0D-D37973405860}"/>
              </a:ext>
            </a:extLst>
          </p:cNvPr>
          <p:cNvCxnSpPr>
            <a:cxnSpLocks/>
          </p:cNvCxnSpPr>
          <p:nvPr/>
        </p:nvCxnSpPr>
        <p:spPr>
          <a:xfrm>
            <a:off x="9985158" y="4476611"/>
            <a:ext cx="0" cy="1681726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54" name="Straight Connector 53">
            <a:extLst>
              <a:ext uri="{FF2B5EF4-FFF2-40B4-BE49-F238E27FC236}">
                <a16:creationId xmlns:a16="http://schemas.microsoft.com/office/drawing/2014/main" id="{854C4F46-55E4-026E-67C2-C2771E94B507}"/>
              </a:ext>
            </a:extLst>
          </p:cNvPr>
          <p:cNvCxnSpPr>
            <a:cxnSpLocks/>
          </p:cNvCxnSpPr>
          <p:nvPr/>
        </p:nvCxnSpPr>
        <p:spPr>
          <a:xfrm>
            <a:off x="9985159" y="4994897"/>
            <a:ext cx="774211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55" name="TextBox 54">
            <a:extLst>
              <a:ext uri="{FF2B5EF4-FFF2-40B4-BE49-F238E27FC236}">
                <a16:creationId xmlns:a16="http://schemas.microsoft.com/office/drawing/2014/main" id="{13709475-FDCB-B1F9-3BBE-1789951C34BE}"/>
              </a:ext>
            </a:extLst>
          </p:cNvPr>
          <p:cNvSpPr txBox="1"/>
          <p:nvPr/>
        </p:nvSpPr>
        <p:spPr>
          <a:xfrm>
            <a:off x="10000189" y="4476611"/>
            <a:ext cx="840374" cy="5436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VN" sz="2933" dirty="0">
                <a:latin typeface="UTM Avo" panose="02040603050506020204" pitchFamily="18" charset="0"/>
                <a:cs typeface="Arial" panose="020B0604020202020204" pitchFamily="34" charset="0"/>
              </a:rPr>
              <a:t>78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425366AD-B792-E07A-5178-E4375F746B94}"/>
              </a:ext>
            </a:extLst>
          </p:cNvPr>
          <p:cNvSpPr txBox="1"/>
          <p:nvPr/>
        </p:nvSpPr>
        <p:spPr>
          <a:xfrm>
            <a:off x="10327850" y="5122700"/>
            <a:ext cx="431520" cy="5436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VN" sz="2933" b="1" dirty="0">
                <a:solidFill>
                  <a:srgbClr val="C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4</a:t>
            </a:r>
          </a:p>
        </p:txBody>
      </p:sp>
      <p:cxnSp>
        <p:nvCxnSpPr>
          <p:cNvPr id="57" name="Straight Connector 56">
            <a:extLst>
              <a:ext uri="{FF2B5EF4-FFF2-40B4-BE49-F238E27FC236}">
                <a16:creationId xmlns:a16="http://schemas.microsoft.com/office/drawing/2014/main" id="{262671E4-103A-A144-B19C-9E2C24B5385C}"/>
              </a:ext>
            </a:extLst>
          </p:cNvPr>
          <p:cNvCxnSpPr>
            <a:cxnSpLocks/>
          </p:cNvCxnSpPr>
          <p:nvPr/>
        </p:nvCxnSpPr>
        <p:spPr>
          <a:xfrm>
            <a:off x="9137053" y="5765971"/>
            <a:ext cx="751695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58" name="TextBox 20">
            <a:extLst>
              <a:ext uri="{FF2B5EF4-FFF2-40B4-BE49-F238E27FC236}">
                <a16:creationId xmlns:a16="http://schemas.microsoft.com/office/drawing/2014/main" id="{182EDB56-C211-3D44-4287-5B733A0397BE}"/>
              </a:ext>
            </a:extLst>
          </p:cNvPr>
          <p:cNvSpPr txBox="1"/>
          <p:nvPr/>
        </p:nvSpPr>
        <p:spPr>
          <a:xfrm>
            <a:off x="5360447" y="3598175"/>
            <a:ext cx="1395239" cy="59343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933" b="1" u="sng" dirty="0" err="1">
                <a:latin typeface="UTM Avo" panose="02040603050506020204" pitchFamily="18" charset="0"/>
                <a:cs typeface="Arial" panose="020B0604020202020204" pitchFamily="34" charset="0"/>
              </a:rPr>
              <a:t>Trả</a:t>
            </a:r>
            <a:r>
              <a:rPr lang="en-US" sz="2933" b="1" u="sng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933" b="1" u="sng" dirty="0" err="1">
                <a:latin typeface="UTM Avo" panose="02040603050506020204" pitchFamily="18" charset="0"/>
                <a:cs typeface="Arial" panose="020B0604020202020204" pitchFamily="34" charset="0"/>
              </a:rPr>
              <a:t>lời</a:t>
            </a:r>
            <a:r>
              <a:rPr lang="en-US" sz="2933" b="1" u="sng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3556339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"/>
                            </p:stCondLst>
                            <p:childTnLst>
                              <p:par>
                                <p:cTn id="47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000"/>
                            </p:stCondLst>
                            <p:childTnLst>
                              <p:par>
                                <p:cTn id="52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500"/>
                            </p:stCondLst>
                            <p:childTnLst>
                              <p:par>
                                <p:cTn id="57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2000"/>
                            </p:stCondLst>
                            <p:childTnLst>
                              <p:par>
                                <p:cTn id="62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2500"/>
                            </p:stCondLst>
                            <p:childTnLst>
                              <p:par>
                                <p:cTn id="66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/>
                                        <p:tgtEl>
                                          <p:spTgt spid="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69" dur="500"/>
                                        <p:tgtEl>
                                          <p:spTgt spid="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3000"/>
                            </p:stCondLst>
                            <p:childTnLst>
                              <p:par>
                                <p:cTn id="71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3500"/>
                            </p:stCondLst>
                            <p:childTnLst>
                              <p:par>
                                <p:cTn id="76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/>
                                        <p:tgtEl>
                                          <p:spTgt spid="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79" dur="500"/>
                                        <p:tgtEl>
                                          <p:spTgt spid="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500"/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85" dur="500"/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500"/>
                            </p:stCondLst>
                            <p:childTnLst>
                              <p:par>
                                <p:cTn id="90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1000"/>
                            </p:stCondLst>
                            <p:childTnLst>
                              <p:par>
                                <p:cTn id="9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1500"/>
                            </p:stCondLst>
                            <p:childTnLst>
                              <p:par>
                                <p:cTn id="100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2000"/>
                            </p:stCondLst>
                            <p:childTnLst>
                              <p:par>
                                <p:cTn id="105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2500"/>
                            </p:stCondLst>
                            <p:childTnLst>
                              <p:par>
                                <p:cTn id="109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1" dur="500"/>
                                        <p:tgtEl>
                                          <p:spTgt spid="4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12" dur="500"/>
                                        <p:tgtEl>
                                          <p:spTgt spid="4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3000"/>
                            </p:stCondLst>
                            <p:childTnLst>
                              <p:par>
                                <p:cTn id="114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6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7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3500"/>
                            </p:stCondLst>
                            <p:childTnLst>
                              <p:par>
                                <p:cTn id="119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1" dur="500"/>
                                        <p:tgtEl>
                                          <p:spTgt spid="4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22" dur="500"/>
                                        <p:tgtEl>
                                          <p:spTgt spid="4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7" dur="500"/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28" dur="500"/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500"/>
                            </p:stCondLst>
                            <p:childTnLst>
                              <p:par>
                                <p:cTn id="133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5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6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7" fill="hold">
                            <p:stCondLst>
                              <p:cond delay="1000"/>
                            </p:stCondLst>
                            <p:childTnLst>
                              <p:par>
                                <p:cTn id="138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0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1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2" fill="hold">
                            <p:stCondLst>
                              <p:cond delay="1500"/>
                            </p:stCondLst>
                            <p:childTnLst>
                              <p:par>
                                <p:cTn id="143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5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6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7" fill="hold">
                            <p:stCondLst>
                              <p:cond delay="2000"/>
                            </p:stCondLst>
                            <p:childTnLst>
                              <p:par>
                                <p:cTn id="148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0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1" fill="hold">
                            <p:stCondLst>
                              <p:cond delay="2500"/>
                            </p:stCondLst>
                            <p:childTnLst>
                              <p:par>
                                <p:cTn id="152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4" dur="500"/>
                                        <p:tgtEl>
                                          <p:spTgt spid="4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55" dur="500"/>
                                        <p:tgtEl>
                                          <p:spTgt spid="4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6" fill="hold">
                            <p:stCondLst>
                              <p:cond delay="3000"/>
                            </p:stCondLst>
                            <p:childTnLst>
                              <p:par>
                                <p:cTn id="157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9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0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1" fill="hold">
                            <p:stCondLst>
                              <p:cond delay="3500"/>
                            </p:stCondLst>
                            <p:childTnLst>
                              <p:par>
                                <p:cTn id="162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4" dur="500"/>
                                        <p:tgtEl>
                                          <p:spTgt spid="4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65" dur="500"/>
                                        <p:tgtEl>
                                          <p:spTgt spid="4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6" fill="hold">
                      <p:stCondLst>
                        <p:cond delay="indefinite"/>
                      </p:stCondLst>
                      <p:childTnLst>
                        <p:par>
                          <p:cTn id="167" fill="hold">
                            <p:stCondLst>
                              <p:cond delay="0"/>
                            </p:stCondLst>
                            <p:childTnLst>
                              <p:par>
                                <p:cTn id="168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0" dur="500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71" dur="500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4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5" fill="hold">
                            <p:stCondLst>
                              <p:cond delay="500"/>
                            </p:stCondLst>
                            <p:childTnLst>
                              <p:par>
                                <p:cTn id="176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8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9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0" fill="hold">
                            <p:stCondLst>
                              <p:cond delay="1000"/>
                            </p:stCondLst>
                            <p:childTnLst>
                              <p:par>
                                <p:cTn id="181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3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4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5" fill="hold">
                            <p:stCondLst>
                              <p:cond delay="1500"/>
                            </p:stCondLst>
                            <p:childTnLst>
                              <p:par>
                                <p:cTn id="186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8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9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0" fill="hold">
                            <p:stCondLst>
                              <p:cond delay="2000"/>
                            </p:stCondLst>
                            <p:childTnLst>
                              <p:par>
                                <p:cTn id="191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3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4" fill="hold">
                            <p:stCondLst>
                              <p:cond delay="2500"/>
                            </p:stCondLst>
                            <p:childTnLst>
                              <p:par>
                                <p:cTn id="195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7" dur="500"/>
                                        <p:tgtEl>
                                          <p:spTgt spid="5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98" dur="500"/>
                                        <p:tgtEl>
                                          <p:spTgt spid="5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9" fill="hold">
                            <p:stCondLst>
                              <p:cond delay="3000"/>
                            </p:stCondLst>
                            <p:childTnLst>
                              <p:par>
                                <p:cTn id="200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2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3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4" fill="hold">
                            <p:stCondLst>
                              <p:cond delay="3500"/>
                            </p:stCondLst>
                            <p:childTnLst>
                              <p:par>
                                <p:cTn id="205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7" dur="500"/>
                                        <p:tgtEl>
                                          <p:spTgt spid="5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08" dur="500"/>
                                        <p:tgtEl>
                                          <p:spTgt spid="5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" grpId="0" animBg="1"/>
      <p:bldP spid="61" grpId="0" animBg="1"/>
      <p:bldP spid="62" grpId="0" animBg="1"/>
      <p:bldP spid="59" grpId="0" animBg="1"/>
      <p:bldP spid="7" grpId="0" animBg="1"/>
      <p:bldP spid="29" grpId="0"/>
      <p:bldP spid="30" grpId="0" animBg="1"/>
      <p:bldP spid="31" grpId="0"/>
      <p:bldP spid="32" grpId="0"/>
      <p:bldP spid="33" grpId="0"/>
      <p:bldP spid="37" grpId="0"/>
      <p:bldP spid="38" grpId="0"/>
      <p:bldP spid="43" grpId="0"/>
      <p:bldP spid="44" grpId="0"/>
      <p:bldP spid="49" grpId="0"/>
      <p:bldP spid="50" grpId="0"/>
      <p:bldP spid="55" grpId="0"/>
      <p:bldP spid="56" grpId="0"/>
      <p:bldP spid="5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Rectangle: Rounded Corners 59">
            <a:extLst>
              <a:ext uri="{FF2B5EF4-FFF2-40B4-BE49-F238E27FC236}">
                <a16:creationId xmlns:a16="http://schemas.microsoft.com/office/drawing/2014/main" id="{8B554105-FEEB-70BB-6574-6134A05CE3DC}"/>
              </a:ext>
            </a:extLst>
          </p:cNvPr>
          <p:cNvSpPr/>
          <p:nvPr/>
        </p:nvSpPr>
        <p:spPr>
          <a:xfrm>
            <a:off x="3820214" y="4356336"/>
            <a:ext cx="2177411" cy="2039854"/>
          </a:xfrm>
          <a:prstGeom prst="roundRect">
            <a:avLst/>
          </a:prstGeom>
          <a:solidFill>
            <a:srgbClr val="FFFAF7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Rectangle: Rounded Corners 60">
            <a:extLst>
              <a:ext uri="{FF2B5EF4-FFF2-40B4-BE49-F238E27FC236}">
                <a16:creationId xmlns:a16="http://schemas.microsoft.com/office/drawing/2014/main" id="{9ADC4267-9C20-9C9D-CE73-471725E84484}"/>
              </a:ext>
            </a:extLst>
          </p:cNvPr>
          <p:cNvSpPr/>
          <p:nvPr/>
        </p:nvSpPr>
        <p:spPr>
          <a:xfrm>
            <a:off x="6330358" y="4356336"/>
            <a:ext cx="2177411" cy="2039854"/>
          </a:xfrm>
          <a:prstGeom prst="roundRect">
            <a:avLst/>
          </a:prstGeom>
          <a:solidFill>
            <a:srgbClr val="FFFAF7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Rectangle: Rounded Corners 61">
            <a:extLst>
              <a:ext uri="{FF2B5EF4-FFF2-40B4-BE49-F238E27FC236}">
                <a16:creationId xmlns:a16="http://schemas.microsoft.com/office/drawing/2014/main" id="{A83362F6-369D-6280-73AD-AC53003AB148}"/>
              </a:ext>
            </a:extLst>
          </p:cNvPr>
          <p:cNvSpPr/>
          <p:nvPr/>
        </p:nvSpPr>
        <p:spPr>
          <a:xfrm>
            <a:off x="8784292" y="4356336"/>
            <a:ext cx="2177411" cy="2039854"/>
          </a:xfrm>
          <a:prstGeom prst="roundRect">
            <a:avLst/>
          </a:prstGeom>
          <a:solidFill>
            <a:srgbClr val="FFFAF7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Rectangle: Rounded Corners 58">
            <a:extLst>
              <a:ext uri="{FF2B5EF4-FFF2-40B4-BE49-F238E27FC236}">
                <a16:creationId xmlns:a16="http://schemas.microsoft.com/office/drawing/2014/main" id="{94BC04D8-11E8-DA77-6BF1-DABEFC169818}"/>
              </a:ext>
            </a:extLst>
          </p:cNvPr>
          <p:cNvSpPr/>
          <p:nvPr/>
        </p:nvSpPr>
        <p:spPr>
          <a:xfrm>
            <a:off x="1308847" y="4356336"/>
            <a:ext cx="2177411" cy="2039854"/>
          </a:xfrm>
          <a:prstGeom prst="roundRect">
            <a:avLst/>
          </a:prstGeom>
          <a:solidFill>
            <a:srgbClr val="FFFAF7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631EC15C-4F50-D363-C3AD-A6E17BA196A9}"/>
              </a:ext>
            </a:extLst>
          </p:cNvPr>
          <p:cNvSpPr/>
          <p:nvPr/>
        </p:nvSpPr>
        <p:spPr>
          <a:xfrm>
            <a:off x="812800" y="1706880"/>
            <a:ext cx="640080" cy="457200"/>
          </a:xfrm>
          <a:prstGeom prst="roundRect">
            <a:avLst/>
          </a:prstGeom>
          <a:solidFill>
            <a:schemeClr val="accent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b="1" dirty="0">
                <a:solidFill>
                  <a:schemeClr val="tx1"/>
                </a:solidFill>
                <a:latin typeface="UTM Avo" panose="02040603050506020204" pitchFamily="18" charset="0"/>
              </a:rPr>
              <a:t>02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CCE4AAE-802D-2A1C-CF78-C08FCD693EF5}"/>
              </a:ext>
            </a:extLst>
          </p:cNvPr>
          <p:cNvSpPr txBox="1"/>
          <p:nvPr/>
        </p:nvSpPr>
        <p:spPr>
          <a:xfrm>
            <a:off x="1552630" y="1592049"/>
            <a:ext cx="4815840" cy="5743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1000"/>
              </a:spcAft>
            </a:pPr>
            <a:r>
              <a:rPr lang="vi-VN" sz="2400" b="1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b) Đặt tính rồi tính</a:t>
            </a:r>
            <a:r>
              <a:rPr lang="en-US" sz="2400" b="1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  <a:endParaRPr lang="vi-VN" sz="2400" b="1" dirty="0">
              <a:latin typeface="UTM Avo" panose="02040603050506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5EC395F6-AFED-C757-6F96-A3A03BE79016}"/>
              </a:ext>
            </a:extLst>
          </p:cNvPr>
          <p:cNvSpPr/>
          <p:nvPr/>
        </p:nvSpPr>
        <p:spPr>
          <a:xfrm>
            <a:off x="6261266" y="2295237"/>
            <a:ext cx="1727200" cy="1479379"/>
          </a:xfrm>
          <a:custGeom>
            <a:avLst/>
            <a:gdLst/>
            <a:ahLst/>
            <a:cxnLst/>
            <a:rect l="l" t="t" r="r" b="b"/>
            <a:pathLst>
              <a:path w="2571750" h="4114800">
                <a:moveTo>
                  <a:pt x="0" y="0"/>
                </a:moveTo>
                <a:lnTo>
                  <a:pt x="2571750" y="0"/>
                </a:lnTo>
                <a:lnTo>
                  <a:pt x="257175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VN" sz="800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F9C74E3C-7E78-8969-1038-CC76200ACB21}"/>
              </a:ext>
            </a:extLst>
          </p:cNvPr>
          <p:cNvSpPr txBox="1"/>
          <p:nvPr/>
        </p:nvSpPr>
        <p:spPr>
          <a:xfrm>
            <a:off x="1994066" y="2552743"/>
            <a:ext cx="1580817" cy="9950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VN" sz="2933" dirty="0">
                <a:latin typeface="UTM Avo" panose="02040603050506020204" pitchFamily="18" charset="0"/>
                <a:cs typeface="Arial" panose="020B0604020202020204" pitchFamily="34" charset="0"/>
              </a:rPr>
              <a:t>153 : 51</a:t>
            </a:r>
          </a:p>
          <a:p>
            <a:pPr algn="ctr"/>
            <a:r>
              <a:rPr lang="en-VN" sz="2933" dirty="0">
                <a:latin typeface="UTM Avo" panose="02040603050506020204" pitchFamily="18" charset="0"/>
                <a:cs typeface="Arial" panose="020B0604020202020204" pitchFamily="34" charset="0"/>
              </a:rPr>
              <a:t>195 : 39</a:t>
            </a:r>
          </a:p>
        </p:txBody>
      </p:sp>
      <p:sp>
        <p:nvSpPr>
          <p:cNvPr id="30" name="Freeform 9">
            <a:extLst>
              <a:ext uri="{FF2B5EF4-FFF2-40B4-BE49-F238E27FC236}">
                <a16:creationId xmlns:a16="http://schemas.microsoft.com/office/drawing/2014/main" id="{297D7416-BCB8-0722-EC26-17DDED0BCDC3}"/>
              </a:ext>
            </a:extLst>
          </p:cNvPr>
          <p:cNvSpPr/>
          <p:nvPr/>
        </p:nvSpPr>
        <p:spPr>
          <a:xfrm>
            <a:off x="8394866" y="2295237"/>
            <a:ext cx="1727200" cy="1479379"/>
          </a:xfrm>
          <a:custGeom>
            <a:avLst/>
            <a:gdLst/>
            <a:ahLst/>
            <a:cxnLst/>
            <a:rect l="l" t="t" r="r" b="b"/>
            <a:pathLst>
              <a:path w="2571750" h="4114800">
                <a:moveTo>
                  <a:pt x="0" y="0"/>
                </a:moveTo>
                <a:lnTo>
                  <a:pt x="2571750" y="0"/>
                </a:lnTo>
                <a:lnTo>
                  <a:pt x="257175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VN" sz="800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1EED85AB-965A-A379-11C8-AD69650226E1}"/>
              </a:ext>
            </a:extLst>
          </p:cNvPr>
          <p:cNvSpPr txBox="1"/>
          <p:nvPr/>
        </p:nvSpPr>
        <p:spPr>
          <a:xfrm>
            <a:off x="4127666" y="2552743"/>
            <a:ext cx="1580817" cy="9950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VN" sz="2933" dirty="0">
                <a:latin typeface="UTM Avo" panose="02040603050506020204" pitchFamily="18" charset="0"/>
                <a:cs typeface="Arial" panose="020B0604020202020204" pitchFamily="34" charset="0"/>
              </a:rPr>
              <a:t>259 : 63</a:t>
            </a:r>
          </a:p>
          <a:p>
            <a:pPr algn="ctr"/>
            <a:r>
              <a:rPr lang="en-VN" sz="2933" dirty="0">
                <a:latin typeface="UTM Avo" panose="02040603050506020204" pitchFamily="18" charset="0"/>
                <a:cs typeface="Arial" panose="020B0604020202020204" pitchFamily="34" charset="0"/>
              </a:rPr>
              <a:t>324 : 78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3D9ECE67-95BF-9D41-C021-659655CD8080}"/>
              </a:ext>
            </a:extLst>
          </p:cNvPr>
          <p:cNvSpPr txBox="1"/>
          <p:nvPr/>
        </p:nvSpPr>
        <p:spPr>
          <a:xfrm>
            <a:off x="6261266" y="2574515"/>
            <a:ext cx="1580817" cy="9950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VN" sz="2933" dirty="0">
                <a:latin typeface="UTM Avo" panose="02040603050506020204" pitchFamily="18" charset="0"/>
                <a:cs typeface="Arial" panose="020B0604020202020204" pitchFamily="34" charset="0"/>
              </a:rPr>
              <a:t>155 : 37</a:t>
            </a:r>
          </a:p>
          <a:p>
            <a:pPr algn="ctr"/>
            <a:r>
              <a:rPr lang="en-VN" sz="2933" dirty="0">
                <a:latin typeface="UTM Avo" panose="02040603050506020204" pitchFamily="18" charset="0"/>
                <a:cs typeface="Arial" panose="020B0604020202020204" pitchFamily="34" charset="0"/>
              </a:rPr>
              <a:t>558 : 67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6B3D0EF2-0B04-9B9C-E173-DB401C11C47E}"/>
              </a:ext>
            </a:extLst>
          </p:cNvPr>
          <p:cNvSpPr txBox="1"/>
          <p:nvPr/>
        </p:nvSpPr>
        <p:spPr>
          <a:xfrm>
            <a:off x="8394866" y="2552743"/>
            <a:ext cx="1580817" cy="9950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VN" sz="2933" dirty="0">
                <a:latin typeface="UTM Avo" panose="02040603050506020204" pitchFamily="18" charset="0"/>
                <a:cs typeface="Arial" panose="020B0604020202020204" pitchFamily="34" charset="0"/>
              </a:rPr>
              <a:t>164 : 82</a:t>
            </a:r>
          </a:p>
          <a:p>
            <a:pPr algn="ctr"/>
            <a:r>
              <a:rPr lang="en-VN" sz="2933" dirty="0">
                <a:latin typeface="UTM Avo" panose="02040603050506020204" pitchFamily="18" charset="0"/>
                <a:cs typeface="Arial" panose="020B0604020202020204" pitchFamily="34" charset="0"/>
              </a:rPr>
              <a:t>304 : 59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D6C9546E-A8CE-719F-E697-DF5538FF85B8}"/>
              </a:ext>
            </a:extLst>
          </p:cNvPr>
          <p:cNvSpPr txBox="1"/>
          <p:nvPr/>
        </p:nvSpPr>
        <p:spPr>
          <a:xfrm>
            <a:off x="1079294" y="4379568"/>
            <a:ext cx="1139613" cy="20398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en-VN" sz="2933" dirty="0">
                <a:latin typeface="UTM Avo" panose="02040603050506020204" pitchFamily="18" charset="0"/>
                <a:cs typeface="Arial" panose="020B0604020202020204" pitchFamily="34" charset="0"/>
              </a:rPr>
              <a:t>15</a:t>
            </a:r>
            <a:r>
              <a:rPr lang="en-US" sz="2933" dirty="0">
                <a:latin typeface="UTM Avo" panose="02040603050506020204" pitchFamily="18" charset="0"/>
                <a:cs typeface="Arial" panose="020B0604020202020204" pitchFamily="34" charset="0"/>
              </a:rPr>
              <a:t>5</a:t>
            </a:r>
            <a:r>
              <a:rPr lang="en-VN" sz="2933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</a:p>
          <a:p>
            <a:pPr algn="r">
              <a:lnSpc>
                <a:spcPct val="150000"/>
              </a:lnSpc>
            </a:pPr>
            <a:r>
              <a:rPr lang="en-VN" sz="2933" dirty="0">
                <a:latin typeface="UTM Avo" panose="02040603050506020204" pitchFamily="18" charset="0"/>
                <a:cs typeface="Arial" panose="020B0604020202020204" pitchFamily="34" charset="0"/>
              </a:rPr>
              <a:t>1</a:t>
            </a:r>
            <a:r>
              <a:rPr lang="en-US" sz="2933" dirty="0">
                <a:latin typeface="UTM Avo" panose="02040603050506020204" pitchFamily="18" charset="0"/>
                <a:cs typeface="Arial" panose="020B0604020202020204" pitchFamily="34" charset="0"/>
              </a:rPr>
              <a:t>48</a:t>
            </a:r>
            <a:endParaRPr lang="en-VN" sz="2933" dirty="0">
              <a:latin typeface="UTM Avo" panose="02040603050506020204" pitchFamily="18" charset="0"/>
              <a:cs typeface="Arial" panose="020B0604020202020204" pitchFamily="34" charset="0"/>
            </a:endParaRPr>
          </a:p>
          <a:p>
            <a:pPr algn="r">
              <a:lnSpc>
                <a:spcPct val="150000"/>
              </a:lnSpc>
            </a:pPr>
            <a:r>
              <a:rPr lang="en-US" sz="2933" dirty="0">
                <a:latin typeface="UTM Avo" panose="02040603050506020204" pitchFamily="18" charset="0"/>
                <a:cs typeface="Arial" panose="020B0604020202020204" pitchFamily="34" charset="0"/>
              </a:rPr>
              <a:t>7</a:t>
            </a:r>
            <a:endParaRPr lang="en-VN" sz="2933" dirty="0"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3F2180C3-01A6-C3CD-840C-14BBFD814466}"/>
              </a:ext>
            </a:extLst>
          </p:cNvPr>
          <p:cNvCxnSpPr>
            <a:cxnSpLocks/>
          </p:cNvCxnSpPr>
          <p:nvPr/>
        </p:nvCxnSpPr>
        <p:spPr>
          <a:xfrm>
            <a:off x="2419211" y="4499844"/>
            <a:ext cx="0" cy="1681726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0254DA15-899F-B479-C768-4A007D235C76}"/>
              </a:ext>
            </a:extLst>
          </p:cNvPr>
          <p:cNvCxnSpPr>
            <a:cxnSpLocks/>
          </p:cNvCxnSpPr>
          <p:nvPr/>
        </p:nvCxnSpPr>
        <p:spPr>
          <a:xfrm>
            <a:off x="2419212" y="5018130"/>
            <a:ext cx="1009203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37" name="TextBox 36">
            <a:extLst>
              <a:ext uri="{FF2B5EF4-FFF2-40B4-BE49-F238E27FC236}">
                <a16:creationId xmlns:a16="http://schemas.microsoft.com/office/drawing/2014/main" id="{45292ED9-9A49-3DDF-EF06-CA01B6AACAC0}"/>
              </a:ext>
            </a:extLst>
          </p:cNvPr>
          <p:cNvSpPr txBox="1"/>
          <p:nvPr/>
        </p:nvSpPr>
        <p:spPr>
          <a:xfrm>
            <a:off x="2434242" y="4499844"/>
            <a:ext cx="840374" cy="5436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933" dirty="0">
                <a:latin typeface="UTM Avo" panose="02040603050506020204" pitchFamily="18" charset="0"/>
                <a:cs typeface="Arial" panose="020B0604020202020204" pitchFamily="34" charset="0"/>
              </a:rPr>
              <a:t>37</a:t>
            </a:r>
            <a:endParaRPr lang="en-VN" sz="2933" dirty="0"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549F4C02-1888-839A-B2BE-16ACC1626FF0}"/>
              </a:ext>
            </a:extLst>
          </p:cNvPr>
          <p:cNvSpPr txBox="1"/>
          <p:nvPr/>
        </p:nvSpPr>
        <p:spPr>
          <a:xfrm>
            <a:off x="2761902" y="5145932"/>
            <a:ext cx="431520" cy="5436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933" b="1" dirty="0">
                <a:solidFill>
                  <a:srgbClr val="C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4</a:t>
            </a:r>
            <a:endParaRPr lang="en-VN" sz="2933" b="1" dirty="0">
              <a:solidFill>
                <a:srgbClr val="C0000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449E3335-58CB-B6FE-4B25-922EAA2179DB}"/>
              </a:ext>
            </a:extLst>
          </p:cNvPr>
          <p:cNvCxnSpPr>
            <a:cxnSpLocks/>
          </p:cNvCxnSpPr>
          <p:nvPr/>
        </p:nvCxnSpPr>
        <p:spPr>
          <a:xfrm>
            <a:off x="1452880" y="5789203"/>
            <a:ext cx="751695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40" name="TextBox 39">
            <a:extLst>
              <a:ext uri="{FF2B5EF4-FFF2-40B4-BE49-F238E27FC236}">
                <a16:creationId xmlns:a16="http://schemas.microsoft.com/office/drawing/2014/main" id="{FBC9517F-9C99-5150-611F-03BF43AE0BAD}"/>
              </a:ext>
            </a:extLst>
          </p:cNvPr>
          <p:cNvSpPr txBox="1"/>
          <p:nvPr/>
        </p:nvSpPr>
        <p:spPr>
          <a:xfrm>
            <a:off x="3590152" y="4356335"/>
            <a:ext cx="1139613" cy="20398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en-US" sz="2933" dirty="0">
                <a:latin typeface="UTM Avo" panose="02040603050506020204" pitchFamily="18" charset="0"/>
                <a:cs typeface="Arial" panose="020B0604020202020204" pitchFamily="34" charset="0"/>
              </a:rPr>
              <a:t>558</a:t>
            </a:r>
            <a:endParaRPr lang="en-VN" sz="2933" dirty="0">
              <a:latin typeface="UTM Avo" panose="02040603050506020204" pitchFamily="18" charset="0"/>
              <a:cs typeface="Arial" panose="020B0604020202020204" pitchFamily="34" charset="0"/>
            </a:endParaRPr>
          </a:p>
          <a:p>
            <a:pPr algn="r">
              <a:lnSpc>
                <a:spcPct val="150000"/>
              </a:lnSpc>
            </a:pPr>
            <a:r>
              <a:rPr lang="en-US" sz="2933" dirty="0">
                <a:latin typeface="UTM Avo" panose="02040603050506020204" pitchFamily="18" charset="0"/>
                <a:cs typeface="Arial" panose="020B0604020202020204" pitchFamily="34" charset="0"/>
              </a:rPr>
              <a:t>536</a:t>
            </a:r>
            <a:endParaRPr lang="en-VN" sz="2933" dirty="0">
              <a:latin typeface="UTM Avo" panose="02040603050506020204" pitchFamily="18" charset="0"/>
              <a:cs typeface="Arial" panose="020B0604020202020204" pitchFamily="34" charset="0"/>
            </a:endParaRPr>
          </a:p>
          <a:p>
            <a:pPr algn="r">
              <a:lnSpc>
                <a:spcPct val="150000"/>
              </a:lnSpc>
            </a:pPr>
            <a:r>
              <a:rPr lang="en-US" sz="2933" dirty="0">
                <a:latin typeface="UTM Avo" panose="02040603050506020204" pitchFamily="18" charset="0"/>
                <a:cs typeface="Arial" panose="020B0604020202020204" pitchFamily="34" charset="0"/>
              </a:rPr>
              <a:t>22</a:t>
            </a:r>
            <a:endParaRPr lang="en-VN" sz="2933" dirty="0"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7315672A-D7F3-7F25-AEE8-385E24F88D0F}"/>
              </a:ext>
            </a:extLst>
          </p:cNvPr>
          <p:cNvCxnSpPr>
            <a:cxnSpLocks/>
          </p:cNvCxnSpPr>
          <p:nvPr/>
        </p:nvCxnSpPr>
        <p:spPr>
          <a:xfrm>
            <a:off x="4930069" y="4476611"/>
            <a:ext cx="0" cy="1681726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BBB004CE-482C-C566-2B5B-8F19E82DF6B9}"/>
              </a:ext>
            </a:extLst>
          </p:cNvPr>
          <p:cNvCxnSpPr>
            <a:cxnSpLocks/>
          </p:cNvCxnSpPr>
          <p:nvPr/>
        </p:nvCxnSpPr>
        <p:spPr>
          <a:xfrm>
            <a:off x="4930070" y="4994897"/>
            <a:ext cx="1009203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43" name="TextBox 42">
            <a:extLst>
              <a:ext uri="{FF2B5EF4-FFF2-40B4-BE49-F238E27FC236}">
                <a16:creationId xmlns:a16="http://schemas.microsoft.com/office/drawing/2014/main" id="{5D13DDAF-779E-6B09-C601-3EC7D78D9505}"/>
              </a:ext>
            </a:extLst>
          </p:cNvPr>
          <p:cNvSpPr txBox="1"/>
          <p:nvPr/>
        </p:nvSpPr>
        <p:spPr>
          <a:xfrm>
            <a:off x="4945100" y="4476611"/>
            <a:ext cx="840374" cy="5436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933" dirty="0">
                <a:latin typeface="UTM Avo" panose="02040603050506020204" pitchFamily="18" charset="0"/>
                <a:cs typeface="Arial" panose="020B0604020202020204" pitchFamily="34" charset="0"/>
              </a:rPr>
              <a:t>67</a:t>
            </a:r>
            <a:endParaRPr lang="en-VN" sz="2933" dirty="0"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9330B7F6-4526-8C40-3703-6D30D85F7325}"/>
              </a:ext>
            </a:extLst>
          </p:cNvPr>
          <p:cNvSpPr txBox="1"/>
          <p:nvPr/>
        </p:nvSpPr>
        <p:spPr>
          <a:xfrm>
            <a:off x="5272760" y="5122700"/>
            <a:ext cx="431520" cy="5436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933" b="1" dirty="0">
                <a:solidFill>
                  <a:srgbClr val="C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8</a:t>
            </a:r>
            <a:endParaRPr lang="en-VN" sz="2933" b="1" dirty="0">
              <a:solidFill>
                <a:srgbClr val="C0000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9F7D3C88-0622-FFD6-6462-989B33052D80}"/>
              </a:ext>
            </a:extLst>
          </p:cNvPr>
          <p:cNvCxnSpPr>
            <a:cxnSpLocks/>
          </p:cNvCxnSpPr>
          <p:nvPr/>
        </p:nvCxnSpPr>
        <p:spPr>
          <a:xfrm>
            <a:off x="3963738" y="5765971"/>
            <a:ext cx="751695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46" name="TextBox 45">
            <a:extLst>
              <a:ext uri="{FF2B5EF4-FFF2-40B4-BE49-F238E27FC236}">
                <a16:creationId xmlns:a16="http://schemas.microsoft.com/office/drawing/2014/main" id="{29088075-B61A-D6B2-4EB7-15EBE409265B}"/>
              </a:ext>
            </a:extLst>
          </p:cNvPr>
          <p:cNvSpPr txBox="1"/>
          <p:nvPr/>
        </p:nvSpPr>
        <p:spPr>
          <a:xfrm>
            <a:off x="6134383" y="4360561"/>
            <a:ext cx="1139613" cy="20398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en-US" sz="2933" dirty="0">
                <a:latin typeface="UTM Avo" panose="02040603050506020204" pitchFamily="18" charset="0"/>
                <a:cs typeface="Arial" panose="020B0604020202020204" pitchFamily="34" charset="0"/>
              </a:rPr>
              <a:t>164</a:t>
            </a:r>
            <a:endParaRPr lang="en-VN" sz="2933" dirty="0">
              <a:latin typeface="UTM Avo" panose="02040603050506020204" pitchFamily="18" charset="0"/>
              <a:cs typeface="Arial" panose="020B0604020202020204" pitchFamily="34" charset="0"/>
            </a:endParaRPr>
          </a:p>
          <a:p>
            <a:pPr algn="r">
              <a:lnSpc>
                <a:spcPct val="150000"/>
              </a:lnSpc>
            </a:pPr>
            <a:r>
              <a:rPr lang="en-US" sz="2933" dirty="0">
                <a:latin typeface="UTM Avo" panose="02040603050506020204" pitchFamily="18" charset="0"/>
                <a:cs typeface="Arial" panose="020B0604020202020204" pitchFamily="34" charset="0"/>
              </a:rPr>
              <a:t>164</a:t>
            </a:r>
            <a:endParaRPr lang="en-VN" sz="2933" dirty="0">
              <a:latin typeface="UTM Avo" panose="02040603050506020204" pitchFamily="18" charset="0"/>
              <a:cs typeface="Arial" panose="020B0604020202020204" pitchFamily="34" charset="0"/>
            </a:endParaRPr>
          </a:p>
          <a:p>
            <a:pPr algn="r">
              <a:lnSpc>
                <a:spcPct val="150000"/>
              </a:lnSpc>
            </a:pPr>
            <a:r>
              <a:rPr lang="en-US" sz="2933" dirty="0">
                <a:latin typeface="UTM Avo" panose="02040603050506020204" pitchFamily="18" charset="0"/>
                <a:cs typeface="Arial" panose="020B0604020202020204" pitchFamily="34" charset="0"/>
              </a:rPr>
              <a:t>0</a:t>
            </a:r>
            <a:endParaRPr lang="en-VN" sz="2933" dirty="0"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5F607AD3-9892-00B5-1790-522ACEF25EBE}"/>
              </a:ext>
            </a:extLst>
          </p:cNvPr>
          <p:cNvCxnSpPr>
            <a:cxnSpLocks/>
          </p:cNvCxnSpPr>
          <p:nvPr/>
        </p:nvCxnSpPr>
        <p:spPr>
          <a:xfrm>
            <a:off x="7474300" y="4480837"/>
            <a:ext cx="0" cy="1681726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D7E84000-E97B-0139-AEA8-9DD13E961BA5}"/>
              </a:ext>
            </a:extLst>
          </p:cNvPr>
          <p:cNvCxnSpPr>
            <a:cxnSpLocks/>
          </p:cNvCxnSpPr>
          <p:nvPr/>
        </p:nvCxnSpPr>
        <p:spPr>
          <a:xfrm>
            <a:off x="7474300" y="4999123"/>
            <a:ext cx="920566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49" name="TextBox 48">
            <a:extLst>
              <a:ext uri="{FF2B5EF4-FFF2-40B4-BE49-F238E27FC236}">
                <a16:creationId xmlns:a16="http://schemas.microsoft.com/office/drawing/2014/main" id="{BB36B7CA-C214-0820-BD7A-6CDA98B539AB}"/>
              </a:ext>
            </a:extLst>
          </p:cNvPr>
          <p:cNvSpPr txBox="1"/>
          <p:nvPr/>
        </p:nvSpPr>
        <p:spPr>
          <a:xfrm>
            <a:off x="7489331" y="4480837"/>
            <a:ext cx="840374" cy="5436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933" dirty="0">
                <a:latin typeface="UTM Avo" panose="02040603050506020204" pitchFamily="18" charset="0"/>
                <a:cs typeface="Arial" panose="020B0604020202020204" pitchFamily="34" charset="0"/>
              </a:rPr>
              <a:t>82</a:t>
            </a:r>
            <a:endParaRPr lang="en-VN" sz="2933" dirty="0"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21F313E4-0B96-E7CB-D0C3-B2CFE80988A8}"/>
              </a:ext>
            </a:extLst>
          </p:cNvPr>
          <p:cNvSpPr txBox="1"/>
          <p:nvPr/>
        </p:nvSpPr>
        <p:spPr>
          <a:xfrm>
            <a:off x="7816991" y="5126926"/>
            <a:ext cx="431520" cy="5436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933" b="1" dirty="0">
                <a:solidFill>
                  <a:srgbClr val="C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2</a:t>
            </a:r>
            <a:endParaRPr lang="en-VN" sz="2933" b="1" dirty="0">
              <a:solidFill>
                <a:srgbClr val="C0000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F3F0240A-8D9B-C47C-A2A6-3EC102188FA5}"/>
              </a:ext>
            </a:extLst>
          </p:cNvPr>
          <p:cNvCxnSpPr>
            <a:cxnSpLocks/>
          </p:cNvCxnSpPr>
          <p:nvPr/>
        </p:nvCxnSpPr>
        <p:spPr>
          <a:xfrm>
            <a:off x="6507968" y="5770197"/>
            <a:ext cx="751695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52" name="TextBox 51">
            <a:extLst>
              <a:ext uri="{FF2B5EF4-FFF2-40B4-BE49-F238E27FC236}">
                <a16:creationId xmlns:a16="http://schemas.microsoft.com/office/drawing/2014/main" id="{F59D07C0-E878-F19A-05F5-55E7C16EC149}"/>
              </a:ext>
            </a:extLst>
          </p:cNvPr>
          <p:cNvSpPr txBox="1"/>
          <p:nvPr/>
        </p:nvSpPr>
        <p:spPr>
          <a:xfrm>
            <a:off x="8645241" y="4356335"/>
            <a:ext cx="1139613" cy="20398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en-US" sz="2933" dirty="0">
                <a:latin typeface="UTM Avo" panose="02040603050506020204" pitchFamily="18" charset="0"/>
                <a:cs typeface="Arial" panose="020B0604020202020204" pitchFamily="34" charset="0"/>
              </a:rPr>
              <a:t>304</a:t>
            </a:r>
            <a:endParaRPr lang="en-VN" sz="2933" dirty="0">
              <a:latin typeface="UTM Avo" panose="02040603050506020204" pitchFamily="18" charset="0"/>
              <a:cs typeface="Arial" panose="020B0604020202020204" pitchFamily="34" charset="0"/>
            </a:endParaRPr>
          </a:p>
          <a:p>
            <a:pPr algn="r">
              <a:lnSpc>
                <a:spcPct val="150000"/>
              </a:lnSpc>
            </a:pPr>
            <a:r>
              <a:rPr lang="en-US" sz="2933" dirty="0">
                <a:latin typeface="UTM Avo" panose="02040603050506020204" pitchFamily="18" charset="0"/>
                <a:cs typeface="Arial" panose="020B0604020202020204" pitchFamily="34" charset="0"/>
              </a:rPr>
              <a:t>295</a:t>
            </a:r>
            <a:endParaRPr lang="en-VN" sz="2933" dirty="0">
              <a:latin typeface="UTM Avo" panose="02040603050506020204" pitchFamily="18" charset="0"/>
              <a:cs typeface="Arial" panose="020B0604020202020204" pitchFamily="34" charset="0"/>
            </a:endParaRPr>
          </a:p>
          <a:p>
            <a:pPr algn="r">
              <a:lnSpc>
                <a:spcPct val="150000"/>
              </a:lnSpc>
            </a:pPr>
            <a:r>
              <a:rPr lang="en-US" sz="2933" dirty="0">
                <a:latin typeface="UTM Avo" panose="02040603050506020204" pitchFamily="18" charset="0"/>
                <a:cs typeface="Arial" panose="020B0604020202020204" pitchFamily="34" charset="0"/>
              </a:rPr>
              <a:t>9</a:t>
            </a:r>
            <a:endParaRPr lang="en-VN" sz="2933" dirty="0"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cxnSp>
        <p:nvCxnSpPr>
          <p:cNvPr id="53" name="Straight Connector 52">
            <a:extLst>
              <a:ext uri="{FF2B5EF4-FFF2-40B4-BE49-F238E27FC236}">
                <a16:creationId xmlns:a16="http://schemas.microsoft.com/office/drawing/2014/main" id="{00821A27-C19E-1C6D-0B0D-D37973405860}"/>
              </a:ext>
            </a:extLst>
          </p:cNvPr>
          <p:cNvCxnSpPr>
            <a:cxnSpLocks/>
          </p:cNvCxnSpPr>
          <p:nvPr/>
        </p:nvCxnSpPr>
        <p:spPr>
          <a:xfrm>
            <a:off x="9985158" y="4476611"/>
            <a:ext cx="0" cy="1681726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54" name="Straight Connector 53">
            <a:extLst>
              <a:ext uri="{FF2B5EF4-FFF2-40B4-BE49-F238E27FC236}">
                <a16:creationId xmlns:a16="http://schemas.microsoft.com/office/drawing/2014/main" id="{854C4F46-55E4-026E-67C2-C2771E94B507}"/>
              </a:ext>
            </a:extLst>
          </p:cNvPr>
          <p:cNvCxnSpPr>
            <a:cxnSpLocks/>
          </p:cNvCxnSpPr>
          <p:nvPr/>
        </p:nvCxnSpPr>
        <p:spPr>
          <a:xfrm>
            <a:off x="9985159" y="4994897"/>
            <a:ext cx="774211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55" name="TextBox 54">
            <a:extLst>
              <a:ext uri="{FF2B5EF4-FFF2-40B4-BE49-F238E27FC236}">
                <a16:creationId xmlns:a16="http://schemas.microsoft.com/office/drawing/2014/main" id="{13709475-FDCB-B1F9-3BBE-1789951C34BE}"/>
              </a:ext>
            </a:extLst>
          </p:cNvPr>
          <p:cNvSpPr txBox="1"/>
          <p:nvPr/>
        </p:nvSpPr>
        <p:spPr>
          <a:xfrm>
            <a:off x="10000189" y="4476611"/>
            <a:ext cx="840374" cy="5436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933" dirty="0">
                <a:latin typeface="UTM Avo" panose="02040603050506020204" pitchFamily="18" charset="0"/>
                <a:cs typeface="Arial" panose="020B0604020202020204" pitchFamily="34" charset="0"/>
              </a:rPr>
              <a:t>59</a:t>
            </a:r>
            <a:endParaRPr lang="en-VN" sz="2933" dirty="0"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425366AD-B792-E07A-5178-E4375F746B94}"/>
              </a:ext>
            </a:extLst>
          </p:cNvPr>
          <p:cNvSpPr txBox="1"/>
          <p:nvPr/>
        </p:nvSpPr>
        <p:spPr>
          <a:xfrm>
            <a:off x="10327850" y="5122700"/>
            <a:ext cx="431520" cy="5436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933" b="1" dirty="0">
                <a:solidFill>
                  <a:srgbClr val="C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5</a:t>
            </a:r>
            <a:endParaRPr lang="en-VN" sz="2933" b="1" dirty="0">
              <a:solidFill>
                <a:srgbClr val="C0000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cxnSp>
        <p:nvCxnSpPr>
          <p:cNvPr id="57" name="Straight Connector 56">
            <a:extLst>
              <a:ext uri="{FF2B5EF4-FFF2-40B4-BE49-F238E27FC236}">
                <a16:creationId xmlns:a16="http://schemas.microsoft.com/office/drawing/2014/main" id="{262671E4-103A-A144-B19C-9E2C24B5385C}"/>
              </a:ext>
            </a:extLst>
          </p:cNvPr>
          <p:cNvCxnSpPr>
            <a:cxnSpLocks/>
          </p:cNvCxnSpPr>
          <p:nvPr/>
        </p:nvCxnSpPr>
        <p:spPr>
          <a:xfrm>
            <a:off x="9137053" y="5765971"/>
            <a:ext cx="751695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58" name="TextBox 20">
            <a:extLst>
              <a:ext uri="{FF2B5EF4-FFF2-40B4-BE49-F238E27FC236}">
                <a16:creationId xmlns:a16="http://schemas.microsoft.com/office/drawing/2014/main" id="{182EDB56-C211-3D44-4287-5B733A0397BE}"/>
              </a:ext>
            </a:extLst>
          </p:cNvPr>
          <p:cNvSpPr txBox="1"/>
          <p:nvPr/>
        </p:nvSpPr>
        <p:spPr>
          <a:xfrm>
            <a:off x="5360447" y="3598175"/>
            <a:ext cx="1395239" cy="59343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933" b="1" u="sng" dirty="0" err="1">
                <a:latin typeface="UTM Avo" panose="02040603050506020204" pitchFamily="18" charset="0"/>
                <a:cs typeface="Arial" panose="020B0604020202020204" pitchFamily="34" charset="0"/>
              </a:rPr>
              <a:t>Trả</a:t>
            </a:r>
            <a:r>
              <a:rPr lang="en-US" sz="2933" b="1" u="sng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933" b="1" u="sng" dirty="0" err="1">
                <a:latin typeface="UTM Avo" panose="02040603050506020204" pitchFamily="18" charset="0"/>
                <a:cs typeface="Arial" panose="020B0604020202020204" pitchFamily="34" charset="0"/>
              </a:rPr>
              <a:t>lời</a:t>
            </a:r>
            <a:r>
              <a:rPr lang="en-US" sz="2933" b="1" u="sng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4561125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500"/>
                            </p:stCondLst>
                            <p:childTnLst>
                              <p:par>
                                <p:cTn id="28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500"/>
                            </p:stCondLst>
                            <p:childTnLst>
                              <p:par>
                                <p:cTn id="37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/>
                                        <p:tgtEl>
                                          <p:spTgt spid="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000"/>
                            </p:stCondLst>
                            <p:childTnLst>
                              <p:par>
                                <p:cTn id="42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500"/>
                            </p:stCondLst>
                            <p:childTnLst>
                              <p:par>
                                <p:cTn id="47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/>
                                        <p:tgtEl>
                                          <p:spTgt spid="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50" dur="500"/>
                                        <p:tgtEl>
                                          <p:spTgt spid="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/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56" dur="500"/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00"/>
                            </p:stCondLst>
                            <p:childTnLst>
                              <p:par>
                                <p:cTn id="61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1000"/>
                            </p:stCondLst>
                            <p:childTnLst>
                              <p:par>
                                <p:cTn id="66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1500"/>
                            </p:stCondLst>
                            <p:childTnLst>
                              <p:par>
                                <p:cTn id="71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2000"/>
                            </p:stCondLst>
                            <p:childTnLst>
                              <p:par>
                                <p:cTn id="76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8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2500"/>
                            </p:stCondLst>
                            <p:childTnLst>
                              <p:par>
                                <p:cTn id="80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/>
                                        <p:tgtEl>
                                          <p:spTgt spid="4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83" dur="500"/>
                                        <p:tgtEl>
                                          <p:spTgt spid="4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3000"/>
                            </p:stCondLst>
                            <p:childTnLst>
                              <p:par>
                                <p:cTn id="8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3500"/>
                            </p:stCondLst>
                            <p:childTnLst>
                              <p:par>
                                <p:cTn id="90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2" dur="500"/>
                                        <p:tgtEl>
                                          <p:spTgt spid="4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93" dur="500"/>
                                        <p:tgtEl>
                                          <p:spTgt spid="4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8" dur="500"/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99" dur="500"/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500"/>
                            </p:stCondLst>
                            <p:childTnLst>
                              <p:par>
                                <p:cTn id="104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6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1000"/>
                            </p:stCondLst>
                            <p:childTnLst>
                              <p:par>
                                <p:cTn id="109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1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2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14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6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7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19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1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2500"/>
                            </p:stCondLst>
                            <p:childTnLst>
                              <p:par>
                                <p:cTn id="123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5" dur="500"/>
                                        <p:tgtEl>
                                          <p:spTgt spid="4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26" dur="500"/>
                                        <p:tgtEl>
                                          <p:spTgt spid="4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7" fill="hold">
                            <p:stCondLst>
                              <p:cond delay="3000"/>
                            </p:stCondLst>
                            <p:childTnLst>
                              <p:par>
                                <p:cTn id="128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0" dur="500"/>
                                        <p:tgtEl>
                                          <p:spTgt spid="4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31" dur="500"/>
                                        <p:tgtEl>
                                          <p:spTgt spid="4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3500"/>
                            </p:stCondLst>
                            <p:childTnLst>
                              <p:par>
                                <p:cTn id="133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5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6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7" fill="hold">
                      <p:stCondLst>
                        <p:cond delay="indefinite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1" dur="500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42" dur="500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5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6" fill="hold">
                            <p:stCondLst>
                              <p:cond delay="500"/>
                            </p:stCondLst>
                            <p:childTnLst>
                              <p:par>
                                <p:cTn id="147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9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0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1" fill="hold">
                            <p:stCondLst>
                              <p:cond delay="1000"/>
                            </p:stCondLst>
                            <p:childTnLst>
                              <p:par>
                                <p:cTn id="152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4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5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6" fill="hold">
                            <p:stCondLst>
                              <p:cond delay="1500"/>
                            </p:stCondLst>
                            <p:childTnLst>
                              <p:par>
                                <p:cTn id="157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9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0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1" fill="hold">
                            <p:stCondLst>
                              <p:cond delay="2000"/>
                            </p:stCondLst>
                            <p:childTnLst>
                              <p:par>
                                <p:cTn id="162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4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5" fill="hold">
                            <p:stCondLst>
                              <p:cond delay="2500"/>
                            </p:stCondLst>
                            <p:childTnLst>
                              <p:par>
                                <p:cTn id="166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8" dur="500"/>
                                        <p:tgtEl>
                                          <p:spTgt spid="5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69" dur="500"/>
                                        <p:tgtEl>
                                          <p:spTgt spid="5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0" fill="hold">
                            <p:stCondLst>
                              <p:cond delay="3000"/>
                            </p:stCondLst>
                            <p:childTnLst>
                              <p:par>
                                <p:cTn id="171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3" dur="500"/>
                                        <p:tgtEl>
                                          <p:spTgt spid="5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74" dur="500"/>
                                        <p:tgtEl>
                                          <p:spTgt spid="5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5" fill="hold">
                            <p:stCondLst>
                              <p:cond delay="3500"/>
                            </p:stCondLst>
                            <p:childTnLst>
                              <p:par>
                                <p:cTn id="176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8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9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" grpId="0" animBg="1"/>
      <p:bldP spid="61" grpId="0" animBg="1"/>
      <p:bldP spid="62" grpId="0" animBg="1"/>
      <p:bldP spid="59" grpId="0" animBg="1"/>
      <p:bldP spid="37" grpId="0"/>
      <p:bldP spid="38" grpId="0"/>
      <p:bldP spid="43" grpId="0"/>
      <p:bldP spid="44" grpId="0"/>
      <p:bldP spid="49" grpId="0"/>
      <p:bldP spid="50" grpId="0"/>
      <p:bldP spid="55" grpId="0"/>
      <p:bldP spid="56" grpId="0"/>
      <p:bldP spid="5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631EC15C-4F50-D363-C3AD-A6E17BA196A9}"/>
              </a:ext>
            </a:extLst>
          </p:cNvPr>
          <p:cNvSpPr/>
          <p:nvPr/>
        </p:nvSpPr>
        <p:spPr>
          <a:xfrm>
            <a:off x="812800" y="1706880"/>
            <a:ext cx="640080" cy="457200"/>
          </a:xfrm>
          <a:prstGeom prst="roundRect">
            <a:avLst/>
          </a:prstGeom>
          <a:solidFill>
            <a:schemeClr val="accent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b="1" dirty="0">
                <a:solidFill>
                  <a:schemeClr val="tx1"/>
                </a:solidFill>
                <a:latin typeface="UTM Avo" panose="02040603050506020204" pitchFamily="18" charset="0"/>
              </a:rPr>
              <a:t>03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CCE4AAE-802D-2A1C-CF78-C08FCD693EF5}"/>
              </a:ext>
            </a:extLst>
          </p:cNvPr>
          <p:cNvSpPr txBox="1"/>
          <p:nvPr/>
        </p:nvSpPr>
        <p:spPr>
          <a:xfrm>
            <a:off x="1635759" y="1580243"/>
            <a:ext cx="4818305" cy="2591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1000"/>
              </a:spcAft>
            </a:pPr>
            <a:r>
              <a:rPr lang="vi-VN" sz="20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Mỗi toa tàu chở được 60 tấn hàng.</a:t>
            </a:r>
            <a:endParaRPr lang="en-US" sz="2000" dirty="0">
              <a:latin typeface="UTM Avo" panose="02040603050506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1000"/>
              </a:spcAft>
            </a:pPr>
            <a:r>
              <a:rPr lang="vi-VN" sz="20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a) Cần bao nhiêu toa tàu để chở hết 480 tấn hàng?</a:t>
            </a:r>
          </a:p>
          <a:p>
            <a:pPr algn="just">
              <a:lnSpc>
                <a:spcPct val="150000"/>
              </a:lnSpc>
              <a:spcAft>
                <a:spcPts val="1000"/>
              </a:spcAft>
            </a:pPr>
            <a:r>
              <a:rPr lang="vi-VN" sz="20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b) Cần ít nhất bao nhiêu toa tàu để chở hết 590 tấn hàng?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9F1A080-6C2D-F1D5-71D4-61D9DBEC1C76}"/>
              </a:ext>
            </a:extLst>
          </p:cNvPr>
          <p:cNvSpPr txBox="1"/>
          <p:nvPr/>
        </p:nvSpPr>
        <p:spPr>
          <a:xfrm>
            <a:off x="655568" y="4172043"/>
            <a:ext cx="6778688" cy="2482796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algn="ctr">
              <a:lnSpc>
                <a:spcPct val="125000"/>
              </a:lnSpc>
              <a:spcAft>
                <a:spcPts val="1000"/>
              </a:spcAft>
              <a:defRPr sz="2000" b="1" u="sng">
                <a:effectLst/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Bài </a:t>
            </a:r>
            <a:r>
              <a:rPr lang="en-US" dirty="0" err="1"/>
              <a:t>giải</a:t>
            </a:r>
            <a:endParaRPr lang="en-VN" dirty="0"/>
          </a:p>
          <a:p>
            <a:r>
              <a:rPr lang="vi-VN" b="0" u="none" dirty="0"/>
              <a:t>a) Để chở hết 480 tấn hàng cần số toa tàu là:</a:t>
            </a:r>
          </a:p>
          <a:p>
            <a:r>
              <a:rPr lang="vi-VN" b="0" u="none" dirty="0"/>
              <a:t>480 : 60 = 8 (toa)</a:t>
            </a:r>
            <a:endParaRPr lang="en-US" b="0" u="none" dirty="0"/>
          </a:p>
          <a:p>
            <a:pPr algn="l"/>
            <a:r>
              <a:rPr lang="en-US" b="0" u="none" dirty="0"/>
              <a:t>      </a:t>
            </a:r>
            <a:r>
              <a:rPr lang="vi-VN" b="0" u="none" dirty="0"/>
              <a:t>b)</a:t>
            </a:r>
            <a:r>
              <a:rPr lang="en-US" b="0" u="none" dirty="0"/>
              <a:t> Ta </a:t>
            </a:r>
            <a:r>
              <a:rPr lang="en-US" b="0" u="none" dirty="0" err="1"/>
              <a:t>có</a:t>
            </a:r>
            <a:r>
              <a:rPr lang="en-US" b="0" u="none" dirty="0"/>
              <a:t>:</a:t>
            </a:r>
            <a:r>
              <a:rPr lang="vi-VN" b="0" u="none" dirty="0"/>
              <a:t> 590 : 60 = 9 (dư 50)</a:t>
            </a:r>
          </a:p>
          <a:p>
            <a:r>
              <a:rPr lang="vi-VN" b="0" u="none" dirty="0"/>
              <a:t>Vậy để chở hết 590 tấn hàng cần ít nhất 10 toa tàu.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EAB5DE9-9324-7650-4E3F-146A6BF2246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80575" y="1706880"/>
            <a:ext cx="5710837" cy="17338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60043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D61805FE-F4B8-89FA-B008-9FB0A4F1061C}"/>
              </a:ext>
            </a:extLst>
          </p:cNvPr>
          <p:cNvSpPr txBox="1"/>
          <p:nvPr/>
        </p:nvSpPr>
        <p:spPr>
          <a:xfrm>
            <a:off x="1534160" y="1589692"/>
            <a:ext cx="8940800" cy="14738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Aft>
                <a:spcPts val="1000"/>
              </a:spcAft>
            </a:pPr>
            <a:r>
              <a:rPr lang="vi-VN" sz="3200" b="1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Qua bài học hôm nay, em biết thêm được điều gì?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FCC59AC4-055B-1FD9-7C2F-237284BA296D}"/>
              </a:ext>
            </a:extLst>
          </p:cNvPr>
          <p:cNvSpPr txBox="1"/>
          <p:nvPr/>
        </p:nvSpPr>
        <p:spPr>
          <a:xfrm>
            <a:off x="1145664" y="1459627"/>
            <a:ext cx="9723120" cy="14738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Aft>
                <a:spcPts val="1000"/>
              </a:spcAft>
            </a:pPr>
            <a:r>
              <a:rPr lang="vi-VN" sz="3200" b="1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Khi thực hiện phép chia một số cho số có hai chữ số, em nhắn bạn cần lưu ý những gì?</a:t>
            </a:r>
          </a:p>
        </p:txBody>
      </p:sp>
    </p:spTree>
    <p:extLst>
      <p:ext uri="{BB962C8B-B14F-4D97-AF65-F5344CB8AC3E}">
        <p14:creationId xmlns:p14="http://schemas.microsoft.com/office/powerpoint/2010/main" val="18406448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192;p6">
            <a:hlinkClick r:id="rId4"/>
            <a:extLst>
              <a:ext uri="{FF2B5EF4-FFF2-40B4-BE49-F238E27FC236}">
                <a16:creationId xmlns:a16="http://schemas.microsoft.com/office/drawing/2014/main" id="{3DCA12CE-8467-83C3-118B-4BE089F02ABE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662693" y="2657109"/>
            <a:ext cx="2866614" cy="187996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oogle Shape;2813;p56">
            <a:extLst>
              <a:ext uri="{FF2B5EF4-FFF2-40B4-BE49-F238E27FC236}">
                <a16:creationId xmlns:a16="http://schemas.microsoft.com/office/drawing/2014/main" id="{E69692BD-BC2E-8764-1FB9-E2B67904CC66}"/>
              </a:ext>
            </a:extLst>
          </p:cNvPr>
          <p:cNvGrpSpPr/>
          <p:nvPr/>
        </p:nvGrpSpPr>
        <p:grpSpPr>
          <a:xfrm>
            <a:off x="2587338" y="2162361"/>
            <a:ext cx="3142799" cy="1746026"/>
            <a:chOff x="2475929" y="1409100"/>
            <a:chExt cx="4192200" cy="2329036"/>
          </a:xfrm>
          <a:solidFill>
            <a:schemeClr val="accent2"/>
          </a:solidFill>
        </p:grpSpPr>
        <p:grpSp>
          <p:nvGrpSpPr>
            <p:cNvPr id="3" name="Google Shape;2814;p56">
              <a:extLst>
                <a:ext uri="{FF2B5EF4-FFF2-40B4-BE49-F238E27FC236}">
                  <a16:creationId xmlns:a16="http://schemas.microsoft.com/office/drawing/2014/main" id="{048B393E-0D61-67A3-ADC7-EE9D1ED0BF06}"/>
                </a:ext>
              </a:extLst>
            </p:cNvPr>
            <p:cNvGrpSpPr/>
            <p:nvPr/>
          </p:nvGrpSpPr>
          <p:grpSpPr>
            <a:xfrm>
              <a:off x="2475929" y="1409100"/>
              <a:ext cx="4192200" cy="2329036"/>
              <a:chOff x="2475929" y="1409100"/>
              <a:chExt cx="4192200" cy="2329036"/>
            </a:xfrm>
            <a:grpFill/>
          </p:grpSpPr>
          <p:sp>
            <p:nvSpPr>
              <p:cNvPr id="5" name="Google Shape;2815;p56">
                <a:extLst>
                  <a:ext uri="{FF2B5EF4-FFF2-40B4-BE49-F238E27FC236}">
                    <a16:creationId xmlns:a16="http://schemas.microsoft.com/office/drawing/2014/main" id="{589BA6D3-58CD-4488-0E38-241396A859D2}"/>
                  </a:ext>
                </a:extLst>
              </p:cNvPr>
              <p:cNvSpPr/>
              <p:nvPr/>
            </p:nvSpPr>
            <p:spPr>
              <a:xfrm>
                <a:off x="2475929" y="3556636"/>
                <a:ext cx="4192200" cy="181500"/>
              </a:xfrm>
              <a:prstGeom prst="roundRect">
                <a:avLst>
                  <a:gd name="adj" fmla="val 24076"/>
                </a:avLst>
              </a:prstGeom>
              <a:grpFill/>
              <a:ln w="1905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" name="Google Shape;2816;p56">
                <a:extLst>
                  <a:ext uri="{FF2B5EF4-FFF2-40B4-BE49-F238E27FC236}">
                    <a16:creationId xmlns:a16="http://schemas.microsoft.com/office/drawing/2014/main" id="{B65DD50C-70E0-7EDB-24FA-941214C9FFD6}"/>
                  </a:ext>
                </a:extLst>
              </p:cNvPr>
              <p:cNvSpPr/>
              <p:nvPr/>
            </p:nvSpPr>
            <p:spPr>
              <a:xfrm>
                <a:off x="2769475" y="1409100"/>
                <a:ext cx="3605100" cy="2147700"/>
              </a:xfrm>
              <a:prstGeom prst="roundRect">
                <a:avLst>
                  <a:gd name="adj" fmla="val 6101"/>
                </a:avLst>
              </a:prstGeom>
              <a:solidFill>
                <a:schemeClr val="accent2">
                  <a:lumMod val="20000"/>
                  <a:lumOff val="80000"/>
                </a:schemeClr>
              </a:solidFill>
              <a:ln w="1905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7" name="Google Shape;2817;p56">
                <a:extLst>
                  <a:ext uri="{FF2B5EF4-FFF2-40B4-BE49-F238E27FC236}">
                    <a16:creationId xmlns:a16="http://schemas.microsoft.com/office/drawing/2014/main" id="{FB6A8CAD-52F1-BA2B-B14F-27C3962D8EE3}"/>
                  </a:ext>
                </a:extLst>
              </p:cNvPr>
              <p:cNvSpPr/>
              <p:nvPr/>
            </p:nvSpPr>
            <p:spPr>
              <a:xfrm>
                <a:off x="4208075" y="3556625"/>
                <a:ext cx="727800" cy="80100"/>
              </a:xfrm>
              <a:prstGeom prst="roundRect">
                <a:avLst>
                  <a:gd name="adj" fmla="val 50000"/>
                </a:avLst>
              </a:prstGeom>
              <a:grpFill/>
              <a:ln w="1905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4" name="Google Shape;2818;p56">
              <a:extLst>
                <a:ext uri="{FF2B5EF4-FFF2-40B4-BE49-F238E27FC236}">
                  <a16:creationId xmlns:a16="http://schemas.microsoft.com/office/drawing/2014/main" id="{2514CB88-3925-82C9-D82D-B1ACE5295585}"/>
                </a:ext>
              </a:extLst>
            </p:cNvPr>
            <p:cNvSpPr/>
            <p:nvPr/>
          </p:nvSpPr>
          <p:spPr>
            <a:xfrm>
              <a:off x="4540627" y="1472528"/>
              <a:ext cx="62700" cy="62700"/>
            </a:xfrm>
            <a:prstGeom prst="ellipse">
              <a:avLst/>
            </a:prstGeom>
            <a:grpFill/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" name="Google Shape;2813;p56">
            <a:extLst>
              <a:ext uri="{FF2B5EF4-FFF2-40B4-BE49-F238E27FC236}">
                <a16:creationId xmlns:a16="http://schemas.microsoft.com/office/drawing/2014/main" id="{27ADE279-C5C1-7CC0-5017-7885514F0142}"/>
              </a:ext>
            </a:extLst>
          </p:cNvPr>
          <p:cNvGrpSpPr/>
          <p:nvPr/>
        </p:nvGrpSpPr>
        <p:grpSpPr>
          <a:xfrm>
            <a:off x="6485921" y="2162361"/>
            <a:ext cx="3142799" cy="1746026"/>
            <a:chOff x="2475929" y="1409100"/>
            <a:chExt cx="4192200" cy="2329036"/>
          </a:xfrm>
          <a:solidFill>
            <a:schemeClr val="accent2"/>
          </a:solidFill>
        </p:grpSpPr>
        <p:grpSp>
          <p:nvGrpSpPr>
            <p:cNvPr id="9" name="Google Shape;2814;p56">
              <a:extLst>
                <a:ext uri="{FF2B5EF4-FFF2-40B4-BE49-F238E27FC236}">
                  <a16:creationId xmlns:a16="http://schemas.microsoft.com/office/drawing/2014/main" id="{A269A6B1-B4A6-6610-A88B-5D216F3DBBDC}"/>
                </a:ext>
              </a:extLst>
            </p:cNvPr>
            <p:cNvGrpSpPr/>
            <p:nvPr/>
          </p:nvGrpSpPr>
          <p:grpSpPr>
            <a:xfrm>
              <a:off x="2475929" y="1409100"/>
              <a:ext cx="4192200" cy="2329036"/>
              <a:chOff x="2475929" y="1409100"/>
              <a:chExt cx="4192200" cy="2329036"/>
            </a:xfrm>
            <a:grpFill/>
          </p:grpSpPr>
          <p:sp>
            <p:nvSpPr>
              <p:cNvPr id="11" name="Google Shape;2815;p56">
                <a:extLst>
                  <a:ext uri="{FF2B5EF4-FFF2-40B4-BE49-F238E27FC236}">
                    <a16:creationId xmlns:a16="http://schemas.microsoft.com/office/drawing/2014/main" id="{3B511914-1266-F264-819F-B468EB2ABDC3}"/>
                  </a:ext>
                </a:extLst>
              </p:cNvPr>
              <p:cNvSpPr/>
              <p:nvPr/>
            </p:nvSpPr>
            <p:spPr>
              <a:xfrm>
                <a:off x="2475929" y="3556636"/>
                <a:ext cx="4192200" cy="181500"/>
              </a:xfrm>
              <a:prstGeom prst="roundRect">
                <a:avLst>
                  <a:gd name="adj" fmla="val 24076"/>
                </a:avLst>
              </a:prstGeom>
              <a:grpFill/>
              <a:ln w="1905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" name="Google Shape;2816;p56">
                <a:extLst>
                  <a:ext uri="{FF2B5EF4-FFF2-40B4-BE49-F238E27FC236}">
                    <a16:creationId xmlns:a16="http://schemas.microsoft.com/office/drawing/2014/main" id="{ED4E6027-345B-9D64-FD71-BFD717CCB28E}"/>
                  </a:ext>
                </a:extLst>
              </p:cNvPr>
              <p:cNvSpPr/>
              <p:nvPr/>
            </p:nvSpPr>
            <p:spPr>
              <a:xfrm>
                <a:off x="2769475" y="1409100"/>
                <a:ext cx="3605100" cy="2147700"/>
              </a:xfrm>
              <a:prstGeom prst="roundRect">
                <a:avLst>
                  <a:gd name="adj" fmla="val 6101"/>
                </a:avLst>
              </a:prstGeom>
              <a:solidFill>
                <a:schemeClr val="accent2">
                  <a:lumMod val="20000"/>
                  <a:lumOff val="80000"/>
                </a:schemeClr>
              </a:solidFill>
              <a:ln w="1905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3" name="Google Shape;2817;p56">
                <a:extLst>
                  <a:ext uri="{FF2B5EF4-FFF2-40B4-BE49-F238E27FC236}">
                    <a16:creationId xmlns:a16="http://schemas.microsoft.com/office/drawing/2014/main" id="{CA0A627C-6500-356C-4872-6FAE6EEA4950}"/>
                  </a:ext>
                </a:extLst>
              </p:cNvPr>
              <p:cNvSpPr/>
              <p:nvPr/>
            </p:nvSpPr>
            <p:spPr>
              <a:xfrm>
                <a:off x="4208075" y="3556625"/>
                <a:ext cx="727800" cy="80100"/>
              </a:xfrm>
              <a:prstGeom prst="roundRect">
                <a:avLst>
                  <a:gd name="adj" fmla="val 50000"/>
                </a:avLst>
              </a:prstGeom>
              <a:grpFill/>
              <a:ln w="1905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0" name="Google Shape;2818;p56">
              <a:extLst>
                <a:ext uri="{FF2B5EF4-FFF2-40B4-BE49-F238E27FC236}">
                  <a16:creationId xmlns:a16="http://schemas.microsoft.com/office/drawing/2014/main" id="{DA095A6C-F066-C53B-3125-2CF0CCB4EA88}"/>
                </a:ext>
              </a:extLst>
            </p:cNvPr>
            <p:cNvSpPr/>
            <p:nvPr/>
          </p:nvSpPr>
          <p:spPr>
            <a:xfrm>
              <a:off x="4540627" y="1472528"/>
              <a:ext cx="62700" cy="62700"/>
            </a:xfrm>
            <a:prstGeom prst="ellipse">
              <a:avLst/>
            </a:prstGeom>
            <a:grpFill/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3F856922-F7CD-DBB1-8360-98888FC6C773}"/>
              </a:ext>
            </a:extLst>
          </p:cNvPr>
          <p:cNvSpPr txBox="1"/>
          <p:nvPr/>
        </p:nvSpPr>
        <p:spPr>
          <a:xfrm>
            <a:off x="3010726" y="2293873"/>
            <a:ext cx="2295940" cy="958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000" dirty="0">
                <a:latin typeface="UTM Avo" panose="02040603050506020204" pitchFamily="18" charset="0"/>
                <a:ea typeface="Calibri" panose="020F0502020204030204" pitchFamily="34" charset="0"/>
              </a:rPr>
              <a:t>Ôn </a:t>
            </a:r>
            <a:r>
              <a:rPr lang="en-US" sz="2000" dirty="0" err="1">
                <a:latin typeface="UTM Avo" panose="02040603050506020204" pitchFamily="18" charset="0"/>
                <a:ea typeface="Calibri" panose="020F0502020204030204" pitchFamily="34" charset="0"/>
              </a:rPr>
              <a:t>tập</a:t>
            </a:r>
            <a:r>
              <a:rPr lang="en-US" sz="2000" dirty="0">
                <a:latin typeface="UTM Avo" panose="02040603050506020204" pitchFamily="18" charset="0"/>
                <a:ea typeface="Calibri" panose="020F0502020204030204" pitchFamily="34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ea typeface="Calibri" panose="020F0502020204030204" pitchFamily="34" charset="0"/>
              </a:rPr>
              <a:t>kiến</a:t>
            </a:r>
            <a:r>
              <a:rPr lang="en-US" sz="2000" dirty="0">
                <a:latin typeface="UTM Avo" panose="02040603050506020204" pitchFamily="18" charset="0"/>
                <a:ea typeface="Calibri" panose="020F0502020204030204" pitchFamily="34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ea typeface="Calibri" panose="020F0502020204030204" pitchFamily="34" charset="0"/>
              </a:rPr>
              <a:t>thức</a:t>
            </a:r>
            <a:r>
              <a:rPr lang="en-US" sz="2000" dirty="0">
                <a:latin typeface="UTM Avo" panose="02040603050506020204" pitchFamily="18" charset="0"/>
                <a:ea typeface="Calibri" panose="020F0502020204030204" pitchFamily="34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ea typeface="Calibri" panose="020F0502020204030204" pitchFamily="34" charset="0"/>
              </a:rPr>
              <a:t>đã</a:t>
            </a:r>
            <a:r>
              <a:rPr lang="en-US" sz="2000" dirty="0">
                <a:latin typeface="UTM Avo" panose="02040603050506020204" pitchFamily="18" charset="0"/>
                <a:ea typeface="Calibri" panose="020F0502020204030204" pitchFamily="34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ea typeface="Calibri" panose="020F0502020204030204" pitchFamily="34" charset="0"/>
              </a:rPr>
              <a:t>học</a:t>
            </a:r>
            <a:endParaRPr lang="en-US" sz="2000" dirty="0">
              <a:latin typeface="UTM Avo" panose="02040603050506020204" pitchFamily="18" charset="0"/>
              <a:ea typeface="Calibri" panose="020F050202020403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20C22F3-1D2F-D176-A30B-05C34ECD1318}"/>
              </a:ext>
            </a:extLst>
          </p:cNvPr>
          <p:cNvSpPr txBox="1"/>
          <p:nvPr/>
        </p:nvSpPr>
        <p:spPr>
          <a:xfrm>
            <a:off x="6932814" y="2268310"/>
            <a:ext cx="2295940" cy="958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000" dirty="0">
                <a:effectLst/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Hoàn </a:t>
            </a:r>
            <a:r>
              <a:rPr lang="en-US" sz="2000" dirty="0" err="1">
                <a:effectLst/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thành</a:t>
            </a:r>
            <a:r>
              <a:rPr lang="en-US" sz="2000" dirty="0">
                <a:effectLst/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bài</a:t>
            </a:r>
            <a:r>
              <a:rPr lang="en-US" sz="2000" dirty="0">
                <a:effectLst/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tập</a:t>
            </a:r>
            <a:r>
              <a:rPr lang="en-US" sz="2000" dirty="0">
                <a:effectLst/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trong</a:t>
            </a:r>
            <a:r>
              <a:rPr lang="en-US" sz="2000" dirty="0">
                <a:effectLst/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VBT</a:t>
            </a:r>
            <a:endParaRPr lang="en-VN" sz="2000" dirty="0">
              <a:effectLst/>
              <a:latin typeface="UTM Avo" panose="02040603050506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3EAC2217-DE0E-9730-2CDC-B02D6F57905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68811" y="3358481"/>
            <a:ext cx="932769" cy="932769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BC15673D-FC98-7274-A138-1139896D38B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14399" y="3353609"/>
            <a:ext cx="932769" cy="93276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ACB027CB-33A2-DB8E-FDCD-11D3E26EE0D0}"/>
              </a:ext>
            </a:extLst>
          </p:cNvPr>
          <p:cNvSpPr/>
          <p:nvPr/>
        </p:nvSpPr>
        <p:spPr>
          <a:xfrm>
            <a:off x="4775418" y="3585180"/>
            <a:ext cx="2944537" cy="2958470"/>
          </a:xfrm>
          <a:prstGeom prst="roundRect">
            <a:avLst/>
          </a:prstGeom>
          <a:solidFill>
            <a:schemeClr val="accent2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3EB4BD1-2902-EC4A-0F38-79BCCA9B2602}"/>
              </a:ext>
            </a:extLst>
          </p:cNvPr>
          <p:cNvSpPr txBox="1"/>
          <p:nvPr/>
        </p:nvSpPr>
        <p:spPr>
          <a:xfrm>
            <a:off x="454403" y="574846"/>
            <a:ext cx="11367083" cy="1411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Để kết nối cộng đồng giáo viên và nhận thêm nhiều tài liệu giảng dạy, 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mời quý thầy cô tham gia Group Facebook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theo đường link:  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277F7C17-E574-9332-676F-7B4FC88CD262}"/>
              </a:ext>
            </a:extLst>
          </p:cNvPr>
          <p:cNvSpPr/>
          <p:nvPr/>
        </p:nvSpPr>
        <p:spPr>
          <a:xfrm>
            <a:off x="2441908" y="2000034"/>
            <a:ext cx="7407478" cy="461665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Box 9">
            <a:hlinkClick r:id="rId3"/>
            <a:extLst>
              <a:ext uri="{FF2B5EF4-FFF2-40B4-BE49-F238E27FC236}">
                <a16:creationId xmlns:a16="http://schemas.microsoft.com/office/drawing/2014/main" id="{EEDCC7DA-65BA-6B5F-4904-487E49566583}"/>
              </a:ext>
            </a:extLst>
          </p:cNvPr>
          <p:cNvSpPr txBox="1"/>
          <p:nvPr/>
        </p:nvSpPr>
        <p:spPr>
          <a:xfrm>
            <a:off x="2644617" y="2000034"/>
            <a:ext cx="71222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sng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Hoc10 – Đồng hành cùng giáo viên tiểu học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7B892AE-66B0-F635-0B83-4AD3E5525730}"/>
              </a:ext>
            </a:extLst>
          </p:cNvPr>
          <p:cNvSpPr txBox="1"/>
          <p:nvPr/>
        </p:nvSpPr>
        <p:spPr>
          <a:xfrm>
            <a:off x="4011326" y="2381351"/>
            <a:ext cx="4321723" cy="488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Hoặc truy cập qua QR code</a:t>
            </a:r>
          </a:p>
        </p:txBody>
      </p:sp>
      <p:pic>
        <p:nvPicPr>
          <p:cNvPr id="1026" name="Picture 2" descr="Ngón Trỏ, ngón tay, Máy tính Biểu tượng Tay - tay png tải về - Miễn phí  trong suốt Tay png Tải về.">
            <a:extLst>
              <a:ext uri="{FF2B5EF4-FFF2-40B4-BE49-F238E27FC236}">
                <a16:creationId xmlns:a16="http://schemas.microsoft.com/office/drawing/2014/main" id="{7E39AE3B-04ED-AC20-C486-F5B9A97F62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5679086" y="2851979"/>
            <a:ext cx="1053311" cy="7490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832875A-4427-A797-26A3-6FCDC20AC81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5420" y="3722149"/>
            <a:ext cx="2684532" cy="2684532"/>
          </a:xfrm>
          <a:prstGeom prst="roundRect">
            <a:avLst>
              <a:gd name="adj" fmla="val 12957"/>
            </a:avLst>
          </a:prstGeom>
        </p:spPr>
      </p:pic>
    </p:spTree>
    <p:extLst>
      <p:ext uri="{BB962C8B-B14F-4D97-AF65-F5344CB8AC3E}">
        <p14:creationId xmlns:p14="http://schemas.microsoft.com/office/powerpoint/2010/main" val="24753356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mph" presetSubtype="2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5E0B3"/>
                                      </p:to>
                                    </p:animClr>
                                    <p:set>
                                      <p:cBhvr>
                                        <p:cTn id="1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21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0" grpId="0"/>
    </p:bldLst>
  </p:timing>
</p:sld>
</file>

<file path=ppt/theme/theme1.xml><?xml version="1.0" encoding="utf-8"?>
<a:theme xmlns:a="http://schemas.openxmlformats.org/drawingml/2006/main" name="1_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65</TotalTime>
  <Words>443</Words>
  <Application>Microsoft Office PowerPoint</Application>
  <PresentationFormat>Widescreen</PresentationFormat>
  <Paragraphs>146</Paragraphs>
  <Slides>15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15</vt:i4>
      </vt:variant>
    </vt:vector>
  </HeadingPairs>
  <TitlesOfParts>
    <vt:vector size="22" baseType="lpstr">
      <vt:lpstr>Arial</vt:lpstr>
      <vt:lpstr>Calibri</vt:lpstr>
      <vt:lpstr>UTM Avo</vt:lpstr>
      <vt:lpstr>Calibri Light</vt:lpstr>
      <vt:lpstr>1_Office Theme</vt:lpstr>
      <vt:lpstr>Office Theme</vt:lpstr>
      <vt:lpstr>3_Office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</dc:creator>
  <cp:lastModifiedBy>admin</cp:lastModifiedBy>
  <cp:revision>12</cp:revision>
  <dcterms:created xsi:type="dcterms:W3CDTF">2023-10-24T04:45:10Z</dcterms:created>
  <dcterms:modified xsi:type="dcterms:W3CDTF">2023-11-01T09:10:31Z</dcterms:modified>
</cp:coreProperties>
</file>