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60" r:id="rId2"/>
    <p:sldMasterId id="2147483672" r:id="rId3"/>
    <p:sldMasterId id="2147483699" r:id="rId4"/>
  </p:sldMasterIdLst>
  <p:notesMasterIdLst>
    <p:notesMasterId r:id="rId30"/>
  </p:notesMasterIdLst>
  <p:sldIdLst>
    <p:sldId id="256" r:id="rId5"/>
    <p:sldId id="261" r:id="rId6"/>
    <p:sldId id="262" r:id="rId7"/>
    <p:sldId id="337" r:id="rId8"/>
    <p:sldId id="338" r:id="rId9"/>
    <p:sldId id="339" r:id="rId10"/>
    <p:sldId id="333" r:id="rId11"/>
    <p:sldId id="334" r:id="rId12"/>
    <p:sldId id="280" r:id="rId13"/>
    <p:sldId id="281" r:id="rId14"/>
    <p:sldId id="340" r:id="rId15"/>
    <p:sldId id="341" r:id="rId16"/>
    <p:sldId id="260" r:id="rId17"/>
    <p:sldId id="259" r:id="rId18"/>
    <p:sldId id="284" r:id="rId19"/>
    <p:sldId id="285" r:id="rId20"/>
    <p:sldId id="286" r:id="rId21"/>
    <p:sldId id="287" r:id="rId22"/>
    <p:sldId id="288" r:id="rId23"/>
    <p:sldId id="336" r:id="rId24"/>
    <p:sldId id="342" r:id="rId25"/>
    <p:sldId id="264" r:id="rId26"/>
    <p:sldId id="265" r:id="rId27"/>
    <p:sldId id="266" r:id="rId28"/>
    <p:sldId id="275" r:id="rId29"/>
  </p:sldIdLst>
  <p:sldSz cx="12192000" cy="6858000"/>
  <p:notesSz cx="6858000" cy="9144000"/>
  <p:embeddedFontLs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Calibri Light" panose="020F0302020204030204" pitchFamily="34" charset="0"/>
      <p:regular r:id="rId35"/>
      <p:italic r:id="rId36"/>
    </p:embeddedFont>
    <p:embeddedFont>
      <p:font typeface="Cambria Math" panose="02040503050406030204" pitchFamily="18" charset="0"/>
      <p:regular r:id="rId37"/>
    </p:embeddedFont>
    <p:embeddedFont>
      <p:font typeface="UTM Avo" panose="02040603050506020204" pitchFamily="18" charset="0"/>
      <p:regular r:id="rId38"/>
      <p:bold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0" roundtripDataSignature="AMtx7miaBWwIcrU9n4N1e5s1b0zNy0su1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83" autoAdjust="0"/>
    <p:restoredTop sz="91432" autoAdjust="0"/>
  </p:normalViewPr>
  <p:slideViewPr>
    <p:cSldViewPr snapToGrid="0">
      <p:cViewPr varScale="1">
        <p:scale>
          <a:sx n="105" d="100"/>
          <a:sy n="105" d="100"/>
        </p:scale>
        <p:origin x="2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9.fntdata"/><Relationship Id="rId21" Type="http://schemas.openxmlformats.org/officeDocument/2006/relationships/slide" Target="slides/slide17.xml"/><Relationship Id="rId34" Type="http://schemas.openxmlformats.org/officeDocument/2006/relationships/font" Target="fonts/font4.fntdata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customschemas.google.com/relationships/presentationmetadata" Target="meta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6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1.fntdata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3.fntdata"/><Relationship Id="rId38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61" name="Google Shape;16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52711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850875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680502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070162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359959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số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mở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endParaRPr lang="en-US" dirty="0"/>
          </a:p>
          <a:p>
            <a:r>
              <a:rPr lang="en-US" dirty="0" err="1"/>
              <a:t>Đội</a:t>
            </a:r>
            <a:r>
              <a:rPr lang="en-US" dirty="0"/>
              <a:t> </a:t>
            </a:r>
            <a:r>
              <a:rPr lang="en-US" dirty="0" err="1"/>
              <a:t>nào</a:t>
            </a:r>
            <a:r>
              <a:rPr lang="en-US" dirty="0"/>
              <a:t> </a:t>
            </a:r>
            <a:r>
              <a:rPr lang="en-US" dirty="0" err="1"/>
              <a:t>trả</a:t>
            </a:r>
            <a:r>
              <a:rPr lang="en-US" dirty="0"/>
              <a:t> </a:t>
            </a:r>
            <a:r>
              <a:rPr lang="en-US" dirty="0" err="1"/>
              <a:t>lời</a:t>
            </a:r>
            <a:r>
              <a:rPr lang="en-US" dirty="0"/>
              <a:t> </a:t>
            </a:r>
            <a:r>
              <a:rPr lang="en-US" dirty="0" err="1"/>
              <a:t>đúng</a:t>
            </a:r>
            <a:r>
              <a:rPr lang="en-US" dirty="0"/>
              <a:t> </a:t>
            </a:r>
            <a:r>
              <a:rPr lang="en-US" dirty="0" err="1"/>
              <a:t>thì</a:t>
            </a:r>
            <a:r>
              <a:rPr lang="en-US" dirty="0"/>
              <a:t>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cột</a:t>
            </a:r>
            <a:r>
              <a:rPr lang="en-US" dirty="0"/>
              <a:t> </a:t>
            </a:r>
            <a:r>
              <a:rPr lang="en-US" dirty="0" err="1"/>
              <a:t>mỡ</a:t>
            </a:r>
            <a:r>
              <a:rPr lang="en-US" dirty="0"/>
              <a:t> của </a:t>
            </a:r>
            <a:r>
              <a:rPr lang="en-US" dirty="0" err="1"/>
              <a:t>đội</a:t>
            </a:r>
            <a:r>
              <a:rPr lang="en-US" dirty="0"/>
              <a:t> </a:t>
            </a:r>
            <a:r>
              <a:rPr lang="en-US" dirty="0" err="1"/>
              <a:t>đó</a:t>
            </a:r>
            <a:endParaRPr lang="en-US" dirty="0"/>
          </a:p>
          <a:p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đám</a:t>
            </a:r>
            <a:r>
              <a:rPr lang="en-US" dirty="0"/>
              <a:t> </a:t>
            </a:r>
            <a:r>
              <a:rPr lang="en-US" dirty="0" err="1"/>
              <a:t>trẻ</a:t>
            </a:r>
            <a:r>
              <a:rPr lang="en-US" dirty="0"/>
              <a:t> </a:t>
            </a:r>
            <a:r>
              <a:rPr lang="en-US" dirty="0" err="1"/>
              <a:t>bên</a:t>
            </a:r>
            <a:r>
              <a:rPr lang="en-US" dirty="0"/>
              <a:t> </a:t>
            </a:r>
            <a:r>
              <a:rPr lang="en-US" dirty="0" err="1"/>
              <a:t>dưới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</a:t>
            </a:r>
            <a:r>
              <a:rPr lang="en-US" dirty="0" err="1"/>
              <a:t>đến</a:t>
            </a:r>
            <a:r>
              <a:rPr lang="en-US" dirty="0"/>
              <a:t> slide </a:t>
            </a:r>
            <a:r>
              <a:rPr lang="en-US" dirty="0" err="1"/>
              <a:t>củng</a:t>
            </a:r>
            <a:r>
              <a:rPr lang="en-US" dirty="0"/>
              <a:t> </a:t>
            </a:r>
            <a:r>
              <a:rPr lang="en-US" dirty="0" err="1"/>
              <a:t>cố</a:t>
            </a:r>
            <a:r>
              <a:rPr lang="en-US" dirty="0"/>
              <a:t>, </a:t>
            </a:r>
            <a:r>
              <a:rPr lang="en-US" dirty="0" err="1"/>
              <a:t>dặn</a:t>
            </a:r>
            <a:r>
              <a:rPr lang="en-US" dirty="0"/>
              <a:t> </a:t>
            </a:r>
            <a:r>
              <a:rPr lang="en-US" dirty="0" err="1"/>
              <a:t>dò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998071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đám</a:t>
            </a:r>
            <a:r>
              <a:rPr lang="en-US" dirty="0"/>
              <a:t> </a:t>
            </a:r>
            <a:r>
              <a:rPr lang="en-US" dirty="0" err="1"/>
              <a:t>trẻ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quay </a:t>
            </a:r>
            <a:r>
              <a:rPr lang="en-US" dirty="0" err="1"/>
              <a:t>lại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</a:t>
            </a:r>
            <a:r>
              <a:rPr lang="en-US" dirty="0" err="1"/>
              <a:t>chính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796478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đám</a:t>
            </a:r>
            <a:r>
              <a:rPr lang="en-US" dirty="0"/>
              <a:t> </a:t>
            </a:r>
            <a:r>
              <a:rPr lang="en-US" dirty="0" err="1"/>
              <a:t>trẻ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quay </a:t>
            </a:r>
            <a:r>
              <a:rPr lang="en-US" dirty="0" err="1"/>
              <a:t>lại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</a:t>
            </a:r>
            <a:r>
              <a:rPr lang="en-US" dirty="0" err="1"/>
              <a:t>chính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42368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đám</a:t>
            </a:r>
            <a:r>
              <a:rPr lang="en-US" dirty="0"/>
              <a:t> </a:t>
            </a:r>
            <a:r>
              <a:rPr lang="en-US" dirty="0" err="1"/>
              <a:t>trẻ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quay </a:t>
            </a:r>
            <a:r>
              <a:rPr lang="en-US" dirty="0" err="1"/>
              <a:t>lại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</a:t>
            </a:r>
            <a:r>
              <a:rPr lang="en-US" dirty="0" err="1"/>
              <a:t>chính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17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042393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đám</a:t>
            </a:r>
            <a:r>
              <a:rPr lang="en-US" dirty="0"/>
              <a:t> </a:t>
            </a:r>
            <a:r>
              <a:rPr lang="en-US" dirty="0" err="1"/>
              <a:t>trẻ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quay </a:t>
            </a:r>
            <a:r>
              <a:rPr lang="en-US" dirty="0" err="1"/>
              <a:t>lại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</a:t>
            </a:r>
            <a:r>
              <a:rPr lang="en-US" dirty="0" err="1"/>
              <a:t>chính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18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728148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đám</a:t>
            </a:r>
            <a:r>
              <a:rPr lang="en-US" dirty="0"/>
              <a:t> </a:t>
            </a:r>
            <a:r>
              <a:rPr lang="en-US" dirty="0" err="1"/>
              <a:t>trẻ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quay </a:t>
            </a:r>
            <a:r>
              <a:rPr lang="en-US" dirty="0" err="1"/>
              <a:t>lại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</a:t>
            </a:r>
            <a:r>
              <a:rPr lang="en-US" dirty="0" err="1"/>
              <a:t>chính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19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364996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811341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14" name="Google Shape;21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3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3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3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3" name="Google Shape;93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5" name="Google Shape;105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1" name="Google Shape;111;p2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8" name="Google Shape;118;p2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2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0" name="Google Shape;120;p2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6" name="Google Shape;136;p2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7" name="Google Shape;137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2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4" name="Google Shape;14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0" name="Google Shape;15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2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6" name="Google Shape;156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372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09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860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431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129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361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937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428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398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27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450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6818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34444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90217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36586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8920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7309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66746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04256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4433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23286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149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6" name="Google Shape;86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9Slide.vn - 2019">
            <a:extLst>
              <a:ext uri="{FF2B5EF4-FFF2-40B4-BE49-F238E27FC236}">
                <a16:creationId xmlns:a16="http://schemas.microsoft.com/office/drawing/2014/main" id="{CCB7BBCD-1B94-0ABF-54FA-C41F30EA839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946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554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4-tap-1/1/390/92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4-tap-1/1/390/94/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4.png"/><Relationship Id="rId4" Type="http://schemas.openxmlformats.org/officeDocument/2006/relationships/image" Target="../media/image16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0.png"/><Relationship Id="rId4" Type="http://schemas.openxmlformats.org/officeDocument/2006/relationships/image" Target="../media/image18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3.png"/><Relationship Id="rId5" Type="http://schemas.openxmlformats.org/officeDocument/2006/relationships/image" Target="../media/image22.sv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sv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3.png"/><Relationship Id="rId18" Type="http://schemas.openxmlformats.org/officeDocument/2006/relationships/image" Target="../media/image22.svg"/><Relationship Id="rId26" Type="http://schemas.openxmlformats.org/officeDocument/2006/relationships/image" Target="../media/image38.png"/><Relationship Id="rId21" Type="http://schemas.openxmlformats.org/officeDocument/2006/relationships/image" Target="../media/image35.svg"/><Relationship Id="rId34" Type="http://schemas.openxmlformats.org/officeDocument/2006/relationships/slide" Target="slide19.xml"/><Relationship Id="rId7" Type="http://schemas.openxmlformats.org/officeDocument/2006/relationships/image" Target="../media/image19.png"/><Relationship Id="rId12" Type="http://schemas.openxmlformats.org/officeDocument/2006/relationships/image" Target="../media/image31.svg"/><Relationship Id="rId17" Type="http://schemas.openxmlformats.org/officeDocument/2006/relationships/image" Target="../media/image21.png"/><Relationship Id="rId25" Type="http://schemas.openxmlformats.org/officeDocument/2006/relationships/slide" Target="slide16.xml"/><Relationship Id="rId33" Type="http://schemas.openxmlformats.org/officeDocument/2006/relationships/image" Target="../media/image43.sv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33.svg"/><Relationship Id="rId20" Type="http://schemas.openxmlformats.org/officeDocument/2006/relationships/image" Target="../media/image34.png"/><Relationship Id="rId29" Type="http://schemas.openxmlformats.org/officeDocument/2006/relationships/image" Target="../media/image40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6.svg"/><Relationship Id="rId11" Type="http://schemas.openxmlformats.org/officeDocument/2006/relationships/image" Target="../media/image30.png"/><Relationship Id="rId24" Type="http://schemas.openxmlformats.org/officeDocument/2006/relationships/image" Target="../media/image37.svg"/><Relationship Id="rId32" Type="http://schemas.openxmlformats.org/officeDocument/2006/relationships/image" Target="../media/image42.png"/><Relationship Id="rId37" Type="http://schemas.openxmlformats.org/officeDocument/2006/relationships/image" Target="../media/image27.png"/><Relationship Id="rId5" Type="http://schemas.openxmlformats.org/officeDocument/2006/relationships/image" Target="../media/image25.png"/><Relationship Id="rId15" Type="http://schemas.openxmlformats.org/officeDocument/2006/relationships/image" Target="../media/image32.png"/><Relationship Id="rId23" Type="http://schemas.openxmlformats.org/officeDocument/2006/relationships/image" Target="../media/image36.png"/><Relationship Id="rId28" Type="http://schemas.openxmlformats.org/officeDocument/2006/relationships/slide" Target="slide17.xml"/><Relationship Id="rId36" Type="http://schemas.openxmlformats.org/officeDocument/2006/relationships/image" Target="../media/image45.svg"/><Relationship Id="rId10" Type="http://schemas.openxmlformats.org/officeDocument/2006/relationships/image" Target="../media/image29.svg"/><Relationship Id="rId19" Type="http://schemas.openxmlformats.org/officeDocument/2006/relationships/slide" Target="slide20.xml"/><Relationship Id="rId31" Type="http://schemas.openxmlformats.org/officeDocument/2006/relationships/slide" Target="slide18.xml"/><Relationship Id="rId4" Type="http://schemas.openxmlformats.org/officeDocument/2006/relationships/audio" Target="../media/audio2.wav"/><Relationship Id="rId9" Type="http://schemas.openxmlformats.org/officeDocument/2006/relationships/image" Target="../media/image28.png"/><Relationship Id="rId14" Type="http://schemas.openxmlformats.org/officeDocument/2006/relationships/image" Target="../media/image24.svg"/><Relationship Id="rId22" Type="http://schemas.openxmlformats.org/officeDocument/2006/relationships/slide" Target="slide15.xml"/><Relationship Id="rId27" Type="http://schemas.openxmlformats.org/officeDocument/2006/relationships/image" Target="../media/image39.svg"/><Relationship Id="rId30" Type="http://schemas.openxmlformats.org/officeDocument/2006/relationships/image" Target="../media/image41.svg"/><Relationship Id="rId35" Type="http://schemas.openxmlformats.org/officeDocument/2006/relationships/image" Target="../media/image44.png"/><Relationship Id="rId8" Type="http://schemas.openxmlformats.org/officeDocument/2006/relationships/image" Target="../media/image20.svg"/><Relationship Id="rId3" Type="http://schemas.openxmlformats.org/officeDocument/2006/relationships/audio" Target="../media/audio1.wav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audio" Target="../media/audio3.wav"/><Relationship Id="rId7" Type="http://schemas.openxmlformats.org/officeDocument/2006/relationships/slide" Target="slide1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0.svg"/><Relationship Id="rId11" Type="http://schemas.openxmlformats.org/officeDocument/2006/relationships/image" Target="../media/image46.png"/><Relationship Id="rId5" Type="http://schemas.openxmlformats.org/officeDocument/2006/relationships/image" Target="../media/image19.png"/><Relationship Id="rId10" Type="http://schemas.openxmlformats.org/officeDocument/2006/relationships/image" Target="../media/image27.png"/><Relationship Id="rId4" Type="http://schemas.openxmlformats.org/officeDocument/2006/relationships/audio" Target="../media/audio4.wav"/><Relationship Id="rId9" Type="http://schemas.openxmlformats.org/officeDocument/2006/relationships/image" Target="../media/image35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audio" Target="../media/audio4.wav"/><Relationship Id="rId7" Type="http://schemas.openxmlformats.org/officeDocument/2006/relationships/slide" Target="slide1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0.svg"/><Relationship Id="rId11" Type="http://schemas.openxmlformats.org/officeDocument/2006/relationships/image" Target="../media/image27.png"/><Relationship Id="rId5" Type="http://schemas.openxmlformats.org/officeDocument/2006/relationships/image" Target="../media/image19.png"/><Relationship Id="rId10" Type="http://schemas.openxmlformats.org/officeDocument/2006/relationships/image" Target="../media/image46.png"/><Relationship Id="rId4" Type="http://schemas.openxmlformats.org/officeDocument/2006/relationships/audio" Target="../media/audio3.wav"/><Relationship Id="rId9" Type="http://schemas.openxmlformats.org/officeDocument/2006/relationships/image" Target="../media/image35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audio" Target="../media/audio4.wav"/><Relationship Id="rId7" Type="http://schemas.openxmlformats.org/officeDocument/2006/relationships/slide" Target="slide1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0.svg"/><Relationship Id="rId11" Type="http://schemas.openxmlformats.org/officeDocument/2006/relationships/image" Target="../media/image27.png"/><Relationship Id="rId5" Type="http://schemas.openxmlformats.org/officeDocument/2006/relationships/image" Target="../media/image19.png"/><Relationship Id="rId10" Type="http://schemas.openxmlformats.org/officeDocument/2006/relationships/image" Target="../media/image46.png"/><Relationship Id="rId4" Type="http://schemas.openxmlformats.org/officeDocument/2006/relationships/audio" Target="../media/audio3.wav"/><Relationship Id="rId9" Type="http://schemas.openxmlformats.org/officeDocument/2006/relationships/image" Target="../media/image35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audio" Target="../media/audio4.wav"/><Relationship Id="rId7" Type="http://schemas.openxmlformats.org/officeDocument/2006/relationships/slide" Target="slide1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0.svg"/><Relationship Id="rId11" Type="http://schemas.openxmlformats.org/officeDocument/2006/relationships/image" Target="../media/image27.png"/><Relationship Id="rId5" Type="http://schemas.openxmlformats.org/officeDocument/2006/relationships/image" Target="../media/image19.png"/><Relationship Id="rId10" Type="http://schemas.openxmlformats.org/officeDocument/2006/relationships/image" Target="../media/image46.png"/><Relationship Id="rId4" Type="http://schemas.openxmlformats.org/officeDocument/2006/relationships/audio" Target="../media/audio3.wav"/><Relationship Id="rId9" Type="http://schemas.openxmlformats.org/officeDocument/2006/relationships/image" Target="../media/image35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audio" Target="../media/audio4.wav"/><Relationship Id="rId7" Type="http://schemas.openxmlformats.org/officeDocument/2006/relationships/slide" Target="slide1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0.svg"/><Relationship Id="rId11" Type="http://schemas.openxmlformats.org/officeDocument/2006/relationships/image" Target="../media/image27.png"/><Relationship Id="rId5" Type="http://schemas.openxmlformats.org/officeDocument/2006/relationships/image" Target="../media/image19.png"/><Relationship Id="rId10" Type="http://schemas.openxmlformats.org/officeDocument/2006/relationships/image" Target="../media/image46.png"/><Relationship Id="rId4" Type="http://schemas.openxmlformats.org/officeDocument/2006/relationships/audio" Target="../media/audio3.wav"/><Relationship Id="rId9" Type="http://schemas.openxmlformats.org/officeDocument/2006/relationships/image" Target="../media/image35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4-tap-1/1/390/94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4.png"/><Relationship Id="rId5" Type="http://schemas.microsoft.com/office/2007/relationships/hdphoto" Target="../media/hdphoto1.wdp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"/>
          <p:cNvSpPr txBox="1"/>
          <p:nvPr/>
        </p:nvSpPr>
        <p:spPr>
          <a:xfrm>
            <a:off x="9510944" y="81280"/>
            <a:ext cx="268105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TOÁN 4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64" name="Google Shape;164;p1"/>
          <p:cNvSpPr/>
          <p:nvPr/>
        </p:nvSpPr>
        <p:spPr>
          <a:xfrm>
            <a:off x="10807051" y="670412"/>
            <a:ext cx="990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Tập 1</a:t>
            </a:r>
            <a:endParaRPr>
              <a:latin typeface="UTM Avo" panose="02040603050506020204" pitchFamily="18" charset="0"/>
            </a:endParaRPr>
          </a:p>
        </p:txBody>
      </p:sp>
      <p:sp>
        <p:nvSpPr>
          <p:cNvPr id="165" name="Google Shape;165;p1"/>
          <p:cNvSpPr txBox="1"/>
          <p:nvPr/>
        </p:nvSpPr>
        <p:spPr>
          <a:xfrm>
            <a:off x="727107" y="2195423"/>
            <a:ext cx="10737785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</a:pPr>
            <a:r>
              <a:rPr lang="en-US" sz="60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Tuần</a:t>
            </a:r>
            <a:r>
              <a:rPr lang="en-US" sz="60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14</a:t>
            </a:r>
            <a:endParaRPr sz="1800" dirty="0"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Bài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41: </a:t>
            </a: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Luyện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tập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-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Tiết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2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endParaRPr sz="1800"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92;p6">
            <a:hlinkClick r:id="rId4"/>
            <a:extLst>
              <a:ext uri="{FF2B5EF4-FFF2-40B4-BE49-F238E27FC236}">
                <a16:creationId xmlns:a16="http://schemas.microsoft.com/office/drawing/2014/main" id="{B09940B4-01D7-4AEB-5662-591D39E745C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62693" y="2657109"/>
            <a:ext cx="2866614" cy="18799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1EC15C-4F50-D363-C3AD-A6E17BA196A9}"/>
              </a:ext>
            </a:extLst>
          </p:cNvPr>
          <p:cNvSpPr/>
          <p:nvPr/>
        </p:nvSpPr>
        <p:spPr>
          <a:xfrm>
            <a:off x="812800" y="1798320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582805" y="1694597"/>
            <a:ext cx="9967511" cy="12077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vi-VN" sz="26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Cuộn dây thép dài 5 m thì cân nặng 250 g. Hỏi cuộn dây thép cùng loại đó cân nặng 2 500 g thì dài bao nhiêu mét?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095A6EE-52D1-B70A-3644-83DCCEB80E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9216" y="2800811"/>
            <a:ext cx="6933568" cy="218721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7">
            <a:extLst>
              <a:ext uri="{FF2B5EF4-FFF2-40B4-BE49-F238E27FC236}">
                <a16:creationId xmlns:a16="http://schemas.microsoft.com/office/drawing/2014/main" id="{C5E98577-57B6-C127-6CA2-56ECC58252FD}"/>
              </a:ext>
            </a:extLst>
          </p:cNvPr>
          <p:cNvSpPr/>
          <p:nvPr/>
        </p:nvSpPr>
        <p:spPr>
          <a:xfrm>
            <a:off x="0" y="2326104"/>
            <a:ext cx="12192000" cy="3240505"/>
          </a:xfrm>
          <a:custGeom>
            <a:avLst/>
            <a:gdLst/>
            <a:ahLst/>
            <a:cxnLst/>
            <a:rect l="l" t="t" r="r" b="b"/>
            <a:pathLst>
              <a:path w="5376974" h="2990942">
                <a:moveTo>
                  <a:pt x="0" y="0"/>
                </a:moveTo>
                <a:lnTo>
                  <a:pt x="5376974" y="0"/>
                </a:lnTo>
                <a:lnTo>
                  <a:pt x="5376974" y="2990942"/>
                </a:lnTo>
                <a:lnTo>
                  <a:pt x="0" y="2990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 l="-22749" t="-651" r="-37615" b="1057"/>
            </a:stretch>
          </a:blipFill>
        </p:spPr>
        <p:txBody>
          <a:bodyPr/>
          <a:lstStyle/>
          <a:p>
            <a:endParaRPr lang="en-VN" sz="800" dirty="0"/>
          </a:p>
        </p:txBody>
      </p:sp>
      <p:sp>
        <p:nvSpPr>
          <p:cNvPr id="4" name="TextBox 20">
            <a:extLst>
              <a:ext uri="{FF2B5EF4-FFF2-40B4-BE49-F238E27FC236}">
                <a16:creationId xmlns:a16="http://schemas.microsoft.com/office/drawing/2014/main" id="{C2D83983-F32D-6B0A-CF73-71CAB0938ECF}"/>
              </a:ext>
            </a:extLst>
          </p:cNvPr>
          <p:cNvSpPr txBox="1"/>
          <p:nvPr/>
        </p:nvSpPr>
        <p:spPr>
          <a:xfrm>
            <a:off x="972463" y="1589061"/>
            <a:ext cx="10247074" cy="5892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933" b="1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933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933" b="1" dirty="0" err="1">
                <a:latin typeface="UTM Avo" panose="02040603050506020204" pitchFamily="18" charset="0"/>
                <a:cs typeface="Arial" panose="020B0604020202020204" pitchFamily="34" charset="0"/>
              </a:rPr>
              <a:t>bước</a:t>
            </a:r>
            <a:r>
              <a:rPr lang="en-US" sz="2933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933" b="1" dirty="0" err="1">
                <a:latin typeface="UTM Avo" panose="02040603050506020204" pitchFamily="18" charset="0"/>
                <a:cs typeface="Arial" panose="020B0604020202020204" pitchFamily="34" charset="0"/>
              </a:rPr>
              <a:t>giải</a:t>
            </a:r>
            <a:r>
              <a:rPr lang="en-US" sz="2933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933" b="1" dirty="0" err="1"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933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933" b="1" dirty="0" err="1">
                <a:latin typeface="UTM Avo" panose="02040603050506020204" pitchFamily="18" charset="0"/>
                <a:cs typeface="Arial" panose="020B0604020202020204" pitchFamily="34" charset="0"/>
              </a:rPr>
              <a:t>toán</a:t>
            </a:r>
            <a:r>
              <a:rPr lang="en-US" sz="2933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933" b="1" dirty="0" err="1">
                <a:latin typeface="UTM Avo" panose="02040603050506020204" pitchFamily="18" charset="0"/>
                <a:cs typeface="Arial" panose="020B0604020202020204" pitchFamily="34" charset="0"/>
              </a:rPr>
              <a:t>liên</a:t>
            </a:r>
            <a:r>
              <a:rPr lang="en-US" sz="2933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933" b="1" dirty="0" err="1">
                <a:latin typeface="UTM Avo" panose="02040603050506020204" pitchFamily="18" charset="0"/>
                <a:cs typeface="Arial" panose="020B0604020202020204" pitchFamily="34" charset="0"/>
              </a:rPr>
              <a:t>quan</a:t>
            </a:r>
            <a:r>
              <a:rPr lang="en-US" sz="2933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933" b="1" dirty="0" err="1">
                <a:latin typeface="UTM Avo" panose="02040603050506020204" pitchFamily="18" charset="0"/>
                <a:cs typeface="Arial" panose="020B0604020202020204" pitchFamily="34" charset="0"/>
              </a:rPr>
              <a:t>đến</a:t>
            </a:r>
            <a:r>
              <a:rPr lang="en-US" sz="2933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933" b="1" dirty="0" err="1">
                <a:latin typeface="UTM Avo" panose="02040603050506020204" pitchFamily="18" charset="0"/>
                <a:cs typeface="Arial" panose="020B0604020202020204" pitchFamily="34" charset="0"/>
              </a:rPr>
              <a:t>rút</a:t>
            </a:r>
            <a:r>
              <a:rPr lang="en-US" sz="2933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933" b="1" dirty="0" err="1"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933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933" b="1" dirty="0" err="1">
                <a:latin typeface="UTM Avo" panose="02040603050506020204" pitchFamily="18" charset="0"/>
                <a:cs typeface="Arial" panose="020B0604020202020204" pitchFamily="34" charset="0"/>
              </a:rPr>
              <a:t>đơn</a:t>
            </a:r>
            <a:r>
              <a:rPr lang="en-US" sz="2933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933" b="1" dirty="0" err="1">
                <a:latin typeface="UTM Avo" panose="02040603050506020204" pitchFamily="18" charset="0"/>
                <a:cs typeface="Arial" panose="020B0604020202020204" pitchFamily="34" charset="0"/>
              </a:rPr>
              <a:t>vị</a:t>
            </a:r>
            <a:endParaRPr lang="en-US" sz="2933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AD0C00-7042-6367-32E7-C04141043718}"/>
              </a:ext>
            </a:extLst>
          </p:cNvPr>
          <p:cNvSpPr txBox="1"/>
          <p:nvPr/>
        </p:nvSpPr>
        <p:spPr>
          <a:xfrm>
            <a:off x="499869" y="2895797"/>
            <a:ext cx="11346201" cy="18553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67"/>
              </a:spcAft>
            </a:pP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* </a:t>
            </a:r>
            <a:r>
              <a:rPr lang="en-US" sz="2400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Dạng</a:t>
            </a: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1: </a:t>
            </a:r>
            <a:r>
              <a:rPr lang="en-US" sz="2400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toán</a:t>
            </a: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liên</a:t>
            </a: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quan</a:t>
            </a: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đến</a:t>
            </a: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phép</a:t>
            </a: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chia </a:t>
            </a:r>
            <a:r>
              <a:rPr lang="en-US" sz="2400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phép</a:t>
            </a: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nhân</a:t>
            </a: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VN" sz="2400" b="1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667"/>
              </a:spcAft>
            </a:pP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Bước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1: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Tìm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giá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trị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phần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thực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phép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chia).</a:t>
            </a:r>
            <a:endParaRPr lang="en-VN" sz="24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667"/>
              </a:spcAft>
            </a:pP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Bước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2: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Tìm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giá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trị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nhiều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phần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đó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thực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phép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nhân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).</a:t>
            </a:r>
            <a:endParaRPr lang="en-VN" sz="24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6679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7">
            <a:extLst>
              <a:ext uri="{FF2B5EF4-FFF2-40B4-BE49-F238E27FC236}">
                <a16:creationId xmlns:a16="http://schemas.microsoft.com/office/drawing/2014/main" id="{C5E98577-57B6-C127-6CA2-56ECC58252FD}"/>
              </a:ext>
            </a:extLst>
          </p:cNvPr>
          <p:cNvSpPr/>
          <p:nvPr/>
        </p:nvSpPr>
        <p:spPr>
          <a:xfrm>
            <a:off x="0" y="2326104"/>
            <a:ext cx="12192000" cy="3240505"/>
          </a:xfrm>
          <a:custGeom>
            <a:avLst/>
            <a:gdLst/>
            <a:ahLst/>
            <a:cxnLst/>
            <a:rect l="l" t="t" r="r" b="b"/>
            <a:pathLst>
              <a:path w="5376974" h="2990942">
                <a:moveTo>
                  <a:pt x="0" y="0"/>
                </a:moveTo>
                <a:lnTo>
                  <a:pt x="5376974" y="0"/>
                </a:lnTo>
                <a:lnTo>
                  <a:pt x="5376974" y="2990942"/>
                </a:lnTo>
                <a:lnTo>
                  <a:pt x="0" y="2990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 l="-22749" t="-651" r="-37615" b="1057"/>
            </a:stretch>
          </a:blipFill>
        </p:spPr>
        <p:txBody>
          <a:bodyPr/>
          <a:lstStyle/>
          <a:p>
            <a:endParaRPr lang="en-VN" sz="800" dirty="0"/>
          </a:p>
        </p:txBody>
      </p:sp>
      <p:sp>
        <p:nvSpPr>
          <p:cNvPr id="4" name="TextBox 20">
            <a:extLst>
              <a:ext uri="{FF2B5EF4-FFF2-40B4-BE49-F238E27FC236}">
                <a16:creationId xmlns:a16="http://schemas.microsoft.com/office/drawing/2014/main" id="{C2D83983-F32D-6B0A-CF73-71CAB0938ECF}"/>
              </a:ext>
            </a:extLst>
          </p:cNvPr>
          <p:cNvSpPr txBox="1"/>
          <p:nvPr/>
        </p:nvSpPr>
        <p:spPr>
          <a:xfrm>
            <a:off x="972463" y="1589061"/>
            <a:ext cx="10247074" cy="5892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933" b="1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933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933" b="1" dirty="0" err="1">
                <a:latin typeface="UTM Avo" panose="02040603050506020204" pitchFamily="18" charset="0"/>
                <a:cs typeface="Arial" panose="020B0604020202020204" pitchFamily="34" charset="0"/>
              </a:rPr>
              <a:t>bước</a:t>
            </a:r>
            <a:r>
              <a:rPr lang="en-US" sz="2933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933" b="1" dirty="0" err="1">
                <a:latin typeface="UTM Avo" panose="02040603050506020204" pitchFamily="18" charset="0"/>
                <a:cs typeface="Arial" panose="020B0604020202020204" pitchFamily="34" charset="0"/>
              </a:rPr>
              <a:t>giải</a:t>
            </a:r>
            <a:r>
              <a:rPr lang="en-US" sz="2933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933" b="1" dirty="0" err="1"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933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933" b="1" dirty="0" err="1">
                <a:latin typeface="UTM Avo" panose="02040603050506020204" pitchFamily="18" charset="0"/>
                <a:cs typeface="Arial" panose="020B0604020202020204" pitchFamily="34" charset="0"/>
              </a:rPr>
              <a:t>toán</a:t>
            </a:r>
            <a:r>
              <a:rPr lang="en-US" sz="2933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933" b="1" dirty="0" err="1">
                <a:latin typeface="UTM Avo" panose="02040603050506020204" pitchFamily="18" charset="0"/>
                <a:cs typeface="Arial" panose="020B0604020202020204" pitchFamily="34" charset="0"/>
              </a:rPr>
              <a:t>liên</a:t>
            </a:r>
            <a:r>
              <a:rPr lang="en-US" sz="2933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933" b="1" dirty="0" err="1">
                <a:latin typeface="UTM Avo" panose="02040603050506020204" pitchFamily="18" charset="0"/>
                <a:cs typeface="Arial" panose="020B0604020202020204" pitchFamily="34" charset="0"/>
              </a:rPr>
              <a:t>quan</a:t>
            </a:r>
            <a:r>
              <a:rPr lang="en-US" sz="2933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933" b="1" dirty="0" err="1">
                <a:latin typeface="UTM Avo" panose="02040603050506020204" pitchFamily="18" charset="0"/>
                <a:cs typeface="Arial" panose="020B0604020202020204" pitchFamily="34" charset="0"/>
              </a:rPr>
              <a:t>đến</a:t>
            </a:r>
            <a:r>
              <a:rPr lang="en-US" sz="2933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933" b="1" dirty="0" err="1">
                <a:latin typeface="UTM Avo" panose="02040603050506020204" pitchFamily="18" charset="0"/>
                <a:cs typeface="Arial" panose="020B0604020202020204" pitchFamily="34" charset="0"/>
              </a:rPr>
              <a:t>rút</a:t>
            </a:r>
            <a:r>
              <a:rPr lang="en-US" sz="2933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933" b="1" dirty="0" err="1"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933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933" b="1" dirty="0" err="1">
                <a:latin typeface="UTM Avo" panose="02040603050506020204" pitchFamily="18" charset="0"/>
                <a:cs typeface="Arial" panose="020B0604020202020204" pitchFamily="34" charset="0"/>
              </a:rPr>
              <a:t>đơn</a:t>
            </a:r>
            <a:r>
              <a:rPr lang="en-US" sz="2933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933" b="1" dirty="0" err="1">
                <a:latin typeface="UTM Avo" panose="02040603050506020204" pitchFamily="18" charset="0"/>
                <a:cs typeface="Arial" panose="020B0604020202020204" pitchFamily="34" charset="0"/>
              </a:rPr>
              <a:t>vị</a:t>
            </a:r>
            <a:endParaRPr lang="en-US" sz="2933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AD0C00-7042-6367-32E7-C04141043718}"/>
              </a:ext>
            </a:extLst>
          </p:cNvPr>
          <p:cNvSpPr txBox="1"/>
          <p:nvPr/>
        </p:nvSpPr>
        <p:spPr>
          <a:xfrm>
            <a:off x="499869" y="2895797"/>
            <a:ext cx="11346201" cy="18553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67"/>
              </a:spcAft>
            </a:pP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* </a:t>
            </a:r>
            <a:r>
              <a:rPr lang="en-US" sz="2400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Dạng</a:t>
            </a: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2: </a:t>
            </a:r>
            <a:r>
              <a:rPr lang="en-US" sz="2400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toán</a:t>
            </a: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liên</a:t>
            </a: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quan</a:t>
            </a: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đến</a:t>
            </a: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hai</a:t>
            </a: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phép</a:t>
            </a: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chia.</a:t>
            </a:r>
            <a:endParaRPr lang="en-VN" sz="2400" b="1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667"/>
              </a:spcAft>
            </a:pP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Bước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1: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Tìm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giá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trị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phần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thực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phép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chia).</a:t>
            </a:r>
            <a:endParaRPr lang="en-VN" sz="24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667"/>
              </a:spcAft>
            </a:pP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Bước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2: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Tìm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số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phần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theo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giá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trị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đó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thực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phép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chia).</a:t>
            </a:r>
            <a:endParaRPr lang="en-VN" sz="24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7229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1EC15C-4F50-D363-C3AD-A6E17BA196A9}"/>
              </a:ext>
            </a:extLst>
          </p:cNvPr>
          <p:cNvSpPr/>
          <p:nvPr/>
        </p:nvSpPr>
        <p:spPr>
          <a:xfrm>
            <a:off x="812800" y="1798320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591949" y="1548798"/>
            <a:ext cx="9967511" cy="12077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vi-VN" sz="26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Cuộn dây thép dài 5 m thì cân nặng 250 g. Hỏi cuộn dây thép cùng loại đó cân nặng 2 500 g thì dài bao nhiêu mét?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095A6EE-52D1-B70A-3644-83DCCEB80E7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2494"/>
          <a:stretch/>
        </p:blipFill>
        <p:spPr>
          <a:xfrm>
            <a:off x="8318854" y="2435805"/>
            <a:ext cx="2600510" cy="218721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3FA1DBF-9F4F-E1A2-7E70-2E69D9861A1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2494"/>
          <a:stretch/>
        </p:blipFill>
        <p:spPr>
          <a:xfrm>
            <a:off x="8458760" y="4565393"/>
            <a:ext cx="2600510" cy="218721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8E96B6E-CF20-C100-4104-7FFD6F24300E}"/>
                  </a:ext>
                </a:extLst>
              </p:cNvPr>
              <p:cNvSpPr txBox="1"/>
              <p:nvPr/>
            </p:nvSpPr>
            <p:spPr>
              <a:xfrm>
                <a:off x="0" y="2756501"/>
                <a:ext cx="8636000" cy="40110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  <a:spcAft>
                    <a:spcPts val="667"/>
                  </a:spcAft>
                </a:pPr>
                <a:r>
                  <a:rPr lang="en-US" sz="2400" b="1" u="sng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Bài</a:t>
                </a:r>
                <a:r>
                  <a:rPr lang="en-US" sz="2400" b="1" u="sng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b="1" u="sng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giải</a:t>
                </a:r>
                <a:endParaRPr lang="en-VN" sz="2400" b="1" u="sng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50000"/>
                  </a:lnSpc>
                  <a:spcAft>
                    <a:spcPts val="667"/>
                  </a:spcAft>
                </a:pPr>
                <a:r>
                  <a:rPr lang="en-US" sz="26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Cuộn</a:t>
                </a:r>
                <a:r>
                  <a:rPr lang="en-US" sz="26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6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dây</a:t>
                </a:r>
                <a:r>
                  <a:rPr lang="en-US" sz="26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6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thép</a:t>
                </a:r>
                <a:r>
                  <a:rPr lang="en-US" sz="26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6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dài</a:t>
                </a:r>
                <a:r>
                  <a:rPr lang="en-US" sz="26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1 m </a:t>
                </a:r>
                <a:r>
                  <a:rPr lang="en-US" sz="26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thì</a:t>
                </a:r>
                <a:r>
                  <a:rPr lang="en-US" sz="26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6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cân</a:t>
                </a:r>
                <a:r>
                  <a:rPr lang="en-US" sz="26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6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nặng</a:t>
                </a:r>
                <a:r>
                  <a:rPr lang="en-US" sz="26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6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26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:</a:t>
                </a:r>
                <a:endParaRPr lang="en-VN" sz="26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50000"/>
                  </a:lnSpc>
                  <a:spcAft>
                    <a:spcPts val="667"/>
                  </a:spcAft>
                </a:pPr>
                <a:r>
                  <a:rPr lang="en-US" sz="26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250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:</m:t>
                    </m:r>
                  </m:oMath>
                </a14:m>
                <a:r>
                  <a:rPr lang="en-US" sz="26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5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lang="en-US" sz="26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50 (g)</a:t>
                </a:r>
                <a:endParaRPr lang="en-VN" sz="26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50000"/>
                  </a:lnSpc>
                  <a:spcAft>
                    <a:spcPts val="667"/>
                  </a:spcAft>
                </a:pPr>
                <a:r>
                  <a:rPr lang="en-US" sz="26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Cuộn</a:t>
                </a:r>
                <a:r>
                  <a:rPr lang="en-US" sz="26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6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dây</a:t>
                </a:r>
                <a:r>
                  <a:rPr lang="en-US" sz="26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6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thép</a:t>
                </a:r>
                <a:r>
                  <a:rPr lang="en-US" sz="26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6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cân</a:t>
                </a:r>
                <a:r>
                  <a:rPr lang="en-US" sz="26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6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nặng</a:t>
                </a:r>
                <a:r>
                  <a:rPr lang="en-US" sz="26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2 500 g </a:t>
                </a:r>
                <a:r>
                  <a:rPr lang="en-US" sz="26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thì</a:t>
                </a:r>
                <a:r>
                  <a:rPr lang="en-US" sz="26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6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dài</a:t>
                </a:r>
                <a:r>
                  <a:rPr lang="en-US" sz="26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6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số</a:t>
                </a:r>
                <a:r>
                  <a:rPr lang="en-US" sz="26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6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mét</a:t>
                </a:r>
                <a:r>
                  <a:rPr lang="en-US" sz="26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6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26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:</a:t>
                </a:r>
                <a:endParaRPr lang="en-VN" sz="26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50000"/>
                  </a:lnSpc>
                  <a:spcAft>
                    <a:spcPts val="667"/>
                  </a:spcAft>
                </a:pPr>
                <a:r>
                  <a:rPr lang="en-US" sz="26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2 500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:</m:t>
                    </m:r>
                  </m:oMath>
                </a14:m>
                <a:r>
                  <a:rPr lang="en-US" sz="26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50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lang="en-US" sz="26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50 (m)</a:t>
                </a:r>
                <a:endParaRPr lang="en-VN" sz="26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50000"/>
                  </a:lnSpc>
                  <a:spcAft>
                    <a:spcPts val="667"/>
                  </a:spcAft>
                  <a:tabLst>
                    <a:tab pos="930957" algn="ctr"/>
                  </a:tabLst>
                </a:pPr>
                <a:r>
                  <a:rPr lang="en-US" sz="26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Đáp</a:t>
                </a:r>
                <a:r>
                  <a:rPr lang="en-US" sz="26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6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số</a:t>
                </a:r>
                <a:r>
                  <a:rPr lang="en-US" sz="26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: 50 m.</a:t>
                </a:r>
                <a:endParaRPr lang="en-VN" sz="26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8E96B6E-CF20-C100-4104-7FFD6F2430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756501"/>
                <a:ext cx="8636000" cy="4011034"/>
              </a:xfrm>
              <a:prstGeom prst="rect">
                <a:avLst/>
              </a:prstGeom>
              <a:blipFill>
                <a:blip r:embed="rId5"/>
                <a:stretch>
                  <a:fillRect b="-30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736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1EC15C-4F50-D363-C3AD-A6E17BA196A9}"/>
              </a:ext>
            </a:extLst>
          </p:cNvPr>
          <p:cNvSpPr/>
          <p:nvPr/>
        </p:nvSpPr>
        <p:spPr>
          <a:xfrm>
            <a:off x="843280" y="1798319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684405" y="1724685"/>
            <a:ext cx="10026332" cy="1036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vi-VN" sz="22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Một xưởng sản xuất thủ công mĩ nghệ sản xuất được 315 sản phẩm làm bằng cây lục bình trong 9 ngày. Hỏi: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43E40F-1588-0BE3-245E-13E390C17AD1}"/>
              </a:ext>
            </a:extLst>
          </p:cNvPr>
          <p:cNvSpPr txBox="1"/>
          <p:nvPr/>
        </p:nvSpPr>
        <p:spPr>
          <a:xfrm>
            <a:off x="1698099" y="2849717"/>
            <a:ext cx="5534366" cy="154394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just">
              <a:spcAft>
                <a:spcPts val="1000"/>
              </a:spcAft>
              <a:defRPr sz="220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vi-VN" dirty="0"/>
              <a:t>a) Trung bình mỗi ngày xưởng thủ công đó sản xuất được bao nhiêu sản phẩm làm bằng cây lục bình?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5914DC1-D8D2-037F-FC25-F788F9144A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6159" y="2026919"/>
            <a:ext cx="4553859" cy="280485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8CC7856-13A3-1038-38AF-6392B2D65BFB}"/>
              </a:ext>
            </a:extLst>
          </p:cNvPr>
          <p:cNvSpPr txBox="1"/>
          <p:nvPr/>
        </p:nvSpPr>
        <p:spPr>
          <a:xfrm>
            <a:off x="1711791" y="4482582"/>
            <a:ext cx="5534367" cy="154394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just">
              <a:spcAft>
                <a:spcPts val="1000"/>
              </a:spcAft>
              <a:defRPr sz="220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vi-VN" dirty="0"/>
              <a:t>b) Với sản lượng như trên, để sản xuất được 280 sản phẩm xưởng thủ công đó cần sản xuất trong mấy ngày?</a:t>
            </a:r>
          </a:p>
        </p:txBody>
      </p:sp>
      <p:sp>
        <p:nvSpPr>
          <p:cNvPr id="11" name="Freeform 4">
            <a:extLst>
              <a:ext uri="{FF2B5EF4-FFF2-40B4-BE49-F238E27FC236}">
                <a16:creationId xmlns:a16="http://schemas.microsoft.com/office/drawing/2014/main" id="{5F1F7372-C4B8-4ECC-B7B4-8EED7E79D629}"/>
              </a:ext>
            </a:extLst>
          </p:cNvPr>
          <p:cNvSpPr/>
          <p:nvPr/>
        </p:nvSpPr>
        <p:spPr>
          <a:xfrm>
            <a:off x="7099024" y="765645"/>
            <a:ext cx="4700994" cy="807632"/>
          </a:xfrm>
          <a:custGeom>
            <a:avLst/>
            <a:gdLst/>
            <a:ahLst/>
            <a:cxnLst/>
            <a:rect l="l" t="t" r="r" b="b"/>
            <a:pathLst>
              <a:path w="7251997" h="1903649">
                <a:moveTo>
                  <a:pt x="0" y="0"/>
                </a:moveTo>
                <a:lnTo>
                  <a:pt x="7251998" y="0"/>
                </a:lnTo>
                <a:lnTo>
                  <a:pt x="7251998" y="1903649"/>
                </a:lnTo>
                <a:lnTo>
                  <a:pt x="0" y="190364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VN" sz="800"/>
          </a:p>
        </p:txBody>
      </p:sp>
      <p:sp>
        <p:nvSpPr>
          <p:cNvPr id="12" name="TextBox 13">
            <a:extLst>
              <a:ext uri="{FF2B5EF4-FFF2-40B4-BE49-F238E27FC236}">
                <a16:creationId xmlns:a16="http://schemas.microsoft.com/office/drawing/2014/main" id="{9EC26F05-01FB-0FB7-F97D-A755BD8F9B5A}"/>
              </a:ext>
            </a:extLst>
          </p:cNvPr>
          <p:cNvSpPr txBox="1"/>
          <p:nvPr/>
        </p:nvSpPr>
        <p:spPr>
          <a:xfrm>
            <a:off x="7099024" y="992947"/>
            <a:ext cx="4700994" cy="3454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</a:pPr>
            <a:r>
              <a:rPr lang="en-US" sz="2400" b="1" spc="119" dirty="0">
                <a:solidFill>
                  <a:srgbClr val="007D7B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HOẠT ĐỘNG CẶP ĐÔI </a:t>
            </a:r>
          </a:p>
        </p:txBody>
      </p:sp>
    </p:spTree>
    <p:extLst>
      <p:ext uri="{BB962C8B-B14F-4D97-AF65-F5344CB8AC3E}">
        <p14:creationId xmlns:p14="http://schemas.microsoft.com/office/powerpoint/2010/main" val="2017692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9" grpId="0"/>
      <p:bldP spid="11" grpId="0" animBg="1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1EC15C-4F50-D363-C3AD-A6E17BA196A9}"/>
              </a:ext>
            </a:extLst>
          </p:cNvPr>
          <p:cNvSpPr/>
          <p:nvPr/>
        </p:nvSpPr>
        <p:spPr>
          <a:xfrm>
            <a:off x="812800" y="1798320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69DAB87-5926-3DE7-608C-9044D88657EE}"/>
                  </a:ext>
                </a:extLst>
              </p:cNvPr>
              <p:cNvSpPr txBox="1"/>
              <p:nvPr/>
            </p:nvSpPr>
            <p:spPr>
              <a:xfrm>
                <a:off x="1856233" y="1304544"/>
                <a:ext cx="9522968" cy="56275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5000"/>
                  </a:lnSpc>
                  <a:spcAft>
                    <a:spcPts val="667"/>
                  </a:spcAft>
                </a:pPr>
                <a:r>
                  <a:rPr lang="en-US" sz="2400" b="1" u="sng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Bài</a:t>
                </a:r>
                <a:r>
                  <a:rPr lang="en-US" sz="2400" b="1" u="sng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b="1" u="sng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giải</a:t>
                </a:r>
                <a:endParaRPr lang="en-VN" sz="2400" b="1" u="sng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50000"/>
                  </a:lnSpc>
                  <a:spcAft>
                    <a:spcPts val="667"/>
                  </a:spcAft>
                </a:pPr>
                <a:r>
                  <a:rPr lang="en-US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a) </a:t>
                </a:r>
                <a:r>
                  <a:rPr lang="en-US" sz="25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Trung</a:t>
                </a:r>
                <a:r>
                  <a:rPr lang="en-US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5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bình</a:t>
                </a:r>
                <a:r>
                  <a:rPr lang="en-US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5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mỗi</a:t>
                </a:r>
                <a:r>
                  <a:rPr lang="en-US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5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ngày</a:t>
                </a:r>
                <a:r>
                  <a:rPr lang="en-US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5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xưởng</a:t>
                </a:r>
                <a:r>
                  <a:rPr lang="en-US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5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thủ</a:t>
                </a:r>
                <a:r>
                  <a:rPr lang="en-US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5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công</a:t>
                </a:r>
                <a:r>
                  <a:rPr lang="en-US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5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đó</a:t>
                </a:r>
                <a:r>
                  <a:rPr lang="en-US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5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sản</a:t>
                </a:r>
                <a:r>
                  <a:rPr lang="en-US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5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xuất</a:t>
                </a:r>
                <a:r>
                  <a:rPr lang="en-US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5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được</a:t>
                </a:r>
                <a:r>
                  <a:rPr lang="en-US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5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số</a:t>
                </a:r>
                <a:r>
                  <a:rPr lang="en-US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5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sản</a:t>
                </a:r>
                <a:r>
                  <a:rPr lang="en-US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5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phẩm</a:t>
                </a:r>
                <a:r>
                  <a:rPr lang="en-US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5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làm</a:t>
                </a:r>
                <a:r>
                  <a:rPr lang="en-US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5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bằng</a:t>
                </a:r>
                <a:r>
                  <a:rPr lang="en-US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5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cây</a:t>
                </a:r>
                <a:r>
                  <a:rPr lang="en-US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5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lục</a:t>
                </a:r>
                <a:r>
                  <a:rPr lang="en-US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5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bình</a:t>
                </a:r>
                <a:r>
                  <a:rPr lang="en-US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5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:</a:t>
                </a:r>
                <a:endParaRPr lang="en-VN" sz="25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50000"/>
                  </a:lnSpc>
                  <a:spcAft>
                    <a:spcPts val="667"/>
                  </a:spcAft>
                </a:pPr>
                <a:r>
                  <a:rPr lang="en-US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315 </a:t>
                </a:r>
                <a14:m>
                  <m:oMath xmlns:m="http://schemas.openxmlformats.org/officeDocument/2006/math">
                    <m:r>
                      <a:rPr lang="en-US" sz="250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:</m:t>
                    </m:r>
                  </m:oMath>
                </a14:m>
                <a:r>
                  <a:rPr lang="en-US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9 </a:t>
                </a:r>
                <a14:m>
                  <m:oMath xmlns:m="http://schemas.openxmlformats.org/officeDocument/2006/math">
                    <m:r>
                      <a:rPr lang="en-US" sz="250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lang="en-US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35 (</a:t>
                </a:r>
                <a:r>
                  <a:rPr lang="en-US" sz="25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sản</a:t>
                </a:r>
                <a:r>
                  <a:rPr lang="en-US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5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phẩm</a:t>
                </a:r>
                <a:r>
                  <a:rPr lang="en-US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)</a:t>
                </a:r>
                <a:endParaRPr lang="en-VN" sz="25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50000"/>
                  </a:lnSpc>
                  <a:spcAft>
                    <a:spcPts val="667"/>
                  </a:spcAft>
                </a:pPr>
                <a:r>
                  <a:rPr lang="en-US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b) </a:t>
                </a:r>
                <a:r>
                  <a:rPr lang="en-US" sz="25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Để</a:t>
                </a:r>
                <a:r>
                  <a:rPr lang="en-US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5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sản</a:t>
                </a:r>
                <a:r>
                  <a:rPr lang="en-US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5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xuất</a:t>
                </a:r>
                <a:r>
                  <a:rPr lang="en-US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5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được</a:t>
                </a:r>
                <a:r>
                  <a:rPr lang="en-US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280 </a:t>
                </a:r>
                <a:r>
                  <a:rPr lang="en-US" sz="25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sản</a:t>
                </a:r>
                <a:r>
                  <a:rPr lang="en-US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5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phẩm</a:t>
                </a:r>
                <a:r>
                  <a:rPr lang="en-US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5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xưởng</a:t>
                </a:r>
                <a:r>
                  <a:rPr lang="en-US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5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thủ</a:t>
                </a:r>
                <a:r>
                  <a:rPr lang="en-US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5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công</a:t>
                </a:r>
                <a:r>
                  <a:rPr lang="en-US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5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đó</a:t>
                </a:r>
                <a:r>
                  <a:rPr lang="en-US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5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cần</a:t>
                </a:r>
                <a:r>
                  <a:rPr lang="en-US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5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sản</a:t>
                </a:r>
                <a:r>
                  <a:rPr lang="en-US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5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xuất</a:t>
                </a:r>
                <a:r>
                  <a:rPr lang="en-US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5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trong</a:t>
                </a:r>
                <a:r>
                  <a:rPr lang="en-US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5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số</a:t>
                </a:r>
                <a:r>
                  <a:rPr lang="en-US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5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ngày</a:t>
                </a:r>
                <a:r>
                  <a:rPr lang="en-US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5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:</a:t>
                </a:r>
                <a:endParaRPr lang="en-VN" sz="25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50000"/>
                  </a:lnSpc>
                  <a:spcAft>
                    <a:spcPts val="667"/>
                  </a:spcAft>
                </a:pPr>
                <a:r>
                  <a:rPr lang="en-US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280 </a:t>
                </a:r>
                <a14:m>
                  <m:oMath xmlns:m="http://schemas.openxmlformats.org/officeDocument/2006/math">
                    <m:r>
                      <a:rPr lang="en-US" sz="250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:</m:t>
                    </m:r>
                  </m:oMath>
                </a14:m>
                <a:r>
                  <a:rPr lang="en-US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35 </a:t>
                </a:r>
                <a14:m>
                  <m:oMath xmlns:m="http://schemas.openxmlformats.org/officeDocument/2006/math">
                    <m:r>
                      <a:rPr lang="en-US" sz="250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lang="en-US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8 (</a:t>
                </a:r>
                <a:r>
                  <a:rPr lang="en-US" sz="25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ngày</a:t>
                </a:r>
                <a:r>
                  <a:rPr lang="en-US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)</a:t>
                </a:r>
                <a:endParaRPr lang="en-VN" sz="25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50000"/>
                  </a:lnSpc>
                  <a:spcAft>
                    <a:spcPts val="667"/>
                  </a:spcAft>
                </a:pPr>
                <a:r>
                  <a:rPr lang="en-US" sz="25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Đáp</a:t>
                </a:r>
                <a:r>
                  <a:rPr lang="en-US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5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số</a:t>
                </a:r>
                <a:r>
                  <a:rPr lang="en-US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: a) 35 </a:t>
                </a:r>
                <a:r>
                  <a:rPr lang="en-US" sz="25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sản</a:t>
                </a:r>
                <a:r>
                  <a:rPr lang="en-US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5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phẩm</a:t>
                </a:r>
                <a:r>
                  <a:rPr lang="en-US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, </a:t>
                </a:r>
              </a:p>
              <a:p>
                <a:pPr algn="ctr">
                  <a:lnSpc>
                    <a:spcPct val="150000"/>
                  </a:lnSpc>
                  <a:spcAft>
                    <a:spcPts val="667"/>
                  </a:spcAft>
                </a:pPr>
                <a:r>
                  <a:rPr lang="en-US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b) 8 </a:t>
                </a:r>
                <a:r>
                  <a:rPr lang="en-US" sz="25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ngày</a:t>
                </a:r>
                <a:r>
                  <a:rPr lang="en-US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.</a:t>
                </a:r>
                <a:endParaRPr lang="en-VN" sz="25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69DAB87-5926-3DE7-608C-9044D88657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6233" y="1304544"/>
                <a:ext cx="9522968" cy="5627566"/>
              </a:xfrm>
              <a:prstGeom prst="rect">
                <a:avLst/>
              </a:prstGeom>
              <a:blipFill>
                <a:blip r:embed="rId4"/>
                <a:stretch>
                  <a:fillRect l="-960" t="-108" r="-832" b="-16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78261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92;p6">
            <a:hlinkClick r:id="rId3"/>
            <a:extLst>
              <a:ext uri="{FF2B5EF4-FFF2-40B4-BE49-F238E27FC236}">
                <a16:creationId xmlns:a16="http://schemas.microsoft.com/office/drawing/2014/main" id="{A8804F75-CF7D-BFE9-F448-507FD69F1EF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62693" y="2657109"/>
            <a:ext cx="2866614" cy="18799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5138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EF11228-AD21-D458-9398-1C752383BD5B}"/>
              </a:ext>
            </a:extLst>
          </p:cNvPr>
          <p:cNvSpPr/>
          <p:nvPr/>
        </p:nvSpPr>
        <p:spPr>
          <a:xfrm>
            <a:off x="812800" y="1710185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23F6D2-F5C7-E43F-C44F-FBE1C8FB173C}"/>
              </a:ext>
            </a:extLst>
          </p:cNvPr>
          <p:cNvSpPr txBox="1"/>
          <p:nvPr/>
        </p:nvSpPr>
        <p:spPr>
          <a:xfrm>
            <a:off x="1582805" y="1723341"/>
            <a:ext cx="979639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vi-VN" sz="22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Quan sát giá bán của mỗi loại hộp giấy trong hình vẽ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DD618E-1356-259D-6003-2D0F50A83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6536" y="2167385"/>
            <a:ext cx="7540613" cy="2536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776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EF11228-AD21-D458-9398-1C752383BD5B}"/>
              </a:ext>
            </a:extLst>
          </p:cNvPr>
          <p:cNvSpPr/>
          <p:nvPr/>
        </p:nvSpPr>
        <p:spPr>
          <a:xfrm>
            <a:off x="812800" y="1710185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63C2A6-12AB-8963-67CC-76D3BE26AF2D}"/>
              </a:ext>
            </a:extLst>
          </p:cNvPr>
          <p:cNvSpPr txBox="1"/>
          <p:nvPr/>
        </p:nvSpPr>
        <p:spPr>
          <a:xfrm>
            <a:off x="1020243" y="1710185"/>
            <a:ext cx="5914189" cy="45319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67"/>
              </a:spcAft>
            </a:pPr>
            <a:r>
              <a:rPr lang="en-US" sz="2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Chọn</a:t>
            </a:r>
            <a:r>
              <a:rPr lang="en-US" sz="2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đáp</a:t>
            </a:r>
            <a:r>
              <a:rPr lang="en-US" sz="2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án</a:t>
            </a:r>
            <a:r>
              <a:rPr lang="en-US" sz="2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thích</a:t>
            </a:r>
            <a:r>
              <a:rPr lang="en-US" sz="2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hợp</a:t>
            </a:r>
            <a:r>
              <a:rPr lang="en-US" sz="2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en-VN" sz="22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spcAft>
                <a:spcPts val="667"/>
              </a:spcAft>
            </a:pPr>
            <a:r>
              <a:rPr lang="en-US" sz="2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Nếu</a:t>
            </a:r>
            <a:r>
              <a:rPr lang="en-US" sz="2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cần</a:t>
            </a:r>
            <a:r>
              <a:rPr lang="en-US" sz="2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mua</a:t>
            </a:r>
            <a:r>
              <a:rPr lang="en-US" sz="2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25 </a:t>
            </a:r>
            <a:r>
              <a:rPr lang="en-US" sz="2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hộp</a:t>
            </a:r>
            <a:r>
              <a:rPr lang="en-US" sz="2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giấy</a:t>
            </a:r>
            <a:r>
              <a:rPr lang="en-US" sz="2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nhỏ</a:t>
            </a:r>
            <a:r>
              <a:rPr lang="en-US" sz="2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thì</a:t>
            </a:r>
            <a:r>
              <a:rPr lang="en-US" sz="2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nên</a:t>
            </a:r>
            <a:r>
              <a:rPr lang="en-US" sz="2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chọn</a:t>
            </a:r>
            <a:r>
              <a:rPr lang="en-US" sz="2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cách</a:t>
            </a:r>
            <a:r>
              <a:rPr lang="en-US" sz="2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mua</a:t>
            </a:r>
            <a:r>
              <a:rPr lang="en-US" sz="2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en-US" sz="2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số</a:t>
            </a:r>
            <a:r>
              <a:rPr lang="en-US" sz="2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tiền</a:t>
            </a:r>
            <a:r>
              <a:rPr lang="en-US" sz="2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phải</a:t>
            </a:r>
            <a:r>
              <a:rPr lang="en-US" sz="2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trả</a:t>
            </a:r>
            <a:r>
              <a:rPr lang="en-US" sz="2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2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tiết</a:t>
            </a:r>
            <a:r>
              <a:rPr lang="en-US" sz="2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kiệm</a:t>
            </a:r>
            <a:r>
              <a:rPr lang="en-US" sz="2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nhất</a:t>
            </a:r>
            <a:r>
              <a:rPr lang="en-US" sz="2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VN" sz="22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667"/>
              </a:spcAft>
            </a:pPr>
            <a:r>
              <a:rPr lang="en-US" sz="2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A. Mua 1 </a:t>
            </a:r>
            <a:r>
              <a:rPr lang="en-US" sz="2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hộp</a:t>
            </a:r>
            <a:r>
              <a:rPr lang="en-US" sz="2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to, 5 </a:t>
            </a:r>
            <a:r>
              <a:rPr lang="en-US" sz="2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hộp</a:t>
            </a:r>
            <a:r>
              <a:rPr lang="en-US" sz="2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nhỏ</a:t>
            </a:r>
            <a:r>
              <a:rPr lang="en-US" sz="2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VN" sz="22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667"/>
              </a:spcAft>
            </a:pPr>
            <a:r>
              <a:rPr lang="en-US" sz="2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B. Mua 1 </a:t>
            </a:r>
            <a:r>
              <a:rPr lang="en-US" sz="2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hộp</a:t>
            </a:r>
            <a:r>
              <a:rPr lang="en-US" sz="2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to, 1 </a:t>
            </a:r>
            <a:r>
              <a:rPr lang="en-US" sz="2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hộp</a:t>
            </a:r>
            <a:r>
              <a:rPr lang="en-US" sz="2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vừa</a:t>
            </a:r>
            <a:r>
              <a:rPr lang="en-US" sz="2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2 </a:t>
            </a:r>
            <a:r>
              <a:rPr lang="en-US" sz="2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hộp</a:t>
            </a:r>
            <a:r>
              <a:rPr lang="en-US" sz="2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nhỏ</a:t>
            </a:r>
            <a:r>
              <a:rPr lang="en-US" sz="2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VN" sz="22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667"/>
              </a:spcAft>
            </a:pPr>
            <a:r>
              <a:rPr lang="en-US" sz="2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C. Mua 8 </a:t>
            </a:r>
            <a:r>
              <a:rPr lang="en-US" sz="2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hộp</a:t>
            </a:r>
            <a:r>
              <a:rPr lang="en-US" sz="2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vừa</a:t>
            </a:r>
            <a:r>
              <a:rPr lang="en-US" sz="2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1 </a:t>
            </a:r>
            <a:r>
              <a:rPr lang="en-US" sz="2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hộp</a:t>
            </a:r>
            <a:r>
              <a:rPr lang="en-US" sz="2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nhỏ</a:t>
            </a:r>
            <a:r>
              <a:rPr lang="en-US" sz="2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VN" sz="22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667"/>
              </a:spcAft>
            </a:pPr>
            <a:r>
              <a:rPr lang="en-US" sz="2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D. Mua 25 </a:t>
            </a:r>
            <a:r>
              <a:rPr lang="en-US" sz="2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hộp</a:t>
            </a:r>
            <a:r>
              <a:rPr lang="en-US" sz="2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nhỏ</a:t>
            </a:r>
            <a:r>
              <a:rPr lang="en-US" sz="2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VN" sz="22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13">
            <a:extLst>
              <a:ext uri="{FF2B5EF4-FFF2-40B4-BE49-F238E27FC236}">
                <a16:creationId xmlns:a16="http://schemas.microsoft.com/office/drawing/2014/main" id="{F89F2BEF-4DEC-C0CE-1645-739A3BA898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934432" y="4304913"/>
            <a:ext cx="5257568" cy="24184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97EAF4-3D04-AF81-7E24-D007F830325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32458"/>
          <a:stretch/>
        </p:blipFill>
        <p:spPr>
          <a:xfrm>
            <a:off x="7141875" y="2553087"/>
            <a:ext cx="4761367" cy="1081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120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EF11228-AD21-D458-9398-1C752383BD5B}"/>
              </a:ext>
            </a:extLst>
          </p:cNvPr>
          <p:cNvSpPr/>
          <p:nvPr/>
        </p:nvSpPr>
        <p:spPr>
          <a:xfrm>
            <a:off x="812800" y="1710185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06</a:t>
            </a:r>
          </a:p>
        </p:txBody>
      </p:sp>
      <p:sp>
        <p:nvSpPr>
          <p:cNvPr id="8" name="Freeform 9">
            <a:extLst>
              <a:ext uri="{FF2B5EF4-FFF2-40B4-BE49-F238E27FC236}">
                <a16:creationId xmlns:a16="http://schemas.microsoft.com/office/drawing/2014/main" id="{F3E4AA4E-16D0-3F6B-AEB8-9A7D2B7BA8B6}"/>
              </a:ext>
            </a:extLst>
          </p:cNvPr>
          <p:cNvSpPr/>
          <p:nvPr/>
        </p:nvSpPr>
        <p:spPr>
          <a:xfrm rot="16013543">
            <a:off x="2718880" y="-178421"/>
            <a:ext cx="4229435" cy="8459004"/>
          </a:xfrm>
          <a:custGeom>
            <a:avLst/>
            <a:gdLst/>
            <a:ahLst/>
            <a:cxnLst/>
            <a:rect l="l" t="t" r="r" b="b"/>
            <a:pathLst>
              <a:path w="2571750" h="4114800">
                <a:moveTo>
                  <a:pt x="0" y="0"/>
                </a:moveTo>
                <a:lnTo>
                  <a:pt x="2571750" y="0"/>
                </a:lnTo>
                <a:lnTo>
                  <a:pt x="257175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VN" sz="5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6D49633-3B9D-1895-DB3D-3F23562B1810}"/>
                  </a:ext>
                </a:extLst>
              </p:cNvPr>
              <p:cNvSpPr txBox="1"/>
              <p:nvPr/>
            </p:nvSpPr>
            <p:spPr>
              <a:xfrm>
                <a:off x="812800" y="2464838"/>
                <a:ext cx="7732106" cy="34291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spcAft>
                    <a:spcPts val="667"/>
                  </a:spcAft>
                </a:pPr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a) Mua 1 </a:t>
                </a:r>
                <a:r>
                  <a:rPr lang="en-US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hộp</a:t>
                </a:r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to </a:t>
                </a:r>
                <a:r>
                  <a:rPr lang="en-US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và</a:t>
                </a:r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5 </a:t>
                </a:r>
                <a:r>
                  <a:rPr lang="en-US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hộp</a:t>
                </a:r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nhỏ</a:t>
                </a:r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hết</a:t>
                </a:r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số</a:t>
                </a:r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tiền</a:t>
                </a:r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: </a:t>
                </a:r>
              </a:p>
              <a:p>
                <a:pPr algn="ctr">
                  <a:spcAft>
                    <a:spcPts val="667"/>
                  </a:spcAft>
                </a:pPr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200 000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</m:oMath>
                </a14:m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13 000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5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265 000 (</a:t>
                </a:r>
                <a:r>
                  <a:rPr lang="en-US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đồng</a:t>
                </a:r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)</a:t>
                </a:r>
                <a:endParaRPr lang="en-VN" sz="22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>
                  <a:spcAft>
                    <a:spcPts val="667"/>
                  </a:spcAft>
                </a:pPr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b) Mua 1 </a:t>
                </a:r>
                <a:r>
                  <a:rPr lang="en-US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hộp</a:t>
                </a:r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to, 1 </a:t>
                </a:r>
                <a:r>
                  <a:rPr lang="en-US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hộp</a:t>
                </a:r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vừa</a:t>
                </a:r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và</a:t>
                </a:r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2 </a:t>
                </a:r>
                <a:r>
                  <a:rPr lang="en-US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hộp</a:t>
                </a:r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nhỏ</a:t>
                </a:r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hết</a:t>
                </a:r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số</a:t>
                </a:r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tiền</a:t>
                </a:r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: </a:t>
                </a:r>
              </a:p>
              <a:p>
                <a:pPr algn="ctr">
                  <a:spcAft>
                    <a:spcPts val="667"/>
                  </a:spcAft>
                </a:pPr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200 000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</m:oMath>
                </a14:m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35 000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</m:oMath>
                </a14:m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13 000 </a:t>
                </a:r>
                <a14:m>
                  <m:oMath xmlns:m="http://schemas.openxmlformats.org/officeDocument/2006/math">
                    <m:r>
                      <a:rPr lang="en-US" sz="22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2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261 000 (</a:t>
                </a:r>
                <a:r>
                  <a:rPr lang="en-US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đồng</a:t>
                </a:r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)</a:t>
                </a:r>
                <a:endParaRPr lang="en-VN" sz="22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>
                  <a:spcAft>
                    <a:spcPts val="667"/>
                  </a:spcAft>
                </a:pPr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c) Mua 8 </a:t>
                </a:r>
                <a:r>
                  <a:rPr lang="en-US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hộp</a:t>
                </a:r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vừa</a:t>
                </a:r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và</a:t>
                </a:r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1 </a:t>
                </a:r>
                <a:r>
                  <a:rPr lang="en-US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hộp</a:t>
                </a:r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nhỏ</a:t>
                </a:r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hết</a:t>
                </a:r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số</a:t>
                </a:r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tiền</a:t>
                </a:r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: </a:t>
                </a:r>
              </a:p>
              <a:p>
                <a:pPr algn="ctr">
                  <a:spcAft>
                    <a:spcPts val="667"/>
                  </a:spcAft>
                </a:pPr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35 000 </a:t>
                </a:r>
                <a14:m>
                  <m:oMath xmlns:m="http://schemas.openxmlformats.org/officeDocument/2006/math">
                    <m:r>
                      <a:rPr lang="en-US" sz="22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8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</m:oMath>
                </a14:m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13 000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293 000 (</a:t>
                </a:r>
                <a:r>
                  <a:rPr lang="en-US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đồng</a:t>
                </a:r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)</a:t>
                </a:r>
                <a:endParaRPr lang="en-VN" sz="22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>
                  <a:spcAft>
                    <a:spcPts val="667"/>
                  </a:spcAft>
                </a:pPr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d) Mua 25 </a:t>
                </a:r>
                <a:r>
                  <a:rPr lang="en-US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hộp</a:t>
                </a:r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nhỏ</a:t>
                </a:r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hết</a:t>
                </a:r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số</a:t>
                </a:r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tiền</a:t>
                </a:r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: </a:t>
                </a:r>
              </a:p>
              <a:p>
                <a:pPr algn="ctr">
                  <a:spcAft>
                    <a:spcPts val="667"/>
                  </a:spcAft>
                </a:pPr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13 000 </a:t>
                </a:r>
                <a14:m>
                  <m:oMath xmlns:m="http://schemas.openxmlformats.org/officeDocument/2006/math">
                    <m:r>
                      <a:rPr lang="en-US" sz="22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25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325 000 (</a:t>
                </a:r>
                <a:r>
                  <a:rPr lang="en-US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đồng</a:t>
                </a:r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)</a:t>
                </a:r>
                <a:endParaRPr lang="en-VN" sz="22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6D49633-3B9D-1895-DB3D-3F23562B18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800" y="2464838"/>
                <a:ext cx="7732106" cy="3429144"/>
              </a:xfrm>
              <a:prstGeom prst="rect">
                <a:avLst/>
              </a:prstGeom>
              <a:blipFill>
                <a:blip r:embed="rId5"/>
                <a:stretch>
                  <a:fillRect l="-552" t="-1066" r="-1418" b="-24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AA277B74-768B-F7AE-24FF-00A36317F9D6}"/>
              </a:ext>
            </a:extLst>
          </p:cNvPr>
          <p:cNvSpPr txBox="1"/>
          <p:nvPr/>
        </p:nvSpPr>
        <p:spPr>
          <a:xfrm>
            <a:off x="7582410" y="4943011"/>
            <a:ext cx="358246" cy="895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67"/>
              </a:spcAft>
            </a:pPr>
            <a:r>
              <a:rPr lang="en-VN" sz="4000" b="1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84E8C3C-0913-38A6-F2B6-5B08EDF872C7}"/>
              </a:ext>
            </a:extLst>
          </p:cNvPr>
          <p:cNvSpPr/>
          <p:nvPr/>
        </p:nvSpPr>
        <p:spPr>
          <a:xfrm>
            <a:off x="9360314" y="2875139"/>
            <a:ext cx="2207677" cy="180915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Aft>
                <a:spcPts val="667"/>
              </a:spcAft>
            </a:pPr>
            <a:r>
              <a:rPr lang="en-US" sz="18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Vậy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mua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1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hộp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to, 1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hộp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vừa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2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hộp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nhỏ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thì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số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tiền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phải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trả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tiết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kiệm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nhất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VN" sz="1800" dirty="0">
              <a:solidFill>
                <a:schemeClr val="tx1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292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268623" y="366313"/>
            <a:ext cx="1635869" cy="6720287"/>
          </a:xfrm>
          <a:custGeom>
            <a:avLst/>
            <a:gdLst/>
            <a:ahLst/>
            <a:cxnLst/>
            <a:rect l="l" t="t" r="r" b="b"/>
            <a:pathLst>
              <a:path w="2453804" h="12830346">
                <a:moveTo>
                  <a:pt x="0" y="0"/>
                </a:moveTo>
                <a:lnTo>
                  <a:pt x="2453804" y="0"/>
                </a:lnTo>
                <a:lnTo>
                  <a:pt x="2453804" y="12830347"/>
                </a:lnTo>
                <a:lnTo>
                  <a:pt x="0" y="128303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27280"/>
            </a:stretch>
          </a:blipFill>
        </p:spPr>
        <p:txBody>
          <a:bodyPr/>
          <a:lstStyle/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VN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/>
          <p:cNvSpPr/>
          <p:nvPr/>
        </p:nvSpPr>
        <p:spPr>
          <a:xfrm rot="281109">
            <a:off x="-80700" y="5775856"/>
            <a:ext cx="5701545" cy="1728894"/>
          </a:xfrm>
          <a:custGeom>
            <a:avLst/>
            <a:gdLst/>
            <a:ahLst/>
            <a:cxnLst/>
            <a:rect l="l" t="t" r="r" b="b"/>
            <a:pathLst>
              <a:path w="8322308" h="2510415">
                <a:moveTo>
                  <a:pt x="0" y="0"/>
                </a:moveTo>
                <a:lnTo>
                  <a:pt x="8322309" y="0"/>
                </a:lnTo>
                <a:lnTo>
                  <a:pt x="8322309" y="2510415"/>
                </a:lnTo>
                <a:lnTo>
                  <a:pt x="0" y="25104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5577" r="8266" b="3198"/>
            </a:stretch>
          </a:blipFill>
        </p:spPr>
        <p:txBody>
          <a:bodyPr/>
          <a:lstStyle/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VN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4"/>
          <p:cNvSpPr/>
          <p:nvPr/>
        </p:nvSpPr>
        <p:spPr>
          <a:xfrm flipH="1">
            <a:off x="451027" y="1815582"/>
            <a:ext cx="2510787" cy="3260762"/>
          </a:xfrm>
          <a:custGeom>
            <a:avLst/>
            <a:gdLst/>
            <a:ahLst/>
            <a:cxnLst/>
            <a:rect l="l" t="t" r="r" b="b"/>
            <a:pathLst>
              <a:path w="3766180" h="4891143">
                <a:moveTo>
                  <a:pt x="3766180" y="0"/>
                </a:moveTo>
                <a:lnTo>
                  <a:pt x="0" y="0"/>
                </a:lnTo>
                <a:lnTo>
                  <a:pt x="0" y="4891143"/>
                </a:lnTo>
                <a:lnTo>
                  <a:pt x="3766180" y="4891143"/>
                </a:lnTo>
                <a:lnTo>
                  <a:pt x="376618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VN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-705621" y="0"/>
            <a:ext cx="2412041" cy="1114501"/>
          </a:xfrm>
          <a:custGeom>
            <a:avLst/>
            <a:gdLst/>
            <a:ahLst/>
            <a:cxnLst/>
            <a:rect l="l" t="t" r="r" b="b"/>
            <a:pathLst>
              <a:path w="3618062" h="1671752">
                <a:moveTo>
                  <a:pt x="0" y="0"/>
                </a:moveTo>
                <a:lnTo>
                  <a:pt x="3618061" y="0"/>
                </a:lnTo>
                <a:lnTo>
                  <a:pt x="3618061" y="1671752"/>
                </a:lnTo>
                <a:lnTo>
                  <a:pt x="0" y="167175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VN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10210800" y="257517"/>
            <a:ext cx="2412041" cy="1114501"/>
          </a:xfrm>
          <a:custGeom>
            <a:avLst/>
            <a:gdLst/>
            <a:ahLst/>
            <a:cxnLst/>
            <a:rect l="l" t="t" r="r" b="b"/>
            <a:pathLst>
              <a:path w="3618062" h="1671752">
                <a:moveTo>
                  <a:pt x="0" y="0"/>
                </a:moveTo>
                <a:lnTo>
                  <a:pt x="3618062" y="0"/>
                </a:lnTo>
                <a:lnTo>
                  <a:pt x="3618062" y="1671752"/>
                </a:lnTo>
                <a:lnTo>
                  <a:pt x="0" y="167175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VN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486326" y="2473763"/>
            <a:ext cx="1353693" cy="835482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marL="0" marR="0" lvl="0" indent="0" algn="ctr" defTabSz="609539" rtl="0" eaLnBrk="1" fontAlgn="auto" latinLnBrk="0" hangingPunct="1">
              <a:lnSpc>
                <a:spcPts val="23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66" b="0" i="0" u="none" strike="noStrike" kern="1200" cap="none" spc="0" normalizeH="0" baseline="0" noProof="0" dirty="0">
                <a:ln>
                  <a:noFill/>
                </a:ln>
                <a:solidFill>
                  <a:srgbClr val="FFF7DF"/>
                </a:solidFill>
                <a:effectLst/>
                <a:uLnTx/>
                <a:uFillTx/>
                <a:latin typeface="Futura"/>
                <a:ea typeface="+mn-ea"/>
                <a:cs typeface="+mn-cs"/>
              </a:rPr>
              <a:t>: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116826" y="970305"/>
            <a:ext cx="6398452" cy="803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TRÒ CHƠI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LEO CỘT MỠ</a:t>
            </a: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A9CB7649-D0DE-75BF-A49D-E03832A8D128}"/>
              </a:ext>
            </a:extLst>
          </p:cNvPr>
          <p:cNvSpPr txBox="1"/>
          <p:nvPr/>
        </p:nvSpPr>
        <p:spPr>
          <a:xfrm>
            <a:off x="3459699" y="1971859"/>
            <a:ext cx="7940188" cy="31401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Mỗi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đội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có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3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thành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viên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hãy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giúp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cả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3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thành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viên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leo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được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hết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lên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cột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mỡ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bằng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cách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trả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lời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câu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hỏi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Mỗi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câu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trả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lời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đúng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một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thành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viên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sẽ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được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leo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lên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cột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Trả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lời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sai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quyền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trả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lời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sẽ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được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trao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cho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đội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còn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lại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C2906E6-F2CC-2E7E-9379-A665A439867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-32076"/>
            <a:ext cx="1791175" cy="86882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decel="10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decel="100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decel="10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left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11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39097" y="-39298"/>
            <a:ext cx="2412041" cy="1114501"/>
          </a:xfrm>
          <a:custGeom>
            <a:avLst/>
            <a:gdLst/>
            <a:ahLst/>
            <a:cxnLst/>
            <a:rect l="l" t="t" r="r" b="b"/>
            <a:pathLst>
              <a:path w="3618062" h="1671752">
                <a:moveTo>
                  <a:pt x="0" y="0"/>
                </a:moveTo>
                <a:lnTo>
                  <a:pt x="3618062" y="0"/>
                </a:lnTo>
                <a:lnTo>
                  <a:pt x="3618062" y="1671752"/>
                </a:lnTo>
                <a:lnTo>
                  <a:pt x="0" y="167175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VN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Cây đội 1"/>
          <p:cNvSpPr/>
          <p:nvPr/>
        </p:nvSpPr>
        <p:spPr>
          <a:xfrm>
            <a:off x="3637689" y="243557"/>
            <a:ext cx="1265951" cy="6619355"/>
          </a:xfrm>
          <a:custGeom>
            <a:avLst/>
            <a:gdLst/>
            <a:ahLst/>
            <a:cxnLst/>
            <a:rect l="l" t="t" r="r" b="b"/>
            <a:pathLst>
              <a:path w="1898927" h="9929032">
                <a:moveTo>
                  <a:pt x="0" y="0"/>
                </a:moveTo>
                <a:lnTo>
                  <a:pt x="1898927" y="0"/>
                </a:lnTo>
                <a:lnTo>
                  <a:pt x="1898927" y="9929032"/>
                </a:lnTo>
                <a:lnTo>
                  <a:pt x="0" y="99290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VN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10029203" y="-128641"/>
            <a:ext cx="2412041" cy="1114501"/>
          </a:xfrm>
          <a:custGeom>
            <a:avLst/>
            <a:gdLst/>
            <a:ahLst/>
            <a:cxnLst/>
            <a:rect l="l" t="t" r="r" b="b"/>
            <a:pathLst>
              <a:path w="3618062" h="1671752">
                <a:moveTo>
                  <a:pt x="0" y="0"/>
                </a:moveTo>
                <a:lnTo>
                  <a:pt x="3618062" y="0"/>
                </a:lnTo>
                <a:lnTo>
                  <a:pt x="3618062" y="1671752"/>
                </a:lnTo>
                <a:lnTo>
                  <a:pt x="0" y="167175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VN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Cây đội 2"/>
          <p:cNvSpPr/>
          <p:nvPr/>
        </p:nvSpPr>
        <p:spPr>
          <a:xfrm flipH="1">
            <a:off x="7106637" y="228962"/>
            <a:ext cx="1224015" cy="6400077"/>
          </a:xfrm>
          <a:custGeom>
            <a:avLst/>
            <a:gdLst/>
            <a:ahLst/>
            <a:cxnLst/>
            <a:rect l="l" t="t" r="r" b="b"/>
            <a:pathLst>
              <a:path w="2448030" h="12800154">
                <a:moveTo>
                  <a:pt x="2448030" y="0"/>
                </a:moveTo>
                <a:lnTo>
                  <a:pt x="0" y="0"/>
                </a:lnTo>
                <a:lnTo>
                  <a:pt x="0" y="12800154"/>
                </a:lnTo>
                <a:lnTo>
                  <a:pt x="2448030" y="12800154"/>
                </a:lnTo>
                <a:lnTo>
                  <a:pt x="244803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VN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Đội1">
            <a:extLst>
              <a:ext uri="{FF2B5EF4-FFF2-40B4-BE49-F238E27FC236}">
                <a16:creationId xmlns:a16="http://schemas.microsoft.com/office/drawing/2014/main" id="{6FE6639C-436B-3069-574C-C8E6405B6E45}"/>
              </a:ext>
            </a:extLst>
          </p:cNvPr>
          <p:cNvSpPr txBox="1"/>
          <p:nvPr/>
        </p:nvSpPr>
        <p:spPr>
          <a:xfrm>
            <a:off x="30687" y="20899"/>
            <a:ext cx="1653365" cy="809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Đội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1</a:t>
            </a:r>
          </a:p>
        </p:txBody>
      </p:sp>
      <p:sp>
        <p:nvSpPr>
          <p:cNvPr id="10" name="Đội 1 TV 3"/>
          <p:cNvSpPr/>
          <p:nvPr/>
        </p:nvSpPr>
        <p:spPr>
          <a:xfrm>
            <a:off x="3205917" y="3776430"/>
            <a:ext cx="1168278" cy="1693157"/>
          </a:xfrm>
          <a:custGeom>
            <a:avLst/>
            <a:gdLst/>
            <a:ahLst/>
            <a:cxnLst/>
            <a:rect l="l" t="t" r="r" b="b"/>
            <a:pathLst>
              <a:path w="2905011" h="4210161">
                <a:moveTo>
                  <a:pt x="0" y="0"/>
                </a:moveTo>
                <a:lnTo>
                  <a:pt x="2905011" y="0"/>
                </a:lnTo>
                <a:lnTo>
                  <a:pt x="2905011" y="4210161"/>
                </a:lnTo>
                <a:lnTo>
                  <a:pt x="0" y="421016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VN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Đội 1 TV 2">
            <a:extLst>
              <a:ext uri="{FF2B5EF4-FFF2-40B4-BE49-F238E27FC236}">
                <a16:creationId xmlns:a16="http://schemas.microsoft.com/office/drawing/2014/main" id="{515F82EB-8A8D-23DD-CC00-CC15CC7AF336}"/>
              </a:ext>
            </a:extLst>
          </p:cNvPr>
          <p:cNvSpPr/>
          <p:nvPr/>
        </p:nvSpPr>
        <p:spPr>
          <a:xfrm>
            <a:off x="3236088" y="2176650"/>
            <a:ext cx="1018111" cy="1454445"/>
          </a:xfrm>
          <a:custGeom>
            <a:avLst/>
            <a:gdLst/>
            <a:ahLst/>
            <a:cxnLst/>
            <a:rect l="l" t="t" r="r" b="b"/>
            <a:pathLst>
              <a:path w="3375480" h="4822115">
                <a:moveTo>
                  <a:pt x="0" y="0"/>
                </a:moveTo>
                <a:lnTo>
                  <a:pt x="3375480" y="0"/>
                </a:lnTo>
                <a:lnTo>
                  <a:pt x="3375480" y="4822115"/>
                </a:lnTo>
                <a:lnTo>
                  <a:pt x="0" y="482211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VN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Đội 1 TV 1">
            <a:extLst>
              <a:ext uri="{FF2B5EF4-FFF2-40B4-BE49-F238E27FC236}">
                <a16:creationId xmlns:a16="http://schemas.microsoft.com/office/drawing/2014/main" id="{591011E7-0216-5AA6-C3B3-E23EA7109B22}"/>
              </a:ext>
            </a:extLst>
          </p:cNvPr>
          <p:cNvSpPr/>
          <p:nvPr/>
        </p:nvSpPr>
        <p:spPr>
          <a:xfrm flipH="1">
            <a:off x="2936496" y="560227"/>
            <a:ext cx="1073734" cy="1394460"/>
          </a:xfrm>
          <a:custGeom>
            <a:avLst/>
            <a:gdLst/>
            <a:ahLst/>
            <a:cxnLst/>
            <a:rect l="l" t="t" r="r" b="b"/>
            <a:pathLst>
              <a:path w="3766180" h="4891143">
                <a:moveTo>
                  <a:pt x="3766180" y="0"/>
                </a:moveTo>
                <a:lnTo>
                  <a:pt x="0" y="0"/>
                </a:lnTo>
                <a:lnTo>
                  <a:pt x="0" y="4891143"/>
                </a:lnTo>
                <a:lnTo>
                  <a:pt x="3766180" y="4891143"/>
                </a:lnTo>
                <a:lnTo>
                  <a:pt x="376618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VN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Đội 2 TV 3"/>
          <p:cNvSpPr/>
          <p:nvPr/>
        </p:nvSpPr>
        <p:spPr>
          <a:xfrm>
            <a:off x="7585181" y="3877993"/>
            <a:ext cx="1018111" cy="1454445"/>
          </a:xfrm>
          <a:custGeom>
            <a:avLst/>
            <a:gdLst/>
            <a:ahLst/>
            <a:cxnLst/>
            <a:rect l="l" t="t" r="r" b="b"/>
            <a:pathLst>
              <a:path w="3375480" h="4822115">
                <a:moveTo>
                  <a:pt x="0" y="0"/>
                </a:moveTo>
                <a:lnTo>
                  <a:pt x="3375480" y="0"/>
                </a:lnTo>
                <a:lnTo>
                  <a:pt x="3375480" y="4822115"/>
                </a:lnTo>
                <a:lnTo>
                  <a:pt x="0" y="482211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VN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Đội 2 TV 2">
            <a:extLst>
              <a:ext uri="{FF2B5EF4-FFF2-40B4-BE49-F238E27FC236}">
                <a16:creationId xmlns:a16="http://schemas.microsoft.com/office/drawing/2014/main" id="{9EBF9E37-3F35-57A0-E68F-F8033515BD7B}"/>
              </a:ext>
            </a:extLst>
          </p:cNvPr>
          <p:cNvSpPr/>
          <p:nvPr/>
        </p:nvSpPr>
        <p:spPr>
          <a:xfrm>
            <a:off x="7562998" y="1918568"/>
            <a:ext cx="1168278" cy="1693157"/>
          </a:xfrm>
          <a:custGeom>
            <a:avLst/>
            <a:gdLst/>
            <a:ahLst/>
            <a:cxnLst/>
            <a:rect l="l" t="t" r="r" b="b"/>
            <a:pathLst>
              <a:path w="2905011" h="4210161">
                <a:moveTo>
                  <a:pt x="0" y="0"/>
                </a:moveTo>
                <a:lnTo>
                  <a:pt x="2905011" y="0"/>
                </a:lnTo>
                <a:lnTo>
                  <a:pt x="2905011" y="4210161"/>
                </a:lnTo>
                <a:lnTo>
                  <a:pt x="0" y="421016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VN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Đội 2 TV 1">
            <a:extLst>
              <a:ext uri="{FF2B5EF4-FFF2-40B4-BE49-F238E27FC236}">
                <a16:creationId xmlns:a16="http://schemas.microsoft.com/office/drawing/2014/main" id="{DB17CC8F-AE70-60EC-3984-9C544CB6339B}"/>
              </a:ext>
            </a:extLst>
          </p:cNvPr>
          <p:cNvSpPr/>
          <p:nvPr/>
        </p:nvSpPr>
        <p:spPr>
          <a:xfrm>
            <a:off x="7958159" y="596345"/>
            <a:ext cx="1018111" cy="1322223"/>
          </a:xfrm>
          <a:custGeom>
            <a:avLst/>
            <a:gdLst/>
            <a:ahLst/>
            <a:cxnLst/>
            <a:rect l="l" t="t" r="r" b="b"/>
            <a:pathLst>
              <a:path w="1630481" h="2117508">
                <a:moveTo>
                  <a:pt x="0" y="0"/>
                </a:moveTo>
                <a:lnTo>
                  <a:pt x="1630481" y="0"/>
                </a:lnTo>
                <a:lnTo>
                  <a:pt x="1630481" y="2117508"/>
                </a:lnTo>
                <a:lnTo>
                  <a:pt x="0" y="2117508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VN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Đội 2">
            <a:extLst>
              <a:ext uri="{FF2B5EF4-FFF2-40B4-BE49-F238E27FC236}">
                <a16:creationId xmlns:a16="http://schemas.microsoft.com/office/drawing/2014/main" id="{0E977003-868D-B5DE-DF1E-022BAA13C8F4}"/>
              </a:ext>
            </a:extLst>
          </p:cNvPr>
          <p:cNvSpPr txBox="1"/>
          <p:nvPr/>
        </p:nvSpPr>
        <p:spPr>
          <a:xfrm>
            <a:off x="10408541" y="-13072"/>
            <a:ext cx="1653365" cy="809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Đội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3D1E08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2</a:t>
            </a:r>
          </a:p>
        </p:txBody>
      </p:sp>
      <p:sp>
        <p:nvSpPr>
          <p:cNvPr id="18" name="Freeform 4">
            <a:extLst>
              <a:ext uri="{FF2B5EF4-FFF2-40B4-BE49-F238E27FC236}">
                <a16:creationId xmlns:a16="http://schemas.microsoft.com/office/drawing/2014/main" id="{63A14744-BDCB-928E-6843-A2BED4FCB4AE}"/>
              </a:ext>
            </a:extLst>
          </p:cNvPr>
          <p:cNvSpPr/>
          <p:nvPr/>
        </p:nvSpPr>
        <p:spPr>
          <a:xfrm>
            <a:off x="0" y="5452837"/>
            <a:ext cx="4712232" cy="1416971"/>
          </a:xfrm>
          <a:custGeom>
            <a:avLst/>
            <a:gdLst/>
            <a:ahLst/>
            <a:cxnLst/>
            <a:rect l="l" t="t" r="r" b="b"/>
            <a:pathLst>
              <a:path w="8322308" h="2510415">
                <a:moveTo>
                  <a:pt x="0" y="0"/>
                </a:moveTo>
                <a:lnTo>
                  <a:pt x="8322309" y="0"/>
                </a:lnTo>
                <a:lnTo>
                  <a:pt x="8322309" y="2510416"/>
                </a:lnTo>
                <a:lnTo>
                  <a:pt x="0" y="2510416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VN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Nhóm trẻ con">
            <a:hlinkClick r:id="rId19" action="ppaction://hlinksldjump"/>
            <a:extLst>
              <a:ext uri="{FF2B5EF4-FFF2-40B4-BE49-F238E27FC236}">
                <a16:creationId xmlns:a16="http://schemas.microsoft.com/office/drawing/2014/main" id="{5DC3F669-06BB-3F83-1D2F-11F1D72B1F90}"/>
              </a:ext>
            </a:extLst>
          </p:cNvPr>
          <p:cNvSpPr/>
          <p:nvPr/>
        </p:nvSpPr>
        <p:spPr>
          <a:xfrm>
            <a:off x="4891474" y="4015895"/>
            <a:ext cx="2286813" cy="2292543"/>
          </a:xfrm>
          <a:custGeom>
            <a:avLst/>
            <a:gdLst/>
            <a:ahLst/>
            <a:cxnLst/>
            <a:rect l="l" t="t" r="r" b="b"/>
            <a:pathLst>
              <a:path w="2119216" h="2124527">
                <a:moveTo>
                  <a:pt x="0" y="0"/>
                </a:moveTo>
                <a:lnTo>
                  <a:pt x="2119215" y="0"/>
                </a:lnTo>
                <a:lnTo>
                  <a:pt x="2119215" y="2124527"/>
                </a:lnTo>
                <a:lnTo>
                  <a:pt x="0" y="2124527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VN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Freeform 4">
            <a:extLst>
              <a:ext uri="{FF2B5EF4-FFF2-40B4-BE49-F238E27FC236}">
                <a16:creationId xmlns:a16="http://schemas.microsoft.com/office/drawing/2014/main" id="{19B6D602-C640-B42F-1A92-367FA742ACD2}"/>
              </a:ext>
            </a:extLst>
          </p:cNvPr>
          <p:cNvSpPr/>
          <p:nvPr/>
        </p:nvSpPr>
        <p:spPr>
          <a:xfrm>
            <a:off x="4254199" y="5490735"/>
            <a:ext cx="4712232" cy="1416971"/>
          </a:xfrm>
          <a:custGeom>
            <a:avLst/>
            <a:gdLst/>
            <a:ahLst/>
            <a:cxnLst/>
            <a:rect l="l" t="t" r="r" b="b"/>
            <a:pathLst>
              <a:path w="8322308" h="2510415">
                <a:moveTo>
                  <a:pt x="0" y="0"/>
                </a:moveTo>
                <a:lnTo>
                  <a:pt x="8322309" y="0"/>
                </a:lnTo>
                <a:lnTo>
                  <a:pt x="8322309" y="2510416"/>
                </a:lnTo>
                <a:lnTo>
                  <a:pt x="0" y="2510416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VN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Freeform 4">
            <a:extLst>
              <a:ext uri="{FF2B5EF4-FFF2-40B4-BE49-F238E27FC236}">
                <a16:creationId xmlns:a16="http://schemas.microsoft.com/office/drawing/2014/main" id="{84C5658B-553F-1264-899D-7F5780D45741}"/>
              </a:ext>
            </a:extLst>
          </p:cNvPr>
          <p:cNvSpPr/>
          <p:nvPr/>
        </p:nvSpPr>
        <p:spPr>
          <a:xfrm>
            <a:off x="7486541" y="5470827"/>
            <a:ext cx="4712232" cy="1416971"/>
          </a:xfrm>
          <a:custGeom>
            <a:avLst/>
            <a:gdLst/>
            <a:ahLst/>
            <a:cxnLst/>
            <a:rect l="l" t="t" r="r" b="b"/>
            <a:pathLst>
              <a:path w="8322308" h="2510415">
                <a:moveTo>
                  <a:pt x="0" y="0"/>
                </a:moveTo>
                <a:lnTo>
                  <a:pt x="8322309" y="0"/>
                </a:lnTo>
                <a:lnTo>
                  <a:pt x="8322309" y="2510416"/>
                </a:lnTo>
                <a:lnTo>
                  <a:pt x="0" y="2510416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VN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2" name="Câu 1">
            <a:hlinkClick r:id="rId22" action="ppaction://hlinksldjump"/>
            <a:extLst>
              <a:ext uri="{FF2B5EF4-FFF2-40B4-BE49-F238E27FC236}">
                <a16:creationId xmlns:a16="http://schemas.microsoft.com/office/drawing/2014/main" id="{AE799D12-5A6F-D5F0-83B7-AA51AB00CD06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333157" y="1308016"/>
            <a:ext cx="330200" cy="673877"/>
          </a:xfrm>
          <a:prstGeom prst="rect">
            <a:avLst/>
          </a:prstGeom>
        </p:spPr>
      </p:pic>
      <p:pic>
        <p:nvPicPr>
          <p:cNvPr id="23" name="Câu 2">
            <a:hlinkClick r:id="rId25" action="ppaction://hlinksldjump"/>
            <a:extLst>
              <a:ext uri="{FF2B5EF4-FFF2-40B4-BE49-F238E27FC236}">
                <a16:creationId xmlns:a16="http://schemas.microsoft.com/office/drawing/2014/main" id="{54684AC2-B022-5383-20DF-B6677900F199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1333157" y="2272563"/>
            <a:ext cx="534535" cy="696462"/>
          </a:xfrm>
          <a:prstGeom prst="rect">
            <a:avLst/>
          </a:prstGeom>
        </p:spPr>
      </p:pic>
      <p:pic>
        <p:nvPicPr>
          <p:cNvPr id="24" name="Câu 3">
            <a:hlinkClick r:id="rId28" action="ppaction://hlinksldjump"/>
            <a:extLst>
              <a:ext uri="{FF2B5EF4-FFF2-40B4-BE49-F238E27FC236}">
                <a16:creationId xmlns:a16="http://schemas.microsoft.com/office/drawing/2014/main" id="{3911084F-D8B7-772C-C1F0-8A8A78A3F345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rcRect/>
          <a:stretch>
            <a:fillRect/>
          </a:stretch>
        </p:blipFill>
        <p:spPr>
          <a:xfrm>
            <a:off x="1337204" y="3259265"/>
            <a:ext cx="517123" cy="696463"/>
          </a:xfrm>
          <a:prstGeom prst="rect">
            <a:avLst/>
          </a:prstGeom>
        </p:spPr>
      </p:pic>
      <p:pic>
        <p:nvPicPr>
          <p:cNvPr id="25" name="Câu 4">
            <a:hlinkClick r:id="rId31" action="ppaction://hlinksldjump"/>
            <a:extLst>
              <a:ext uri="{FF2B5EF4-FFF2-40B4-BE49-F238E27FC236}">
                <a16:creationId xmlns:a16="http://schemas.microsoft.com/office/drawing/2014/main" id="{71179DA6-C456-9EA5-3876-E0B10690447C}"/>
              </a:ext>
            </a:extLst>
          </p:cNvPr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rcRect/>
          <a:stretch>
            <a:fillRect/>
          </a:stretch>
        </p:blipFill>
        <p:spPr>
          <a:xfrm>
            <a:off x="10165215" y="1257457"/>
            <a:ext cx="510159" cy="696463"/>
          </a:xfrm>
          <a:prstGeom prst="rect">
            <a:avLst/>
          </a:prstGeom>
        </p:spPr>
      </p:pic>
      <p:pic>
        <p:nvPicPr>
          <p:cNvPr id="26" name="Câu 5">
            <a:hlinkClick r:id="rId34" action="ppaction://hlinksldjump"/>
            <a:extLst>
              <a:ext uri="{FF2B5EF4-FFF2-40B4-BE49-F238E27FC236}">
                <a16:creationId xmlns:a16="http://schemas.microsoft.com/office/drawing/2014/main" id="{ADB0B027-EEB1-B996-B6AC-7FDA35A448B1}"/>
              </a:ext>
            </a:extLst>
          </p:cNvPr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6"/>
              </a:ext>
            </a:extLst>
          </a:blip>
          <a:srcRect/>
          <a:stretch>
            <a:fillRect/>
          </a:stretch>
        </p:blipFill>
        <p:spPr>
          <a:xfrm>
            <a:off x="10207615" y="2248695"/>
            <a:ext cx="467501" cy="6964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18BBAA8-3758-2B0C-72F5-16914866E212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4978039" y="-32076"/>
            <a:ext cx="1791175" cy="86882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" decel="100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" decel="100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" decel="100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" decel="100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" decel="100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7" grpId="0" animBg="1"/>
      <p:bldP spid="11" grpId="0"/>
      <p:bldP spid="10" grpId="0" animBg="1"/>
      <p:bldP spid="15" grpId="0" animBg="1"/>
      <p:bldP spid="13" grpId="0" animBg="1"/>
      <p:bldP spid="8" grpId="0" animBg="1"/>
      <p:bldP spid="16" grpId="0" animBg="1"/>
      <p:bldP spid="12" grpId="0" animBg="1"/>
      <p:bldP spid="17" grpId="0"/>
      <p:bldP spid="18" grpId="0" animBg="1"/>
      <p:bldP spid="19" grpId="0" animBg="1"/>
      <p:bldP spid="20" grpId="0" animBg="1"/>
      <p:bldP spid="2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C6242006-200B-89AE-933E-88F4CF34605D}"/>
              </a:ext>
            </a:extLst>
          </p:cNvPr>
          <p:cNvSpPr/>
          <p:nvPr/>
        </p:nvSpPr>
        <p:spPr>
          <a:xfrm>
            <a:off x="152401" y="257272"/>
            <a:ext cx="1265951" cy="6619355"/>
          </a:xfrm>
          <a:custGeom>
            <a:avLst/>
            <a:gdLst/>
            <a:ahLst/>
            <a:cxnLst/>
            <a:rect l="l" t="t" r="r" b="b"/>
            <a:pathLst>
              <a:path w="1898927" h="9929032">
                <a:moveTo>
                  <a:pt x="0" y="0"/>
                </a:moveTo>
                <a:lnTo>
                  <a:pt x="1898927" y="0"/>
                </a:lnTo>
                <a:lnTo>
                  <a:pt x="1898927" y="9929032"/>
                </a:lnTo>
                <a:lnTo>
                  <a:pt x="0" y="992903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VN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7">
            <a:extLst>
              <a:ext uri="{FF2B5EF4-FFF2-40B4-BE49-F238E27FC236}">
                <a16:creationId xmlns:a16="http://schemas.microsoft.com/office/drawing/2014/main" id="{6CA79D93-5E3B-A534-45C2-39E3877B067F}"/>
              </a:ext>
            </a:extLst>
          </p:cNvPr>
          <p:cNvSpPr/>
          <p:nvPr/>
        </p:nvSpPr>
        <p:spPr>
          <a:xfrm flipH="1">
            <a:off x="10815585" y="476550"/>
            <a:ext cx="1224015" cy="6400077"/>
          </a:xfrm>
          <a:custGeom>
            <a:avLst/>
            <a:gdLst/>
            <a:ahLst/>
            <a:cxnLst/>
            <a:rect l="l" t="t" r="r" b="b"/>
            <a:pathLst>
              <a:path w="2448030" h="12800154">
                <a:moveTo>
                  <a:pt x="2448030" y="0"/>
                </a:moveTo>
                <a:lnTo>
                  <a:pt x="0" y="0"/>
                </a:lnTo>
                <a:lnTo>
                  <a:pt x="0" y="12800154"/>
                </a:lnTo>
                <a:lnTo>
                  <a:pt x="2448030" y="12800154"/>
                </a:lnTo>
                <a:lnTo>
                  <a:pt x="244803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VN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20">
            <a:extLst>
              <a:ext uri="{FF2B5EF4-FFF2-40B4-BE49-F238E27FC236}">
                <a16:creationId xmlns:a16="http://schemas.microsoft.com/office/drawing/2014/main" id="{4C4E6A02-9F0E-A9CD-D9CF-37125EE1AD08}"/>
              </a:ext>
            </a:extLst>
          </p:cNvPr>
          <p:cNvSpPr txBox="1"/>
          <p:nvPr/>
        </p:nvSpPr>
        <p:spPr>
          <a:xfrm>
            <a:off x="4881003" y="762797"/>
            <a:ext cx="1954801" cy="482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Câu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B9417C-557A-2FBB-A27D-406399812279}"/>
              </a:ext>
            </a:extLst>
          </p:cNvPr>
          <p:cNvSpPr txBox="1"/>
          <p:nvPr/>
        </p:nvSpPr>
        <p:spPr>
          <a:xfrm>
            <a:off x="1626501" y="1260365"/>
            <a:ext cx="8938997" cy="18078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67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cửa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hàng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6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thùng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nước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mắm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như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nhau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chứa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tổng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cộng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54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lít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Cửa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hàng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bán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hết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36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lít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Hỏi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cửa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hàng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bán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bao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nhiêu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thùng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nước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mắm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kumimoji="0" lang="en-VN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EF0FC21-3B7E-9F8C-C4AA-00A38669664C}"/>
              </a:ext>
            </a:extLst>
          </p:cNvPr>
          <p:cNvGrpSpPr/>
          <p:nvPr/>
        </p:nvGrpSpPr>
        <p:grpSpPr>
          <a:xfrm>
            <a:off x="2038662" y="3277935"/>
            <a:ext cx="3254880" cy="676137"/>
            <a:chOff x="3298127" y="4636397"/>
            <a:chExt cx="4882320" cy="1014205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6AD69CC2-A99B-8BBF-815A-8FCC17E8A230}"/>
                </a:ext>
              </a:extLst>
            </p:cNvPr>
            <p:cNvSpPr/>
            <p:nvPr/>
          </p:nvSpPr>
          <p:spPr>
            <a:xfrm>
              <a:off x="3298127" y="4636397"/>
              <a:ext cx="4882320" cy="1014205"/>
            </a:xfrm>
            <a:custGeom>
              <a:avLst/>
              <a:gdLst/>
              <a:ahLst/>
              <a:cxnLst/>
              <a:rect l="l" t="t" r="r" b="b"/>
              <a:pathLst>
                <a:path w="7297953" h="1144961">
                  <a:moveTo>
                    <a:pt x="6359054" y="1133773"/>
                  </a:moveTo>
                  <a:cubicBezTo>
                    <a:pt x="6359054" y="1133773"/>
                    <a:pt x="5939301" y="1144961"/>
                    <a:pt x="5476716" y="1142339"/>
                  </a:cubicBezTo>
                  <a:cubicBezTo>
                    <a:pt x="2623071" y="1140177"/>
                    <a:pt x="1057073" y="1132352"/>
                    <a:pt x="1057073" y="1132352"/>
                  </a:cubicBezTo>
                  <a:cubicBezTo>
                    <a:pt x="812931" y="1123518"/>
                    <a:pt x="565145" y="1106537"/>
                    <a:pt x="398404" y="1048359"/>
                  </a:cubicBezTo>
                  <a:cubicBezTo>
                    <a:pt x="120505" y="951398"/>
                    <a:pt x="0" y="773869"/>
                    <a:pt x="0" y="577261"/>
                  </a:cubicBez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4592189" y="7673"/>
                  </a:cubicBezTo>
                  <a:cubicBezTo>
                    <a:pt x="5720374" y="0"/>
                    <a:pt x="6184302" y="7673"/>
                    <a:pt x="6184302" y="7673"/>
                  </a:cubicBezTo>
                  <a:cubicBezTo>
                    <a:pt x="6552609" y="15152"/>
                    <a:pt x="6915922" y="84484"/>
                    <a:pt x="7113662" y="207066"/>
                  </a:cubicBezTo>
                  <a:cubicBezTo>
                    <a:pt x="7264679" y="300683"/>
                    <a:pt x="7297953" y="425358"/>
                    <a:pt x="7288813" y="577261"/>
                  </a:cubicBezTo>
                  <a:cubicBezTo>
                    <a:pt x="7288813" y="891835"/>
                    <a:pt x="7005817" y="1105932"/>
                    <a:pt x="6359054" y="113377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ctr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VN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6DF408B-205F-22AC-5A95-A9085E7AB477}"/>
                </a:ext>
              </a:extLst>
            </p:cNvPr>
            <p:cNvSpPr txBox="1"/>
            <p:nvPr/>
          </p:nvSpPr>
          <p:spPr>
            <a:xfrm>
              <a:off x="4038601" y="4789556"/>
              <a:ext cx="3203792" cy="7541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VN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A. 1 thùng</a:t>
              </a:r>
              <a:r>
                <a:rPr kumimoji="0" lang="en-US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</a:t>
              </a:r>
              <a:endParaRPr kumimoji="0" lang="en-VN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191A450-DFDB-EE18-548A-750CCC6AA06F}"/>
              </a:ext>
            </a:extLst>
          </p:cNvPr>
          <p:cNvGrpSpPr/>
          <p:nvPr/>
        </p:nvGrpSpPr>
        <p:grpSpPr>
          <a:xfrm>
            <a:off x="6240711" y="3277935"/>
            <a:ext cx="3254880" cy="676137"/>
            <a:chOff x="3298127" y="4636397"/>
            <a:chExt cx="4882320" cy="1014205"/>
          </a:xfrm>
        </p:grpSpPr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42204241-A751-62C1-4982-C891177052F4}"/>
                </a:ext>
              </a:extLst>
            </p:cNvPr>
            <p:cNvSpPr/>
            <p:nvPr/>
          </p:nvSpPr>
          <p:spPr>
            <a:xfrm>
              <a:off x="3298127" y="4636397"/>
              <a:ext cx="4882320" cy="1014205"/>
            </a:xfrm>
            <a:custGeom>
              <a:avLst/>
              <a:gdLst/>
              <a:ahLst/>
              <a:cxnLst/>
              <a:rect l="l" t="t" r="r" b="b"/>
              <a:pathLst>
                <a:path w="7297953" h="1144961">
                  <a:moveTo>
                    <a:pt x="6359054" y="1133773"/>
                  </a:moveTo>
                  <a:cubicBezTo>
                    <a:pt x="6359054" y="1133773"/>
                    <a:pt x="5939301" y="1144961"/>
                    <a:pt x="5476716" y="1142339"/>
                  </a:cubicBezTo>
                  <a:cubicBezTo>
                    <a:pt x="2623071" y="1140177"/>
                    <a:pt x="1057073" y="1132352"/>
                    <a:pt x="1057073" y="1132352"/>
                  </a:cubicBezTo>
                  <a:cubicBezTo>
                    <a:pt x="812931" y="1123518"/>
                    <a:pt x="565145" y="1106537"/>
                    <a:pt x="398404" y="1048359"/>
                  </a:cubicBezTo>
                  <a:cubicBezTo>
                    <a:pt x="120505" y="951398"/>
                    <a:pt x="0" y="773869"/>
                    <a:pt x="0" y="577261"/>
                  </a:cubicBez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4592189" y="7673"/>
                  </a:cubicBezTo>
                  <a:cubicBezTo>
                    <a:pt x="5720374" y="0"/>
                    <a:pt x="6184302" y="7673"/>
                    <a:pt x="6184302" y="7673"/>
                  </a:cubicBezTo>
                  <a:cubicBezTo>
                    <a:pt x="6552609" y="15152"/>
                    <a:pt x="6915922" y="84484"/>
                    <a:pt x="7113662" y="207066"/>
                  </a:cubicBezTo>
                  <a:cubicBezTo>
                    <a:pt x="7264679" y="300683"/>
                    <a:pt x="7297953" y="425358"/>
                    <a:pt x="7288813" y="577261"/>
                  </a:cubicBezTo>
                  <a:cubicBezTo>
                    <a:pt x="7288813" y="891835"/>
                    <a:pt x="7005817" y="1105932"/>
                    <a:pt x="6359054" y="113377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ctr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VN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AB0B4C6-3F43-8558-5DBA-573D5F6394E8}"/>
                </a:ext>
              </a:extLst>
            </p:cNvPr>
            <p:cNvSpPr txBox="1"/>
            <p:nvPr/>
          </p:nvSpPr>
          <p:spPr>
            <a:xfrm>
              <a:off x="4038600" y="4789556"/>
              <a:ext cx="3203792" cy="7541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VN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B. 2 thùng</a:t>
              </a:r>
              <a:r>
                <a:rPr kumimoji="0" lang="en-US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</a:t>
              </a:r>
              <a:endParaRPr kumimoji="0" lang="en-VN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C36ACF2-BE5C-48E7-8D79-D04409B7442B}"/>
              </a:ext>
            </a:extLst>
          </p:cNvPr>
          <p:cNvGrpSpPr/>
          <p:nvPr/>
        </p:nvGrpSpPr>
        <p:grpSpPr>
          <a:xfrm>
            <a:off x="2038662" y="4479604"/>
            <a:ext cx="3254880" cy="676137"/>
            <a:chOff x="3298127" y="4636397"/>
            <a:chExt cx="4882320" cy="1014205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D785E41E-D828-2774-C6FF-E92469BF3B8C}"/>
                </a:ext>
              </a:extLst>
            </p:cNvPr>
            <p:cNvSpPr/>
            <p:nvPr/>
          </p:nvSpPr>
          <p:spPr>
            <a:xfrm>
              <a:off x="3298127" y="4636397"/>
              <a:ext cx="4882320" cy="1014205"/>
            </a:xfrm>
            <a:custGeom>
              <a:avLst/>
              <a:gdLst/>
              <a:ahLst/>
              <a:cxnLst/>
              <a:rect l="l" t="t" r="r" b="b"/>
              <a:pathLst>
                <a:path w="7297953" h="1144961">
                  <a:moveTo>
                    <a:pt x="6359054" y="1133773"/>
                  </a:moveTo>
                  <a:cubicBezTo>
                    <a:pt x="6359054" y="1133773"/>
                    <a:pt x="5939301" y="1144961"/>
                    <a:pt x="5476716" y="1142339"/>
                  </a:cubicBezTo>
                  <a:cubicBezTo>
                    <a:pt x="2623071" y="1140177"/>
                    <a:pt x="1057073" y="1132352"/>
                    <a:pt x="1057073" y="1132352"/>
                  </a:cubicBezTo>
                  <a:cubicBezTo>
                    <a:pt x="812931" y="1123518"/>
                    <a:pt x="565145" y="1106537"/>
                    <a:pt x="398404" y="1048359"/>
                  </a:cubicBezTo>
                  <a:cubicBezTo>
                    <a:pt x="120505" y="951398"/>
                    <a:pt x="0" y="773869"/>
                    <a:pt x="0" y="577261"/>
                  </a:cubicBez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4592189" y="7673"/>
                  </a:cubicBezTo>
                  <a:cubicBezTo>
                    <a:pt x="5720374" y="0"/>
                    <a:pt x="6184302" y="7673"/>
                    <a:pt x="6184302" y="7673"/>
                  </a:cubicBezTo>
                  <a:cubicBezTo>
                    <a:pt x="6552609" y="15152"/>
                    <a:pt x="6915922" y="84484"/>
                    <a:pt x="7113662" y="207066"/>
                  </a:cubicBezTo>
                  <a:cubicBezTo>
                    <a:pt x="7264679" y="300683"/>
                    <a:pt x="7297953" y="425358"/>
                    <a:pt x="7288813" y="577261"/>
                  </a:cubicBezTo>
                  <a:cubicBezTo>
                    <a:pt x="7288813" y="891835"/>
                    <a:pt x="7005817" y="1105932"/>
                    <a:pt x="6359054" y="113377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ctr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VN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F4694C6-6620-DF0A-3127-FA21B07539CA}"/>
                </a:ext>
              </a:extLst>
            </p:cNvPr>
            <p:cNvSpPr txBox="1"/>
            <p:nvPr/>
          </p:nvSpPr>
          <p:spPr>
            <a:xfrm>
              <a:off x="4038601" y="4789556"/>
              <a:ext cx="3203792" cy="7541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VN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C. 3 thùng</a:t>
              </a:r>
              <a:r>
                <a:rPr kumimoji="0" lang="en-US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</a:t>
              </a:r>
              <a:r>
                <a:rPr kumimoji="0" lang="en-VN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9874C86-87C8-9285-541B-D05B6F764D7E}"/>
              </a:ext>
            </a:extLst>
          </p:cNvPr>
          <p:cNvGrpSpPr/>
          <p:nvPr/>
        </p:nvGrpSpPr>
        <p:grpSpPr>
          <a:xfrm>
            <a:off x="6240711" y="4472182"/>
            <a:ext cx="3254880" cy="676137"/>
            <a:chOff x="3298127" y="4636397"/>
            <a:chExt cx="4882320" cy="1014205"/>
          </a:xfrm>
        </p:grpSpPr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CC03E1D0-29C1-C1A3-A05B-B7D357BEBB36}"/>
                </a:ext>
              </a:extLst>
            </p:cNvPr>
            <p:cNvSpPr/>
            <p:nvPr/>
          </p:nvSpPr>
          <p:spPr>
            <a:xfrm>
              <a:off x="3298127" y="4636397"/>
              <a:ext cx="4882320" cy="1014205"/>
            </a:xfrm>
            <a:custGeom>
              <a:avLst/>
              <a:gdLst/>
              <a:ahLst/>
              <a:cxnLst/>
              <a:rect l="l" t="t" r="r" b="b"/>
              <a:pathLst>
                <a:path w="7297953" h="1144961">
                  <a:moveTo>
                    <a:pt x="6359054" y="1133773"/>
                  </a:moveTo>
                  <a:cubicBezTo>
                    <a:pt x="6359054" y="1133773"/>
                    <a:pt x="5939301" y="1144961"/>
                    <a:pt x="5476716" y="1142339"/>
                  </a:cubicBezTo>
                  <a:cubicBezTo>
                    <a:pt x="2623071" y="1140177"/>
                    <a:pt x="1057073" y="1132352"/>
                    <a:pt x="1057073" y="1132352"/>
                  </a:cubicBezTo>
                  <a:cubicBezTo>
                    <a:pt x="812931" y="1123518"/>
                    <a:pt x="565145" y="1106537"/>
                    <a:pt x="398404" y="1048359"/>
                  </a:cubicBezTo>
                  <a:cubicBezTo>
                    <a:pt x="120505" y="951398"/>
                    <a:pt x="0" y="773869"/>
                    <a:pt x="0" y="577261"/>
                  </a:cubicBez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4592189" y="7673"/>
                  </a:cubicBezTo>
                  <a:cubicBezTo>
                    <a:pt x="5720374" y="0"/>
                    <a:pt x="6184302" y="7673"/>
                    <a:pt x="6184302" y="7673"/>
                  </a:cubicBezTo>
                  <a:cubicBezTo>
                    <a:pt x="6552609" y="15152"/>
                    <a:pt x="6915922" y="84484"/>
                    <a:pt x="7113662" y="207066"/>
                  </a:cubicBezTo>
                  <a:cubicBezTo>
                    <a:pt x="7264679" y="300683"/>
                    <a:pt x="7297953" y="425358"/>
                    <a:pt x="7288813" y="577261"/>
                  </a:cubicBezTo>
                  <a:cubicBezTo>
                    <a:pt x="7288813" y="891835"/>
                    <a:pt x="7005817" y="1105932"/>
                    <a:pt x="6359054" y="113377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ctr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VN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CBCF137-70FD-1AA2-E2AC-0090FEFA4499}"/>
                </a:ext>
              </a:extLst>
            </p:cNvPr>
            <p:cNvSpPr txBox="1"/>
            <p:nvPr/>
          </p:nvSpPr>
          <p:spPr>
            <a:xfrm>
              <a:off x="4038600" y="4789556"/>
              <a:ext cx="3203792" cy="7541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VN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D. 4 thùng</a:t>
              </a:r>
              <a:r>
                <a:rPr kumimoji="0" lang="en-US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</a:t>
              </a:r>
              <a:r>
                <a:rPr kumimoji="0" lang="en-VN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</a:p>
          </p:txBody>
        </p:sp>
      </p:grpSp>
      <p:sp>
        <p:nvSpPr>
          <p:cNvPr id="22" name="Freeform 7">
            <a:hlinkClick r:id="rId7" action="ppaction://hlinksldjump"/>
            <a:extLst>
              <a:ext uri="{FF2B5EF4-FFF2-40B4-BE49-F238E27FC236}">
                <a16:creationId xmlns:a16="http://schemas.microsoft.com/office/drawing/2014/main" id="{87C65938-FE67-72FC-E7E2-2FA1E598024C}"/>
              </a:ext>
            </a:extLst>
          </p:cNvPr>
          <p:cNvSpPr/>
          <p:nvPr/>
        </p:nvSpPr>
        <p:spPr>
          <a:xfrm>
            <a:off x="785375" y="5441649"/>
            <a:ext cx="1412811" cy="1416351"/>
          </a:xfrm>
          <a:custGeom>
            <a:avLst/>
            <a:gdLst/>
            <a:ahLst/>
            <a:cxnLst/>
            <a:rect l="l" t="t" r="r" b="b"/>
            <a:pathLst>
              <a:path w="2119216" h="2124527">
                <a:moveTo>
                  <a:pt x="0" y="0"/>
                </a:moveTo>
                <a:lnTo>
                  <a:pt x="2119215" y="0"/>
                </a:lnTo>
                <a:lnTo>
                  <a:pt x="2119215" y="2124527"/>
                </a:lnTo>
                <a:lnTo>
                  <a:pt x="0" y="212452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VN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027048-5235-B866-CDF6-3B695F6367C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32004" y="-197583"/>
            <a:ext cx="1791175" cy="868828"/>
          </a:xfrm>
          <a:prstGeom prst="rect">
            <a:avLst/>
          </a:prstGeom>
          <a:noFill/>
        </p:spPr>
      </p:pic>
      <p:pic>
        <p:nvPicPr>
          <p:cNvPr id="23" name="Picture 2" descr="Tick Sign PNGs for Free Download">
            <a:extLst>
              <a:ext uri="{FF2B5EF4-FFF2-40B4-BE49-F238E27FC236}">
                <a16:creationId xmlns:a16="http://schemas.microsoft.com/office/drawing/2014/main" id="{1ADB6D70-10A2-4F7C-511E-B7F90F21B3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6424" y="4539554"/>
            <a:ext cx="548851" cy="548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8406281"/>
      </p:ext>
    </p:extLst>
  </p:cSld>
  <p:clrMapOvr>
    <a:masterClrMapping/>
  </p:clrMapOvr>
  <p:transition spd="med">
    <p:split orient="vert" dir="in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80D18422-4BA7-F8FC-087B-7DF400E15F09}"/>
              </a:ext>
            </a:extLst>
          </p:cNvPr>
          <p:cNvSpPr/>
          <p:nvPr/>
        </p:nvSpPr>
        <p:spPr>
          <a:xfrm>
            <a:off x="288779" y="229353"/>
            <a:ext cx="1265951" cy="6619355"/>
          </a:xfrm>
          <a:custGeom>
            <a:avLst/>
            <a:gdLst/>
            <a:ahLst/>
            <a:cxnLst/>
            <a:rect l="l" t="t" r="r" b="b"/>
            <a:pathLst>
              <a:path w="1898927" h="9929032">
                <a:moveTo>
                  <a:pt x="0" y="0"/>
                </a:moveTo>
                <a:lnTo>
                  <a:pt x="1898927" y="0"/>
                </a:lnTo>
                <a:lnTo>
                  <a:pt x="1898927" y="9929032"/>
                </a:lnTo>
                <a:lnTo>
                  <a:pt x="0" y="992903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VN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7">
            <a:extLst>
              <a:ext uri="{FF2B5EF4-FFF2-40B4-BE49-F238E27FC236}">
                <a16:creationId xmlns:a16="http://schemas.microsoft.com/office/drawing/2014/main" id="{DF9819CC-4304-1179-09B2-189386330F36}"/>
              </a:ext>
            </a:extLst>
          </p:cNvPr>
          <p:cNvSpPr/>
          <p:nvPr/>
        </p:nvSpPr>
        <p:spPr>
          <a:xfrm flipH="1">
            <a:off x="10792823" y="457923"/>
            <a:ext cx="1224015" cy="6400077"/>
          </a:xfrm>
          <a:custGeom>
            <a:avLst/>
            <a:gdLst/>
            <a:ahLst/>
            <a:cxnLst/>
            <a:rect l="l" t="t" r="r" b="b"/>
            <a:pathLst>
              <a:path w="2448030" h="12800154">
                <a:moveTo>
                  <a:pt x="2448030" y="0"/>
                </a:moveTo>
                <a:lnTo>
                  <a:pt x="0" y="0"/>
                </a:lnTo>
                <a:lnTo>
                  <a:pt x="0" y="12800154"/>
                </a:lnTo>
                <a:lnTo>
                  <a:pt x="2448030" y="12800154"/>
                </a:lnTo>
                <a:lnTo>
                  <a:pt x="244803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VN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20">
            <a:extLst>
              <a:ext uri="{FF2B5EF4-FFF2-40B4-BE49-F238E27FC236}">
                <a16:creationId xmlns:a16="http://schemas.microsoft.com/office/drawing/2014/main" id="{E7AC741B-4EB5-33AD-7D0E-F5268D83591C}"/>
              </a:ext>
            </a:extLst>
          </p:cNvPr>
          <p:cNvSpPr txBox="1"/>
          <p:nvPr/>
        </p:nvSpPr>
        <p:spPr>
          <a:xfrm>
            <a:off x="5129622" y="416912"/>
            <a:ext cx="1954801" cy="5934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33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Câu</a:t>
            </a:r>
            <a:r>
              <a:rPr kumimoji="0" lang="en-US" sz="293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47558F-CBAC-5335-565D-5A036BB85829}"/>
              </a:ext>
            </a:extLst>
          </p:cNvPr>
          <p:cNvSpPr txBox="1"/>
          <p:nvPr/>
        </p:nvSpPr>
        <p:spPr>
          <a:xfrm>
            <a:off x="1700222" y="1111542"/>
            <a:ext cx="8938997" cy="19352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 defTabSz="609539" eaLnBrk="1" fontAlgn="auto" latinLnBrk="0" hangingPunct="1">
              <a:lnSpc>
                <a:spcPct val="150000"/>
              </a:lnSpc>
              <a:buClrTx/>
              <a:buSzTx/>
              <a:buFontTx/>
              <a:buNone/>
              <a:tabLst/>
              <a:defRPr kumimoji="0" sz="2933" kern="1200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vi-VN" dirty="0"/>
              <a:t>Có 480 tấn hàng, một toa tàu </a:t>
            </a:r>
            <a:r>
              <a:rPr lang="en-US" dirty="0" err="1"/>
              <a:t>chở</a:t>
            </a:r>
            <a:r>
              <a:rPr lang="vi-VN" dirty="0"/>
              <a:t> được 60 tấn hàng. Hỏi </a:t>
            </a:r>
            <a:r>
              <a:rPr lang="en-US" dirty="0" err="1"/>
              <a:t>cần</a:t>
            </a:r>
            <a:r>
              <a:rPr lang="en-US" dirty="0"/>
              <a:t> </a:t>
            </a:r>
            <a:r>
              <a:rPr lang="vi-VN" dirty="0"/>
              <a:t>bao nhiêu toa tàu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chở</a:t>
            </a:r>
            <a:r>
              <a:rPr lang="vi-VN" dirty="0"/>
              <a:t> được hết tổng </a:t>
            </a:r>
            <a:r>
              <a:rPr lang="en-US" dirty="0"/>
              <a:t> </a:t>
            </a:r>
            <a:r>
              <a:rPr lang="en-US" dirty="0" err="1"/>
              <a:t>số</a:t>
            </a:r>
            <a:r>
              <a:rPr lang="en-US" dirty="0"/>
              <a:t> </a:t>
            </a:r>
            <a:r>
              <a:rPr lang="vi-VN" dirty="0"/>
              <a:t>tấn hang</a:t>
            </a:r>
            <a:r>
              <a:rPr lang="en-US" dirty="0"/>
              <a:t> </a:t>
            </a:r>
            <a:r>
              <a:rPr lang="en-US" dirty="0" err="1"/>
              <a:t>đó</a:t>
            </a:r>
            <a:r>
              <a:rPr lang="vi-VN" dirty="0"/>
              <a:t>?</a:t>
            </a:r>
            <a:endParaRPr lang="en-V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9D0B5B6-361B-284A-FB11-005C8401C7FF}"/>
              </a:ext>
            </a:extLst>
          </p:cNvPr>
          <p:cNvGrpSpPr/>
          <p:nvPr/>
        </p:nvGrpSpPr>
        <p:grpSpPr>
          <a:xfrm>
            <a:off x="2388725" y="3444730"/>
            <a:ext cx="3254880" cy="676137"/>
            <a:chOff x="3298127" y="4636397"/>
            <a:chExt cx="4882320" cy="1014205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D467C244-986E-4406-0F85-29FD98945054}"/>
                </a:ext>
              </a:extLst>
            </p:cNvPr>
            <p:cNvSpPr/>
            <p:nvPr/>
          </p:nvSpPr>
          <p:spPr>
            <a:xfrm>
              <a:off x="3298127" y="4636397"/>
              <a:ext cx="4882320" cy="1014205"/>
            </a:xfrm>
            <a:custGeom>
              <a:avLst/>
              <a:gdLst/>
              <a:ahLst/>
              <a:cxnLst/>
              <a:rect l="l" t="t" r="r" b="b"/>
              <a:pathLst>
                <a:path w="7297953" h="1144961">
                  <a:moveTo>
                    <a:pt x="6359054" y="1133773"/>
                  </a:moveTo>
                  <a:cubicBezTo>
                    <a:pt x="6359054" y="1133773"/>
                    <a:pt x="5939301" y="1144961"/>
                    <a:pt x="5476716" y="1142339"/>
                  </a:cubicBezTo>
                  <a:cubicBezTo>
                    <a:pt x="2623071" y="1140177"/>
                    <a:pt x="1057073" y="1132352"/>
                    <a:pt x="1057073" y="1132352"/>
                  </a:cubicBezTo>
                  <a:cubicBezTo>
                    <a:pt x="812931" y="1123518"/>
                    <a:pt x="565145" y="1106537"/>
                    <a:pt x="398404" y="1048359"/>
                  </a:cubicBezTo>
                  <a:cubicBezTo>
                    <a:pt x="120505" y="951398"/>
                    <a:pt x="0" y="773869"/>
                    <a:pt x="0" y="577261"/>
                  </a:cubicBez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4592189" y="7673"/>
                  </a:cubicBezTo>
                  <a:cubicBezTo>
                    <a:pt x="5720374" y="0"/>
                    <a:pt x="6184302" y="7673"/>
                    <a:pt x="6184302" y="7673"/>
                  </a:cubicBezTo>
                  <a:cubicBezTo>
                    <a:pt x="6552609" y="15152"/>
                    <a:pt x="6915922" y="84484"/>
                    <a:pt x="7113662" y="207066"/>
                  </a:cubicBezTo>
                  <a:cubicBezTo>
                    <a:pt x="7264679" y="300683"/>
                    <a:pt x="7297953" y="425358"/>
                    <a:pt x="7288813" y="577261"/>
                  </a:cubicBezTo>
                  <a:cubicBezTo>
                    <a:pt x="7288813" y="891835"/>
                    <a:pt x="7005817" y="1105932"/>
                    <a:pt x="6359054" y="113377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ctr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VN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4724DEB-DFA7-83DF-9743-18E2C6BC9D0A}"/>
                </a:ext>
              </a:extLst>
            </p:cNvPr>
            <p:cNvSpPr txBox="1"/>
            <p:nvPr/>
          </p:nvSpPr>
          <p:spPr>
            <a:xfrm>
              <a:off x="3966851" y="4789556"/>
              <a:ext cx="3427380" cy="7541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VN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A. 8 toa tàu</a:t>
              </a:r>
              <a:r>
                <a:rPr kumimoji="0" lang="en-US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</a:t>
              </a:r>
              <a:endParaRPr kumimoji="0" lang="en-VN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ABECBDB-84D2-C79E-B587-85FA765D268C}"/>
              </a:ext>
            </a:extLst>
          </p:cNvPr>
          <p:cNvGrpSpPr/>
          <p:nvPr/>
        </p:nvGrpSpPr>
        <p:grpSpPr>
          <a:xfrm>
            <a:off x="6590774" y="3444730"/>
            <a:ext cx="3254880" cy="676137"/>
            <a:chOff x="3298127" y="4636397"/>
            <a:chExt cx="4882320" cy="1014205"/>
          </a:xfrm>
        </p:grpSpPr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B6DBF8A3-1226-F694-DDD2-2E31D4BBAD0C}"/>
                </a:ext>
              </a:extLst>
            </p:cNvPr>
            <p:cNvSpPr/>
            <p:nvPr/>
          </p:nvSpPr>
          <p:spPr>
            <a:xfrm>
              <a:off x="3298127" y="4636397"/>
              <a:ext cx="4882320" cy="1014205"/>
            </a:xfrm>
            <a:custGeom>
              <a:avLst/>
              <a:gdLst/>
              <a:ahLst/>
              <a:cxnLst/>
              <a:rect l="l" t="t" r="r" b="b"/>
              <a:pathLst>
                <a:path w="7297953" h="1144961">
                  <a:moveTo>
                    <a:pt x="6359054" y="1133773"/>
                  </a:moveTo>
                  <a:cubicBezTo>
                    <a:pt x="6359054" y="1133773"/>
                    <a:pt x="5939301" y="1144961"/>
                    <a:pt x="5476716" y="1142339"/>
                  </a:cubicBezTo>
                  <a:cubicBezTo>
                    <a:pt x="2623071" y="1140177"/>
                    <a:pt x="1057073" y="1132352"/>
                    <a:pt x="1057073" y="1132352"/>
                  </a:cubicBezTo>
                  <a:cubicBezTo>
                    <a:pt x="812931" y="1123518"/>
                    <a:pt x="565145" y="1106537"/>
                    <a:pt x="398404" y="1048359"/>
                  </a:cubicBezTo>
                  <a:cubicBezTo>
                    <a:pt x="120505" y="951398"/>
                    <a:pt x="0" y="773869"/>
                    <a:pt x="0" y="577261"/>
                  </a:cubicBez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4592189" y="7673"/>
                  </a:cubicBezTo>
                  <a:cubicBezTo>
                    <a:pt x="5720374" y="0"/>
                    <a:pt x="6184302" y="7673"/>
                    <a:pt x="6184302" y="7673"/>
                  </a:cubicBezTo>
                  <a:cubicBezTo>
                    <a:pt x="6552609" y="15152"/>
                    <a:pt x="6915922" y="84484"/>
                    <a:pt x="7113662" y="207066"/>
                  </a:cubicBezTo>
                  <a:cubicBezTo>
                    <a:pt x="7264679" y="300683"/>
                    <a:pt x="7297953" y="425358"/>
                    <a:pt x="7288813" y="577261"/>
                  </a:cubicBezTo>
                  <a:cubicBezTo>
                    <a:pt x="7288813" y="891835"/>
                    <a:pt x="7005817" y="1105932"/>
                    <a:pt x="6359054" y="113377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ctr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VN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4F39613-6F5C-B7E7-A81B-B6D8DCFABA59}"/>
                </a:ext>
              </a:extLst>
            </p:cNvPr>
            <p:cNvSpPr txBox="1"/>
            <p:nvPr/>
          </p:nvSpPr>
          <p:spPr>
            <a:xfrm>
              <a:off x="3902036" y="4789556"/>
              <a:ext cx="3562331" cy="7541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VN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B. 5 toa tàu</a:t>
              </a:r>
              <a:r>
                <a:rPr kumimoji="0" lang="en-US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</a:t>
              </a:r>
              <a:endParaRPr kumimoji="0" lang="en-VN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0C407B9-3C94-BC30-2720-4EB45CCAD7B4}"/>
              </a:ext>
            </a:extLst>
          </p:cNvPr>
          <p:cNvGrpSpPr/>
          <p:nvPr/>
        </p:nvGrpSpPr>
        <p:grpSpPr>
          <a:xfrm>
            <a:off x="2388725" y="4646399"/>
            <a:ext cx="3254880" cy="676137"/>
            <a:chOff x="3298127" y="4636397"/>
            <a:chExt cx="4882320" cy="1014205"/>
          </a:xfrm>
        </p:grpSpPr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5EBFBAE3-F1EA-59F7-F38B-FC434C9DB208}"/>
                </a:ext>
              </a:extLst>
            </p:cNvPr>
            <p:cNvSpPr/>
            <p:nvPr/>
          </p:nvSpPr>
          <p:spPr>
            <a:xfrm>
              <a:off x="3298127" y="4636397"/>
              <a:ext cx="4882320" cy="1014205"/>
            </a:xfrm>
            <a:custGeom>
              <a:avLst/>
              <a:gdLst/>
              <a:ahLst/>
              <a:cxnLst/>
              <a:rect l="l" t="t" r="r" b="b"/>
              <a:pathLst>
                <a:path w="7297953" h="1144961">
                  <a:moveTo>
                    <a:pt x="6359054" y="1133773"/>
                  </a:moveTo>
                  <a:cubicBezTo>
                    <a:pt x="6359054" y="1133773"/>
                    <a:pt x="5939301" y="1144961"/>
                    <a:pt x="5476716" y="1142339"/>
                  </a:cubicBezTo>
                  <a:cubicBezTo>
                    <a:pt x="2623071" y="1140177"/>
                    <a:pt x="1057073" y="1132352"/>
                    <a:pt x="1057073" y="1132352"/>
                  </a:cubicBezTo>
                  <a:cubicBezTo>
                    <a:pt x="812931" y="1123518"/>
                    <a:pt x="565145" y="1106537"/>
                    <a:pt x="398404" y="1048359"/>
                  </a:cubicBezTo>
                  <a:cubicBezTo>
                    <a:pt x="120505" y="951398"/>
                    <a:pt x="0" y="773869"/>
                    <a:pt x="0" y="577261"/>
                  </a:cubicBez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4592189" y="7673"/>
                  </a:cubicBezTo>
                  <a:cubicBezTo>
                    <a:pt x="5720374" y="0"/>
                    <a:pt x="6184302" y="7673"/>
                    <a:pt x="6184302" y="7673"/>
                  </a:cubicBezTo>
                  <a:cubicBezTo>
                    <a:pt x="6552609" y="15152"/>
                    <a:pt x="6915922" y="84484"/>
                    <a:pt x="7113662" y="207066"/>
                  </a:cubicBezTo>
                  <a:cubicBezTo>
                    <a:pt x="7264679" y="300683"/>
                    <a:pt x="7297953" y="425358"/>
                    <a:pt x="7288813" y="577261"/>
                  </a:cubicBezTo>
                  <a:cubicBezTo>
                    <a:pt x="7288813" y="891835"/>
                    <a:pt x="7005817" y="1105932"/>
                    <a:pt x="6359054" y="113377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ctr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VN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C0DFE79-A68C-12C7-0C65-877DA4E4D469}"/>
                </a:ext>
              </a:extLst>
            </p:cNvPr>
            <p:cNvSpPr txBox="1"/>
            <p:nvPr/>
          </p:nvSpPr>
          <p:spPr>
            <a:xfrm>
              <a:off x="3990178" y="4789556"/>
              <a:ext cx="3419295" cy="7541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VN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C. 6 toa tàu</a:t>
              </a:r>
              <a:r>
                <a:rPr kumimoji="0" lang="en-US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</a:t>
              </a:r>
              <a:r>
                <a:rPr kumimoji="0" lang="en-VN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D505BF6-8BD3-EEC8-077B-DE02BAD15F08}"/>
              </a:ext>
            </a:extLst>
          </p:cNvPr>
          <p:cNvGrpSpPr/>
          <p:nvPr/>
        </p:nvGrpSpPr>
        <p:grpSpPr>
          <a:xfrm>
            <a:off x="6590774" y="4638977"/>
            <a:ext cx="3254880" cy="676137"/>
            <a:chOff x="3298127" y="4636397"/>
            <a:chExt cx="4882320" cy="1014205"/>
          </a:xfrm>
        </p:grpSpPr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13178C6B-A892-0B5B-F106-687F823C2018}"/>
                </a:ext>
              </a:extLst>
            </p:cNvPr>
            <p:cNvSpPr/>
            <p:nvPr/>
          </p:nvSpPr>
          <p:spPr>
            <a:xfrm>
              <a:off x="3298127" y="4636397"/>
              <a:ext cx="4882320" cy="1014205"/>
            </a:xfrm>
            <a:custGeom>
              <a:avLst/>
              <a:gdLst/>
              <a:ahLst/>
              <a:cxnLst/>
              <a:rect l="l" t="t" r="r" b="b"/>
              <a:pathLst>
                <a:path w="7297953" h="1144961">
                  <a:moveTo>
                    <a:pt x="6359054" y="1133773"/>
                  </a:moveTo>
                  <a:cubicBezTo>
                    <a:pt x="6359054" y="1133773"/>
                    <a:pt x="5939301" y="1144961"/>
                    <a:pt x="5476716" y="1142339"/>
                  </a:cubicBezTo>
                  <a:cubicBezTo>
                    <a:pt x="2623071" y="1140177"/>
                    <a:pt x="1057073" y="1132352"/>
                    <a:pt x="1057073" y="1132352"/>
                  </a:cubicBezTo>
                  <a:cubicBezTo>
                    <a:pt x="812931" y="1123518"/>
                    <a:pt x="565145" y="1106537"/>
                    <a:pt x="398404" y="1048359"/>
                  </a:cubicBezTo>
                  <a:cubicBezTo>
                    <a:pt x="120505" y="951398"/>
                    <a:pt x="0" y="773869"/>
                    <a:pt x="0" y="577261"/>
                  </a:cubicBez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4592189" y="7673"/>
                  </a:cubicBezTo>
                  <a:cubicBezTo>
                    <a:pt x="5720374" y="0"/>
                    <a:pt x="6184302" y="7673"/>
                    <a:pt x="6184302" y="7673"/>
                  </a:cubicBezTo>
                  <a:cubicBezTo>
                    <a:pt x="6552609" y="15152"/>
                    <a:pt x="6915922" y="84484"/>
                    <a:pt x="7113662" y="207066"/>
                  </a:cubicBezTo>
                  <a:cubicBezTo>
                    <a:pt x="7264679" y="300683"/>
                    <a:pt x="7297953" y="425358"/>
                    <a:pt x="7288813" y="577261"/>
                  </a:cubicBezTo>
                  <a:cubicBezTo>
                    <a:pt x="7288813" y="891835"/>
                    <a:pt x="7005817" y="1105932"/>
                    <a:pt x="6359054" y="113377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ctr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VN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B76F1E6-C72F-8D46-7235-FAA782B84FF9}"/>
                </a:ext>
              </a:extLst>
            </p:cNvPr>
            <p:cNvSpPr txBox="1"/>
            <p:nvPr/>
          </p:nvSpPr>
          <p:spPr>
            <a:xfrm>
              <a:off x="3999062" y="4789556"/>
              <a:ext cx="3425766" cy="7541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VN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D. 7 toa tàu</a:t>
              </a:r>
              <a:r>
                <a:rPr kumimoji="0" lang="en-US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</a:t>
              </a:r>
              <a:r>
                <a:rPr kumimoji="0" lang="en-VN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</a:p>
          </p:txBody>
        </p:sp>
      </p:grpSp>
      <p:sp>
        <p:nvSpPr>
          <p:cNvPr id="21" name="Freeform 7">
            <a:hlinkClick r:id="rId7" action="ppaction://hlinksldjump"/>
            <a:extLst>
              <a:ext uri="{FF2B5EF4-FFF2-40B4-BE49-F238E27FC236}">
                <a16:creationId xmlns:a16="http://schemas.microsoft.com/office/drawing/2014/main" id="{04EBD3DC-59B8-444D-8D50-66959ECCD79E}"/>
              </a:ext>
            </a:extLst>
          </p:cNvPr>
          <p:cNvSpPr/>
          <p:nvPr/>
        </p:nvSpPr>
        <p:spPr>
          <a:xfrm>
            <a:off x="785375" y="5441649"/>
            <a:ext cx="1412811" cy="1416351"/>
          </a:xfrm>
          <a:custGeom>
            <a:avLst/>
            <a:gdLst/>
            <a:ahLst/>
            <a:cxnLst/>
            <a:rect l="l" t="t" r="r" b="b"/>
            <a:pathLst>
              <a:path w="2119216" h="2124527">
                <a:moveTo>
                  <a:pt x="0" y="0"/>
                </a:moveTo>
                <a:lnTo>
                  <a:pt x="2119215" y="0"/>
                </a:lnTo>
                <a:lnTo>
                  <a:pt x="2119215" y="2124527"/>
                </a:lnTo>
                <a:lnTo>
                  <a:pt x="0" y="212452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VN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3" name="Picture 2" descr="Tick Sign PNGs for Free Download">
            <a:extLst>
              <a:ext uri="{FF2B5EF4-FFF2-40B4-BE49-F238E27FC236}">
                <a16:creationId xmlns:a16="http://schemas.microsoft.com/office/drawing/2014/main" id="{3212912C-E71F-9E1D-C967-B87A4390A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2664" y="3492641"/>
            <a:ext cx="548851" cy="548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77ABE6A-C8CD-23A5-50A1-0FB0C46DF27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509242" y="-205061"/>
            <a:ext cx="1791175" cy="8688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27828714"/>
      </p:ext>
    </p:extLst>
  </p:cSld>
  <p:clrMapOvr>
    <a:masterClrMapping/>
  </p:clrMapOvr>
  <p:transition spd="med">
    <p:split orient="vert" dir="in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C4A8666D-B094-4FBE-668D-2012972FFD48}"/>
              </a:ext>
            </a:extLst>
          </p:cNvPr>
          <p:cNvSpPr/>
          <p:nvPr/>
        </p:nvSpPr>
        <p:spPr>
          <a:xfrm>
            <a:off x="288779" y="229353"/>
            <a:ext cx="1265951" cy="6619355"/>
          </a:xfrm>
          <a:custGeom>
            <a:avLst/>
            <a:gdLst/>
            <a:ahLst/>
            <a:cxnLst/>
            <a:rect l="l" t="t" r="r" b="b"/>
            <a:pathLst>
              <a:path w="1898927" h="9929032">
                <a:moveTo>
                  <a:pt x="0" y="0"/>
                </a:moveTo>
                <a:lnTo>
                  <a:pt x="1898927" y="0"/>
                </a:lnTo>
                <a:lnTo>
                  <a:pt x="1898927" y="9929032"/>
                </a:lnTo>
                <a:lnTo>
                  <a:pt x="0" y="992903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VN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7">
            <a:extLst>
              <a:ext uri="{FF2B5EF4-FFF2-40B4-BE49-F238E27FC236}">
                <a16:creationId xmlns:a16="http://schemas.microsoft.com/office/drawing/2014/main" id="{BBA12B80-5E4F-D468-9422-F25BEC392784}"/>
              </a:ext>
            </a:extLst>
          </p:cNvPr>
          <p:cNvSpPr/>
          <p:nvPr/>
        </p:nvSpPr>
        <p:spPr>
          <a:xfrm flipH="1">
            <a:off x="10804446" y="499922"/>
            <a:ext cx="1111165" cy="6358078"/>
          </a:xfrm>
          <a:custGeom>
            <a:avLst/>
            <a:gdLst/>
            <a:ahLst/>
            <a:cxnLst/>
            <a:rect l="l" t="t" r="r" b="b"/>
            <a:pathLst>
              <a:path w="2448030" h="12800154">
                <a:moveTo>
                  <a:pt x="2448030" y="0"/>
                </a:moveTo>
                <a:lnTo>
                  <a:pt x="0" y="0"/>
                </a:lnTo>
                <a:lnTo>
                  <a:pt x="0" y="12800154"/>
                </a:lnTo>
                <a:lnTo>
                  <a:pt x="2448030" y="12800154"/>
                </a:lnTo>
                <a:lnTo>
                  <a:pt x="244803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VN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20">
            <a:extLst>
              <a:ext uri="{FF2B5EF4-FFF2-40B4-BE49-F238E27FC236}">
                <a16:creationId xmlns:a16="http://schemas.microsoft.com/office/drawing/2014/main" id="{F162902A-3337-DACC-968A-21B702A8AD56}"/>
              </a:ext>
            </a:extLst>
          </p:cNvPr>
          <p:cNvSpPr txBox="1"/>
          <p:nvPr/>
        </p:nvSpPr>
        <p:spPr>
          <a:xfrm>
            <a:off x="4979576" y="499922"/>
            <a:ext cx="1954801" cy="5934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33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Câu</a:t>
            </a:r>
            <a:r>
              <a:rPr kumimoji="0" lang="en-US" sz="293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378466-FC4E-9903-DBED-26B036BF6A47}"/>
              </a:ext>
            </a:extLst>
          </p:cNvPr>
          <p:cNvSpPr txBox="1"/>
          <p:nvPr/>
        </p:nvSpPr>
        <p:spPr>
          <a:xfrm>
            <a:off x="1714617" y="1025454"/>
            <a:ext cx="8938997" cy="20398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67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3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Cuộn</a:t>
            </a:r>
            <a:r>
              <a:rPr kumimoji="0" lang="en-US" sz="29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93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dây</a:t>
            </a:r>
            <a:r>
              <a:rPr kumimoji="0" lang="en-US" sz="29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93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thép</a:t>
            </a:r>
            <a:r>
              <a:rPr kumimoji="0" lang="en-US" sz="29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93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dài</a:t>
            </a:r>
            <a:r>
              <a:rPr kumimoji="0" lang="en-US" sz="29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5 m </a:t>
            </a:r>
            <a:r>
              <a:rPr kumimoji="0" lang="en-US" sz="293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thì</a:t>
            </a:r>
            <a:r>
              <a:rPr kumimoji="0" lang="en-US" sz="29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93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cân</a:t>
            </a:r>
            <a:r>
              <a:rPr kumimoji="0" lang="en-US" sz="29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93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nặng</a:t>
            </a:r>
            <a:r>
              <a:rPr kumimoji="0" lang="en-US" sz="29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200 g. </a:t>
            </a:r>
            <a:r>
              <a:rPr kumimoji="0" lang="en-US" sz="293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Hỏi</a:t>
            </a:r>
            <a:r>
              <a:rPr kumimoji="0" lang="en-US" sz="29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93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cuộn</a:t>
            </a:r>
            <a:r>
              <a:rPr kumimoji="0" lang="en-US" sz="29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93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dây</a:t>
            </a:r>
            <a:r>
              <a:rPr kumimoji="0" lang="en-US" sz="29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93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thép</a:t>
            </a:r>
            <a:r>
              <a:rPr kumimoji="0" lang="en-US" sz="29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93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cùng</a:t>
            </a:r>
            <a:r>
              <a:rPr kumimoji="0" lang="en-US" sz="29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93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loại</a:t>
            </a:r>
            <a:r>
              <a:rPr kumimoji="0" lang="en-US" sz="29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93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đó</a:t>
            </a:r>
            <a:r>
              <a:rPr kumimoji="0" lang="en-US" sz="29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93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cân</a:t>
            </a:r>
            <a:r>
              <a:rPr kumimoji="0" lang="en-US" sz="29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93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nặng</a:t>
            </a:r>
            <a:r>
              <a:rPr kumimoji="0" lang="en-US" sz="29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1 600 g </a:t>
            </a:r>
            <a:r>
              <a:rPr kumimoji="0" lang="en-US" sz="293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thì</a:t>
            </a:r>
            <a:r>
              <a:rPr kumimoji="0" lang="en-US" sz="29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93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dài</a:t>
            </a:r>
            <a:r>
              <a:rPr kumimoji="0" lang="en-US" sz="29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bao </a:t>
            </a:r>
            <a:r>
              <a:rPr kumimoji="0" lang="en-US" sz="293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nhiêu</a:t>
            </a:r>
            <a:r>
              <a:rPr kumimoji="0" lang="en-US" sz="29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93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mét</a:t>
            </a:r>
            <a:r>
              <a:rPr kumimoji="0" lang="en-US" sz="29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?</a:t>
            </a:r>
            <a:endParaRPr kumimoji="0" lang="en-VN" sz="293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8AAFFB6-D85A-6B7C-48A9-7035F9A944CB}"/>
              </a:ext>
            </a:extLst>
          </p:cNvPr>
          <p:cNvGrpSpPr/>
          <p:nvPr/>
        </p:nvGrpSpPr>
        <p:grpSpPr>
          <a:xfrm>
            <a:off x="2388725" y="3444730"/>
            <a:ext cx="3254880" cy="676137"/>
            <a:chOff x="3298127" y="4636397"/>
            <a:chExt cx="4882320" cy="1014205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857CE445-EC5B-5C1E-69F2-EB83A3BD1A5E}"/>
                </a:ext>
              </a:extLst>
            </p:cNvPr>
            <p:cNvSpPr/>
            <p:nvPr/>
          </p:nvSpPr>
          <p:spPr>
            <a:xfrm>
              <a:off x="3298127" y="4636397"/>
              <a:ext cx="4882320" cy="1014205"/>
            </a:xfrm>
            <a:custGeom>
              <a:avLst/>
              <a:gdLst/>
              <a:ahLst/>
              <a:cxnLst/>
              <a:rect l="l" t="t" r="r" b="b"/>
              <a:pathLst>
                <a:path w="7297953" h="1144961">
                  <a:moveTo>
                    <a:pt x="6359054" y="1133773"/>
                  </a:moveTo>
                  <a:cubicBezTo>
                    <a:pt x="6359054" y="1133773"/>
                    <a:pt x="5939301" y="1144961"/>
                    <a:pt x="5476716" y="1142339"/>
                  </a:cubicBezTo>
                  <a:cubicBezTo>
                    <a:pt x="2623071" y="1140177"/>
                    <a:pt x="1057073" y="1132352"/>
                    <a:pt x="1057073" y="1132352"/>
                  </a:cubicBezTo>
                  <a:cubicBezTo>
                    <a:pt x="812931" y="1123518"/>
                    <a:pt x="565145" y="1106537"/>
                    <a:pt x="398404" y="1048359"/>
                  </a:cubicBezTo>
                  <a:cubicBezTo>
                    <a:pt x="120505" y="951398"/>
                    <a:pt x="0" y="773869"/>
                    <a:pt x="0" y="577261"/>
                  </a:cubicBez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4592189" y="7673"/>
                  </a:cubicBezTo>
                  <a:cubicBezTo>
                    <a:pt x="5720374" y="0"/>
                    <a:pt x="6184302" y="7673"/>
                    <a:pt x="6184302" y="7673"/>
                  </a:cubicBezTo>
                  <a:cubicBezTo>
                    <a:pt x="6552609" y="15152"/>
                    <a:pt x="6915922" y="84484"/>
                    <a:pt x="7113662" y="207066"/>
                  </a:cubicBezTo>
                  <a:cubicBezTo>
                    <a:pt x="7264679" y="300683"/>
                    <a:pt x="7297953" y="425358"/>
                    <a:pt x="7288813" y="577261"/>
                  </a:cubicBezTo>
                  <a:cubicBezTo>
                    <a:pt x="7288813" y="891835"/>
                    <a:pt x="7005817" y="1105932"/>
                    <a:pt x="6359054" y="113377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ctr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VN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68E02D1-9D2F-1AED-A4D6-434F4A40161F}"/>
                </a:ext>
              </a:extLst>
            </p:cNvPr>
            <p:cNvSpPr txBox="1"/>
            <p:nvPr/>
          </p:nvSpPr>
          <p:spPr>
            <a:xfrm>
              <a:off x="4038601" y="4789556"/>
              <a:ext cx="3203792" cy="7541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VN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A. 30 m</a:t>
              </a:r>
              <a:r>
                <a:rPr kumimoji="0" lang="en-US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</a:t>
              </a:r>
              <a:endParaRPr kumimoji="0" lang="en-VN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F9788DE-A66A-F023-0D63-59CA68291568}"/>
              </a:ext>
            </a:extLst>
          </p:cNvPr>
          <p:cNvGrpSpPr/>
          <p:nvPr/>
        </p:nvGrpSpPr>
        <p:grpSpPr>
          <a:xfrm>
            <a:off x="6590774" y="3444730"/>
            <a:ext cx="3254880" cy="676137"/>
            <a:chOff x="3298127" y="4636397"/>
            <a:chExt cx="4882320" cy="1014205"/>
          </a:xfrm>
        </p:grpSpPr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BAE143C8-4082-99C5-ED6A-981A8D745A40}"/>
                </a:ext>
              </a:extLst>
            </p:cNvPr>
            <p:cNvSpPr/>
            <p:nvPr/>
          </p:nvSpPr>
          <p:spPr>
            <a:xfrm>
              <a:off x="3298127" y="4636397"/>
              <a:ext cx="4882320" cy="1014205"/>
            </a:xfrm>
            <a:custGeom>
              <a:avLst/>
              <a:gdLst/>
              <a:ahLst/>
              <a:cxnLst/>
              <a:rect l="l" t="t" r="r" b="b"/>
              <a:pathLst>
                <a:path w="7297953" h="1144961">
                  <a:moveTo>
                    <a:pt x="6359054" y="1133773"/>
                  </a:moveTo>
                  <a:cubicBezTo>
                    <a:pt x="6359054" y="1133773"/>
                    <a:pt x="5939301" y="1144961"/>
                    <a:pt x="5476716" y="1142339"/>
                  </a:cubicBezTo>
                  <a:cubicBezTo>
                    <a:pt x="2623071" y="1140177"/>
                    <a:pt x="1057073" y="1132352"/>
                    <a:pt x="1057073" y="1132352"/>
                  </a:cubicBezTo>
                  <a:cubicBezTo>
                    <a:pt x="812931" y="1123518"/>
                    <a:pt x="565145" y="1106537"/>
                    <a:pt x="398404" y="1048359"/>
                  </a:cubicBezTo>
                  <a:cubicBezTo>
                    <a:pt x="120505" y="951398"/>
                    <a:pt x="0" y="773869"/>
                    <a:pt x="0" y="577261"/>
                  </a:cubicBez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4592189" y="7673"/>
                  </a:cubicBezTo>
                  <a:cubicBezTo>
                    <a:pt x="5720374" y="0"/>
                    <a:pt x="6184302" y="7673"/>
                    <a:pt x="6184302" y="7673"/>
                  </a:cubicBezTo>
                  <a:cubicBezTo>
                    <a:pt x="6552609" y="15152"/>
                    <a:pt x="6915922" y="84484"/>
                    <a:pt x="7113662" y="207066"/>
                  </a:cubicBezTo>
                  <a:cubicBezTo>
                    <a:pt x="7264679" y="300683"/>
                    <a:pt x="7297953" y="425358"/>
                    <a:pt x="7288813" y="577261"/>
                  </a:cubicBezTo>
                  <a:cubicBezTo>
                    <a:pt x="7288813" y="891835"/>
                    <a:pt x="7005817" y="1105932"/>
                    <a:pt x="6359054" y="113377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ctr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VN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0106B2A-C996-1BC6-303B-4B2B4EC90D4F}"/>
                </a:ext>
              </a:extLst>
            </p:cNvPr>
            <p:cNvSpPr txBox="1"/>
            <p:nvPr/>
          </p:nvSpPr>
          <p:spPr>
            <a:xfrm>
              <a:off x="4038600" y="4789556"/>
              <a:ext cx="3203792" cy="7541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VN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B. 40 m</a:t>
              </a:r>
              <a:r>
                <a:rPr kumimoji="0" lang="en-US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</a:t>
              </a:r>
              <a:endParaRPr kumimoji="0" lang="en-VN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07C3179-7691-D309-EE7E-20A7DCB0E780}"/>
              </a:ext>
            </a:extLst>
          </p:cNvPr>
          <p:cNvGrpSpPr/>
          <p:nvPr/>
        </p:nvGrpSpPr>
        <p:grpSpPr>
          <a:xfrm>
            <a:off x="2388725" y="4646399"/>
            <a:ext cx="3254880" cy="676137"/>
            <a:chOff x="3298127" y="4636397"/>
            <a:chExt cx="4882320" cy="1014205"/>
          </a:xfrm>
        </p:grpSpPr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C5EA3AD9-FDED-72F7-C090-040390214657}"/>
                </a:ext>
              </a:extLst>
            </p:cNvPr>
            <p:cNvSpPr/>
            <p:nvPr/>
          </p:nvSpPr>
          <p:spPr>
            <a:xfrm>
              <a:off x="3298127" y="4636397"/>
              <a:ext cx="4882320" cy="1014205"/>
            </a:xfrm>
            <a:custGeom>
              <a:avLst/>
              <a:gdLst/>
              <a:ahLst/>
              <a:cxnLst/>
              <a:rect l="l" t="t" r="r" b="b"/>
              <a:pathLst>
                <a:path w="7297953" h="1144961">
                  <a:moveTo>
                    <a:pt x="6359054" y="1133773"/>
                  </a:moveTo>
                  <a:cubicBezTo>
                    <a:pt x="6359054" y="1133773"/>
                    <a:pt x="5939301" y="1144961"/>
                    <a:pt x="5476716" y="1142339"/>
                  </a:cubicBezTo>
                  <a:cubicBezTo>
                    <a:pt x="2623071" y="1140177"/>
                    <a:pt x="1057073" y="1132352"/>
                    <a:pt x="1057073" y="1132352"/>
                  </a:cubicBezTo>
                  <a:cubicBezTo>
                    <a:pt x="812931" y="1123518"/>
                    <a:pt x="565145" y="1106537"/>
                    <a:pt x="398404" y="1048359"/>
                  </a:cubicBezTo>
                  <a:cubicBezTo>
                    <a:pt x="120505" y="951398"/>
                    <a:pt x="0" y="773869"/>
                    <a:pt x="0" y="577261"/>
                  </a:cubicBez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4592189" y="7673"/>
                  </a:cubicBezTo>
                  <a:cubicBezTo>
                    <a:pt x="5720374" y="0"/>
                    <a:pt x="6184302" y="7673"/>
                    <a:pt x="6184302" y="7673"/>
                  </a:cubicBezTo>
                  <a:cubicBezTo>
                    <a:pt x="6552609" y="15152"/>
                    <a:pt x="6915922" y="84484"/>
                    <a:pt x="7113662" y="207066"/>
                  </a:cubicBezTo>
                  <a:cubicBezTo>
                    <a:pt x="7264679" y="300683"/>
                    <a:pt x="7297953" y="425358"/>
                    <a:pt x="7288813" y="577261"/>
                  </a:cubicBezTo>
                  <a:cubicBezTo>
                    <a:pt x="7288813" y="891835"/>
                    <a:pt x="7005817" y="1105932"/>
                    <a:pt x="6359054" y="113377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ctr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VN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D19B105-2771-0A43-53D7-3CE073C53325}"/>
                </a:ext>
              </a:extLst>
            </p:cNvPr>
            <p:cNvSpPr txBox="1"/>
            <p:nvPr/>
          </p:nvSpPr>
          <p:spPr>
            <a:xfrm>
              <a:off x="4038601" y="4789556"/>
              <a:ext cx="3203792" cy="7541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VN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C. 20 m</a:t>
              </a:r>
              <a:r>
                <a:rPr kumimoji="0" lang="en-US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</a:t>
              </a:r>
              <a:r>
                <a:rPr kumimoji="0" lang="en-VN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B773FAD-7F18-B228-9A3F-08CA901F46A1}"/>
              </a:ext>
            </a:extLst>
          </p:cNvPr>
          <p:cNvGrpSpPr/>
          <p:nvPr/>
        </p:nvGrpSpPr>
        <p:grpSpPr>
          <a:xfrm>
            <a:off x="6590774" y="4638977"/>
            <a:ext cx="3254880" cy="676137"/>
            <a:chOff x="3298127" y="4636397"/>
            <a:chExt cx="4882320" cy="1014205"/>
          </a:xfrm>
        </p:grpSpPr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19BCB5B2-377E-299A-562D-6BA5D2BEC42B}"/>
                </a:ext>
              </a:extLst>
            </p:cNvPr>
            <p:cNvSpPr/>
            <p:nvPr/>
          </p:nvSpPr>
          <p:spPr>
            <a:xfrm>
              <a:off x="3298127" y="4636397"/>
              <a:ext cx="4882320" cy="1014205"/>
            </a:xfrm>
            <a:custGeom>
              <a:avLst/>
              <a:gdLst/>
              <a:ahLst/>
              <a:cxnLst/>
              <a:rect l="l" t="t" r="r" b="b"/>
              <a:pathLst>
                <a:path w="7297953" h="1144961">
                  <a:moveTo>
                    <a:pt x="6359054" y="1133773"/>
                  </a:moveTo>
                  <a:cubicBezTo>
                    <a:pt x="6359054" y="1133773"/>
                    <a:pt x="5939301" y="1144961"/>
                    <a:pt x="5476716" y="1142339"/>
                  </a:cubicBezTo>
                  <a:cubicBezTo>
                    <a:pt x="2623071" y="1140177"/>
                    <a:pt x="1057073" y="1132352"/>
                    <a:pt x="1057073" y="1132352"/>
                  </a:cubicBezTo>
                  <a:cubicBezTo>
                    <a:pt x="812931" y="1123518"/>
                    <a:pt x="565145" y="1106537"/>
                    <a:pt x="398404" y="1048359"/>
                  </a:cubicBezTo>
                  <a:cubicBezTo>
                    <a:pt x="120505" y="951398"/>
                    <a:pt x="0" y="773869"/>
                    <a:pt x="0" y="577261"/>
                  </a:cubicBez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4592189" y="7673"/>
                  </a:cubicBezTo>
                  <a:cubicBezTo>
                    <a:pt x="5720374" y="0"/>
                    <a:pt x="6184302" y="7673"/>
                    <a:pt x="6184302" y="7673"/>
                  </a:cubicBezTo>
                  <a:cubicBezTo>
                    <a:pt x="6552609" y="15152"/>
                    <a:pt x="6915922" y="84484"/>
                    <a:pt x="7113662" y="207066"/>
                  </a:cubicBezTo>
                  <a:cubicBezTo>
                    <a:pt x="7264679" y="300683"/>
                    <a:pt x="7297953" y="425358"/>
                    <a:pt x="7288813" y="577261"/>
                  </a:cubicBezTo>
                  <a:cubicBezTo>
                    <a:pt x="7288813" y="891835"/>
                    <a:pt x="7005817" y="1105932"/>
                    <a:pt x="6359054" y="113377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ctr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VN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E60FCFA-F157-7C4C-986A-D6D37AED098D}"/>
                </a:ext>
              </a:extLst>
            </p:cNvPr>
            <p:cNvSpPr txBox="1"/>
            <p:nvPr/>
          </p:nvSpPr>
          <p:spPr>
            <a:xfrm>
              <a:off x="4038600" y="4789556"/>
              <a:ext cx="3203792" cy="7541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VN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D. 15 m</a:t>
              </a:r>
              <a:r>
                <a:rPr kumimoji="0" lang="en-US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</a:t>
              </a:r>
              <a:r>
                <a:rPr kumimoji="0" lang="en-VN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</a:p>
          </p:txBody>
        </p:sp>
      </p:grpSp>
      <p:sp>
        <p:nvSpPr>
          <p:cNvPr id="23" name="Freeform 7">
            <a:hlinkClick r:id="rId7" action="ppaction://hlinksldjump"/>
            <a:extLst>
              <a:ext uri="{FF2B5EF4-FFF2-40B4-BE49-F238E27FC236}">
                <a16:creationId xmlns:a16="http://schemas.microsoft.com/office/drawing/2014/main" id="{CB1679E4-7DC1-5DB7-65E8-CF375373BCFC}"/>
              </a:ext>
            </a:extLst>
          </p:cNvPr>
          <p:cNvSpPr/>
          <p:nvPr/>
        </p:nvSpPr>
        <p:spPr>
          <a:xfrm>
            <a:off x="785375" y="5441649"/>
            <a:ext cx="1412811" cy="1416351"/>
          </a:xfrm>
          <a:custGeom>
            <a:avLst/>
            <a:gdLst/>
            <a:ahLst/>
            <a:cxnLst/>
            <a:rect l="l" t="t" r="r" b="b"/>
            <a:pathLst>
              <a:path w="2119216" h="2124527">
                <a:moveTo>
                  <a:pt x="0" y="0"/>
                </a:moveTo>
                <a:lnTo>
                  <a:pt x="2119215" y="0"/>
                </a:lnTo>
                <a:lnTo>
                  <a:pt x="2119215" y="2124527"/>
                </a:lnTo>
                <a:lnTo>
                  <a:pt x="0" y="212452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VN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Picture 2" descr="Tick Sign PNGs for Free Download">
            <a:extLst>
              <a:ext uri="{FF2B5EF4-FFF2-40B4-BE49-F238E27FC236}">
                <a16:creationId xmlns:a16="http://schemas.microsoft.com/office/drawing/2014/main" id="{0CFF3B24-0C2E-4DAC-0A46-4F4CD13EA8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6487" y="3539030"/>
            <a:ext cx="548851" cy="548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772C80D-4B85-92E3-9356-16CFEA32FAB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545338" y="-205061"/>
            <a:ext cx="1791175" cy="8688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17737789"/>
      </p:ext>
    </p:extLst>
  </p:cSld>
  <p:clrMapOvr>
    <a:masterClrMapping/>
  </p:clrMapOvr>
  <p:transition spd="med">
    <p:split orient="vert" dir="in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577520D0-E889-1EC8-087B-2542A1CFC667}"/>
              </a:ext>
            </a:extLst>
          </p:cNvPr>
          <p:cNvSpPr/>
          <p:nvPr/>
        </p:nvSpPr>
        <p:spPr>
          <a:xfrm>
            <a:off x="288779" y="229353"/>
            <a:ext cx="1265951" cy="6619355"/>
          </a:xfrm>
          <a:custGeom>
            <a:avLst/>
            <a:gdLst/>
            <a:ahLst/>
            <a:cxnLst/>
            <a:rect l="l" t="t" r="r" b="b"/>
            <a:pathLst>
              <a:path w="1898927" h="9929032">
                <a:moveTo>
                  <a:pt x="0" y="0"/>
                </a:moveTo>
                <a:lnTo>
                  <a:pt x="1898927" y="0"/>
                </a:lnTo>
                <a:lnTo>
                  <a:pt x="1898927" y="9929032"/>
                </a:lnTo>
                <a:lnTo>
                  <a:pt x="0" y="992903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VN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7">
            <a:extLst>
              <a:ext uri="{FF2B5EF4-FFF2-40B4-BE49-F238E27FC236}">
                <a16:creationId xmlns:a16="http://schemas.microsoft.com/office/drawing/2014/main" id="{A2CA650A-8795-48DF-BE2C-FE3DA050DDBC}"/>
              </a:ext>
            </a:extLst>
          </p:cNvPr>
          <p:cNvSpPr/>
          <p:nvPr/>
        </p:nvSpPr>
        <p:spPr>
          <a:xfrm flipH="1">
            <a:off x="10712393" y="582759"/>
            <a:ext cx="1224015" cy="6400077"/>
          </a:xfrm>
          <a:custGeom>
            <a:avLst/>
            <a:gdLst/>
            <a:ahLst/>
            <a:cxnLst/>
            <a:rect l="l" t="t" r="r" b="b"/>
            <a:pathLst>
              <a:path w="2448030" h="12800154">
                <a:moveTo>
                  <a:pt x="2448030" y="0"/>
                </a:moveTo>
                <a:lnTo>
                  <a:pt x="0" y="0"/>
                </a:lnTo>
                <a:lnTo>
                  <a:pt x="0" y="12800154"/>
                </a:lnTo>
                <a:lnTo>
                  <a:pt x="2448030" y="12800154"/>
                </a:lnTo>
                <a:lnTo>
                  <a:pt x="244803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VN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20">
            <a:extLst>
              <a:ext uri="{FF2B5EF4-FFF2-40B4-BE49-F238E27FC236}">
                <a16:creationId xmlns:a16="http://schemas.microsoft.com/office/drawing/2014/main" id="{E5D11F2F-5663-F48C-2511-5F7F13D0707C}"/>
              </a:ext>
            </a:extLst>
          </p:cNvPr>
          <p:cNvSpPr txBox="1"/>
          <p:nvPr/>
        </p:nvSpPr>
        <p:spPr>
          <a:xfrm>
            <a:off x="4945563" y="1185409"/>
            <a:ext cx="1954801" cy="5934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33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Câu</a:t>
            </a:r>
            <a:r>
              <a:rPr kumimoji="0" lang="en-US" sz="293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D3F1B8-F310-DB92-913A-E14C7BA95758}"/>
              </a:ext>
            </a:extLst>
          </p:cNvPr>
          <p:cNvSpPr txBox="1"/>
          <p:nvPr/>
        </p:nvSpPr>
        <p:spPr>
          <a:xfrm>
            <a:off x="1653665" y="1744891"/>
            <a:ext cx="8938997" cy="13628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67"/>
              </a:spcAft>
              <a:buClrTx/>
              <a:buSzTx/>
              <a:buFontTx/>
              <a:buNone/>
              <a:tabLst/>
              <a:defRPr/>
            </a:pPr>
            <a:r>
              <a:rPr kumimoji="0" lang="en-VN" sz="29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48 cái bánh thì cần 4 hộp. Hỏi 7</a:t>
            </a:r>
            <a:r>
              <a:rPr kumimoji="0" lang="en-US" sz="29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2 </a:t>
            </a:r>
            <a:r>
              <a:rPr kumimoji="0" lang="en-US" sz="293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cái</a:t>
            </a:r>
            <a:r>
              <a:rPr kumimoji="0" lang="en-US" sz="29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bánh</a:t>
            </a:r>
            <a:r>
              <a:rPr kumimoji="0" lang="en-VN" sz="29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thì cần bao nhiêu</a:t>
            </a:r>
            <a:r>
              <a:rPr kumimoji="0" lang="en-US" sz="29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VN" sz="29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hộp?  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6CDA788-E775-2FE4-58CB-52F0551B203F}"/>
              </a:ext>
            </a:extLst>
          </p:cNvPr>
          <p:cNvGrpSpPr/>
          <p:nvPr/>
        </p:nvGrpSpPr>
        <p:grpSpPr>
          <a:xfrm>
            <a:off x="2388725" y="3444730"/>
            <a:ext cx="3254880" cy="676137"/>
            <a:chOff x="3298127" y="4636397"/>
            <a:chExt cx="4882320" cy="1014205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1B9A87B6-0CA2-7C8D-9B89-F75AAB410F28}"/>
                </a:ext>
              </a:extLst>
            </p:cNvPr>
            <p:cNvSpPr/>
            <p:nvPr/>
          </p:nvSpPr>
          <p:spPr>
            <a:xfrm>
              <a:off x="3298127" y="4636397"/>
              <a:ext cx="4882320" cy="1014205"/>
            </a:xfrm>
            <a:custGeom>
              <a:avLst/>
              <a:gdLst/>
              <a:ahLst/>
              <a:cxnLst/>
              <a:rect l="l" t="t" r="r" b="b"/>
              <a:pathLst>
                <a:path w="7297953" h="1144961">
                  <a:moveTo>
                    <a:pt x="6359054" y="1133773"/>
                  </a:moveTo>
                  <a:cubicBezTo>
                    <a:pt x="6359054" y="1133773"/>
                    <a:pt x="5939301" y="1144961"/>
                    <a:pt x="5476716" y="1142339"/>
                  </a:cubicBezTo>
                  <a:cubicBezTo>
                    <a:pt x="2623071" y="1140177"/>
                    <a:pt x="1057073" y="1132352"/>
                    <a:pt x="1057073" y="1132352"/>
                  </a:cubicBezTo>
                  <a:cubicBezTo>
                    <a:pt x="812931" y="1123518"/>
                    <a:pt x="565145" y="1106537"/>
                    <a:pt x="398404" y="1048359"/>
                  </a:cubicBezTo>
                  <a:cubicBezTo>
                    <a:pt x="120505" y="951398"/>
                    <a:pt x="0" y="773869"/>
                    <a:pt x="0" y="577261"/>
                  </a:cubicBez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4592189" y="7673"/>
                  </a:cubicBezTo>
                  <a:cubicBezTo>
                    <a:pt x="5720374" y="0"/>
                    <a:pt x="6184302" y="7673"/>
                    <a:pt x="6184302" y="7673"/>
                  </a:cubicBezTo>
                  <a:cubicBezTo>
                    <a:pt x="6552609" y="15152"/>
                    <a:pt x="6915922" y="84484"/>
                    <a:pt x="7113662" y="207066"/>
                  </a:cubicBezTo>
                  <a:cubicBezTo>
                    <a:pt x="7264679" y="300683"/>
                    <a:pt x="7297953" y="425358"/>
                    <a:pt x="7288813" y="577261"/>
                  </a:cubicBezTo>
                  <a:cubicBezTo>
                    <a:pt x="7288813" y="891835"/>
                    <a:pt x="7005817" y="1105932"/>
                    <a:pt x="6359054" y="113377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ctr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VN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3FD318C-0F11-E8A0-7A34-17EADED48322}"/>
                </a:ext>
              </a:extLst>
            </p:cNvPr>
            <p:cNvSpPr txBox="1"/>
            <p:nvPr/>
          </p:nvSpPr>
          <p:spPr>
            <a:xfrm>
              <a:off x="4038601" y="4789556"/>
              <a:ext cx="3203792" cy="7541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VN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A. 4 hộp</a:t>
              </a:r>
              <a:r>
                <a:rPr kumimoji="0" lang="en-US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</a:t>
              </a:r>
              <a:endParaRPr kumimoji="0" lang="en-VN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FD12D089-87C4-BD71-835F-E1E415E0F173}"/>
              </a:ext>
            </a:extLst>
          </p:cNvPr>
          <p:cNvGrpSpPr/>
          <p:nvPr/>
        </p:nvGrpSpPr>
        <p:grpSpPr>
          <a:xfrm>
            <a:off x="6590774" y="3444730"/>
            <a:ext cx="3254880" cy="676137"/>
            <a:chOff x="3298127" y="4636397"/>
            <a:chExt cx="4882320" cy="1014205"/>
          </a:xfrm>
        </p:grpSpPr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7785C82C-5FFE-776A-E051-3367294A9C8C}"/>
                </a:ext>
              </a:extLst>
            </p:cNvPr>
            <p:cNvSpPr/>
            <p:nvPr/>
          </p:nvSpPr>
          <p:spPr>
            <a:xfrm>
              <a:off x="3298127" y="4636397"/>
              <a:ext cx="4882320" cy="1014205"/>
            </a:xfrm>
            <a:custGeom>
              <a:avLst/>
              <a:gdLst/>
              <a:ahLst/>
              <a:cxnLst/>
              <a:rect l="l" t="t" r="r" b="b"/>
              <a:pathLst>
                <a:path w="7297953" h="1144961">
                  <a:moveTo>
                    <a:pt x="6359054" y="1133773"/>
                  </a:moveTo>
                  <a:cubicBezTo>
                    <a:pt x="6359054" y="1133773"/>
                    <a:pt x="5939301" y="1144961"/>
                    <a:pt x="5476716" y="1142339"/>
                  </a:cubicBezTo>
                  <a:cubicBezTo>
                    <a:pt x="2623071" y="1140177"/>
                    <a:pt x="1057073" y="1132352"/>
                    <a:pt x="1057073" y="1132352"/>
                  </a:cubicBezTo>
                  <a:cubicBezTo>
                    <a:pt x="812931" y="1123518"/>
                    <a:pt x="565145" y="1106537"/>
                    <a:pt x="398404" y="1048359"/>
                  </a:cubicBezTo>
                  <a:cubicBezTo>
                    <a:pt x="120505" y="951398"/>
                    <a:pt x="0" y="773869"/>
                    <a:pt x="0" y="577261"/>
                  </a:cubicBez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4592189" y="7673"/>
                  </a:cubicBezTo>
                  <a:cubicBezTo>
                    <a:pt x="5720374" y="0"/>
                    <a:pt x="6184302" y="7673"/>
                    <a:pt x="6184302" y="7673"/>
                  </a:cubicBezTo>
                  <a:cubicBezTo>
                    <a:pt x="6552609" y="15152"/>
                    <a:pt x="6915922" y="84484"/>
                    <a:pt x="7113662" y="207066"/>
                  </a:cubicBezTo>
                  <a:cubicBezTo>
                    <a:pt x="7264679" y="300683"/>
                    <a:pt x="7297953" y="425358"/>
                    <a:pt x="7288813" y="577261"/>
                  </a:cubicBezTo>
                  <a:cubicBezTo>
                    <a:pt x="7288813" y="891835"/>
                    <a:pt x="7005817" y="1105932"/>
                    <a:pt x="6359054" y="113377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ctr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VN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DC38BB6-CEED-799A-31DA-5DF5596F04BA}"/>
                </a:ext>
              </a:extLst>
            </p:cNvPr>
            <p:cNvSpPr txBox="1"/>
            <p:nvPr/>
          </p:nvSpPr>
          <p:spPr>
            <a:xfrm>
              <a:off x="4038600" y="4789556"/>
              <a:ext cx="3203792" cy="7541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VN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B. 5 hộp</a:t>
              </a:r>
              <a:r>
                <a:rPr kumimoji="0" lang="en-US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</a:t>
              </a:r>
              <a:endParaRPr kumimoji="0" lang="en-VN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CF4710E-94FE-BA35-044A-AD32DC1519D6}"/>
              </a:ext>
            </a:extLst>
          </p:cNvPr>
          <p:cNvGrpSpPr/>
          <p:nvPr/>
        </p:nvGrpSpPr>
        <p:grpSpPr>
          <a:xfrm>
            <a:off x="2388725" y="4646399"/>
            <a:ext cx="3254880" cy="676137"/>
            <a:chOff x="3298127" y="4636397"/>
            <a:chExt cx="4882320" cy="1014205"/>
          </a:xfrm>
        </p:grpSpPr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F9279884-138D-A8BF-FD4F-4A91FB605676}"/>
                </a:ext>
              </a:extLst>
            </p:cNvPr>
            <p:cNvSpPr/>
            <p:nvPr/>
          </p:nvSpPr>
          <p:spPr>
            <a:xfrm>
              <a:off x="3298127" y="4636397"/>
              <a:ext cx="4882320" cy="1014205"/>
            </a:xfrm>
            <a:custGeom>
              <a:avLst/>
              <a:gdLst/>
              <a:ahLst/>
              <a:cxnLst/>
              <a:rect l="l" t="t" r="r" b="b"/>
              <a:pathLst>
                <a:path w="7297953" h="1144961">
                  <a:moveTo>
                    <a:pt x="6359054" y="1133773"/>
                  </a:moveTo>
                  <a:cubicBezTo>
                    <a:pt x="6359054" y="1133773"/>
                    <a:pt x="5939301" y="1144961"/>
                    <a:pt x="5476716" y="1142339"/>
                  </a:cubicBezTo>
                  <a:cubicBezTo>
                    <a:pt x="2623071" y="1140177"/>
                    <a:pt x="1057073" y="1132352"/>
                    <a:pt x="1057073" y="1132352"/>
                  </a:cubicBezTo>
                  <a:cubicBezTo>
                    <a:pt x="812931" y="1123518"/>
                    <a:pt x="565145" y="1106537"/>
                    <a:pt x="398404" y="1048359"/>
                  </a:cubicBezTo>
                  <a:cubicBezTo>
                    <a:pt x="120505" y="951398"/>
                    <a:pt x="0" y="773869"/>
                    <a:pt x="0" y="577261"/>
                  </a:cubicBez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4592189" y="7673"/>
                  </a:cubicBezTo>
                  <a:cubicBezTo>
                    <a:pt x="5720374" y="0"/>
                    <a:pt x="6184302" y="7673"/>
                    <a:pt x="6184302" y="7673"/>
                  </a:cubicBezTo>
                  <a:cubicBezTo>
                    <a:pt x="6552609" y="15152"/>
                    <a:pt x="6915922" y="84484"/>
                    <a:pt x="7113662" y="207066"/>
                  </a:cubicBezTo>
                  <a:cubicBezTo>
                    <a:pt x="7264679" y="300683"/>
                    <a:pt x="7297953" y="425358"/>
                    <a:pt x="7288813" y="577261"/>
                  </a:cubicBezTo>
                  <a:cubicBezTo>
                    <a:pt x="7288813" y="891835"/>
                    <a:pt x="7005817" y="1105932"/>
                    <a:pt x="6359054" y="113377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ctr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VN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F785FF1-D311-D722-B3F0-8F9E7B8458EE}"/>
                </a:ext>
              </a:extLst>
            </p:cNvPr>
            <p:cNvSpPr txBox="1"/>
            <p:nvPr/>
          </p:nvSpPr>
          <p:spPr>
            <a:xfrm>
              <a:off x="4038601" y="4789556"/>
              <a:ext cx="3203792" cy="7541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VN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C. 6 hộp</a:t>
              </a:r>
              <a:r>
                <a:rPr kumimoji="0" lang="en-US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</a:t>
              </a:r>
              <a:endParaRPr kumimoji="0" lang="en-VN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3DF9FB1-115E-998D-2362-E2EDE8A90AFD}"/>
              </a:ext>
            </a:extLst>
          </p:cNvPr>
          <p:cNvGrpSpPr/>
          <p:nvPr/>
        </p:nvGrpSpPr>
        <p:grpSpPr>
          <a:xfrm>
            <a:off x="6590774" y="4638977"/>
            <a:ext cx="3254880" cy="676137"/>
            <a:chOff x="3298127" y="4636397"/>
            <a:chExt cx="4882320" cy="1014205"/>
          </a:xfrm>
        </p:grpSpPr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6FA63897-9223-12E6-7D81-AA7FEC0E680B}"/>
                </a:ext>
              </a:extLst>
            </p:cNvPr>
            <p:cNvSpPr/>
            <p:nvPr/>
          </p:nvSpPr>
          <p:spPr>
            <a:xfrm>
              <a:off x="3298127" y="4636397"/>
              <a:ext cx="4882320" cy="1014205"/>
            </a:xfrm>
            <a:custGeom>
              <a:avLst/>
              <a:gdLst/>
              <a:ahLst/>
              <a:cxnLst/>
              <a:rect l="l" t="t" r="r" b="b"/>
              <a:pathLst>
                <a:path w="7297953" h="1144961">
                  <a:moveTo>
                    <a:pt x="6359054" y="1133773"/>
                  </a:moveTo>
                  <a:cubicBezTo>
                    <a:pt x="6359054" y="1133773"/>
                    <a:pt x="5939301" y="1144961"/>
                    <a:pt x="5476716" y="1142339"/>
                  </a:cubicBezTo>
                  <a:cubicBezTo>
                    <a:pt x="2623071" y="1140177"/>
                    <a:pt x="1057073" y="1132352"/>
                    <a:pt x="1057073" y="1132352"/>
                  </a:cubicBezTo>
                  <a:cubicBezTo>
                    <a:pt x="812931" y="1123518"/>
                    <a:pt x="565145" y="1106537"/>
                    <a:pt x="398404" y="1048359"/>
                  </a:cubicBezTo>
                  <a:cubicBezTo>
                    <a:pt x="120505" y="951398"/>
                    <a:pt x="0" y="773869"/>
                    <a:pt x="0" y="577261"/>
                  </a:cubicBez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4592189" y="7673"/>
                  </a:cubicBezTo>
                  <a:cubicBezTo>
                    <a:pt x="5720374" y="0"/>
                    <a:pt x="6184302" y="7673"/>
                    <a:pt x="6184302" y="7673"/>
                  </a:cubicBezTo>
                  <a:cubicBezTo>
                    <a:pt x="6552609" y="15152"/>
                    <a:pt x="6915922" y="84484"/>
                    <a:pt x="7113662" y="207066"/>
                  </a:cubicBezTo>
                  <a:cubicBezTo>
                    <a:pt x="7264679" y="300683"/>
                    <a:pt x="7297953" y="425358"/>
                    <a:pt x="7288813" y="577261"/>
                  </a:cubicBezTo>
                  <a:cubicBezTo>
                    <a:pt x="7288813" y="891835"/>
                    <a:pt x="7005817" y="1105932"/>
                    <a:pt x="6359054" y="113377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ctr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VN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7240625-B743-0BEB-4AD3-63986EE8A187}"/>
                </a:ext>
              </a:extLst>
            </p:cNvPr>
            <p:cNvSpPr txBox="1"/>
            <p:nvPr/>
          </p:nvSpPr>
          <p:spPr>
            <a:xfrm>
              <a:off x="4038600" y="4789556"/>
              <a:ext cx="3203792" cy="7541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VN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D. 7 hộp</a:t>
              </a:r>
              <a:r>
                <a:rPr kumimoji="0" lang="en-US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</a:t>
              </a:r>
              <a:endParaRPr kumimoji="0" lang="en-VN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1" name="Freeform 7">
            <a:hlinkClick r:id="rId7" action="ppaction://hlinksldjump"/>
            <a:extLst>
              <a:ext uri="{FF2B5EF4-FFF2-40B4-BE49-F238E27FC236}">
                <a16:creationId xmlns:a16="http://schemas.microsoft.com/office/drawing/2014/main" id="{7A920254-CA29-1253-367E-88B19C5DCD9A}"/>
              </a:ext>
            </a:extLst>
          </p:cNvPr>
          <p:cNvSpPr/>
          <p:nvPr/>
        </p:nvSpPr>
        <p:spPr>
          <a:xfrm>
            <a:off x="785375" y="5441649"/>
            <a:ext cx="1412811" cy="1416351"/>
          </a:xfrm>
          <a:custGeom>
            <a:avLst/>
            <a:gdLst/>
            <a:ahLst/>
            <a:cxnLst/>
            <a:rect l="l" t="t" r="r" b="b"/>
            <a:pathLst>
              <a:path w="2119216" h="2124527">
                <a:moveTo>
                  <a:pt x="0" y="0"/>
                </a:moveTo>
                <a:lnTo>
                  <a:pt x="2119215" y="0"/>
                </a:lnTo>
                <a:lnTo>
                  <a:pt x="2119215" y="2124527"/>
                </a:lnTo>
                <a:lnTo>
                  <a:pt x="0" y="212452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VN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3" name="Picture 2" descr="Tick Sign PNGs for Free Download">
            <a:extLst>
              <a:ext uri="{FF2B5EF4-FFF2-40B4-BE49-F238E27FC236}">
                <a16:creationId xmlns:a16="http://schemas.microsoft.com/office/drawing/2014/main" id="{8F7AFDE0-71DD-FEBC-68D3-86A2C91CF1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0548" y="4706349"/>
            <a:ext cx="548851" cy="548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0ADDD77-0514-8372-1DEF-0F92433AE7C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592662" y="-228222"/>
            <a:ext cx="1791175" cy="8688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74658129"/>
      </p:ext>
    </p:extLst>
  </p:cSld>
  <p:clrMapOvr>
    <a:masterClrMapping/>
  </p:clrMapOvr>
  <p:transition spd="med">
    <p:split orient="vert" dir="in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1A214331-2A0C-C2CF-BA8F-7A70EB951A47}"/>
              </a:ext>
            </a:extLst>
          </p:cNvPr>
          <p:cNvSpPr/>
          <p:nvPr/>
        </p:nvSpPr>
        <p:spPr>
          <a:xfrm>
            <a:off x="288779" y="229353"/>
            <a:ext cx="1265951" cy="6619355"/>
          </a:xfrm>
          <a:custGeom>
            <a:avLst/>
            <a:gdLst/>
            <a:ahLst/>
            <a:cxnLst/>
            <a:rect l="l" t="t" r="r" b="b"/>
            <a:pathLst>
              <a:path w="1898927" h="9929032">
                <a:moveTo>
                  <a:pt x="0" y="0"/>
                </a:moveTo>
                <a:lnTo>
                  <a:pt x="1898927" y="0"/>
                </a:lnTo>
                <a:lnTo>
                  <a:pt x="1898927" y="9929032"/>
                </a:lnTo>
                <a:lnTo>
                  <a:pt x="0" y="992903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VN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7">
            <a:extLst>
              <a:ext uri="{FF2B5EF4-FFF2-40B4-BE49-F238E27FC236}">
                <a16:creationId xmlns:a16="http://schemas.microsoft.com/office/drawing/2014/main" id="{91DD3BC9-D4C0-9015-7D33-38DDA5EC9579}"/>
              </a:ext>
            </a:extLst>
          </p:cNvPr>
          <p:cNvSpPr/>
          <p:nvPr/>
        </p:nvSpPr>
        <p:spPr>
          <a:xfrm flipH="1">
            <a:off x="10798796" y="559482"/>
            <a:ext cx="1116815" cy="6298518"/>
          </a:xfrm>
          <a:custGeom>
            <a:avLst/>
            <a:gdLst/>
            <a:ahLst/>
            <a:cxnLst/>
            <a:rect l="l" t="t" r="r" b="b"/>
            <a:pathLst>
              <a:path w="2448030" h="12800154">
                <a:moveTo>
                  <a:pt x="2448030" y="0"/>
                </a:moveTo>
                <a:lnTo>
                  <a:pt x="0" y="0"/>
                </a:lnTo>
                <a:lnTo>
                  <a:pt x="0" y="12800154"/>
                </a:lnTo>
                <a:lnTo>
                  <a:pt x="2448030" y="12800154"/>
                </a:lnTo>
                <a:lnTo>
                  <a:pt x="244803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VN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20">
            <a:extLst>
              <a:ext uri="{FF2B5EF4-FFF2-40B4-BE49-F238E27FC236}">
                <a16:creationId xmlns:a16="http://schemas.microsoft.com/office/drawing/2014/main" id="{5A9746CC-D0DB-C173-A103-C6EE1462F21A}"/>
              </a:ext>
            </a:extLst>
          </p:cNvPr>
          <p:cNvSpPr txBox="1"/>
          <p:nvPr/>
        </p:nvSpPr>
        <p:spPr>
          <a:xfrm>
            <a:off x="4914655" y="559482"/>
            <a:ext cx="1954801" cy="5934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33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Câu</a:t>
            </a:r>
            <a:r>
              <a:rPr kumimoji="0" lang="en-US" sz="293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10A85C-9B7E-3530-96AF-A3D4E986D248}"/>
              </a:ext>
            </a:extLst>
          </p:cNvPr>
          <p:cNvSpPr txBox="1"/>
          <p:nvPr/>
        </p:nvSpPr>
        <p:spPr>
          <a:xfrm>
            <a:off x="1649696" y="1118964"/>
            <a:ext cx="8938997" cy="20398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67"/>
              </a:spcAft>
              <a:buClrTx/>
              <a:buSzTx/>
              <a:buFontTx/>
              <a:buNone/>
              <a:tabLst/>
              <a:defRPr/>
            </a:pPr>
            <a:r>
              <a:rPr kumimoji="0" lang="en-VN" sz="29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 1 200 kg gạo đựng vào các bao, mỗi bao đựng được 50 kg gạo. Hỏi cần bao nhiêu bao để đựng hết số gạo?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C6396A4-50D8-03E3-9BF4-AEA9BF3E34B1}"/>
              </a:ext>
            </a:extLst>
          </p:cNvPr>
          <p:cNvGrpSpPr/>
          <p:nvPr/>
        </p:nvGrpSpPr>
        <p:grpSpPr>
          <a:xfrm>
            <a:off x="2394699" y="3444730"/>
            <a:ext cx="3254880" cy="676137"/>
            <a:chOff x="3298127" y="4636397"/>
            <a:chExt cx="4882320" cy="1014205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5A1701DA-8E66-F742-4783-BE265E151908}"/>
                </a:ext>
              </a:extLst>
            </p:cNvPr>
            <p:cNvSpPr/>
            <p:nvPr/>
          </p:nvSpPr>
          <p:spPr>
            <a:xfrm>
              <a:off x="3298127" y="4636397"/>
              <a:ext cx="4882320" cy="1014205"/>
            </a:xfrm>
            <a:custGeom>
              <a:avLst/>
              <a:gdLst/>
              <a:ahLst/>
              <a:cxnLst/>
              <a:rect l="l" t="t" r="r" b="b"/>
              <a:pathLst>
                <a:path w="7297953" h="1144961">
                  <a:moveTo>
                    <a:pt x="6359054" y="1133773"/>
                  </a:moveTo>
                  <a:cubicBezTo>
                    <a:pt x="6359054" y="1133773"/>
                    <a:pt x="5939301" y="1144961"/>
                    <a:pt x="5476716" y="1142339"/>
                  </a:cubicBezTo>
                  <a:cubicBezTo>
                    <a:pt x="2623071" y="1140177"/>
                    <a:pt x="1057073" y="1132352"/>
                    <a:pt x="1057073" y="1132352"/>
                  </a:cubicBezTo>
                  <a:cubicBezTo>
                    <a:pt x="812931" y="1123518"/>
                    <a:pt x="565145" y="1106537"/>
                    <a:pt x="398404" y="1048359"/>
                  </a:cubicBezTo>
                  <a:cubicBezTo>
                    <a:pt x="120505" y="951398"/>
                    <a:pt x="0" y="773869"/>
                    <a:pt x="0" y="577261"/>
                  </a:cubicBez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4592189" y="7673"/>
                  </a:cubicBezTo>
                  <a:cubicBezTo>
                    <a:pt x="5720374" y="0"/>
                    <a:pt x="6184302" y="7673"/>
                    <a:pt x="6184302" y="7673"/>
                  </a:cubicBezTo>
                  <a:cubicBezTo>
                    <a:pt x="6552609" y="15152"/>
                    <a:pt x="6915922" y="84484"/>
                    <a:pt x="7113662" y="207066"/>
                  </a:cubicBezTo>
                  <a:cubicBezTo>
                    <a:pt x="7264679" y="300683"/>
                    <a:pt x="7297953" y="425358"/>
                    <a:pt x="7288813" y="577261"/>
                  </a:cubicBezTo>
                  <a:cubicBezTo>
                    <a:pt x="7288813" y="891835"/>
                    <a:pt x="7005817" y="1105932"/>
                    <a:pt x="6359054" y="113377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ctr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VN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93008E2-5482-86D9-DFDB-83C6C4FBE2A7}"/>
                </a:ext>
              </a:extLst>
            </p:cNvPr>
            <p:cNvSpPr txBox="1"/>
            <p:nvPr/>
          </p:nvSpPr>
          <p:spPr>
            <a:xfrm>
              <a:off x="4038601" y="4789556"/>
              <a:ext cx="3203792" cy="7541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VN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A. 24 bao</a:t>
              </a:r>
              <a:r>
                <a:rPr kumimoji="0" lang="en-US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</a:t>
              </a:r>
              <a:endParaRPr kumimoji="0" lang="en-VN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350CC13-6D94-F917-7D30-BC2DB1CE8EDA}"/>
              </a:ext>
            </a:extLst>
          </p:cNvPr>
          <p:cNvGrpSpPr/>
          <p:nvPr/>
        </p:nvGrpSpPr>
        <p:grpSpPr>
          <a:xfrm>
            <a:off x="6596748" y="3444730"/>
            <a:ext cx="3254880" cy="676137"/>
            <a:chOff x="3298127" y="4636397"/>
            <a:chExt cx="4882320" cy="1014205"/>
          </a:xfrm>
        </p:grpSpPr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0FC8AC8E-84A1-73C4-26E9-616B6576F970}"/>
                </a:ext>
              </a:extLst>
            </p:cNvPr>
            <p:cNvSpPr/>
            <p:nvPr/>
          </p:nvSpPr>
          <p:spPr>
            <a:xfrm>
              <a:off x="3298127" y="4636397"/>
              <a:ext cx="4882320" cy="1014205"/>
            </a:xfrm>
            <a:custGeom>
              <a:avLst/>
              <a:gdLst/>
              <a:ahLst/>
              <a:cxnLst/>
              <a:rect l="l" t="t" r="r" b="b"/>
              <a:pathLst>
                <a:path w="7297953" h="1144961">
                  <a:moveTo>
                    <a:pt x="6359054" y="1133773"/>
                  </a:moveTo>
                  <a:cubicBezTo>
                    <a:pt x="6359054" y="1133773"/>
                    <a:pt x="5939301" y="1144961"/>
                    <a:pt x="5476716" y="1142339"/>
                  </a:cubicBezTo>
                  <a:cubicBezTo>
                    <a:pt x="2623071" y="1140177"/>
                    <a:pt x="1057073" y="1132352"/>
                    <a:pt x="1057073" y="1132352"/>
                  </a:cubicBezTo>
                  <a:cubicBezTo>
                    <a:pt x="812931" y="1123518"/>
                    <a:pt x="565145" y="1106537"/>
                    <a:pt x="398404" y="1048359"/>
                  </a:cubicBezTo>
                  <a:cubicBezTo>
                    <a:pt x="120505" y="951398"/>
                    <a:pt x="0" y="773869"/>
                    <a:pt x="0" y="577261"/>
                  </a:cubicBez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4592189" y="7673"/>
                  </a:cubicBezTo>
                  <a:cubicBezTo>
                    <a:pt x="5720374" y="0"/>
                    <a:pt x="6184302" y="7673"/>
                    <a:pt x="6184302" y="7673"/>
                  </a:cubicBezTo>
                  <a:cubicBezTo>
                    <a:pt x="6552609" y="15152"/>
                    <a:pt x="6915922" y="84484"/>
                    <a:pt x="7113662" y="207066"/>
                  </a:cubicBezTo>
                  <a:cubicBezTo>
                    <a:pt x="7264679" y="300683"/>
                    <a:pt x="7297953" y="425358"/>
                    <a:pt x="7288813" y="577261"/>
                  </a:cubicBezTo>
                  <a:cubicBezTo>
                    <a:pt x="7288813" y="891835"/>
                    <a:pt x="7005817" y="1105932"/>
                    <a:pt x="6359054" y="113377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ctr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VN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9041284-5006-45ED-5AFA-83A37094B5CD}"/>
                </a:ext>
              </a:extLst>
            </p:cNvPr>
            <p:cNvSpPr txBox="1"/>
            <p:nvPr/>
          </p:nvSpPr>
          <p:spPr>
            <a:xfrm>
              <a:off x="4038600" y="4789556"/>
              <a:ext cx="3203792" cy="7541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VN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B. 25 bao</a:t>
              </a:r>
              <a:r>
                <a:rPr kumimoji="0" lang="en-US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</a:t>
              </a:r>
              <a:endParaRPr kumimoji="0" lang="en-VN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602C66B-69E0-F4E1-43EC-E5E0414479A6}"/>
              </a:ext>
            </a:extLst>
          </p:cNvPr>
          <p:cNvGrpSpPr/>
          <p:nvPr/>
        </p:nvGrpSpPr>
        <p:grpSpPr>
          <a:xfrm>
            <a:off x="2394699" y="4646399"/>
            <a:ext cx="3254880" cy="676137"/>
            <a:chOff x="3298127" y="4636397"/>
            <a:chExt cx="4882320" cy="1014205"/>
          </a:xfrm>
        </p:grpSpPr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CB8D6114-8FA0-DE0C-E0DB-DDB0C2F89219}"/>
                </a:ext>
              </a:extLst>
            </p:cNvPr>
            <p:cNvSpPr/>
            <p:nvPr/>
          </p:nvSpPr>
          <p:spPr>
            <a:xfrm>
              <a:off x="3298127" y="4636397"/>
              <a:ext cx="4882320" cy="1014205"/>
            </a:xfrm>
            <a:custGeom>
              <a:avLst/>
              <a:gdLst/>
              <a:ahLst/>
              <a:cxnLst/>
              <a:rect l="l" t="t" r="r" b="b"/>
              <a:pathLst>
                <a:path w="7297953" h="1144961">
                  <a:moveTo>
                    <a:pt x="6359054" y="1133773"/>
                  </a:moveTo>
                  <a:cubicBezTo>
                    <a:pt x="6359054" y="1133773"/>
                    <a:pt x="5939301" y="1144961"/>
                    <a:pt x="5476716" y="1142339"/>
                  </a:cubicBezTo>
                  <a:cubicBezTo>
                    <a:pt x="2623071" y="1140177"/>
                    <a:pt x="1057073" y="1132352"/>
                    <a:pt x="1057073" y="1132352"/>
                  </a:cubicBezTo>
                  <a:cubicBezTo>
                    <a:pt x="812931" y="1123518"/>
                    <a:pt x="565145" y="1106537"/>
                    <a:pt x="398404" y="1048359"/>
                  </a:cubicBezTo>
                  <a:cubicBezTo>
                    <a:pt x="120505" y="951398"/>
                    <a:pt x="0" y="773869"/>
                    <a:pt x="0" y="577261"/>
                  </a:cubicBez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4592189" y="7673"/>
                  </a:cubicBezTo>
                  <a:cubicBezTo>
                    <a:pt x="5720374" y="0"/>
                    <a:pt x="6184302" y="7673"/>
                    <a:pt x="6184302" y="7673"/>
                  </a:cubicBezTo>
                  <a:cubicBezTo>
                    <a:pt x="6552609" y="15152"/>
                    <a:pt x="6915922" y="84484"/>
                    <a:pt x="7113662" y="207066"/>
                  </a:cubicBezTo>
                  <a:cubicBezTo>
                    <a:pt x="7264679" y="300683"/>
                    <a:pt x="7297953" y="425358"/>
                    <a:pt x="7288813" y="577261"/>
                  </a:cubicBezTo>
                  <a:cubicBezTo>
                    <a:pt x="7288813" y="891835"/>
                    <a:pt x="7005817" y="1105932"/>
                    <a:pt x="6359054" y="113377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ctr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VN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6F27C36-065C-6426-82CD-55CC1AF459D3}"/>
                </a:ext>
              </a:extLst>
            </p:cNvPr>
            <p:cNvSpPr txBox="1"/>
            <p:nvPr/>
          </p:nvSpPr>
          <p:spPr>
            <a:xfrm>
              <a:off x="4038601" y="4789556"/>
              <a:ext cx="3203792" cy="7541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VN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C. 26 bao</a:t>
              </a:r>
              <a:r>
                <a:rPr kumimoji="0" lang="en-US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</a:t>
              </a:r>
              <a:endParaRPr kumimoji="0" lang="en-VN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9504656-8D7D-0F4E-95E7-C6FFAEA6CB5B}"/>
              </a:ext>
            </a:extLst>
          </p:cNvPr>
          <p:cNvGrpSpPr/>
          <p:nvPr/>
        </p:nvGrpSpPr>
        <p:grpSpPr>
          <a:xfrm>
            <a:off x="6596748" y="4638977"/>
            <a:ext cx="3254880" cy="676137"/>
            <a:chOff x="3298127" y="4636397"/>
            <a:chExt cx="4882320" cy="1014205"/>
          </a:xfrm>
        </p:grpSpPr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42515339-DFE4-4E0F-5B6F-BEC91CAED6E3}"/>
                </a:ext>
              </a:extLst>
            </p:cNvPr>
            <p:cNvSpPr/>
            <p:nvPr/>
          </p:nvSpPr>
          <p:spPr>
            <a:xfrm>
              <a:off x="3298127" y="4636397"/>
              <a:ext cx="4882320" cy="1014205"/>
            </a:xfrm>
            <a:custGeom>
              <a:avLst/>
              <a:gdLst/>
              <a:ahLst/>
              <a:cxnLst/>
              <a:rect l="l" t="t" r="r" b="b"/>
              <a:pathLst>
                <a:path w="7297953" h="1144961">
                  <a:moveTo>
                    <a:pt x="6359054" y="1133773"/>
                  </a:moveTo>
                  <a:cubicBezTo>
                    <a:pt x="6359054" y="1133773"/>
                    <a:pt x="5939301" y="1144961"/>
                    <a:pt x="5476716" y="1142339"/>
                  </a:cubicBezTo>
                  <a:cubicBezTo>
                    <a:pt x="2623071" y="1140177"/>
                    <a:pt x="1057073" y="1132352"/>
                    <a:pt x="1057073" y="1132352"/>
                  </a:cubicBezTo>
                  <a:cubicBezTo>
                    <a:pt x="812931" y="1123518"/>
                    <a:pt x="565145" y="1106537"/>
                    <a:pt x="398404" y="1048359"/>
                  </a:cubicBezTo>
                  <a:cubicBezTo>
                    <a:pt x="120505" y="951398"/>
                    <a:pt x="0" y="773869"/>
                    <a:pt x="0" y="577261"/>
                  </a:cubicBez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4592189" y="7673"/>
                  </a:cubicBezTo>
                  <a:cubicBezTo>
                    <a:pt x="5720374" y="0"/>
                    <a:pt x="6184302" y="7673"/>
                    <a:pt x="6184302" y="7673"/>
                  </a:cubicBezTo>
                  <a:cubicBezTo>
                    <a:pt x="6552609" y="15152"/>
                    <a:pt x="6915922" y="84484"/>
                    <a:pt x="7113662" y="207066"/>
                  </a:cubicBezTo>
                  <a:cubicBezTo>
                    <a:pt x="7264679" y="300683"/>
                    <a:pt x="7297953" y="425358"/>
                    <a:pt x="7288813" y="577261"/>
                  </a:cubicBezTo>
                  <a:cubicBezTo>
                    <a:pt x="7288813" y="891835"/>
                    <a:pt x="7005817" y="1105932"/>
                    <a:pt x="6359054" y="113377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ctr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VN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1C95971-C457-A65A-915F-D799887E8F7B}"/>
                </a:ext>
              </a:extLst>
            </p:cNvPr>
            <p:cNvSpPr txBox="1"/>
            <p:nvPr/>
          </p:nvSpPr>
          <p:spPr>
            <a:xfrm>
              <a:off x="4038600" y="4789556"/>
              <a:ext cx="3203792" cy="7541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VN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D. 27 bao</a:t>
              </a:r>
              <a:r>
                <a:rPr kumimoji="0" lang="en-US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</a:t>
              </a:r>
              <a:endParaRPr kumimoji="0" lang="en-VN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4" name="Freeform 7">
            <a:hlinkClick r:id="rId7" action="ppaction://hlinksldjump"/>
            <a:extLst>
              <a:ext uri="{FF2B5EF4-FFF2-40B4-BE49-F238E27FC236}">
                <a16:creationId xmlns:a16="http://schemas.microsoft.com/office/drawing/2014/main" id="{25A9A492-E609-6307-7CD3-25E176B82C9F}"/>
              </a:ext>
            </a:extLst>
          </p:cNvPr>
          <p:cNvSpPr/>
          <p:nvPr/>
        </p:nvSpPr>
        <p:spPr>
          <a:xfrm>
            <a:off x="785375" y="5441649"/>
            <a:ext cx="1412811" cy="1416351"/>
          </a:xfrm>
          <a:custGeom>
            <a:avLst/>
            <a:gdLst/>
            <a:ahLst/>
            <a:cxnLst/>
            <a:rect l="l" t="t" r="r" b="b"/>
            <a:pathLst>
              <a:path w="2119216" h="2124527">
                <a:moveTo>
                  <a:pt x="0" y="0"/>
                </a:moveTo>
                <a:lnTo>
                  <a:pt x="2119215" y="0"/>
                </a:lnTo>
                <a:lnTo>
                  <a:pt x="2119215" y="2124527"/>
                </a:lnTo>
                <a:lnTo>
                  <a:pt x="0" y="212452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VN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Picture 2" descr="Tick Sign PNGs for Free Download">
            <a:extLst>
              <a:ext uri="{FF2B5EF4-FFF2-40B4-BE49-F238E27FC236}">
                <a16:creationId xmlns:a16="http://schemas.microsoft.com/office/drawing/2014/main" id="{1B7F13DB-7A31-2118-7394-67E6DAE135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6952" y="3523793"/>
            <a:ext cx="548851" cy="548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DD8D885-E870-C1B0-067B-857739CFDCC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588693" y="-205061"/>
            <a:ext cx="1791175" cy="8688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6809422"/>
      </p:ext>
    </p:extLst>
  </p:cSld>
  <p:clrMapOvr>
    <a:masterClrMapping/>
  </p:clrMapOvr>
  <p:transition spd="med">
    <p:split orient="vert" dir="in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61805FE-F4B8-89FA-B008-9FB0A4F1061C}"/>
              </a:ext>
            </a:extLst>
          </p:cNvPr>
          <p:cNvSpPr txBox="1"/>
          <p:nvPr/>
        </p:nvSpPr>
        <p:spPr>
          <a:xfrm>
            <a:off x="1534160" y="1589692"/>
            <a:ext cx="8940800" cy="14738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Qua bài học hôm nay, em biết thêm được điều gì?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CC59AC4-055B-1FD9-7C2F-237284BA296D}"/>
              </a:ext>
            </a:extLst>
          </p:cNvPr>
          <p:cNvSpPr txBox="1"/>
          <p:nvPr/>
        </p:nvSpPr>
        <p:spPr>
          <a:xfrm>
            <a:off x="1219025" y="1399285"/>
            <a:ext cx="9753950" cy="14738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Aft>
                <a:spcPts val="1000"/>
              </a:spcAft>
              <a:defRPr/>
            </a:pPr>
            <a:r>
              <a:rPr lang="vi-VN" sz="32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Khi thực hiện phép chia một số cho số có hai chữ số, em nhắn bạn cần lưu ý những gì?</a:t>
            </a:r>
            <a:endParaRPr kumimoji="0" lang="vi-VN" sz="3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791004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92;p6">
            <a:hlinkClick r:id="rId4"/>
            <a:extLst>
              <a:ext uri="{FF2B5EF4-FFF2-40B4-BE49-F238E27FC236}">
                <a16:creationId xmlns:a16="http://schemas.microsoft.com/office/drawing/2014/main" id="{C7E109E0-F946-9D7D-F02F-260473E9129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62693" y="2657109"/>
            <a:ext cx="2866614" cy="18799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813;p56">
            <a:extLst>
              <a:ext uri="{FF2B5EF4-FFF2-40B4-BE49-F238E27FC236}">
                <a16:creationId xmlns:a16="http://schemas.microsoft.com/office/drawing/2014/main" id="{E69692BD-BC2E-8764-1FB9-E2B67904CC66}"/>
              </a:ext>
            </a:extLst>
          </p:cNvPr>
          <p:cNvGrpSpPr/>
          <p:nvPr/>
        </p:nvGrpSpPr>
        <p:grpSpPr>
          <a:xfrm>
            <a:off x="2507249" y="1926055"/>
            <a:ext cx="3142799" cy="1746026"/>
            <a:chOff x="2475929" y="1409100"/>
            <a:chExt cx="4192200" cy="2329036"/>
          </a:xfrm>
          <a:solidFill>
            <a:schemeClr val="accent2"/>
          </a:solidFill>
        </p:grpSpPr>
        <p:grpSp>
          <p:nvGrpSpPr>
            <p:cNvPr id="3" name="Google Shape;2814;p56">
              <a:extLst>
                <a:ext uri="{FF2B5EF4-FFF2-40B4-BE49-F238E27FC236}">
                  <a16:creationId xmlns:a16="http://schemas.microsoft.com/office/drawing/2014/main" id="{048B393E-0D61-67A3-ADC7-EE9D1ED0BF06}"/>
                </a:ext>
              </a:extLst>
            </p:cNvPr>
            <p:cNvGrpSpPr/>
            <p:nvPr/>
          </p:nvGrpSpPr>
          <p:grpSpPr>
            <a:xfrm>
              <a:off x="2475929" y="1409100"/>
              <a:ext cx="4192200" cy="2329036"/>
              <a:chOff x="2475929" y="1409100"/>
              <a:chExt cx="4192200" cy="2329036"/>
            </a:xfrm>
            <a:grpFill/>
          </p:grpSpPr>
          <p:sp>
            <p:nvSpPr>
              <p:cNvPr id="5" name="Google Shape;2815;p56">
                <a:extLst>
                  <a:ext uri="{FF2B5EF4-FFF2-40B4-BE49-F238E27FC236}">
                    <a16:creationId xmlns:a16="http://schemas.microsoft.com/office/drawing/2014/main" id="{589BA6D3-58CD-4488-0E38-241396A859D2}"/>
                  </a:ext>
                </a:extLst>
              </p:cNvPr>
              <p:cNvSpPr/>
              <p:nvPr/>
            </p:nvSpPr>
            <p:spPr>
              <a:xfrm>
                <a:off x="2475929" y="3556636"/>
                <a:ext cx="4192200" cy="181500"/>
              </a:xfrm>
              <a:prstGeom prst="roundRect">
                <a:avLst>
                  <a:gd name="adj" fmla="val 24076"/>
                </a:avLst>
              </a:prstGeom>
              <a:grp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" name="Google Shape;2816;p56">
                <a:extLst>
                  <a:ext uri="{FF2B5EF4-FFF2-40B4-BE49-F238E27FC236}">
                    <a16:creationId xmlns:a16="http://schemas.microsoft.com/office/drawing/2014/main" id="{B65DD50C-70E0-7EDB-24FA-941214C9FFD6}"/>
                  </a:ext>
                </a:extLst>
              </p:cNvPr>
              <p:cNvSpPr/>
              <p:nvPr/>
            </p:nvSpPr>
            <p:spPr>
              <a:xfrm>
                <a:off x="2769475" y="1409100"/>
                <a:ext cx="3605100" cy="2147700"/>
              </a:xfrm>
              <a:prstGeom prst="roundRect">
                <a:avLst>
                  <a:gd name="adj" fmla="val 6101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7" name="Google Shape;2817;p56">
                <a:extLst>
                  <a:ext uri="{FF2B5EF4-FFF2-40B4-BE49-F238E27FC236}">
                    <a16:creationId xmlns:a16="http://schemas.microsoft.com/office/drawing/2014/main" id="{FB6A8CAD-52F1-BA2B-B14F-27C3962D8EE3}"/>
                  </a:ext>
                </a:extLst>
              </p:cNvPr>
              <p:cNvSpPr/>
              <p:nvPr/>
            </p:nvSpPr>
            <p:spPr>
              <a:xfrm>
                <a:off x="4208075" y="3556625"/>
                <a:ext cx="727800" cy="80100"/>
              </a:xfrm>
              <a:prstGeom prst="roundRect">
                <a:avLst>
                  <a:gd name="adj" fmla="val 50000"/>
                </a:avLst>
              </a:prstGeom>
              <a:grp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" name="Google Shape;2818;p56">
              <a:extLst>
                <a:ext uri="{FF2B5EF4-FFF2-40B4-BE49-F238E27FC236}">
                  <a16:creationId xmlns:a16="http://schemas.microsoft.com/office/drawing/2014/main" id="{2514CB88-3925-82C9-D82D-B1ACE5295585}"/>
                </a:ext>
              </a:extLst>
            </p:cNvPr>
            <p:cNvSpPr/>
            <p:nvPr/>
          </p:nvSpPr>
          <p:spPr>
            <a:xfrm>
              <a:off x="4540627" y="1472528"/>
              <a:ext cx="62700" cy="62700"/>
            </a:xfrm>
            <a:prstGeom prst="ellipse">
              <a:avLst/>
            </a:pr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" name="Google Shape;2813;p56">
            <a:extLst>
              <a:ext uri="{FF2B5EF4-FFF2-40B4-BE49-F238E27FC236}">
                <a16:creationId xmlns:a16="http://schemas.microsoft.com/office/drawing/2014/main" id="{27ADE279-C5C1-7CC0-5017-7885514F0142}"/>
              </a:ext>
            </a:extLst>
          </p:cNvPr>
          <p:cNvGrpSpPr/>
          <p:nvPr/>
        </p:nvGrpSpPr>
        <p:grpSpPr>
          <a:xfrm>
            <a:off x="6405832" y="1926055"/>
            <a:ext cx="3142799" cy="1746026"/>
            <a:chOff x="2475929" y="1409100"/>
            <a:chExt cx="4192200" cy="2329036"/>
          </a:xfrm>
          <a:solidFill>
            <a:schemeClr val="accent2"/>
          </a:solidFill>
        </p:grpSpPr>
        <p:grpSp>
          <p:nvGrpSpPr>
            <p:cNvPr id="9" name="Google Shape;2814;p56">
              <a:extLst>
                <a:ext uri="{FF2B5EF4-FFF2-40B4-BE49-F238E27FC236}">
                  <a16:creationId xmlns:a16="http://schemas.microsoft.com/office/drawing/2014/main" id="{A269A6B1-B4A6-6610-A88B-5D216F3DBBDC}"/>
                </a:ext>
              </a:extLst>
            </p:cNvPr>
            <p:cNvGrpSpPr/>
            <p:nvPr/>
          </p:nvGrpSpPr>
          <p:grpSpPr>
            <a:xfrm>
              <a:off x="2475929" y="1409100"/>
              <a:ext cx="4192200" cy="2329036"/>
              <a:chOff x="2475929" y="1409100"/>
              <a:chExt cx="4192200" cy="2329036"/>
            </a:xfrm>
            <a:grpFill/>
          </p:grpSpPr>
          <p:sp>
            <p:nvSpPr>
              <p:cNvPr id="11" name="Google Shape;2815;p56">
                <a:extLst>
                  <a:ext uri="{FF2B5EF4-FFF2-40B4-BE49-F238E27FC236}">
                    <a16:creationId xmlns:a16="http://schemas.microsoft.com/office/drawing/2014/main" id="{3B511914-1266-F264-819F-B468EB2ABDC3}"/>
                  </a:ext>
                </a:extLst>
              </p:cNvPr>
              <p:cNvSpPr/>
              <p:nvPr/>
            </p:nvSpPr>
            <p:spPr>
              <a:xfrm>
                <a:off x="2475929" y="3556636"/>
                <a:ext cx="4192200" cy="181500"/>
              </a:xfrm>
              <a:prstGeom prst="roundRect">
                <a:avLst>
                  <a:gd name="adj" fmla="val 24076"/>
                </a:avLst>
              </a:prstGeom>
              <a:grp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2816;p56">
                <a:extLst>
                  <a:ext uri="{FF2B5EF4-FFF2-40B4-BE49-F238E27FC236}">
                    <a16:creationId xmlns:a16="http://schemas.microsoft.com/office/drawing/2014/main" id="{ED4E6027-345B-9D64-FD71-BFD717CCB28E}"/>
                  </a:ext>
                </a:extLst>
              </p:cNvPr>
              <p:cNvSpPr/>
              <p:nvPr/>
            </p:nvSpPr>
            <p:spPr>
              <a:xfrm>
                <a:off x="2769475" y="1409100"/>
                <a:ext cx="3605100" cy="2147700"/>
              </a:xfrm>
              <a:prstGeom prst="roundRect">
                <a:avLst>
                  <a:gd name="adj" fmla="val 6101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" name="Google Shape;2817;p56">
                <a:extLst>
                  <a:ext uri="{FF2B5EF4-FFF2-40B4-BE49-F238E27FC236}">
                    <a16:creationId xmlns:a16="http://schemas.microsoft.com/office/drawing/2014/main" id="{CA0A627C-6500-356C-4872-6FAE6EEA4950}"/>
                  </a:ext>
                </a:extLst>
              </p:cNvPr>
              <p:cNvSpPr/>
              <p:nvPr/>
            </p:nvSpPr>
            <p:spPr>
              <a:xfrm>
                <a:off x="4208075" y="3556625"/>
                <a:ext cx="727800" cy="80100"/>
              </a:xfrm>
              <a:prstGeom prst="roundRect">
                <a:avLst>
                  <a:gd name="adj" fmla="val 50000"/>
                </a:avLst>
              </a:prstGeom>
              <a:grp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2818;p56">
              <a:extLst>
                <a:ext uri="{FF2B5EF4-FFF2-40B4-BE49-F238E27FC236}">
                  <a16:creationId xmlns:a16="http://schemas.microsoft.com/office/drawing/2014/main" id="{DA095A6C-F066-C53B-3125-2CF0CCB4EA88}"/>
                </a:ext>
              </a:extLst>
            </p:cNvPr>
            <p:cNvSpPr/>
            <p:nvPr/>
          </p:nvSpPr>
          <p:spPr>
            <a:xfrm>
              <a:off x="4540627" y="1472528"/>
              <a:ext cx="62700" cy="62700"/>
            </a:xfrm>
            <a:prstGeom prst="ellipse">
              <a:avLst/>
            </a:pr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3F856922-F7CD-DBB1-8360-98888FC6C773}"/>
              </a:ext>
            </a:extLst>
          </p:cNvPr>
          <p:cNvSpPr txBox="1"/>
          <p:nvPr/>
        </p:nvSpPr>
        <p:spPr>
          <a:xfrm>
            <a:off x="2930637" y="2092863"/>
            <a:ext cx="2295940" cy="95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</a:rPr>
              <a:t>Ôn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</a:rPr>
              <a:t>tập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</a:rPr>
              <a:t>kiến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</a:rPr>
              <a:t>thức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</a:rPr>
              <a:t>đã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</a:rPr>
              <a:t>học</a:t>
            </a:r>
            <a:endParaRPr lang="en-US" sz="2000" dirty="0">
              <a:latin typeface="UTM Avo" panose="02040603050506020204" pitchFamily="18" charset="0"/>
              <a:ea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0C22F3-1D2F-D176-A30B-05C34ECD1318}"/>
              </a:ext>
            </a:extLst>
          </p:cNvPr>
          <p:cNvSpPr txBox="1"/>
          <p:nvPr/>
        </p:nvSpPr>
        <p:spPr>
          <a:xfrm>
            <a:off x="6852725" y="2067300"/>
            <a:ext cx="2295940" cy="9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Hoàn </a:t>
            </a: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thành</a:t>
            </a: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bài</a:t>
            </a: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tập</a:t>
            </a: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trong</a:t>
            </a:r>
            <a:r>
              <a:rPr lang="en-US" sz="2000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VBT</a:t>
            </a:r>
            <a:endParaRPr lang="en-VN" sz="2000" dirty="0">
              <a:effectLst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EAC2217-DE0E-9730-2CDC-B02D6F5790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5060" y="3151954"/>
            <a:ext cx="932769" cy="93276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C15673D-FC98-7274-A138-1139896D38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4310" y="3099645"/>
            <a:ext cx="932769" cy="932769"/>
          </a:xfrm>
          <a:prstGeom prst="rect">
            <a:avLst/>
          </a:prstGeom>
        </p:spPr>
      </p:pic>
      <p:grpSp>
        <p:nvGrpSpPr>
          <p:cNvPr id="18" name="Google Shape;2813;p56">
            <a:extLst>
              <a:ext uri="{FF2B5EF4-FFF2-40B4-BE49-F238E27FC236}">
                <a16:creationId xmlns:a16="http://schemas.microsoft.com/office/drawing/2014/main" id="{810F42FC-79D7-1029-E0CC-F4A535131F09}"/>
              </a:ext>
            </a:extLst>
          </p:cNvPr>
          <p:cNvGrpSpPr/>
          <p:nvPr/>
        </p:nvGrpSpPr>
        <p:grpSpPr>
          <a:xfrm>
            <a:off x="3967889" y="4156573"/>
            <a:ext cx="4235260" cy="1746026"/>
            <a:chOff x="2475929" y="1409100"/>
            <a:chExt cx="4192200" cy="2329036"/>
          </a:xfrm>
          <a:solidFill>
            <a:schemeClr val="accent2"/>
          </a:solidFill>
        </p:grpSpPr>
        <p:grpSp>
          <p:nvGrpSpPr>
            <p:cNvPr id="19" name="Google Shape;2814;p56">
              <a:extLst>
                <a:ext uri="{FF2B5EF4-FFF2-40B4-BE49-F238E27FC236}">
                  <a16:creationId xmlns:a16="http://schemas.microsoft.com/office/drawing/2014/main" id="{804F7702-D1B0-B25E-1A8A-E1071C143D66}"/>
                </a:ext>
              </a:extLst>
            </p:cNvPr>
            <p:cNvGrpSpPr/>
            <p:nvPr/>
          </p:nvGrpSpPr>
          <p:grpSpPr>
            <a:xfrm>
              <a:off x="2475929" y="1409100"/>
              <a:ext cx="4192200" cy="2329036"/>
              <a:chOff x="2475929" y="1409100"/>
              <a:chExt cx="4192200" cy="2329036"/>
            </a:xfrm>
            <a:grpFill/>
          </p:grpSpPr>
          <p:sp>
            <p:nvSpPr>
              <p:cNvPr id="21" name="Google Shape;2815;p56">
                <a:extLst>
                  <a:ext uri="{FF2B5EF4-FFF2-40B4-BE49-F238E27FC236}">
                    <a16:creationId xmlns:a16="http://schemas.microsoft.com/office/drawing/2014/main" id="{3B4E7149-D0C7-C536-53AE-2DFEDC964FBA}"/>
                  </a:ext>
                </a:extLst>
              </p:cNvPr>
              <p:cNvSpPr/>
              <p:nvPr/>
            </p:nvSpPr>
            <p:spPr>
              <a:xfrm>
                <a:off x="2475929" y="3556636"/>
                <a:ext cx="4192200" cy="181500"/>
              </a:xfrm>
              <a:prstGeom prst="roundRect">
                <a:avLst>
                  <a:gd name="adj" fmla="val 24076"/>
                </a:avLst>
              </a:prstGeom>
              <a:grp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816;p56">
                <a:extLst>
                  <a:ext uri="{FF2B5EF4-FFF2-40B4-BE49-F238E27FC236}">
                    <a16:creationId xmlns:a16="http://schemas.microsoft.com/office/drawing/2014/main" id="{3F4BA2A6-8B1D-9106-892B-21D67F2AD90F}"/>
                  </a:ext>
                </a:extLst>
              </p:cNvPr>
              <p:cNvSpPr/>
              <p:nvPr/>
            </p:nvSpPr>
            <p:spPr>
              <a:xfrm>
                <a:off x="2769475" y="1409100"/>
                <a:ext cx="3605100" cy="2147700"/>
              </a:xfrm>
              <a:prstGeom prst="roundRect">
                <a:avLst>
                  <a:gd name="adj" fmla="val 6101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2817;p56">
                <a:extLst>
                  <a:ext uri="{FF2B5EF4-FFF2-40B4-BE49-F238E27FC236}">
                    <a16:creationId xmlns:a16="http://schemas.microsoft.com/office/drawing/2014/main" id="{F2E92673-6BAF-8323-8381-8865534F31BD}"/>
                  </a:ext>
                </a:extLst>
              </p:cNvPr>
              <p:cNvSpPr/>
              <p:nvPr/>
            </p:nvSpPr>
            <p:spPr>
              <a:xfrm>
                <a:off x="4208075" y="3556625"/>
                <a:ext cx="727800" cy="80100"/>
              </a:xfrm>
              <a:prstGeom prst="roundRect">
                <a:avLst>
                  <a:gd name="adj" fmla="val 50000"/>
                </a:avLst>
              </a:prstGeom>
              <a:grp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0" name="Google Shape;2818;p56">
              <a:extLst>
                <a:ext uri="{FF2B5EF4-FFF2-40B4-BE49-F238E27FC236}">
                  <a16:creationId xmlns:a16="http://schemas.microsoft.com/office/drawing/2014/main" id="{4C28A039-D48D-1F88-169D-E765A1A8535C}"/>
                </a:ext>
              </a:extLst>
            </p:cNvPr>
            <p:cNvSpPr/>
            <p:nvPr/>
          </p:nvSpPr>
          <p:spPr>
            <a:xfrm>
              <a:off x="4540627" y="1472528"/>
              <a:ext cx="62700" cy="62700"/>
            </a:xfrm>
            <a:prstGeom prst="ellipse">
              <a:avLst/>
            </a:pr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834261B0-F262-5A22-90B1-12810B9288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7136" y="5533944"/>
            <a:ext cx="932769" cy="932769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254A39B7-C5AA-6AB1-02D0-AEC7B9815E74}"/>
              </a:ext>
            </a:extLst>
          </p:cNvPr>
          <p:cNvSpPr txBox="1"/>
          <p:nvPr/>
        </p:nvSpPr>
        <p:spPr>
          <a:xfrm>
            <a:off x="4305866" y="4204124"/>
            <a:ext cx="3580268" cy="1417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000" dirty="0">
                <a:latin typeface="UTM Avo" panose="02040603050506020204" pitchFamily="18" charset="0"/>
                <a:ea typeface="Calibri" panose="020F0502020204030204" pitchFamily="34" charset="0"/>
              </a:rPr>
              <a:t>Đọc và chuẩn bị trước</a:t>
            </a:r>
            <a:endParaRPr lang="en-US" sz="2000" dirty="0">
              <a:latin typeface="UTM Avo" panose="02040603050506020204" pitchFamily="18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vi-VN" sz="2000" b="1" dirty="0">
                <a:latin typeface="UTM Avo" panose="02040603050506020204" pitchFamily="18" charset="0"/>
                <a:ea typeface="Calibri" panose="020F0502020204030204" pitchFamily="34" charset="0"/>
              </a:rPr>
              <a:t>Bài 42</a:t>
            </a:r>
            <a:r>
              <a:rPr lang="en-US" sz="2000" b="1" dirty="0">
                <a:latin typeface="UTM Avo" panose="02040603050506020204" pitchFamily="18" charset="0"/>
                <a:ea typeface="Calibri" panose="020F0502020204030204" pitchFamily="34" charset="0"/>
              </a:rPr>
              <a:t>: </a:t>
            </a:r>
            <a:r>
              <a:rPr lang="vi-VN" sz="2000" b="1" dirty="0">
                <a:latin typeface="UTM Avo" panose="02040603050506020204" pitchFamily="18" charset="0"/>
                <a:ea typeface="Calibri" panose="020F0502020204030204" pitchFamily="34" charset="0"/>
              </a:rPr>
              <a:t>Chia cho số có hai chữ số (tiếp theo)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3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3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1151</Words>
  <Application>Microsoft Office PowerPoint</Application>
  <PresentationFormat>Widescreen</PresentationFormat>
  <Paragraphs>115</Paragraphs>
  <Slides>25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25</vt:i4>
      </vt:variant>
    </vt:vector>
  </HeadingPairs>
  <TitlesOfParts>
    <vt:vector size="35" baseType="lpstr">
      <vt:lpstr>UTM Avo</vt:lpstr>
      <vt:lpstr>Futura</vt:lpstr>
      <vt:lpstr>Arial</vt:lpstr>
      <vt:lpstr>Calibri</vt:lpstr>
      <vt:lpstr>Cambria Math</vt:lpstr>
      <vt:lpstr>Calibri Light</vt:lpstr>
      <vt:lpstr>1_Office Theme</vt:lpstr>
      <vt:lpstr>Office Theme</vt:lpstr>
      <vt:lpstr>3_Office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14</cp:revision>
  <dcterms:created xsi:type="dcterms:W3CDTF">2023-10-24T04:45:10Z</dcterms:created>
  <dcterms:modified xsi:type="dcterms:W3CDTF">2023-11-01T09:12:28Z</dcterms:modified>
</cp:coreProperties>
</file>