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708" r:id="rId2"/>
    <p:sldMasterId id="2147483720" r:id="rId3"/>
    <p:sldMasterId id="2147483732" r:id="rId4"/>
    <p:sldMasterId id="2147483744" r:id="rId5"/>
    <p:sldMasterId id="2147483768" r:id="rId6"/>
  </p:sldMasterIdLst>
  <p:notesMasterIdLst>
    <p:notesMasterId r:id="rId27"/>
  </p:notesMasterIdLst>
  <p:sldIdLst>
    <p:sldId id="346" r:id="rId7"/>
    <p:sldId id="347" r:id="rId8"/>
    <p:sldId id="348" r:id="rId9"/>
    <p:sldId id="349" r:id="rId10"/>
    <p:sldId id="350" r:id="rId11"/>
    <p:sldId id="351" r:id="rId12"/>
    <p:sldId id="352" r:id="rId13"/>
    <p:sldId id="353" r:id="rId14"/>
    <p:sldId id="354" r:id="rId15"/>
    <p:sldId id="355" r:id="rId16"/>
    <p:sldId id="356" r:id="rId17"/>
    <p:sldId id="357" r:id="rId18"/>
    <p:sldId id="358" r:id="rId19"/>
    <p:sldId id="359" r:id="rId20"/>
    <p:sldId id="360" r:id="rId21"/>
    <p:sldId id="336" r:id="rId22"/>
    <p:sldId id="264" r:id="rId23"/>
    <p:sldId id="265" r:id="rId24"/>
    <p:sldId id="266" r:id="rId25"/>
    <p:sldId id="275" r:id="rId26"/>
  </p:sldIdLst>
  <p:sldSz cx="12192000" cy="6858000"/>
  <p:notesSz cx="6858000" cy="9144000"/>
  <p:embeddedFontLst>
    <p:embeddedFont>
      <p:font typeface="Calibri" panose="020F0502020204030204" pitchFamily="34" charset="0"/>
      <p:regular r:id="rId28"/>
      <p:bold r:id="rId29"/>
      <p:italic r:id="rId30"/>
      <p:boldItalic r:id="rId31"/>
    </p:embeddedFont>
    <p:embeddedFont>
      <p:font typeface="Calibri Light" panose="020F0302020204030204" pitchFamily="34" charset="0"/>
      <p:regular r:id="rId32"/>
      <p:italic r:id="rId33"/>
    </p:embeddedFont>
    <p:embeddedFont>
      <p:font typeface="Cambria Math" panose="02040503050406030204" pitchFamily="18" charset="0"/>
      <p:regular r:id="rId34"/>
    </p:embeddedFont>
    <p:embeddedFont>
      <p:font typeface="UTM Avo" panose="02040603050506020204" pitchFamily="18" charset="0"/>
      <p:regular r:id="rId35"/>
      <p:bold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49" autoAdjust="0"/>
    <p:restoredTop sz="95149" autoAdjust="0"/>
  </p:normalViewPr>
  <p:slideViewPr>
    <p:cSldViewPr>
      <p:cViewPr varScale="1">
        <p:scale>
          <a:sx n="109" d="100"/>
          <a:sy n="109" d="100"/>
        </p:scale>
        <p:origin x="618"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21" Type="http://schemas.openxmlformats.org/officeDocument/2006/relationships/slide" Target="slides/slide15.xml"/><Relationship Id="rId34" Type="http://schemas.openxmlformats.org/officeDocument/2006/relationships/font" Target="fonts/font7.fntdata"/><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font" Target="fonts/font6.fntdata"/><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font" Target="fonts/font5.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4.fntdata"/><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8" Type="http://schemas.openxmlformats.org/officeDocument/2006/relationships/slide" Target="slides/slide2.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D369B4-BC58-40B6-8988-86EE9EF62853}" type="datetimeFigureOut">
              <a:rPr lang="en-US" smtClean="0"/>
              <a:t>11/1/2023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8C39B7-58C1-4F3C-8C92-77340BBA88C1}" type="slidenum">
              <a:rPr lang="en-US" smtClean="0"/>
              <a:t>‹#›</a:t>
            </a:fld>
            <a:endParaRPr lang="en-US"/>
          </a:p>
        </p:txBody>
      </p:sp>
    </p:spTree>
    <p:extLst>
      <p:ext uri="{BB962C8B-B14F-4D97-AF65-F5344CB8AC3E}">
        <p14:creationId xmlns:p14="http://schemas.microsoft.com/office/powerpoint/2010/main" val="25109200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61" name="Google Shape;16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99002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84759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Click vào niêu để mở câu hỏi</a:t>
            </a:r>
          </a:p>
          <a:p>
            <a:r>
              <a:rPr lang="vi-VN" dirty="0"/>
              <a:t>Click vảo bàn tay để chuyển sang </a:t>
            </a:r>
            <a:r>
              <a:rPr lang="en-US" dirty="0" err="1"/>
              <a:t>củng</a:t>
            </a:r>
            <a:r>
              <a:rPr lang="en-US" dirty="0"/>
              <a:t> </a:t>
            </a:r>
            <a:r>
              <a:rPr lang="en-US" dirty="0" err="1"/>
              <a:t>cố</a:t>
            </a:r>
            <a:r>
              <a:rPr lang="en-US" dirty="0"/>
              <a:t>, </a:t>
            </a:r>
            <a:r>
              <a:rPr lang="en-US" dirty="0" err="1"/>
              <a:t>dặn</a:t>
            </a:r>
            <a:r>
              <a:rPr lang="en-US" dirty="0"/>
              <a:t> </a:t>
            </a:r>
            <a:r>
              <a:rPr lang="en-US" dirty="0" err="1"/>
              <a:t>dò</a:t>
            </a:r>
            <a:endParaRPr lang="en-US" dirty="0"/>
          </a:p>
        </p:txBody>
      </p:sp>
      <p:sp>
        <p:nvSpPr>
          <p:cNvPr id="4" name="Slide Number Placeholder 3"/>
          <p:cNvSpPr>
            <a:spLocks noGrp="1"/>
          </p:cNvSpPr>
          <p:nvPr>
            <p:ph type="sldNum" sz="quarter" idx="5"/>
          </p:nvPr>
        </p:nvSpPr>
        <p:spPr/>
        <p:txBody>
          <a:bodyPr/>
          <a:lstStyle/>
          <a:p>
            <a:fld id="{248C39B7-58C1-4F3C-8C92-77340BBA88C1}" type="slidenum">
              <a:rPr lang="en-US" smtClean="0"/>
              <a:t>10</a:t>
            </a:fld>
            <a:endParaRPr lang="en-US"/>
          </a:p>
        </p:txBody>
      </p:sp>
    </p:spTree>
    <p:extLst>
      <p:ext uri="{BB962C8B-B14F-4D97-AF65-F5344CB8AC3E}">
        <p14:creationId xmlns:p14="http://schemas.microsoft.com/office/powerpoint/2010/main" val="40118738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a:t>Click vào cái niêu để quay trở lại màn hình chính</a:t>
            </a:r>
            <a:endParaRPr lang="en-US"/>
          </a:p>
        </p:txBody>
      </p:sp>
      <p:sp>
        <p:nvSpPr>
          <p:cNvPr id="4" name="Slide Number Placeholder 3"/>
          <p:cNvSpPr>
            <a:spLocks noGrp="1"/>
          </p:cNvSpPr>
          <p:nvPr>
            <p:ph type="sldNum" sz="quarter" idx="5"/>
          </p:nvPr>
        </p:nvSpPr>
        <p:spPr/>
        <p:txBody>
          <a:bodyPr/>
          <a:lstStyle/>
          <a:p>
            <a:fld id="{248C39B7-58C1-4F3C-8C92-77340BBA88C1}" type="slidenum">
              <a:rPr lang="en-US" smtClean="0"/>
              <a:t>11</a:t>
            </a:fld>
            <a:endParaRPr lang="en-US"/>
          </a:p>
        </p:txBody>
      </p:sp>
    </p:spTree>
    <p:extLst>
      <p:ext uri="{BB962C8B-B14F-4D97-AF65-F5344CB8AC3E}">
        <p14:creationId xmlns:p14="http://schemas.microsoft.com/office/powerpoint/2010/main" val="2617736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a:t>Click vào cái niêu để quay trở lại màn hình chính</a:t>
            </a:r>
            <a:endParaRPr lang="en-US"/>
          </a:p>
          <a:p>
            <a:endParaRPr lang="en-US"/>
          </a:p>
        </p:txBody>
      </p:sp>
      <p:sp>
        <p:nvSpPr>
          <p:cNvPr id="4" name="Slide Number Placeholder 3"/>
          <p:cNvSpPr>
            <a:spLocks noGrp="1"/>
          </p:cNvSpPr>
          <p:nvPr>
            <p:ph type="sldNum" sz="quarter" idx="5"/>
          </p:nvPr>
        </p:nvSpPr>
        <p:spPr/>
        <p:txBody>
          <a:bodyPr/>
          <a:lstStyle/>
          <a:p>
            <a:fld id="{248C39B7-58C1-4F3C-8C92-77340BBA88C1}" type="slidenum">
              <a:rPr lang="en-US" smtClean="0"/>
              <a:t>12</a:t>
            </a:fld>
            <a:endParaRPr lang="en-US"/>
          </a:p>
        </p:txBody>
      </p:sp>
    </p:spTree>
    <p:extLst>
      <p:ext uri="{BB962C8B-B14F-4D97-AF65-F5344CB8AC3E}">
        <p14:creationId xmlns:p14="http://schemas.microsoft.com/office/powerpoint/2010/main" val="16698752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a:t>Click vào cái niêu để quay trở lại màn hình chính</a:t>
            </a:r>
            <a:endParaRPr lang="en-US"/>
          </a:p>
          <a:p>
            <a:endParaRPr lang="en-US"/>
          </a:p>
        </p:txBody>
      </p:sp>
      <p:sp>
        <p:nvSpPr>
          <p:cNvPr id="4" name="Slide Number Placeholder 3"/>
          <p:cNvSpPr>
            <a:spLocks noGrp="1"/>
          </p:cNvSpPr>
          <p:nvPr>
            <p:ph type="sldNum" sz="quarter" idx="5"/>
          </p:nvPr>
        </p:nvSpPr>
        <p:spPr/>
        <p:txBody>
          <a:bodyPr/>
          <a:lstStyle/>
          <a:p>
            <a:fld id="{248C39B7-58C1-4F3C-8C92-77340BBA88C1}" type="slidenum">
              <a:rPr lang="en-US" smtClean="0"/>
              <a:t>13</a:t>
            </a:fld>
            <a:endParaRPr lang="en-US"/>
          </a:p>
        </p:txBody>
      </p:sp>
    </p:spTree>
    <p:extLst>
      <p:ext uri="{BB962C8B-B14F-4D97-AF65-F5344CB8AC3E}">
        <p14:creationId xmlns:p14="http://schemas.microsoft.com/office/powerpoint/2010/main" val="39986360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a:t>Click vào cái niêu để quay trở lại màn hình chính</a:t>
            </a:r>
            <a:endParaRPr lang="en-US"/>
          </a:p>
          <a:p>
            <a:endParaRPr lang="en-US"/>
          </a:p>
        </p:txBody>
      </p:sp>
      <p:sp>
        <p:nvSpPr>
          <p:cNvPr id="4" name="Slide Number Placeholder 3"/>
          <p:cNvSpPr>
            <a:spLocks noGrp="1"/>
          </p:cNvSpPr>
          <p:nvPr>
            <p:ph type="sldNum" sz="quarter" idx="5"/>
          </p:nvPr>
        </p:nvSpPr>
        <p:spPr/>
        <p:txBody>
          <a:bodyPr/>
          <a:lstStyle/>
          <a:p>
            <a:fld id="{248C39B7-58C1-4F3C-8C92-77340BBA88C1}" type="slidenum">
              <a:rPr lang="en-US" smtClean="0"/>
              <a:t>14</a:t>
            </a:fld>
            <a:endParaRPr lang="en-US"/>
          </a:p>
        </p:txBody>
      </p:sp>
    </p:spTree>
    <p:extLst>
      <p:ext uri="{BB962C8B-B14F-4D97-AF65-F5344CB8AC3E}">
        <p14:creationId xmlns:p14="http://schemas.microsoft.com/office/powerpoint/2010/main" val="3720914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a:t>Click vào cái niêu để quay trở lại màn hình chính</a:t>
            </a:r>
            <a:endParaRPr lang="en-US"/>
          </a:p>
          <a:p>
            <a:endParaRPr lang="en-US"/>
          </a:p>
        </p:txBody>
      </p:sp>
      <p:sp>
        <p:nvSpPr>
          <p:cNvPr id="4" name="Slide Number Placeholder 3"/>
          <p:cNvSpPr>
            <a:spLocks noGrp="1"/>
          </p:cNvSpPr>
          <p:nvPr>
            <p:ph type="sldNum" sz="quarter" idx="5"/>
          </p:nvPr>
        </p:nvSpPr>
        <p:spPr/>
        <p:txBody>
          <a:bodyPr/>
          <a:lstStyle/>
          <a:p>
            <a:fld id="{248C39B7-58C1-4F3C-8C92-77340BBA88C1}" type="slidenum">
              <a:rPr lang="en-US" smtClean="0"/>
              <a:t>15</a:t>
            </a:fld>
            <a:endParaRPr lang="en-US"/>
          </a:p>
        </p:txBody>
      </p:sp>
    </p:spTree>
    <p:extLst>
      <p:ext uri="{BB962C8B-B14F-4D97-AF65-F5344CB8AC3E}">
        <p14:creationId xmlns:p14="http://schemas.microsoft.com/office/powerpoint/2010/main" val="13551183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14" name="Google Shape;21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9A97E-F892-478B-9338-EACEF9ED7E1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BE3F2FD-D9D3-43F7-BDAF-17D3E834BF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866C027-FDE3-4A60-8CA7-D7F7D6BB38A3}"/>
              </a:ext>
            </a:extLst>
          </p:cNvPr>
          <p:cNvSpPr>
            <a:spLocks noGrp="1"/>
          </p:cNvSpPr>
          <p:nvPr>
            <p:ph type="dt" sz="half" idx="10"/>
          </p:nvPr>
        </p:nvSpPr>
        <p:spPr/>
        <p:txBody>
          <a:bodyPr/>
          <a:lstStyle/>
          <a:p>
            <a:fld id="{F0073955-ABA4-42BA-B881-E469DB466AA5}" type="datetimeFigureOut">
              <a:rPr lang="en-US" smtClean="0"/>
              <a:t>11/1/2023</a:t>
            </a:fld>
            <a:endParaRPr lang="en-US"/>
          </a:p>
        </p:txBody>
      </p:sp>
      <p:sp>
        <p:nvSpPr>
          <p:cNvPr id="5" name="Footer Placeholder 4">
            <a:extLst>
              <a:ext uri="{FF2B5EF4-FFF2-40B4-BE49-F238E27FC236}">
                <a16:creationId xmlns:a16="http://schemas.microsoft.com/office/drawing/2014/main" id="{60CD752E-115C-4171-A0F8-433047123A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D06B70-BC8C-4974-B547-1AD83BEFDB65}"/>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1092432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6F66D-FEF9-4B07-84B6-4A50AF88E7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B88524-BC97-472A-9EE5-0C9AA80DEBA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D8192F-958D-4473-A7CF-2BCF44E0C6B5}"/>
              </a:ext>
            </a:extLst>
          </p:cNvPr>
          <p:cNvSpPr>
            <a:spLocks noGrp="1"/>
          </p:cNvSpPr>
          <p:nvPr>
            <p:ph type="dt" sz="half" idx="10"/>
          </p:nvPr>
        </p:nvSpPr>
        <p:spPr/>
        <p:txBody>
          <a:bodyPr/>
          <a:lstStyle/>
          <a:p>
            <a:fld id="{F0073955-ABA4-42BA-B881-E469DB466AA5}" type="datetimeFigureOut">
              <a:rPr lang="en-US" smtClean="0"/>
              <a:t>11/1/2023</a:t>
            </a:fld>
            <a:endParaRPr lang="en-US"/>
          </a:p>
        </p:txBody>
      </p:sp>
      <p:sp>
        <p:nvSpPr>
          <p:cNvPr id="5" name="Footer Placeholder 4">
            <a:extLst>
              <a:ext uri="{FF2B5EF4-FFF2-40B4-BE49-F238E27FC236}">
                <a16:creationId xmlns:a16="http://schemas.microsoft.com/office/drawing/2014/main" id="{AF8A2CD0-6D7C-4AD9-B7DD-61AD7EB134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19A80E-B051-4623-8427-7359FC71A4DD}"/>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1709697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4AB9-FBA6-4997-A65B-B1DAAA46D60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605A5F9-7111-41DC-BBEA-742B2A8C48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874499D-FC9D-4682-848B-884157AEAE35}"/>
              </a:ext>
            </a:extLst>
          </p:cNvPr>
          <p:cNvSpPr>
            <a:spLocks noGrp="1"/>
          </p:cNvSpPr>
          <p:nvPr>
            <p:ph type="dt" sz="half" idx="10"/>
          </p:nvPr>
        </p:nvSpPr>
        <p:spPr/>
        <p:txBody>
          <a:bodyPr/>
          <a:lstStyle/>
          <a:p>
            <a:fld id="{F0073955-ABA4-42BA-B881-E469DB466AA5}" type="datetimeFigureOut">
              <a:rPr lang="en-US" smtClean="0"/>
              <a:t>11/1/2023</a:t>
            </a:fld>
            <a:endParaRPr lang="en-US"/>
          </a:p>
        </p:txBody>
      </p:sp>
      <p:sp>
        <p:nvSpPr>
          <p:cNvPr id="5" name="Footer Placeholder 4">
            <a:extLst>
              <a:ext uri="{FF2B5EF4-FFF2-40B4-BE49-F238E27FC236}">
                <a16:creationId xmlns:a16="http://schemas.microsoft.com/office/drawing/2014/main" id="{C6E57739-D7E0-47A8-9188-06C6C1A605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DF7163-80E4-4D7F-9A57-6AF41BA22DE3}"/>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4108414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A10D9-6284-41EC-9F76-F143869ADB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63C64E-DB6A-4E50-859C-CF78CA75EBC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3209C1A-DC19-4ABD-9955-762C14A58C5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12893D7-9B13-4CDB-A3EC-2395041D6E97}"/>
              </a:ext>
            </a:extLst>
          </p:cNvPr>
          <p:cNvSpPr>
            <a:spLocks noGrp="1"/>
          </p:cNvSpPr>
          <p:nvPr>
            <p:ph type="dt" sz="half" idx="10"/>
          </p:nvPr>
        </p:nvSpPr>
        <p:spPr/>
        <p:txBody>
          <a:bodyPr/>
          <a:lstStyle/>
          <a:p>
            <a:fld id="{F0073955-ABA4-42BA-B881-E469DB466AA5}" type="datetimeFigureOut">
              <a:rPr lang="en-US" smtClean="0"/>
              <a:t>11/1/2023</a:t>
            </a:fld>
            <a:endParaRPr lang="en-US"/>
          </a:p>
        </p:txBody>
      </p:sp>
      <p:sp>
        <p:nvSpPr>
          <p:cNvPr id="6" name="Footer Placeholder 5">
            <a:extLst>
              <a:ext uri="{FF2B5EF4-FFF2-40B4-BE49-F238E27FC236}">
                <a16:creationId xmlns:a16="http://schemas.microsoft.com/office/drawing/2014/main" id="{0B86447A-E3DB-48EB-B9ED-8EAB257332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BCAB00-E2CC-46C9-BB28-EA8AC505C3B3}"/>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3900690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F9DC4-1BAD-4D00-9D88-3F7A6FA217F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C272C29-4E64-4E74-BC02-11AE693EF8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B9E4023-D4D3-4840-A634-A1D80140D6A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85F5E3-F223-4F75-B208-473FAC8B1C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DF4DD93-C2A8-4F92-AA7D-B98A42BB03F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D66E05-2325-4C6C-84E5-74783F4A8233}"/>
              </a:ext>
            </a:extLst>
          </p:cNvPr>
          <p:cNvSpPr>
            <a:spLocks noGrp="1"/>
          </p:cNvSpPr>
          <p:nvPr>
            <p:ph type="dt" sz="half" idx="10"/>
          </p:nvPr>
        </p:nvSpPr>
        <p:spPr/>
        <p:txBody>
          <a:bodyPr/>
          <a:lstStyle/>
          <a:p>
            <a:fld id="{F0073955-ABA4-42BA-B881-E469DB466AA5}" type="datetimeFigureOut">
              <a:rPr lang="en-US" smtClean="0"/>
              <a:t>11/1/2023</a:t>
            </a:fld>
            <a:endParaRPr lang="en-US"/>
          </a:p>
        </p:txBody>
      </p:sp>
      <p:sp>
        <p:nvSpPr>
          <p:cNvPr id="8" name="Footer Placeholder 7">
            <a:extLst>
              <a:ext uri="{FF2B5EF4-FFF2-40B4-BE49-F238E27FC236}">
                <a16:creationId xmlns:a16="http://schemas.microsoft.com/office/drawing/2014/main" id="{3319356A-21BA-4842-9ACB-FED9DD777A7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57232D1-9EB9-43A8-A2DD-8F280EDA8CCA}"/>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2368725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7B3F0-D52C-498A-B9D3-A09577019E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08B654-BCBC-4C8C-A20C-0FE6C0A2EC5B}"/>
              </a:ext>
            </a:extLst>
          </p:cNvPr>
          <p:cNvSpPr>
            <a:spLocks noGrp="1"/>
          </p:cNvSpPr>
          <p:nvPr>
            <p:ph type="dt" sz="half" idx="10"/>
          </p:nvPr>
        </p:nvSpPr>
        <p:spPr/>
        <p:txBody>
          <a:bodyPr/>
          <a:lstStyle/>
          <a:p>
            <a:fld id="{F0073955-ABA4-42BA-B881-E469DB466AA5}" type="datetimeFigureOut">
              <a:rPr lang="en-US" smtClean="0"/>
              <a:t>11/1/2023</a:t>
            </a:fld>
            <a:endParaRPr lang="en-US"/>
          </a:p>
        </p:txBody>
      </p:sp>
      <p:sp>
        <p:nvSpPr>
          <p:cNvPr id="4" name="Footer Placeholder 3">
            <a:extLst>
              <a:ext uri="{FF2B5EF4-FFF2-40B4-BE49-F238E27FC236}">
                <a16:creationId xmlns:a16="http://schemas.microsoft.com/office/drawing/2014/main" id="{9DCF1F01-88E8-41A3-ABAE-2688EB2C42C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D90FC9-B4F4-4114-ADF4-380FF670C635}"/>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1011676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A146DA-CD7D-4447-B573-76202C20F72B}"/>
              </a:ext>
            </a:extLst>
          </p:cNvPr>
          <p:cNvSpPr>
            <a:spLocks noGrp="1"/>
          </p:cNvSpPr>
          <p:nvPr>
            <p:ph type="dt" sz="half" idx="10"/>
          </p:nvPr>
        </p:nvSpPr>
        <p:spPr/>
        <p:txBody>
          <a:bodyPr/>
          <a:lstStyle/>
          <a:p>
            <a:fld id="{F0073955-ABA4-42BA-B881-E469DB466AA5}" type="datetimeFigureOut">
              <a:rPr lang="en-US" smtClean="0"/>
              <a:t>11/1/2023</a:t>
            </a:fld>
            <a:endParaRPr lang="en-US"/>
          </a:p>
        </p:txBody>
      </p:sp>
      <p:sp>
        <p:nvSpPr>
          <p:cNvPr id="3" name="Footer Placeholder 2">
            <a:extLst>
              <a:ext uri="{FF2B5EF4-FFF2-40B4-BE49-F238E27FC236}">
                <a16:creationId xmlns:a16="http://schemas.microsoft.com/office/drawing/2014/main" id="{B8547974-3675-427D-83D6-2C107399B9A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34F78-4338-4491-B3B6-4064D8AA99C1}"/>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145993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E0940-5A49-47C9-B10D-91F8D8A3D6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3DC0598-491A-4C55-9AD5-598E933267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0D0CBC-4674-4850-B819-8C29CD3CA1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767DC5A-AD66-400B-8AEF-A7F6A2F21329}"/>
              </a:ext>
            </a:extLst>
          </p:cNvPr>
          <p:cNvSpPr>
            <a:spLocks noGrp="1"/>
          </p:cNvSpPr>
          <p:nvPr>
            <p:ph type="dt" sz="half" idx="10"/>
          </p:nvPr>
        </p:nvSpPr>
        <p:spPr/>
        <p:txBody>
          <a:bodyPr/>
          <a:lstStyle/>
          <a:p>
            <a:fld id="{F0073955-ABA4-42BA-B881-E469DB466AA5}" type="datetimeFigureOut">
              <a:rPr lang="en-US" smtClean="0"/>
              <a:t>11/1/2023</a:t>
            </a:fld>
            <a:endParaRPr lang="en-US"/>
          </a:p>
        </p:txBody>
      </p:sp>
      <p:sp>
        <p:nvSpPr>
          <p:cNvPr id="6" name="Footer Placeholder 5">
            <a:extLst>
              <a:ext uri="{FF2B5EF4-FFF2-40B4-BE49-F238E27FC236}">
                <a16:creationId xmlns:a16="http://schemas.microsoft.com/office/drawing/2014/main" id="{C76EED3C-A424-4800-A987-39BBC9742F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222FBB-2834-48D3-905B-84DF9FCF813E}"/>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688741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D160A-1CC4-4BEE-AC4A-C3623EB603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5D3074-C730-4DA6-B7D9-D253F1FD98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8BFD5A8-64F7-4DDF-B980-77331013BA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229A59E-5B57-4D3B-A5EE-2D28C34FB5F5}"/>
              </a:ext>
            </a:extLst>
          </p:cNvPr>
          <p:cNvSpPr>
            <a:spLocks noGrp="1"/>
          </p:cNvSpPr>
          <p:nvPr>
            <p:ph type="dt" sz="half" idx="10"/>
          </p:nvPr>
        </p:nvSpPr>
        <p:spPr/>
        <p:txBody>
          <a:bodyPr/>
          <a:lstStyle/>
          <a:p>
            <a:fld id="{F0073955-ABA4-42BA-B881-E469DB466AA5}" type="datetimeFigureOut">
              <a:rPr lang="en-US" smtClean="0"/>
              <a:t>11/1/2023</a:t>
            </a:fld>
            <a:endParaRPr lang="en-US"/>
          </a:p>
        </p:txBody>
      </p:sp>
      <p:sp>
        <p:nvSpPr>
          <p:cNvPr id="6" name="Footer Placeholder 5">
            <a:extLst>
              <a:ext uri="{FF2B5EF4-FFF2-40B4-BE49-F238E27FC236}">
                <a16:creationId xmlns:a16="http://schemas.microsoft.com/office/drawing/2014/main" id="{77F3D83D-AB9B-49DA-9C1E-CCE3B264DC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F2D83F-2233-420E-B564-A82A7F48FEC5}"/>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2933266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BD1D1-0E45-4BFC-BB50-29EA480815F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20A5E0F-DB4F-4265-AF1B-471A8628BCA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22B1B0-4E3C-4835-B6D5-D92958602FBD}"/>
              </a:ext>
            </a:extLst>
          </p:cNvPr>
          <p:cNvSpPr>
            <a:spLocks noGrp="1"/>
          </p:cNvSpPr>
          <p:nvPr>
            <p:ph type="dt" sz="half" idx="10"/>
          </p:nvPr>
        </p:nvSpPr>
        <p:spPr/>
        <p:txBody>
          <a:bodyPr/>
          <a:lstStyle/>
          <a:p>
            <a:fld id="{F0073955-ABA4-42BA-B881-E469DB466AA5}" type="datetimeFigureOut">
              <a:rPr lang="en-US" smtClean="0"/>
              <a:t>11/1/2023</a:t>
            </a:fld>
            <a:endParaRPr lang="en-US"/>
          </a:p>
        </p:txBody>
      </p:sp>
      <p:sp>
        <p:nvSpPr>
          <p:cNvPr id="5" name="Footer Placeholder 4">
            <a:extLst>
              <a:ext uri="{FF2B5EF4-FFF2-40B4-BE49-F238E27FC236}">
                <a16:creationId xmlns:a16="http://schemas.microsoft.com/office/drawing/2014/main" id="{B1E34C0B-4E05-41FD-B07C-702D7EA22B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5BD4EE-704D-4667-A7D4-39238971F905}"/>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1396862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079A37-6AAA-46C9-B79E-3E7A701B9D0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6E429FE-CEB5-48B2-A1A4-62118B62331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3EE68B-10BF-4592-8167-3D12DC3D47CF}"/>
              </a:ext>
            </a:extLst>
          </p:cNvPr>
          <p:cNvSpPr>
            <a:spLocks noGrp="1"/>
          </p:cNvSpPr>
          <p:nvPr>
            <p:ph type="dt" sz="half" idx="10"/>
          </p:nvPr>
        </p:nvSpPr>
        <p:spPr/>
        <p:txBody>
          <a:bodyPr/>
          <a:lstStyle/>
          <a:p>
            <a:fld id="{F0073955-ABA4-42BA-B881-E469DB466AA5}" type="datetimeFigureOut">
              <a:rPr lang="en-US" smtClean="0"/>
              <a:t>11/1/2023</a:t>
            </a:fld>
            <a:endParaRPr lang="en-US"/>
          </a:p>
        </p:txBody>
      </p:sp>
      <p:sp>
        <p:nvSpPr>
          <p:cNvPr id="5" name="Footer Placeholder 4">
            <a:extLst>
              <a:ext uri="{FF2B5EF4-FFF2-40B4-BE49-F238E27FC236}">
                <a16:creationId xmlns:a16="http://schemas.microsoft.com/office/drawing/2014/main" id="{30DDBA6E-625F-4D06-BA1B-51445108EE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6FD33E-1DDB-4D5B-B133-ED6C1E31B11A}"/>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1326272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9" name="Google Shape;19;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0" name="Google Shape;20;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1844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3" name="Google Shape;2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4" name="Google Shape;2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2560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9" name="Google Shape;29;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0" name="Google Shape;30;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95337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1"/>
        <p:cNvGrpSpPr/>
        <p:nvPr/>
      </p:nvGrpSpPr>
      <p:grpSpPr>
        <a:xfrm>
          <a:off x="0" y="0"/>
          <a:ext cx="0" cy="0"/>
          <a:chOff x="0" y="0"/>
          <a:chExt cx="0" cy="0"/>
        </a:xfrm>
      </p:grpSpPr>
      <p:sp>
        <p:nvSpPr>
          <p:cNvPr id="32" name="Google Shape;32;p2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5" name="Google Shape;35;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6" name="Google Shape;36;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93618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7"/>
        <p:cNvGrpSpPr/>
        <p:nvPr/>
      </p:nvGrpSpPr>
      <p:grpSpPr>
        <a:xfrm>
          <a:off x="0" y="0"/>
          <a:ext cx="0" cy="0"/>
          <a:chOff x="0" y="0"/>
          <a:chExt cx="0" cy="0"/>
        </a:xfrm>
      </p:grpSpPr>
      <p:sp>
        <p:nvSpPr>
          <p:cNvPr id="38" name="Google Shape;38;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2" name="Google Shape;42;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3" name="Google Shape;43;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201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4"/>
        <p:cNvGrpSpPr/>
        <p:nvPr/>
      </p:nvGrpSpPr>
      <p:grpSpPr>
        <a:xfrm>
          <a:off x="0" y="0"/>
          <a:ext cx="0" cy="0"/>
          <a:chOff x="0" y="0"/>
          <a:chExt cx="0" cy="0"/>
        </a:xfrm>
      </p:grpSpPr>
      <p:sp>
        <p:nvSpPr>
          <p:cNvPr id="45" name="Google Shape;45;p3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3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3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1" name="Google Shape;51;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2" name="Google Shape;52;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54007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3"/>
        <p:cNvGrpSpPr/>
        <p:nvPr/>
      </p:nvGrpSpPr>
      <p:grpSpPr>
        <a:xfrm>
          <a:off x="0" y="0"/>
          <a:ext cx="0" cy="0"/>
          <a:chOff x="0" y="0"/>
          <a:chExt cx="0" cy="0"/>
        </a:xfrm>
      </p:grpSpPr>
      <p:sp>
        <p:nvSpPr>
          <p:cNvPr id="54" name="Google Shape;54;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6" name="Google Shape;56;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7" name="Google Shape;57;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46868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3" name="Google Shape;63;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4" name="Google Shape;6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60585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3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4"/>
          <p:cNvSpPr>
            <a:spLocks noGrp="1"/>
          </p:cNvSpPr>
          <p:nvPr>
            <p:ph type="pic" idx="2"/>
          </p:nvPr>
        </p:nvSpPr>
        <p:spPr>
          <a:xfrm>
            <a:off x="5183188" y="987425"/>
            <a:ext cx="6172200" cy="4873625"/>
          </a:xfrm>
          <a:prstGeom prst="rect">
            <a:avLst/>
          </a:prstGeom>
          <a:noFill/>
          <a:ln>
            <a:noFill/>
          </a:ln>
        </p:spPr>
      </p:sp>
      <p:sp>
        <p:nvSpPr>
          <p:cNvPr id="68" name="Google Shape;68;p3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0" name="Google Shape;70;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1" name="Google Shape;71;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86280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6" name="Google Shape;7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7" name="Google Shape;7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62059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3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2" name="Google Shape;82;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3" name="Google Shape;83;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14763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0"/>
        <p:cNvGrpSpPr/>
        <p:nvPr/>
      </p:nvGrpSpPr>
      <p:grpSpPr>
        <a:xfrm>
          <a:off x="0" y="0"/>
          <a:ext cx="0" cy="0"/>
          <a:chOff x="0" y="0"/>
          <a:chExt cx="0" cy="0"/>
        </a:xfrm>
      </p:grpSpPr>
      <p:sp>
        <p:nvSpPr>
          <p:cNvPr id="91" name="Google Shape;91;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3" name="Google Shape;9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25019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96"/>
        <p:cNvGrpSpPr/>
        <p:nvPr/>
      </p:nvGrpSpPr>
      <p:grpSpPr>
        <a:xfrm>
          <a:off x="0" y="0"/>
          <a:ext cx="0" cy="0"/>
          <a:chOff x="0" y="0"/>
          <a:chExt cx="0" cy="0"/>
        </a:xfrm>
      </p:grpSpPr>
      <p:sp>
        <p:nvSpPr>
          <p:cNvPr id="97" name="Google Shape;97;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37274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02"/>
        <p:cNvGrpSpPr/>
        <p:nvPr/>
      </p:nvGrpSpPr>
      <p:grpSpPr>
        <a:xfrm>
          <a:off x="0" y="0"/>
          <a:ext cx="0" cy="0"/>
          <a:chOff x="0" y="0"/>
          <a:chExt cx="0" cy="0"/>
        </a:xfrm>
      </p:grpSpPr>
      <p:sp>
        <p:nvSpPr>
          <p:cNvPr id="103" name="Google Shape;103;p1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1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5" name="Google Shape;10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54191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08"/>
        <p:cNvGrpSpPr/>
        <p:nvPr/>
      </p:nvGrpSpPr>
      <p:grpSpPr>
        <a:xfrm>
          <a:off x="0" y="0"/>
          <a:ext cx="0" cy="0"/>
          <a:chOff x="0" y="0"/>
          <a:chExt cx="0" cy="0"/>
        </a:xfrm>
      </p:grpSpPr>
      <p:sp>
        <p:nvSpPr>
          <p:cNvPr id="109" name="Google Shape;109;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2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4811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15"/>
        <p:cNvGrpSpPr/>
        <p:nvPr/>
      </p:nvGrpSpPr>
      <p:grpSpPr>
        <a:xfrm>
          <a:off x="0" y="0"/>
          <a:ext cx="0" cy="0"/>
          <a:chOff x="0" y="0"/>
          <a:chExt cx="0" cy="0"/>
        </a:xfrm>
      </p:grpSpPr>
      <p:sp>
        <p:nvSpPr>
          <p:cNvPr id="116" name="Google Shape;116;p2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p2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2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2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07380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24"/>
        <p:cNvGrpSpPr/>
        <p:nvPr/>
      </p:nvGrpSpPr>
      <p:grpSpPr>
        <a:xfrm>
          <a:off x="0" y="0"/>
          <a:ext cx="0" cy="0"/>
          <a:chOff x="0" y="0"/>
          <a:chExt cx="0" cy="0"/>
        </a:xfrm>
      </p:grpSpPr>
      <p:sp>
        <p:nvSpPr>
          <p:cNvPr id="125" name="Google Shape;125;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62836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85465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33"/>
        <p:cNvGrpSpPr/>
        <p:nvPr/>
      </p:nvGrpSpPr>
      <p:grpSpPr>
        <a:xfrm>
          <a:off x="0" y="0"/>
          <a:ext cx="0" cy="0"/>
          <a:chOff x="0" y="0"/>
          <a:chExt cx="0" cy="0"/>
        </a:xfrm>
      </p:grpSpPr>
      <p:sp>
        <p:nvSpPr>
          <p:cNvPr id="134" name="Google Shape;134;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2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6" name="Google Shape;136;p2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7" name="Google Shape;137;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29863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40"/>
        <p:cNvGrpSpPr/>
        <p:nvPr/>
      </p:nvGrpSpPr>
      <p:grpSpPr>
        <a:xfrm>
          <a:off x="0" y="0"/>
          <a:ext cx="0" cy="0"/>
          <a:chOff x="0" y="0"/>
          <a:chExt cx="0" cy="0"/>
        </a:xfrm>
      </p:grpSpPr>
      <p:sp>
        <p:nvSpPr>
          <p:cNvPr id="141" name="Google Shape;141;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25"/>
          <p:cNvSpPr>
            <a:spLocks noGrp="1"/>
          </p:cNvSpPr>
          <p:nvPr>
            <p:ph type="pic" idx="2"/>
          </p:nvPr>
        </p:nvSpPr>
        <p:spPr>
          <a:xfrm>
            <a:off x="5183188" y="987425"/>
            <a:ext cx="6172200" cy="4873625"/>
          </a:xfrm>
          <a:prstGeom prst="rect">
            <a:avLst/>
          </a:prstGeom>
          <a:noFill/>
          <a:ln>
            <a:noFill/>
          </a:ln>
        </p:spPr>
      </p:sp>
      <p:sp>
        <p:nvSpPr>
          <p:cNvPr id="143" name="Google Shape;143;p2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4" name="Google Shape;14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06415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47"/>
        <p:cNvGrpSpPr/>
        <p:nvPr/>
      </p:nvGrpSpPr>
      <p:grpSpPr>
        <a:xfrm>
          <a:off x="0" y="0"/>
          <a:ext cx="0" cy="0"/>
          <a:chOff x="0" y="0"/>
          <a:chExt cx="0" cy="0"/>
        </a:xfrm>
      </p:grpSpPr>
      <p:sp>
        <p:nvSpPr>
          <p:cNvPr id="148" name="Google Shape;14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2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11502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53"/>
        <p:cNvGrpSpPr/>
        <p:nvPr/>
      </p:nvGrpSpPr>
      <p:grpSpPr>
        <a:xfrm>
          <a:off x="0" y="0"/>
          <a:ext cx="0" cy="0"/>
          <a:chOff x="0" y="0"/>
          <a:chExt cx="0" cy="0"/>
        </a:xfrm>
      </p:grpSpPr>
      <p:sp>
        <p:nvSpPr>
          <p:cNvPr id="154" name="Google Shape;154;p2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2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13806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0"/>
        <p:cNvGrpSpPr/>
        <p:nvPr/>
      </p:nvGrpSpPr>
      <p:grpSpPr>
        <a:xfrm>
          <a:off x="0" y="0"/>
          <a:ext cx="0" cy="0"/>
          <a:chOff x="0" y="0"/>
          <a:chExt cx="0" cy="0"/>
        </a:xfrm>
      </p:grpSpPr>
      <p:sp>
        <p:nvSpPr>
          <p:cNvPr id="91" name="Google Shape;91;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3" name="Google Shape;9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88335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96"/>
        <p:cNvGrpSpPr/>
        <p:nvPr/>
      </p:nvGrpSpPr>
      <p:grpSpPr>
        <a:xfrm>
          <a:off x="0" y="0"/>
          <a:ext cx="0" cy="0"/>
          <a:chOff x="0" y="0"/>
          <a:chExt cx="0" cy="0"/>
        </a:xfrm>
      </p:grpSpPr>
      <p:sp>
        <p:nvSpPr>
          <p:cNvPr id="97" name="Google Shape;97;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13510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02"/>
        <p:cNvGrpSpPr/>
        <p:nvPr/>
      </p:nvGrpSpPr>
      <p:grpSpPr>
        <a:xfrm>
          <a:off x="0" y="0"/>
          <a:ext cx="0" cy="0"/>
          <a:chOff x="0" y="0"/>
          <a:chExt cx="0" cy="0"/>
        </a:xfrm>
      </p:grpSpPr>
      <p:sp>
        <p:nvSpPr>
          <p:cNvPr id="103" name="Google Shape;103;p1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1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5" name="Google Shape;10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11543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08"/>
        <p:cNvGrpSpPr/>
        <p:nvPr/>
      </p:nvGrpSpPr>
      <p:grpSpPr>
        <a:xfrm>
          <a:off x="0" y="0"/>
          <a:ext cx="0" cy="0"/>
          <a:chOff x="0" y="0"/>
          <a:chExt cx="0" cy="0"/>
        </a:xfrm>
      </p:grpSpPr>
      <p:sp>
        <p:nvSpPr>
          <p:cNvPr id="109" name="Google Shape;109;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2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44490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15"/>
        <p:cNvGrpSpPr/>
        <p:nvPr/>
      </p:nvGrpSpPr>
      <p:grpSpPr>
        <a:xfrm>
          <a:off x="0" y="0"/>
          <a:ext cx="0" cy="0"/>
          <a:chOff x="0" y="0"/>
          <a:chExt cx="0" cy="0"/>
        </a:xfrm>
      </p:grpSpPr>
      <p:sp>
        <p:nvSpPr>
          <p:cNvPr id="116" name="Google Shape;116;p2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p2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2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2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516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24"/>
        <p:cNvGrpSpPr/>
        <p:nvPr/>
      </p:nvGrpSpPr>
      <p:grpSpPr>
        <a:xfrm>
          <a:off x="0" y="0"/>
          <a:ext cx="0" cy="0"/>
          <a:chOff x="0" y="0"/>
          <a:chExt cx="0" cy="0"/>
        </a:xfrm>
      </p:grpSpPr>
      <p:sp>
        <p:nvSpPr>
          <p:cNvPr id="125" name="Google Shape;125;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90603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40280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33"/>
        <p:cNvGrpSpPr/>
        <p:nvPr/>
      </p:nvGrpSpPr>
      <p:grpSpPr>
        <a:xfrm>
          <a:off x="0" y="0"/>
          <a:ext cx="0" cy="0"/>
          <a:chOff x="0" y="0"/>
          <a:chExt cx="0" cy="0"/>
        </a:xfrm>
      </p:grpSpPr>
      <p:sp>
        <p:nvSpPr>
          <p:cNvPr id="134" name="Google Shape;134;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2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6" name="Google Shape;136;p2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7" name="Google Shape;137;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11093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40"/>
        <p:cNvGrpSpPr/>
        <p:nvPr/>
      </p:nvGrpSpPr>
      <p:grpSpPr>
        <a:xfrm>
          <a:off x="0" y="0"/>
          <a:ext cx="0" cy="0"/>
          <a:chOff x="0" y="0"/>
          <a:chExt cx="0" cy="0"/>
        </a:xfrm>
      </p:grpSpPr>
      <p:sp>
        <p:nvSpPr>
          <p:cNvPr id="141" name="Google Shape;141;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25"/>
          <p:cNvSpPr>
            <a:spLocks noGrp="1"/>
          </p:cNvSpPr>
          <p:nvPr>
            <p:ph type="pic" idx="2"/>
          </p:nvPr>
        </p:nvSpPr>
        <p:spPr>
          <a:xfrm>
            <a:off x="5183188" y="987425"/>
            <a:ext cx="6172200" cy="4873625"/>
          </a:xfrm>
          <a:prstGeom prst="rect">
            <a:avLst/>
          </a:prstGeom>
          <a:noFill/>
          <a:ln>
            <a:noFill/>
          </a:ln>
        </p:spPr>
      </p:sp>
      <p:sp>
        <p:nvSpPr>
          <p:cNvPr id="143" name="Google Shape;143;p2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4" name="Google Shape;14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64789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47"/>
        <p:cNvGrpSpPr/>
        <p:nvPr/>
      </p:nvGrpSpPr>
      <p:grpSpPr>
        <a:xfrm>
          <a:off x="0" y="0"/>
          <a:ext cx="0" cy="0"/>
          <a:chOff x="0" y="0"/>
          <a:chExt cx="0" cy="0"/>
        </a:xfrm>
      </p:grpSpPr>
      <p:sp>
        <p:nvSpPr>
          <p:cNvPr id="148" name="Google Shape;14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2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38369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53"/>
        <p:cNvGrpSpPr/>
        <p:nvPr/>
      </p:nvGrpSpPr>
      <p:grpSpPr>
        <a:xfrm>
          <a:off x="0" y="0"/>
          <a:ext cx="0" cy="0"/>
          <a:chOff x="0" y="0"/>
          <a:chExt cx="0" cy="0"/>
        </a:xfrm>
      </p:grpSpPr>
      <p:sp>
        <p:nvSpPr>
          <p:cNvPr id="154" name="Google Shape;154;p2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2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96308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269985" indent="0" algn="ctr">
              <a:buNone/>
              <a:defRPr>
                <a:solidFill>
                  <a:schemeClr val="tx1">
                    <a:tint val="75000"/>
                  </a:schemeClr>
                </a:solidFill>
              </a:defRPr>
            </a:lvl2pPr>
            <a:lvl3pPr marL="539972" indent="0" algn="ctr">
              <a:buNone/>
              <a:defRPr>
                <a:solidFill>
                  <a:schemeClr val="tx1">
                    <a:tint val="75000"/>
                  </a:schemeClr>
                </a:solidFill>
              </a:defRPr>
            </a:lvl3pPr>
            <a:lvl4pPr marL="809958" indent="0" algn="ctr">
              <a:buNone/>
              <a:defRPr>
                <a:solidFill>
                  <a:schemeClr val="tx1">
                    <a:tint val="75000"/>
                  </a:schemeClr>
                </a:solidFill>
              </a:defRPr>
            </a:lvl4pPr>
            <a:lvl5pPr marL="1079944" indent="0" algn="ctr">
              <a:buNone/>
              <a:defRPr>
                <a:solidFill>
                  <a:schemeClr val="tx1">
                    <a:tint val="75000"/>
                  </a:schemeClr>
                </a:solidFill>
              </a:defRPr>
            </a:lvl5pPr>
            <a:lvl6pPr marL="1349929" indent="0" algn="ctr">
              <a:buNone/>
              <a:defRPr>
                <a:solidFill>
                  <a:schemeClr val="tx1">
                    <a:tint val="75000"/>
                  </a:schemeClr>
                </a:solidFill>
              </a:defRPr>
            </a:lvl6pPr>
            <a:lvl7pPr marL="1619915" indent="0" algn="ctr">
              <a:buNone/>
              <a:defRPr>
                <a:solidFill>
                  <a:schemeClr val="tx1">
                    <a:tint val="75000"/>
                  </a:schemeClr>
                </a:solidFill>
              </a:defRPr>
            </a:lvl7pPr>
            <a:lvl8pPr marL="1889902" indent="0" algn="ctr">
              <a:buNone/>
              <a:defRPr>
                <a:solidFill>
                  <a:schemeClr val="tx1">
                    <a:tint val="75000"/>
                  </a:schemeClr>
                </a:solidFill>
              </a:defRPr>
            </a:lvl8pPr>
            <a:lvl9pPr marL="215988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6012464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993558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3" y="2937934"/>
            <a:ext cx="5181600" cy="908050"/>
          </a:xfrm>
        </p:spPr>
        <p:txBody>
          <a:bodyPr anchor="t"/>
          <a:lstStyle>
            <a:lvl1pPr algn="l">
              <a:defRPr sz="2362" b="1" cap="all"/>
            </a:lvl1pPr>
          </a:lstStyle>
          <a:p>
            <a:r>
              <a:rPr lang="en-US"/>
              <a:t>Click to edit Master title style</a:t>
            </a:r>
          </a:p>
        </p:txBody>
      </p:sp>
      <p:sp>
        <p:nvSpPr>
          <p:cNvPr id="3" name="Text Placeholder 2"/>
          <p:cNvSpPr>
            <a:spLocks noGrp="1"/>
          </p:cNvSpPr>
          <p:nvPr>
            <p:ph type="body" idx="1"/>
          </p:nvPr>
        </p:nvSpPr>
        <p:spPr>
          <a:xfrm>
            <a:off x="481543" y="1937812"/>
            <a:ext cx="5181600" cy="1000125"/>
          </a:xfrm>
        </p:spPr>
        <p:txBody>
          <a:bodyPr anchor="b"/>
          <a:lstStyle>
            <a:lvl1pPr marL="0" indent="0">
              <a:buNone/>
              <a:defRPr sz="1181">
                <a:solidFill>
                  <a:schemeClr val="tx1">
                    <a:tint val="75000"/>
                  </a:schemeClr>
                </a:solidFill>
              </a:defRPr>
            </a:lvl1pPr>
            <a:lvl2pPr marL="269985" indent="0">
              <a:buNone/>
              <a:defRPr sz="1063">
                <a:solidFill>
                  <a:schemeClr val="tx1">
                    <a:tint val="75000"/>
                  </a:schemeClr>
                </a:solidFill>
              </a:defRPr>
            </a:lvl2pPr>
            <a:lvl3pPr marL="539972" indent="0">
              <a:buNone/>
              <a:defRPr sz="945">
                <a:solidFill>
                  <a:schemeClr val="tx1">
                    <a:tint val="75000"/>
                  </a:schemeClr>
                </a:solidFill>
              </a:defRPr>
            </a:lvl3pPr>
            <a:lvl4pPr marL="809958" indent="0">
              <a:buNone/>
              <a:defRPr sz="826">
                <a:solidFill>
                  <a:schemeClr val="tx1">
                    <a:tint val="75000"/>
                  </a:schemeClr>
                </a:solidFill>
              </a:defRPr>
            </a:lvl4pPr>
            <a:lvl5pPr marL="1079944" indent="0">
              <a:buNone/>
              <a:defRPr sz="826">
                <a:solidFill>
                  <a:schemeClr val="tx1">
                    <a:tint val="75000"/>
                  </a:schemeClr>
                </a:solidFill>
              </a:defRPr>
            </a:lvl5pPr>
            <a:lvl6pPr marL="1349929" indent="0">
              <a:buNone/>
              <a:defRPr sz="826">
                <a:solidFill>
                  <a:schemeClr val="tx1">
                    <a:tint val="75000"/>
                  </a:schemeClr>
                </a:solidFill>
              </a:defRPr>
            </a:lvl6pPr>
            <a:lvl7pPr marL="1619915" indent="0">
              <a:buNone/>
              <a:defRPr sz="826">
                <a:solidFill>
                  <a:schemeClr val="tx1">
                    <a:tint val="75000"/>
                  </a:schemeClr>
                </a:solidFill>
              </a:defRPr>
            </a:lvl7pPr>
            <a:lvl8pPr marL="1889902" indent="0">
              <a:buNone/>
              <a:defRPr sz="826">
                <a:solidFill>
                  <a:schemeClr val="tx1">
                    <a:tint val="75000"/>
                  </a:schemeClr>
                </a:solidFill>
              </a:defRPr>
            </a:lvl8pPr>
            <a:lvl9pPr marL="2159887" indent="0">
              <a:buNone/>
              <a:defRPr sz="82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00439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2" y="1066803"/>
            <a:ext cx="2692399" cy="3017309"/>
          </a:xfrm>
        </p:spPr>
        <p:txBody>
          <a:bodyPr/>
          <a:lstStyle>
            <a:lvl1pPr>
              <a:defRPr sz="1654"/>
            </a:lvl1pPr>
            <a:lvl2pPr>
              <a:defRPr sz="1417"/>
            </a:lvl2pPr>
            <a:lvl3pPr>
              <a:defRPr sz="1181"/>
            </a:lvl3pPr>
            <a:lvl4pPr>
              <a:defRPr sz="1063"/>
            </a:lvl4pPr>
            <a:lvl5pPr>
              <a:defRPr sz="1063"/>
            </a:lvl5pPr>
            <a:lvl6pPr>
              <a:defRPr sz="1063"/>
            </a:lvl6pPr>
            <a:lvl7pPr>
              <a:defRPr sz="1063"/>
            </a:lvl7pPr>
            <a:lvl8pPr>
              <a:defRPr sz="1063"/>
            </a:lvl8pPr>
            <a:lvl9pPr>
              <a:defRPr sz="106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2" y="1066803"/>
            <a:ext cx="2692399" cy="3017309"/>
          </a:xfrm>
        </p:spPr>
        <p:txBody>
          <a:bodyPr/>
          <a:lstStyle>
            <a:lvl1pPr>
              <a:defRPr sz="1654"/>
            </a:lvl1pPr>
            <a:lvl2pPr>
              <a:defRPr sz="1417"/>
            </a:lvl2pPr>
            <a:lvl3pPr>
              <a:defRPr sz="1181"/>
            </a:lvl3pPr>
            <a:lvl4pPr>
              <a:defRPr sz="1063"/>
            </a:lvl4pPr>
            <a:lvl5pPr>
              <a:defRPr sz="1063"/>
            </a:lvl5pPr>
            <a:lvl6pPr>
              <a:defRPr sz="1063"/>
            </a:lvl6pPr>
            <a:lvl7pPr>
              <a:defRPr sz="1063"/>
            </a:lvl7pPr>
            <a:lvl8pPr>
              <a:defRPr sz="1063"/>
            </a:lvl8pPr>
            <a:lvl9pPr>
              <a:defRPr sz="106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61215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1" y="1023409"/>
            <a:ext cx="2693459" cy="426508"/>
          </a:xfrm>
        </p:spPr>
        <p:txBody>
          <a:bodyPr anchor="b"/>
          <a:lstStyle>
            <a:lvl1pPr marL="0" indent="0">
              <a:buNone/>
              <a:defRPr sz="1417" b="1"/>
            </a:lvl1pPr>
            <a:lvl2pPr marL="269985" indent="0">
              <a:buNone/>
              <a:defRPr sz="1181" b="1"/>
            </a:lvl2pPr>
            <a:lvl3pPr marL="539972" indent="0">
              <a:buNone/>
              <a:defRPr sz="1063" b="1"/>
            </a:lvl3pPr>
            <a:lvl4pPr marL="809958" indent="0">
              <a:buNone/>
              <a:defRPr sz="945" b="1"/>
            </a:lvl4pPr>
            <a:lvl5pPr marL="1079944" indent="0">
              <a:buNone/>
              <a:defRPr sz="945" b="1"/>
            </a:lvl5pPr>
            <a:lvl6pPr marL="1349929" indent="0">
              <a:buNone/>
              <a:defRPr sz="945" b="1"/>
            </a:lvl6pPr>
            <a:lvl7pPr marL="1619915" indent="0">
              <a:buNone/>
              <a:defRPr sz="945" b="1"/>
            </a:lvl7pPr>
            <a:lvl8pPr marL="1889902" indent="0">
              <a:buNone/>
              <a:defRPr sz="945" b="1"/>
            </a:lvl8pPr>
            <a:lvl9pPr marL="2159887" indent="0">
              <a:buNone/>
              <a:defRPr sz="945" b="1"/>
            </a:lvl9pPr>
          </a:lstStyle>
          <a:p>
            <a:pPr lvl="0"/>
            <a:r>
              <a:rPr lang="en-US"/>
              <a:t>Click to edit Master text styles</a:t>
            </a:r>
          </a:p>
        </p:txBody>
      </p:sp>
      <p:sp>
        <p:nvSpPr>
          <p:cNvPr id="4" name="Content Placeholder 3"/>
          <p:cNvSpPr>
            <a:spLocks noGrp="1"/>
          </p:cNvSpPr>
          <p:nvPr>
            <p:ph sz="half" idx="2"/>
          </p:nvPr>
        </p:nvSpPr>
        <p:spPr>
          <a:xfrm>
            <a:off x="304801" y="1449917"/>
            <a:ext cx="2693459" cy="2634192"/>
          </a:xfrm>
        </p:spPr>
        <p:txBody>
          <a:bodyPr/>
          <a:lstStyle>
            <a:lvl1pPr>
              <a:defRPr sz="1417"/>
            </a:lvl1pPr>
            <a:lvl2pPr>
              <a:defRPr sz="1181"/>
            </a:lvl2pPr>
            <a:lvl3pPr>
              <a:defRPr sz="1063"/>
            </a:lvl3pPr>
            <a:lvl4pPr>
              <a:defRPr sz="945"/>
            </a:lvl4pPr>
            <a:lvl5pPr>
              <a:defRPr sz="945"/>
            </a:lvl5pPr>
            <a:lvl6pPr>
              <a:defRPr sz="945"/>
            </a:lvl6pPr>
            <a:lvl7pPr>
              <a:defRPr sz="945"/>
            </a:lvl7pPr>
            <a:lvl8pPr>
              <a:defRPr sz="945"/>
            </a:lvl8pPr>
            <a:lvl9pPr>
              <a:defRPr sz="94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417" b="1"/>
            </a:lvl1pPr>
            <a:lvl2pPr marL="269985" indent="0">
              <a:buNone/>
              <a:defRPr sz="1181" b="1"/>
            </a:lvl2pPr>
            <a:lvl3pPr marL="539972" indent="0">
              <a:buNone/>
              <a:defRPr sz="1063" b="1"/>
            </a:lvl3pPr>
            <a:lvl4pPr marL="809958" indent="0">
              <a:buNone/>
              <a:defRPr sz="945" b="1"/>
            </a:lvl4pPr>
            <a:lvl5pPr marL="1079944" indent="0">
              <a:buNone/>
              <a:defRPr sz="945" b="1"/>
            </a:lvl5pPr>
            <a:lvl6pPr marL="1349929" indent="0">
              <a:buNone/>
              <a:defRPr sz="945" b="1"/>
            </a:lvl6pPr>
            <a:lvl7pPr marL="1619915" indent="0">
              <a:buNone/>
              <a:defRPr sz="945" b="1"/>
            </a:lvl7pPr>
            <a:lvl8pPr marL="1889902" indent="0">
              <a:buNone/>
              <a:defRPr sz="945" b="1"/>
            </a:lvl8pPr>
            <a:lvl9pPr marL="2159887" indent="0">
              <a:buNone/>
              <a:defRPr sz="945"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417"/>
            </a:lvl1pPr>
            <a:lvl2pPr>
              <a:defRPr sz="1181"/>
            </a:lvl2pPr>
            <a:lvl3pPr>
              <a:defRPr sz="1063"/>
            </a:lvl3pPr>
            <a:lvl4pPr>
              <a:defRPr sz="945"/>
            </a:lvl4pPr>
            <a:lvl5pPr>
              <a:defRPr sz="945"/>
            </a:lvl5pPr>
            <a:lvl6pPr>
              <a:defRPr sz="945"/>
            </a:lvl6pPr>
            <a:lvl7pPr>
              <a:defRPr sz="945"/>
            </a:lvl7pPr>
            <a:lvl8pPr>
              <a:defRPr sz="945"/>
            </a:lvl8pPr>
            <a:lvl9pPr>
              <a:defRPr sz="94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564294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6513452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5180726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181" b="1"/>
            </a:lvl1pPr>
          </a:lstStyle>
          <a:p>
            <a:r>
              <a:rPr lang="en-US"/>
              <a:t>Click to edit Master title style</a:t>
            </a:r>
          </a:p>
        </p:txBody>
      </p:sp>
      <p:sp>
        <p:nvSpPr>
          <p:cNvPr id="3" name="Content Placeholder 2"/>
          <p:cNvSpPr>
            <a:spLocks noGrp="1"/>
          </p:cNvSpPr>
          <p:nvPr>
            <p:ph idx="1"/>
          </p:nvPr>
        </p:nvSpPr>
        <p:spPr>
          <a:xfrm>
            <a:off x="2383368" y="182037"/>
            <a:ext cx="3407834" cy="3902075"/>
          </a:xfrm>
        </p:spPr>
        <p:txBody>
          <a:bodyPr/>
          <a:lstStyle>
            <a:lvl1pPr>
              <a:defRPr sz="1889"/>
            </a:lvl1pPr>
            <a:lvl2pPr>
              <a:defRPr sz="1654"/>
            </a:lvl2pPr>
            <a:lvl3pPr>
              <a:defRPr sz="1417"/>
            </a:lvl3pPr>
            <a:lvl4pPr>
              <a:defRPr sz="1181"/>
            </a:lvl4pPr>
            <a:lvl5pPr>
              <a:defRPr sz="1181"/>
            </a:lvl5pPr>
            <a:lvl6pPr>
              <a:defRPr sz="1181"/>
            </a:lvl6pPr>
            <a:lvl7pPr>
              <a:defRPr sz="1181"/>
            </a:lvl7pPr>
            <a:lvl8pPr>
              <a:defRPr sz="1181"/>
            </a:lvl8pPr>
            <a:lvl9pPr>
              <a:defRPr sz="118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7"/>
            <a:ext cx="2005542" cy="3127375"/>
          </a:xfrm>
        </p:spPr>
        <p:txBody>
          <a:bodyPr/>
          <a:lstStyle>
            <a:lvl1pPr marL="0" indent="0">
              <a:buNone/>
              <a:defRPr sz="826"/>
            </a:lvl1pPr>
            <a:lvl2pPr marL="269985" indent="0">
              <a:buNone/>
              <a:defRPr sz="708"/>
            </a:lvl2pPr>
            <a:lvl3pPr marL="539972" indent="0">
              <a:buNone/>
              <a:defRPr sz="591"/>
            </a:lvl3pPr>
            <a:lvl4pPr marL="809958" indent="0">
              <a:buNone/>
              <a:defRPr sz="532"/>
            </a:lvl4pPr>
            <a:lvl5pPr marL="1079944" indent="0">
              <a:buNone/>
              <a:defRPr sz="532"/>
            </a:lvl5pPr>
            <a:lvl6pPr marL="1349929" indent="0">
              <a:buNone/>
              <a:defRPr sz="532"/>
            </a:lvl6pPr>
            <a:lvl7pPr marL="1619915" indent="0">
              <a:buNone/>
              <a:defRPr sz="532"/>
            </a:lvl7pPr>
            <a:lvl8pPr marL="1889902" indent="0">
              <a:buNone/>
              <a:defRPr sz="532"/>
            </a:lvl8pPr>
            <a:lvl9pPr marL="2159887" indent="0">
              <a:buNone/>
              <a:defRPr sz="532"/>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8780160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61" y="3200403"/>
            <a:ext cx="3657600" cy="377825"/>
          </a:xfrm>
        </p:spPr>
        <p:txBody>
          <a:bodyPr anchor="b"/>
          <a:lstStyle>
            <a:lvl1pPr algn="l">
              <a:defRPr sz="1181" b="1"/>
            </a:lvl1pPr>
          </a:lstStyle>
          <a:p>
            <a:r>
              <a:rPr lang="en-US"/>
              <a:t>Click to edit Master title style</a:t>
            </a:r>
          </a:p>
        </p:txBody>
      </p:sp>
      <p:sp>
        <p:nvSpPr>
          <p:cNvPr id="3" name="Picture Placeholder 2"/>
          <p:cNvSpPr>
            <a:spLocks noGrp="1"/>
          </p:cNvSpPr>
          <p:nvPr>
            <p:ph type="pic" idx="1"/>
          </p:nvPr>
        </p:nvSpPr>
        <p:spPr>
          <a:xfrm>
            <a:off x="1194861" y="408517"/>
            <a:ext cx="3657600" cy="2743200"/>
          </a:xfrm>
        </p:spPr>
        <p:txBody>
          <a:bodyPr/>
          <a:lstStyle>
            <a:lvl1pPr marL="0" indent="0">
              <a:buNone/>
              <a:defRPr sz="1889"/>
            </a:lvl1pPr>
            <a:lvl2pPr marL="269985" indent="0">
              <a:buNone/>
              <a:defRPr sz="1654"/>
            </a:lvl2pPr>
            <a:lvl3pPr marL="539972" indent="0">
              <a:buNone/>
              <a:defRPr sz="1417"/>
            </a:lvl3pPr>
            <a:lvl4pPr marL="809958" indent="0">
              <a:buNone/>
              <a:defRPr sz="1181"/>
            </a:lvl4pPr>
            <a:lvl5pPr marL="1079944" indent="0">
              <a:buNone/>
              <a:defRPr sz="1181"/>
            </a:lvl5pPr>
            <a:lvl6pPr marL="1349929" indent="0">
              <a:buNone/>
              <a:defRPr sz="1181"/>
            </a:lvl6pPr>
            <a:lvl7pPr marL="1619915" indent="0">
              <a:buNone/>
              <a:defRPr sz="1181"/>
            </a:lvl7pPr>
            <a:lvl8pPr marL="1889902" indent="0">
              <a:buNone/>
              <a:defRPr sz="1181"/>
            </a:lvl8pPr>
            <a:lvl9pPr marL="2159887" indent="0">
              <a:buNone/>
              <a:defRPr sz="1181"/>
            </a:lvl9pPr>
          </a:lstStyle>
          <a:p>
            <a:endParaRPr lang="en-US"/>
          </a:p>
        </p:txBody>
      </p:sp>
      <p:sp>
        <p:nvSpPr>
          <p:cNvPr id="4" name="Text Placeholder 3"/>
          <p:cNvSpPr>
            <a:spLocks noGrp="1"/>
          </p:cNvSpPr>
          <p:nvPr>
            <p:ph type="body" sz="half" idx="2"/>
          </p:nvPr>
        </p:nvSpPr>
        <p:spPr>
          <a:xfrm>
            <a:off x="1194861" y="3578228"/>
            <a:ext cx="3657600" cy="536575"/>
          </a:xfrm>
        </p:spPr>
        <p:txBody>
          <a:bodyPr/>
          <a:lstStyle>
            <a:lvl1pPr marL="0" indent="0">
              <a:buNone/>
              <a:defRPr sz="826"/>
            </a:lvl1pPr>
            <a:lvl2pPr marL="269985" indent="0">
              <a:buNone/>
              <a:defRPr sz="708"/>
            </a:lvl2pPr>
            <a:lvl3pPr marL="539972" indent="0">
              <a:buNone/>
              <a:defRPr sz="591"/>
            </a:lvl3pPr>
            <a:lvl4pPr marL="809958" indent="0">
              <a:buNone/>
              <a:defRPr sz="532"/>
            </a:lvl4pPr>
            <a:lvl5pPr marL="1079944" indent="0">
              <a:buNone/>
              <a:defRPr sz="532"/>
            </a:lvl5pPr>
            <a:lvl6pPr marL="1349929" indent="0">
              <a:buNone/>
              <a:defRPr sz="532"/>
            </a:lvl6pPr>
            <a:lvl7pPr marL="1619915" indent="0">
              <a:buNone/>
              <a:defRPr sz="532"/>
            </a:lvl7pPr>
            <a:lvl8pPr marL="1889902" indent="0">
              <a:buNone/>
              <a:defRPr sz="532"/>
            </a:lvl8pPr>
            <a:lvl9pPr marL="2159887" indent="0">
              <a:buNone/>
              <a:defRPr sz="532"/>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2838969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395629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1" y="183095"/>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1" y="183095"/>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1548362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33205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35011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61224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7785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41742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38497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00459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94593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71766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05620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04541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4CC09103-A7AE-44E4-9801-E9DD04E4ED3D}"/>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67B1A338-2C23-4405-AED8-72ECF38C6F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0C5E326-9B3A-4C94-A858-7136D4E120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948782-82D7-4FC7-A801-3876FCA2CD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073955-ABA4-42BA-B881-E469DB466AA5}" type="datetimeFigureOut">
              <a:rPr lang="en-US" smtClean="0"/>
              <a:t>11/1/2023</a:t>
            </a:fld>
            <a:endParaRPr lang="en-US"/>
          </a:p>
        </p:txBody>
      </p:sp>
      <p:sp>
        <p:nvSpPr>
          <p:cNvPr id="5" name="Footer Placeholder 4">
            <a:extLst>
              <a:ext uri="{FF2B5EF4-FFF2-40B4-BE49-F238E27FC236}">
                <a16:creationId xmlns:a16="http://schemas.microsoft.com/office/drawing/2014/main" id="{8B82B7CB-CEE7-4AD1-ABE4-0A2B4297AC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40ED412-A6B0-4C9D-8D8B-6022EC65D1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A09BD9-4470-4134-995D-CD34192D0B3E}" type="slidenum">
              <a:rPr lang="en-US" smtClean="0"/>
              <a:t>‹#›</a:t>
            </a:fld>
            <a:endParaRPr lang="en-US"/>
          </a:p>
        </p:txBody>
      </p:sp>
    </p:spTree>
    <p:extLst>
      <p:ext uri="{BB962C8B-B14F-4D97-AF65-F5344CB8AC3E}">
        <p14:creationId xmlns:p14="http://schemas.microsoft.com/office/powerpoint/2010/main" val="29533708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3" name="9Slide.vn - 2019">
            <a:extLst>
              <a:ext uri="{FF2B5EF4-FFF2-40B4-BE49-F238E27FC236}">
                <a16:creationId xmlns:a16="http://schemas.microsoft.com/office/drawing/2014/main" id="{BD44E8F6-AD03-4990-9AAC-87FE94A8EF13}"/>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10" name="Google Shape;10;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07397539"/>
      </p:ext>
    </p:extLst>
  </p:cSld>
  <p:clrMap bg1="lt1" tx1="dk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3" name="9Slide.vn - 2019">
            <a:extLst>
              <a:ext uri="{FF2B5EF4-FFF2-40B4-BE49-F238E27FC236}">
                <a16:creationId xmlns:a16="http://schemas.microsoft.com/office/drawing/2014/main" id="{1B57B6B6-718D-48BC-AB47-36C1921D6B6B}"/>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85" name="Google Shape;85;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83941444"/>
      </p:ext>
    </p:extLst>
  </p:cSld>
  <p:clrMap bg1="lt1" tx1="dk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3" name="9Slide.vn - 2019">
            <a:extLst>
              <a:ext uri="{FF2B5EF4-FFF2-40B4-BE49-F238E27FC236}">
                <a16:creationId xmlns:a16="http://schemas.microsoft.com/office/drawing/2014/main" id="{3787E3F9-4276-44BE-B953-EF4EFD659A60}"/>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85" name="Google Shape;85;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11078350"/>
      </p:ext>
    </p:extLst>
  </p:cSld>
  <p:clrMap bg1="lt1" tx1="dk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4A3CA642-CAD8-4916-80FC-4782D021BCD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3"/>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1" y="4237570"/>
            <a:ext cx="1422400" cy="243417"/>
          </a:xfrm>
          <a:prstGeom prst="rect">
            <a:avLst/>
          </a:prstGeom>
        </p:spPr>
        <p:txBody>
          <a:bodyPr vert="horz" lIns="91440" tIns="45720" rIns="91440" bIns="45720" rtlCol="0" anchor="ctr"/>
          <a:lstStyle>
            <a:lvl1pPr algn="l">
              <a:defRPr sz="708">
                <a:solidFill>
                  <a:schemeClr val="tx1">
                    <a:tint val="75000"/>
                  </a:schemeClr>
                </a:solidFill>
              </a:defRPr>
            </a:lvl1pPr>
          </a:lstStyle>
          <a:p>
            <a:fld id="{1D8BD707-D9CF-40AE-B4C6-C98DA3205C09}" type="datetimeFigureOut">
              <a:rPr lang="en-US" smtClean="0"/>
              <a:pPr/>
              <a:t>11/1/2023</a:t>
            </a:fld>
            <a:endParaRPr lang="en-US"/>
          </a:p>
        </p:txBody>
      </p:sp>
      <p:sp>
        <p:nvSpPr>
          <p:cNvPr id="5" name="Footer Placeholder 4"/>
          <p:cNvSpPr>
            <a:spLocks noGrp="1"/>
          </p:cNvSpPr>
          <p:nvPr>
            <p:ph type="ftr" sz="quarter" idx="3"/>
          </p:nvPr>
        </p:nvSpPr>
        <p:spPr>
          <a:xfrm>
            <a:off x="2082801" y="4237570"/>
            <a:ext cx="1930399" cy="243417"/>
          </a:xfrm>
          <a:prstGeom prst="rect">
            <a:avLst/>
          </a:prstGeom>
        </p:spPr>
        <p:txBody>
          <a:bodyPr vert="horz" lIns="91440" tIns="45720" rIns="91440" bIns="45720" rtlCol="0" anchor="ctr"/>
          <a:lstStyle>
            <a:lvl1pPr algn="ctr">
              <a:defRPr sz="708">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70"/>
            <a:ext cx="1422400" cy="243417"/>
          </a:xfrm>
          <a:prstGeom prst="rect">
            <a:avLst/>
          </a:prstGeom>
        </p:spPr>
        <p:txBody>
          <a:bodyPr vert="horz" lIns="91440" tIns="45720" rIns="91440" bIns="45720" rtlCol="0" anchor="ctr"/>
          <a:lstStyle>
            <a:lvl1pPr algn="r">
              <a:defRPr sz="708">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849079872"/>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539972" rtl="0" eaLnBrk="1" latinLnBrk="0" hangingPunct="1">
        <a:spcBef>
          <a:spcPct val="0"/>
        </a:spcBef>
        <a:buNone/>
        <a:defRPr sz="2598" kern="1200">
          <a:solidFill>
            <a:schemeClr val="tx1"/>
          </a:solidFill>
          <a:latin typeface="+mj-lt"/>
          <a:ea typeface="+mj-ea"/>
          <a:cs typeface="+mj-cs"/>
        </a:defRPr>
      </a:lvl1pPr>
    </p:titleStyle>
    <p:bodyStyle>
      <a:lvl1pPr marL="202489" indent="-202489" algn="l" defTabSz="539972" rtl="0" eaLnBrk="1" latinLnBrk="0" hangingPunct="1">
        <a:spcBef>
          <a:spcPct val="20000"/>
        </a:spcBef>
        <a:buFont typeface="Arial" pitchFamily="34" charset="0"/>
        <a:buChar char="•"/>
        <a:defRPr sz="1889" kern="1200">
          <a:solidFill>
            <a:schemeClr val="tx1"/>
          </a:solidFill>
          <a:latin typeface="+mn-lt"/>
          <a:ea typeface="+mn-ea"/>
          <a:cs typeface="+mn-cs"/>
        </a:defRPr>
      </a:lvl1pPr>
      <a:lvl2pPr marL="438727" indent="-168742" algn="l" defTabSz="539972" rtl="0" eaLnBrk="1" latinLnBrk="0" hangingPunct="1">
        <a:spcBef>
          <a:spcPct val="20000"/>
        </a:spcBef>
        <a:buFont typeface="Arial" pitchFamily="34" charset="0"/>
        <a:buChar char="–"/>
        <a:defRPr sz="1654" kern="1200">
          <a:solidFill>
            <a:schemeClr val="tx1"/>
          </a:solidFill>
          <a:latin typeface="+mn-lt"/>
          <a:ea typeface="+mn-ea"/>
          <a:cs typeface="+mn-cs"/>
        </a:defRPr>
      </a:lvl2pPr>
      <a:lvl3pPr marL="674965" indent="-134993" algn="l" defTabSz="539972" rtl="0" eaLnBrk="1" latinLnBrk="0" hangingPunct="1">
        <a:spcBef>
          <a:spcPct val="20000"/>
        </a:spcBef>
        <a:buFont typeface="Arial" pitchFamily="34" charset="0"/>
        <a:buChar char="•"/>
        <a:defRPr sz="1417" kern="1200">
          <a:solidFill>
            <a:schemeClr val="tx1"/>
          </a:solidFill>
          <a:latin typeface="+mn-lt"/>
          <a:ea typeface="+mn-ea"/>
          <a:cs typeface="+mn-cs"/>
        </a:defRPr>
      </a:lvl3pPr>
      <a:lvl4pPr marL="944950" indent="-134993" algn="l" defTabSz="539972" rtl="0" eaLnBrk="1" latinLnBrk="0" hangingPunct="1">
        <a:spcBef>
          <a:spcPct val="20000"/>
        </a:spcBef>
        <a:buFont typeface="Arial" pitchFamily="34" charset="0"/>
        <a:buChar char="–"/>
        <a:defRPr sz="1181" kern="1200">
          <a:solidFill>
            <a:schemeClr val="tx1"/>
          </a:solidFill>
          <a:latin typeface="+mn-lt"/>
          <a:ea typeface="+mn-ea"/>
          <a:cs typeface="+mn-cs"/>
        </a:defRPr>
      </a:lvl4pPr>
      <a:lvl5pPr marL="1214937" indent="-134993" algn="l" defTabSz="539972" rtl="0" eaLnBrk="1" latinLnBrk="0" hangingPunct="1">
        <a:spcBef>
          <a:spcPct val="20000"/>
        </a:spcBef>
        <a:buFont typeface="Arial" pitchFamily="34" charset="0"/>
        <a:buChar char="»"/>
        <a:defRPr sz="1181" kern="1200">
          <a:solidFill>
            <a:schemeClr val="tx1"/>
          </a:solidFill>
          <a:latin typeface="+mn-lt"/>
          <a:ea typeface="+mn-ea"/>
          <a:cs typeface="+mn-cs"/>
        </a:defRPr>
      </a:lvl5pPr>
      <a:lvl6pPr marL="1484922" indent="-134993" algn="l" defTabSz="539972" rtl="0" eaLnBrk="1" latinLnBrk="0" hangingPunct="1">
        <a:spcBef>
          <a:spcPct val="20000"/>
        </a:spcBef>
        <a:buFont typeface="Arial" pitchFamily="34" charset="0"/>
        <a:buChar char="•"/>
        <a:defRPr sz="1181" kern="1200">
          <a:solidFill>
            <a:schemeClr val="tx1"/>
          </a:solidFill>
          <a:latin typeface="+mn-lt"/>
          <a:ea typeface="+mn-ea"/>
          <a:cs typeface="+mn-cs"/>
        </a:defRPr>
      </a:lvl6pPr>
      <a:lvl7pPr marL="1754908" indent="-134993" algn="l" defTabSz="539972" rtl="0" eaLnBrk="1" latinLnBrk="0" hangingPunct="1">
        <a:spcBef>
          <a:spcPct val="20000"/>
        </a:spcBef>
        <a:buFont typeface="Arial" pitchFamily="34" charset="0"/>
        <a:buChar char="•"/>
        <a:defRPr sz="1181" kern="1200">
          <a:solidFill>
            <a:schemeClr val="tx1"/>
          </a:solidFill>
          <a:latin typeface="+mn-lt"/>
          <a:ea typeface="+mn-ea"/>
          <a:cs typeface="+mn-cs"/>
        </a:defRPr>
      </a:lvl7pPr>
      <a:lvl8pPr marL="2024894" indent="-134993" algn="l" defTabSz="539972" rtl="0" eaLnBrk="1" latinLnBrk="0" hangingPunct="1">
        <a:spcBef>
          <a:spcPct val="20000"/>
        </a:spcBef>
        <a:buFont typeface="Arial" pitchFamily="34" charset="0"/>
        <a:buChar char="•"/>
        <a:defRPr sz="1181" kern="1200">
          <a:solidFill>
            <a:schemeClr val="tx1"/>
          </a:solidFill>
          <a:latin typeface="+mn-lt"/>
          <a:ea typeface="+mn-ea"/>
          <a:cs typeface="+mn-cs"/>
        </a:defRPr>
      </a:lvl8pPr>
      <a:lvl9pPr marL="2294880" indent="-134993" algn="l" defTabSz="539972" rtl="0" eaLnBrk="1" latinLnBrk="0" hangingPunct="1">
        <a:spcBef>
          <a:spcPct val="20000"/>
        </a:spcBef>
        <a:buFont typeface="Arial" pitchFamily="34" charset="0"/>
        <a:buChar char="•"/>
        <a:defRPr sz="1181" kern="1200">
          <a:solidFill>
            <a:schemeClr val="tx1"/>
          </a:solidFill>
          <a:latin typeface="+mn-lt"/>
          <a:ea typeface="+mn-ea"/>
          <a:cs typeface="+mn-cs"/>
        </a:defRPr>
      </a:lvl9pPr>
    </p:bodyStyle>
    <p:otherStyle>
      <a:defPPr>
        <a:defRPr lang="en-US"/>
      </a:defPPr>
      <a:lvl1pPr marL="0" algn="l" defTabSz="539972" rtl="0" eaLnBrk="1" latinLnBrk="0" hangingPunct="1">
        <a:defRPr sz="1063" kern="1200">
          <a:solidFill>
            <a:schemeClr val="tx1"/>
          </a:solidFill>
          <a:latin typeface="+mn-lt"/>
          <a:ea typeface="+mn-ea"/>
          <a:cs typeface="+mn-cs"/>
        </a:defRPr>
      </a:lvl1pPr>
      <a:lvl2pPr marL="269985" algn="l" defTabSz="539972" rtl="0" eaLnBrk="1" latinLnBrk="0" hangingPunct="1">
        <a:defRPr sz="1063" kern="1200">
          <a:solidFill>
            <a:schemeClr val="tx1"/>
          </a:solidFill>
          <a:latin typeface="+mn-lt"/>
          <a:ea typeface="+mn-ea"/>
          <a:cs typeface="+mn-cs"/>
        </a:defRPr>
      </a:lvl2pPr>
      <a:lvl3pPr marL="539972" algn="l" defTabSz="539972" rtl="0" eaLnBrk="1" latinLnBrk="0" hangingPunct="1">
        <a:defRPr sz="1063" kern="1200">
          <a:solidFill>
            <a:schemeClr val="tx1"/>
          </a:solidFill>
          <a:latin typeface="+mn-lt"/>
          <a:ea typeface="+mn-ea"/>
          <a:cs typeface="+mn-cs"/>
        </a:defRPr>
      </a:lvl3pPr>
      <a:lvl4pPr marL="809958" algn="l" defTabSz="539972" rtl="0" eaLnBrk="1" latinLnBrk="0" hangingPunct="1">
        <a:defRPr sz="1063" kern="1200">
          <a:solidFill>
            <a:schemeClr val="tx1"/>
          </a:solidFill>
          <a:latin typeface="+mn-lt"/>
          <a:ea typeface="+mn-ea"/>
          <a:cs typeface="+mn-cs"/>
        </a:defRPr>
      </a:lvl4pPr>
      <a:lvl5pPr marL="1079944" algn="l" defTabSz="539972" rtl="0" eaLnBrk="1" latinLnBrk="0" hangingPunct="1">
        <a:defRPr sz="1063" kern="1200">
          <a:solidFill>
            <a:schemeClr val="tx1"/>
          </a:solidFill>
          <a:latin typeface="+mn-lt"/>
          <a:ea typeface="+mn-ea"/>
          <a:cs typeface="+mn-cs"/>
        </a:defRPr>
      </a:lvl5pPr>
      <a:lvl6pPr marL="1349929" algn="l" defTabSz="539972" rtl="0" eaLnBrk="1" latinLnBrk="0" hangingPunct="1">
        <a:defRPr sz="1063" kern="1200">
          <a:solidFill>
            <a:schemeClr val="tx1"/>
          </a:solidFill>
          <a:latin typeface="+mn-lt"/>
          <a:ea typeface="+mn-ea"/>
          <a:cs typeface="+mn-cs"/>
        </a:defRPr>
      </a:lvl6pPr>
      <a:lvl7pPr marL="1619915" algn="l" defTabSz="539972" rtl="0" eaLnBrk="1" latinLnBrk="0" hangingPunct="1">
        <a:defRPr sz="1063" kern="1200">
          <a:solidFill>
            <a:schemeClr val="tx1"/>
          </a:solidFill>
          <a:latin typeface="+mn-lt"/>
          <a:ea typeface="+mn-ea"/>
          <a:cs typeface="+mn-cs"/>
        </a:defRPr>
      </a:lvl7pPr>
      <a:lvl8pPr marL="1889902" algn="l" defTabSz="539972" rtl="0" eaLnBrk="1" latinLnBrk="0" hangingPunct="1">
        <a:defRPr sz="1063" kern="1200">
          <a:solidFill>
            <a:schemeClr val="tx1"/>
          </a:solidFill>
          <a:latin typeface="+mn-lt"/>
          <a:ea typeface="+mn-ea"/>
          <a:cs typeface="+mn-cs"/>
        </a:defRPr>
      </a:lvl8pPr>
      <a:lvl9pPr marL="2159887" algn="l" defTabSz="539972" rtl="0" eaLnBrk="1" latinLnBrk="0" hangingPunct="1">
        <a:defRPr sz="106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DC4293D8-EE86-4794-9674-A1B50B332EA7}"/>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902670347"/>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9.xml"/><Relationship Id="rId5" Type="http://schemas.openxmlformats.org/officeDocument/2006/relationships/image" Target="../media/image3.png"/><Relationship Id="rId4" Type="http://schemas.openxmlformats.org/officeDocument/2006/relationships/hyperlink" Target="https://hoc10.vn/doc-sach/toan-4-tap-1/1/390/96/"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0.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9.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9.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toan-4-tap-1/1/390/96/" TargetMode="External"/><Relationship Id="rId2" Type="http://schemas.openxmlformats.org/officeDocument/2006/relationships/image" Target="../media/image10.jpg"/><Relationship Id="rId1" Type="http://schemas.openxmlformats.org/officeDocument/2006/relationships/slideLayout" Target="../slideLayouts/slideLayout29.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9.xml"/><Relationship Id="rId4" Type="http://schemas.openxmlformats.org/officeDocument/2006/relationships/image" Target="../media/image13.sv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svg"/><Relationship Id="rId2" Type="http://schemas.openxmlformats.org/officeDocument/2006/relationships/image" Target="../media/image11.png"/><Relationship Id="rId1" Type="http://schemas.openxmlformats.org/officeDocument/2006/relationships/slideLayout" Target="../slideLayouts/slideLayout29.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svg"/><Relationship Id="rId3" Type="http://schemas.openxmlformats.org/officeDocument/2006/relationships/image" Target="../media/image20.svg"/><Relationship Id="rId7" Type="http://schemas.openxmlformats.org/officeDocument/2006/relationships/image" Target="../media/image24.svg"/><Relationship Id="rId12" Type="http://schemas.openxmlformats.org/officeDocument/2006/relationships/image" Target="../media/image29.png"/><Relationship Id="rId2" Type="http://schemas.openxmlformats.org/officeDocument/2006/relationships/image" Target="../media/image19.png"/><Relationship Id="rId16" Type="http://schemas.openxmlformats.org/officeDocument/2006/relationships/image" Target="../media/image33.png"/><Relationship Id="rId1" Type="http://schemas.openxmlformats.org/officeDocument/2006/relationships/slideLayout" Target="../slideLayouts/slideLayout51.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svg"/><Relationship Id="rId15" Type="http://schemas.openxmlformats.org/officeDocument/2006/relationships/image" Target="../media/image32.sv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svg"/><Relationship Id="rId14" Type="http://schemas.openxmlformats.org/officeDocument/2006/relationships/image" Target="../media/image31.png"/></Relationships>
</file>

<file path=ppt/slides/_rels/slide10.xml.rels><?xml version="1.0" encoding="UTF-8" standalone="yes"?>
<Relationships xmlns="http://schemas.openxmlformats.org/package/2006/relationships"><Relationship Id="rId8" Type="http://schemas.openxmlformats.org/officeDocument/2006/relationships/image" Target="../media/image22.svg"/><Relationship Id="rId13" Type="http://schemas.openxmlformats.org/officeDocument/2006/relationships/slide" Target="slide13.xml"/><Relationship Id="rId18" Type="http://schemas.openxmlformats.org/officeDocument/2006/relationships/image" Target="../media/image29.png"/><Relationship Id="rId26" Type="http://schemas.openxmlformats.org/officeDocument/2006/relationships/image" Target="../media/image26.svg"/><Relationship Id="rId3" Type="http://schemas.openxmlformats.org/officeDocument/2006/relationships/audio" Target="../media/audio1.wav"/><Relationship Id="rId21" Type="http://schemas.openxmlformats.org/officeDocument/2006/relationships/image" Target="../media/image32.svg"/><Relationship Id="rId7" Type="http://schemas.openxmlformats.org/officeDocument/2006/relationships/image" Target="../media/image21.png"/><Relationship Id="rId12" Type="http://schemas.openxmlformats.org/officeDocument/2006/relationships/slide" Target="slide12.xml"/><Relationship Id="rId17" Type="http://schemas.openxmlformats.org/officeDocument/2006/relationships/image" Target="../media/image28.svg"/><Relationship Id="rId25" Type="http://schemas.openxmlformats.org/officeDocument/2006/relationships/image" Target="../media/image25.png"/><Relationship Id="rId2" Type="http://schemas.openxmlformats.org/officeDocument/2006/relationships/notesSlide" Target="../notesSlides/notesSlide6.xml"/><Relationship Id="rId16" Type="http://schemas.openxmlformats.org/officeDocument/2006/relationships/image" Target="../media/image27.png"/><Relationship Id="rId20" Type="http://schemas.openxmlformats.org/officeDocument/2006/relationships/image" Target="../media/image31.png"/><Relationship Id="rId1" Type="http://schemas.openxmlformats.org/officeDocument/2006/relationships/slideLayout" Target="../slideLayouts/slideLayout51.xml"/><Relationship Id="rId6" Type="http://schemas.openxmlformats.org/officeDocument/2006/relationships/image" Target="../media/image20.svg"/><Relationship Id="rId11" Type="http://schemas.openxmlformats.org/officeDocument/2006/relationships/image" Target="../media/image24.svg"/><Relationship Id="rId24" Type="http://schemas.openxmlformats.org/officeDocument/2006/relationships/image" Target="../media/image35.svg"/><Relationship Id="rId5" Type="http://schemas.openxmlformats.org/officeDocument/2006/relationships/image" Target="../media/image19.png"/><Relationship Id="rId15" Type="http://schemas.openxmlformats.org/officeDocument/2006/relationships/slide" Target="slide15.xml"/><Relationship Id="rId23" Type="http://schemas.openxmlformats.org/officeDocument/2006/relationships/image" Target="../media/image34.png"/><Relationship Id="rId10" Type="http://schemas.openxmlformats.org/officeDocument/2006/relationships/image" Target="../media/image23.png"/><Relationship Id="rId19" Type="http://schemas.openxmlformats.org/officeDocument/2006/relationships/image" Target="../media/image30.svg"/><Relationship Id="rId4" Type="http://schemas.openxmlformats.org/officeDocument/2006/relationships/audio" Target="../media/audio2.wav"/><Relationship Id="rId9" Type="http://schemas.openxmlformats.org/officeDocument/2006/relationships/slide" Target="slide11.xml"/><Relationship Id="rId14" Type="http://schemas.openxmlformats.org/officeDocument/2006/relationships/slide" Target="slide14.xml"/><Relationship Id="rId22" Type="http://schemas.openxmlformats.org/officeDocument/2006/relationships/slide" Target="slide16.xml"/><Relationship Id="rId27" Type="http://schemas.openxmlformats.org/officeDocument/2006/relationships/image" Target="../media/image33.png"/></Relationships>
</file>

<file path=ppt/slides/_rels/slide11.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33.png"/><Relationship Id="rId3" Type="http://schemas.openxmlformats.org/officeDocument/2006/relationships/audio" Target="../media/audio3.wav"/><Relationship Id="rId7" Type="http://schemas.openxmlformats.org/officeDocument/2006/relationships/image" Target="../media/image38.png"/><Relationship Id="rId12"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51.xml"/><Relationship Id="rId6" Type="http://schemas.openxmlformats.org/officeDocument/2006/relationships/image" Target="../media/image37.svg"/><Relationship Id="rId11" Type="http://schemas.openxmlformats.org/officeDocument/2006/relationships/image" Target="../media/image24.svg"/><Relationship Id="rId5" Type="http://schemas.openxmlformats.org/officeDocument/2006/relationships/image" Target="../media/image36.png"/><Relationship Id="rId10" Type="http://schemas.openxmlformats.org/officeDocument/2006/relationships/image" Target="../media/image23.png"/><Relationship Id="rId4" Type="http://schemas.openxmlformats.org/officeDocument/2006/relationships/audio" Target="../media/audio4.wav"/><Relationship Id="rId9" Type="http://schemas.openxmlformats.org/officeDocument/2006/relationships/slide" Target="slide10.xml"/></Relationships>
</file>

<file path=ppt/slides/_rels/slide12.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40.png"/><Relationship Id="rId3" Type="http://schemas.openxmlformats.org/officeDocument/2006/relationships/audio" Target="../media/audio3.wav"/><Relationship Id="rId7" Type="http://schemas.openxmlformats.org/officeDocument/2006/relationships/image" Target="../media/image38.png"/><Relationship Id="rId12" Type="http://schemas.openxmlformats.org/officeDocument/2006/relationships/image" Target="../media/image24.svg"/><Relationship Id="rId2" Type="http://schemas.openxmlformats.org/officeDocument/2006/relationships/notesSlide" Target="../notesSlides/notesSlide8.xml"/><Relationship Id="rId1" Type="http://schemas.openxmlformats.org/officeDocument/2006/relationships/slideLayout" Target="../slideLayouts/slideLayout51.xml"/><Relationship Id="rId6" Type="http://schemas.openxmlformats.org/officeDocument/2006/relationships/image" Target="../media/image37.svg"/><Relationship Id="rId11" Type="http://schemas.openxmlformats.org/officeDocument/2006/relationships/image" Target="../media/image23.png"/><Relationship Id="rId5" Type="http://schemas.openxmlformats.org/officeDocument/2006/relationships/image" Target="../media/image36.png"/><Relationship Id="rId10" Type="http://schemas.openxmlformats.org/officeDocument/2006/relationships/slide" Target="slide10.xml"/><Relationship Id="rId4" Type="http://schemas.openxmlformats.org/officeDocument/2006/relationships/audio" Target="../media/audio4.wav"/><Relationship Id="rId9" Type="http://schemas.openxmlformats.org/officeDocument/2006/relationships/image" Target="../media/image41.png"/><Relationship Id="rId14" Type="http://schemas.openxmlformats.org/officeDocument/2006/relationships/image" Target="../media/image33.png"/></Relationships>
</file>

<file path=ppt/slides/_rels/slide13.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40.png"/><Relationship Id="rId3" Type="http://schemas.openxmlformats.org/officeDocument/2006/relationships/audio" Target="../media/audio3.wav"/><Relationship Id="rId7" Type="http://schemas.openxmlformats.org/officeDocument/2006/relationships/image" Target="../media/image38.png"/><Relationship Id="rId12" Type="http://schemas.openxmlformats.org/officeDocument/2006/relationships/image" Target="../media/image24.svg"/><Relationship Id="rId2" Type="http://schemas.openxmlformats.org/officeDocument/2006/relationships/notesSlide" Target="../notesSlides/notesSlide9.xml"/><Relationship Id="rId1" Type="http://schemas.openxmlformats.org/officeDocument/2006/relationships/slideLayout" Target="../slideLayouts/slideLayout51.xml"/><Relationship Id="rId6" Type="http://schemas.openxmlformats.org/officeDocument/2006/relationships/image" Target="../media/image37.svg"/><Relationship Id="rId11" Type="http://schemas.openxmlformats.org/officeDocument/2006/relationships/image" Target="../media/image23.png"/><Relationship Id="rId5" Type="http://schemas.openxmlformats.org/officeDocument/2006/relationships/image" Target="../media/image36.png"/><Relationship Id="rId10" Type="http://schemas.openxmlformats.org/officeDocument/2006/relationships/slide" Target="slide10.xml"/><Relationship Id="rId4" Type="http://schemas.openxmlformats.org/officeDocument/2006/relationships/audio" Target="../media/audio4.wav"/><Relationship Id="rId9" Type="http://schemas.openxmlformats.org/officeDocument/2006/relationships/image" Target="../media/image42.png"/><Relationship Id="rId14" Type="http://schemas.openxmlformats.org/officeDocument/2006/relationships/image" Target="../media/image33.png"/></Relationships>
</file>

<file path=ppt/slides/_rels/slide14.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33.png"/><Relationship Id="rId3" Type="http://schemas.openxmlformats.org/officeDocument/2006/relationships/audio" Target="../media/audio3.wav"/><Relationship Id="rId7" Type="http://schemas.openxmlformats.org/officeDocument/2006/relationships/image" Target="../media/image38.png"/><Relationship Id="rId12"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51.xml"/><Relationship Id="rId6" Type="http://schemas.openxmlformats.org/officeDocument/2006/relationships/image" Target="../media/image37.svg"/><Relationship Id="rId11" Type="http://schemas.openxmlformats.org/officeDocument/2006/relationships/image" Target="../media/image24.svg"/><Relationship Id="rId5" Type="http://schemas.openxmlformats.org/officeDocument/2006/relationships/image" Target="../media/image36.png"/><Relationship Id="rId10" Type="http://schemas.openxmlformats.org/officeDocument/2006/relationships/image" Target="../media/image23.png"/><Relationship Id="rId4" Type="http://schemas.openxmlformats.org/officeDocument/2006/relationships/audio" Target="../media/audio4.wav"/><Relationship Id="rId9" Type="http://schemas.openxmlformats.org/officeDocument/2006/relationships/slide" Target="slide10.xml"/></Relationships>
</file>

<file path=ppt/slides/_rels/slide15.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33.png"/><Relationship Id="rId3" Type="http://schemas.openxmlformats.org/officeDocument/2006/relationships/audio" Target="../media/audio3.wav"/><Relationship Id="rId7" Type="http://schemas.openxmlformats.org/officeDocument/2006/relationships/image" Target="../media/image38.png"/><Relationship Id="rId12"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51.xml"/><Relationship Id="rId6" Type="http://schemas.openxmlformats.org/officeDocument/2006/relationships/image" Target="../media/image37.svg"/><Relationship Id="rId11" Type="http://schemas.openxmlformats.org/officeDocument/2006/relationships/image" Target="../media/image24.svg"/><Relationship Id="rId5" Type="http://schemas.openxmlformats.org/officeDocument/2006/relationships/image" Target="../media/image36.png"/><Relationship Id="rId10" Type="http://schemas.openxmlformats.org/officeDocument/2006/relationships/image" Target="../media/image23.png"/><Relationship Id="rId4" Type="http://schemas.openxmlformats.org/officeDocument/2006/relationships/audio" Target="../media/audio4.wav"/><Relationship Id="rId9" Type="http://schemas.openxmlformats.org/officeDocument/2006/relationships/slide" Target="slide10.xml"/></Relationships>
</file>

<file path=ppt/slides/_rels/slide1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29.xml"/><Relationship Id="rId5" Type="http://schemas.openxmlformats.org/officeDocument/2006/relationships/image" Target="../media/image3.png"/><Relationship Id="rId4" Type="http://schemas.openxmlformats.org/officeDocument/2006/relationships/hyperlink" Target="https://hoc10.vn/doc-sach/toan-4-tap-1/1/390/96/"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29.xml"/><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47.jpg"/><Relationship Id="rId1" Type="http://schemas.openxmlformats.org/officeDocument/2006/relationships/slideLayout" Target="../slideLayouts/slideLayout62.xml"/><Relationship Id="rId6" Type="http://schemas.openxmlformats.org/officeDocument/2006/relationships/image" Target="../media/image49.png"/><Relationship Id="rId5" Type="http://schemas.microsoft.com/office/2007/relationships/hdphoto" Target="../media/hdphoto1.wdp"/><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2"/>
        <p:cNvGrpSpPr/>
        <p:nvPr/>
      </p:nvGrpSpPr>
      <p:grpSpPr>
        <a:xfrm>
          <a:off x="0" y="0"/>
          <a:ext cx="0" cy="0"/>
          <a:chOff x="0" y="0"/>
          <a:chExt cx="0" cy="0"/>
        </a:xfrm>
      </p:grpSpPr>
      <p:sp>
        <p:nvSpPr>
          <p:cNvPr id="163" name="Google Shape;163;p1"/>
          <p:cNvSpPr txBox="1"/>
          <p:nvPr/>
        </p:nvSpPr>
        <p:spPr>
          <a:xfrm>
            <a:off x="9510944" y="81280"/>
            <a:ext cx="2681056" cy="646331"/>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600" b="0"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TOÁN 4</a:t>
            </a: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4" name="Google Shape;164;p1"/>
          <p:cNvSpPr/>
          <p:nvPr/>
        </p:nvSpPr>
        <p:spPr>
          <a:xfrm>
            <a:off x="10807051" y="670412"/>
            <a:ext cx="990900" cy="4617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0" cap="none" spc="0" normalizeH="0" baseline="0" noProof="0">
                <a:ln>
                  <a:noFill/>
                </a:ln>
                <a:solidFill>
                  <a:srgbClr val="FFFFFF"/>
                </a:solidFill>
                <a:effectLst/>
                <a:uLnTx/>
                <a:uFillTx/>
                <a:latin typeface="UTM Avo" panose="02040603050506020204" pitchFamily="18" charset="0"/>
                <a:cs typeface="Arial"/>
                <a:sym typeface="Arial"/>
              </a:rPr>
              <a:t>Tập 1</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165" name="Google Shape;165;p1"/>
          <p:cNvSpPr txBox="1"/>
          <p:nvPr/>
        </p:nvSpPr>
        <p:spPr>
          <a:xfrm>
            <a:off x="727107" y="2195423"/>
            <a:ext cx="10737785" cy="2467154"/>
          </a:xfrm>
          <a:prstGeom prst="rect">
            <a:avLst/>
          </a:prstGeom>
          <a:noFill/>
          <a:ln>
            <a:noFill/>
          </a:ln>
        </p:spPr>
        <p:txBody>
          <a:bodyPr spcFirstLastPara="1" wrap="square" lIns="91425" tIns="45700" rIns="91425" bIns="45700" anchor="b"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6000" b="1" i="0" u="none" strike="noStrike" kern="0" cap="none" spc="0" normalizeH="0" baseline="0" noProof="0" err="1">
                <a:ln>
                  <a:noFill/>
                </a:ln>
                <a:solidFill>
                  <a:srgbClr val="002060"/>
                </a:solidFill>
                <a:effectLst/>
                <a:uLnTx/>
                <a:uFillTx/>
                <a:latin typeface="UTM Avo" panose="02040603050506020204" pitchFamily="18" charset="0"/>
                <a:cs typeface="Arial"/>
                <a:sym typeface="Arial"/>
              </a:rPr>
              <a:t>Tuần</a:t>
            </a:r>
            <a:r>
              <a:rPr kumimoji="0" lang="en-US" sz="6000" b="1" i="0" u="none" strike="noStrike" kern="0" cap="none" spc="0" normalizeH="0" baseline="0" noProof="0">
                <a:ln>
                  <a:noFill/>
                </a:ln>
                <a:solidFill>
                  <a:srgbClr val="002060"/>
                </a:solidFill>
                <a:effectLst/>
                <a:uLnTx/>
                <a:uFillTx/>
                <a:latin typeface="UTM Avo" panose="02040603050506020204" pitchFamily="18" charset="0"/>
                <a:cs typeface="Arial"/>
                <a:sym typeface="Arial"/>
              </a:rPr>
              <a:t> 1</a:t>
            </a:r>
            <a:r>
              <a:rPr kumimoji="0" lang="vi-VN" sz="6000" b="1" i="0" u="none" strike="noStrike" kern="0" cap="none" spc="0" normalizeH="0" baseline="0" noProof="0">
                <a:ln>
                  <a:noFill/>
                </a:ln>
                <a:solidFill>
                  <a:srgbClr val="002060"/>
                </a:solidFill>
                <a:effectLst/>
                <a:uLnTx/>
                <a:uFillTx/>
                <a:latin typeface="UTM Avo" panose="02040603050506020204" pitchFamily="18" charset="0"/>
                <a:cs typeface="Arial"/>
                <a:sym typeface="Arial"/>
              </a:rPr>
              <a:t>5</a:t>
            </a:r>
            <a:endParaRPr kumimoji="0" sz="18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Pts val="4400"/>
              <a:buFont typeface="Calibri"/>
              <a:buNone/>
              <a:tabLst/>
              <a:defRPr/>
            </a:pPr>
            <a:r>
              <a:rPr kumimoji="0" lang="en-US" sz="6000" b="1" i="0" u="none" strike="noStrike" kern="0" cap="none" spc="0" normalizeH="0" baseline="0" noProof="0" err="1">
                <a:ln>
                  <a:noFill/>
                </a:ln>
                <a:solidFill>
                  <a:srgbClr val="FF0000"/>
                </a:solidFill>
                <a:effectLst/>
                <a:uLnTx/>
                <a:uFillTx/>
                <a:latin typeface="UTM Avo" panose="02040603050506020204" pitchFamily="18" charset="0"/>
                <a:cs typeface="Arial"/>
                <a:sym typeface="Arial"/>
              </a:rPr>
              <a:t>Bài</a:t>
            </a:r>
            <a:r>
              <a:rPr kumimoji="0" lang="en-US" sz="6000" b="1" i="0" u="none" strike="noStrike" kern="0" cap="none" spc="0" normalizeH="0" baseline="0" noProof="0">
                <a:ln>
                  <a:noFill/>
                </a:ln>
                <a:solidFill>
                  <a:srgbClr val="FF0000"/>
                </a:solidFill>
                <a:effectLst/>
                <a:uLnTx/>
                <a:uFillTx/>
                <a:latin typeface="UTM Avo" panose="02040603050506020204" pitchFamily="18" charset="0"/>
                <a:cs typeface="Arial"/>
                <a:sym typeface="Arial"/>
              </a:rPr>
              <a:t> 4</a:t>
            </a:r>
            <a:r>
              <a:rPr kumimoji="0" lang="vi-VN" sz="6000" b="1" i="0" u="none" strike="noStrike" kern="0" cap="none" spc="0" normalizeH="0" baseline="0" noProof="0">
                <a:ln>
                  <a:noFill/>
                </a:ln>
                <a:solidFill>
                  <a:srgbClr val="FF0000"/>
                </a:solidFill>
                <a:effectLst/>
                <a:uLnTx/>
                <a:uFillTx/>
                <a:latin typeface="UTM Avo" panose="02040603050506020204" pitchFamily="18" charset="0"/>
                <a:cs typeface="Arial"/>
                <a:sym typeface="Arial"/>
              </a:rPr>
              <a:t>3</a:t>
            </a:r>
            <a:r>
              <a:rPr kumimoji="0" lang="en-US" sz="6000" b="1" i="0" u="none" strike="noStrike" kern="0" cap="none" spc="0" normalizeH="0" baseline="0" noProof="0">
                <a:ln>
                  <a:noFill/>
                </a:ln>
                <a:solidFill>
                  <a:srgbClr val="FF0000"/>
                </a:solidFill>
                <a:effectLst/>
                <a:uLnTx/>
                <a:uFillTx/>
                <a:latin typeface="UTM Avo" panose="02040603050506020204" pitchFamily="18" charset="0"/>
                <a:cs typeface="Arial"/>
                <a:sym typeface="Arial"/>
              </a:rPr>
              <a:t>: </a:t>
            </a:r>
            <a:r>
              <a:rPr kumimoji="0" lang="en-US" sz="60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Luyện</a:t>
            </a:r>
            <a:r>
              <a:rPr kumimoji="0" lang="en-US" sz="60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a:t>
            </a:r>
            <a:r>
              <a:rPr kumimoji="0" lang="en-US" sz="60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tập</a:t>
            </a:r>
            <a:r>
              <a:rPr kumimoji="0" lang="en-US" sz="60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 </a:t>
            </a:r>
            <a:r>
              <a:rPr kumimoji="0" lang="en-US" sz="60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Tiết</a:t>
            </a:r>
            <a:r>
              <a:rPr kumimoji="0" lang="en-US" sz="60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2 </a:t>
            </a:r>
            <a:endParaRPr kumimoji="0" sz="18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91"/>
        <p:cNvGrpSpPr/>
        <p:nvPr/>
      </p:nvGrpSpPr>
      <p:grpSpPr>
        <a:xfrm>
          <a:off x="0" y="0"/>
          <a:ext cx="0" cy="0"/>
          <a:chOff x="0" y="0"/>
          <a:chExt cx="0" cy="0"/>
        </a:xfrm>
      </p:grpSpPr>
      <p:pic>
        <p:nvPicPr>
          <p:cNvPr id="4" name="Google Shape;192;p6">
            <a:hlinkClick r:id="rId4"/>
            <a:extLst>
              <a:ext uri="{FF2B5EF4-FFF2-40B4-BE49-F238E27FC236}">
                <a16:creationId xmlns:a16="http://schemas.microsoft.com/office/drawing/2014/main" id="{146B8DF3-DAED-49CB-9E4A-284D45753AFA}"/>
              </a:ext>
            </a:extLst>
          </p:cNvPr>
          <p:cNvPicPr preferRelativeResize="0"/>
          <p:nvPr/>
        </p:nvPicPr>
        <p:blipFill rotWithShape="1">
          <a:blip r:embed="rId5">
            <a:alphaModFix/>
          </a:blip>
          <a:srcRect/>
          <a:stretch/>
        </p:blipFill>
        <p:spPr>
          <a:xfrm>
            <a:off x="4662693" y="2657109"/>
            <a:ext cx="2866614" cy="187996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47" name="Rectangle: Rounded Corners 46">
            <a:extLst>
              <a:ext uri="{FF2B5EF4-FFF2-40B4-BE49-F238E27FC236}">
                <a16:creationId xmlns:a16="http://schemas.microsoft.com/office/drawing/2014/main" id="{7AA4B250-C050-44DB-A831-639C10A71620}"/>
              </a:ext>
            </a:extLst>
          </p:cNvPr>
          <p:cNvSpPr/>
          <p:nvPr/>
        </p:nvSpPr>
        <p:spPr>
          <a:xfrm>
            <a:off x="6478176" y="2679367"/>
            <a:ext cx="2227947" cy="2938234"/>
          </a:xfrm>
          <a:prstGeom prst="roundRect">
            <a:avLst>
              <a:gd name="adj" fmla="val 3328"/>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Rounded Corners 47">
            <a:extLst>
              <a:ext uri="{FF2B5EF4-FFF2-40B4-BE49-F238E27FC236}">
                <a16:creationId xmlns:a16="http://schemas.microsoft.com/office/drawing/2014/main" id="{84047B59-1339-4E5C-8D17-06E226C8EE44}"/>
              </a:ext>
            </a:extLst>
          </p:cNvPr>
          <p:cNvSpPr/>
          <p:nvPr/>
        </p:nvSpPr>
        <p:spPr>
          <a:xfrm>
            <a:off x="9088300" y="2679367"/>
            <a:ext cx="2227947" cy="2938234"/>
          </a:xfrm>
          <a:prstGeom prst="roundRect">
            <a:avLst>
              <a:gd name="adj" fmla="val 3328"/>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Rounded Corners 45">
            <a:extLst>
              <a:ext uri="{FF2B5EF4-FFF2-40B4-BE49-F238E27FC236}">
                <a16:creationId xmlns:a16="http://schemas.microsoft.com/office/drawing/2014/main" id="{7B1F9B5E-3FA5-4E9E-87A4-AB05434A37CD}"/>
              </a:ext>
            </a:extLst>
          </p:cNvPr>
          <p:cNvSpPr/>
          <p:nvPr/>
        </p:nvSpPr>
        <p:spPr>
          <a:xfrm>
            <a:off x="3868053" y="2652553"/>
            <a:ext cx="2227947" cy="4129247"/>
          </a:xfrm>
          <a:prstGeom prst="roundRect">
            <a:avLst>
              <a:gd name="adj" fmla="val 3328"/>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9D22B53F-1F19-42B6-9482-AA7E559C2B3D}"/>
              </a:ext>
            </a:extLst>
          </p:cNvPr>
          <p:cNvSpPr/>
          <p:nvPr/>
        </p:nvSpPr>
        <p:spPr>
          <a:xfrm>
            <a:off x="1283702" y="2652553"/>
            <a:ext cx="2227947" cy="4129247"/>
          </a:xfrm>
          <a:prstGeom prst="roundRect">
            <a:avLst>
              <a:gd name="adj" fmla="val 3328"/>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Rounded Corners 1">
            <a:extLst>
              <a:ext uri="{FF2B5EF4-FFF2-40B4-BE49-F238E27FC236}">
                <a16:creationId xmlns:a16="http://schemas.microsoft.com/office/drawing/2014/main" id="{631EC15C-4F50-D363-C3AD-A6E17BA196A9}"/>
              </a:ext>
            </a:extLst>
          </p:cNvPr>
          <p:cNvSpPr/>
          <p:nvPr/>
        </p:nvSpPr>
        <p:spPr>
          <a:xfrm>
            <a:off x="812800" y="170688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02</a:t>
            </a:r>
          </a:p>
        </p:txBody>
      </p:sp>
      <p:sp>
        <p:nvSpPr>
          <p:cNvPr id="3" name="TextBox 2">
            <a:extLst>
              <a:ext uri="{FF2B5EF4-FFF2-40B4-BE49-F238E27FC236}">
                <a16:creationId xmlns:a16="http://schemas.microsoft.com/office/drawing/2014/main" id="{9CCE4AAE-802D-2A1C-CF78-C08FCD693EF5}"/>
              </a:ext>
            </a:extLst>
          </p:cNvPr>
          <p:cNvSpPr txBox="1"/>
          <p:nvPr/>
        </p:nvSpPr>
        <p:spPr>
          <a:xfrm>
            <a:off x="1552630" y="1592049"/>
            <a:ext cx="4815840" cy="574388"/>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1000"/>
              </a:spcAft>
              <a:buClr>
                <a:srgbClr val="000000"/>
              </a:buClr>
              <a:buSzTx/>
              <a:buFont typeface="Arial"/>
              <a:buNone/>
              <a:tabLst/>
              <a:defRPr/>
            </a:pPr>
            <a:r>
              <a:rPr kumimoji="0" lang="vi-VN" sz="2400" b="1" i="0" u="none" strike="noStrike" kern="0" cap="none" spc="0" normalizeH="0" baseline="0" noProof="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Đặt tính rồi tính:</a:t>
            </a:r>
            <a:endParaRPr kumimoji="0" lang="vi-VN" sz="24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endParaRPr>
          </a:p>
        </p:txBody>
      </p:sp>
      <mc:AlternateContent xmlns:mc="http://schemas.openxmlformats.org/markup-compatibility/2006" xmlns:a14="http://schemas.microsoft.com/office/drawing/2010/main">
        <mc:Choice Requires="a14">
          <p:graphicFrame>
            <p:nvGraphicFramePr>
              <p:cNvPr id="29" name="Table 28">
                <a:extLst>
                  <a:ext uri="{FF2B5EF4-FFF2-40B4-BE49-F238E27FC236}">
                    <a16:creationId xmlns:a16="http://schemas.microsoft.com/office/drawing/2014/main" id="{D9550557-3DF1-4317-8C29-B76CDC2B2D7B}"/>
                  </a:ext>
                </a:extLst>
              </p:cNvPr>
              <p:cNvGraphicFramePr>
                <a:graphicFrameLocks noGrp="1"/>
              </p:cNvGraphicFramePr>
              <p:nvPr/>
            </p:nvGraphicFramePr>
            <p:xfrm>
              <a:off x="1552630" y="2230594"/>
              <a:ext cx="10364068" cy="508000"/>
            </p:xfrm>
            <a:graphic>
              <a:graphicData uri="http://schemas.openxmlformats.org/drawingml/2006/table">
                <a:tbl>
                  <a:tblPr firstRow="1" bandRow="1">
                    <a:tableStyleId>{00A15C55-8517-42AA-B614-E9B94910E393}</a:tableStyleId>
                  </a:tblPr>
                  <a:tblGrid>
                    <a:gridCol w="2591017">
                      <a:extLst>
                        <a:ext uri="{9D8B030D-6E8A-4147-A177-3AD203B41FA5}">
                          <a16:colId xmlns:a16="http://schemas.microsoft.com/office/drawing/2014/main" val="4171258785"/>
                        </a:ext>
                      </a:extLst>
                    </a:gridCol>
                    <a:gridCol w="2591017">
                      <a:extLst>
                        <a:ext uri="{9D8B030D-6E8A-4147-A177-3AD203B41FA5}">
                          <a16:colId xmlns:a16="http://schemas.microsoft.com/office/drawing/2014/main" val="318106393"/>
                        </a:ext>
                      </a:extLst>
                    </a:gridCol>
                    <a:gridCol w="2591017">
                      <a:extLst>
                        <a:ext uri="{9D8B030D-6E8A-4147-A177-3AD203B41FA5}">
                          <a16:colId xmlns:a16="http://schemas.microsoft.com/office/drawing/2014/main" val="1683562082"/>
                        </a:ext>
                      </a:extLst>
                    </a:gridCol>
                    <a:gridCol w="2591017">
                      <a:extLst>
                        <a:ext uri="{9D8B030D-6E8A-4147-A177-3AD203B41FA5}">
                          <a16:colId xmlns:a16="http://schemas.microsoft.com/office/drawing/2014/main" val="1048617901"/>
                        </a:ext>
                      </a:extLst>
                    </a:gridCol>
                  </a:tblGrid>
                  <a:tr h="508000">
                    <a:tc>
                      <a:txBody>
                        <a:bodyPr/>
                        <a:lstStyle/>
                        <a:p>
                          <a:r>
                            <a:rPr lang="en-VN" sz="2400" b="0" i="0" dirty="0">
                              <a:solidFill>
                                <a:schemeClr val="tx1"/>
                              </a:solidFill>
                              <a:latin typeface="UTM Avo" panose="02040603050506020204" pitchFamily="18" charset="0"/>
                              <a:cs typeface="Arial" panose="020B0604020202020204" pitchFamily="34" charset="0"/>
                            </a:rPr>
                            <a:t>5 781 </a:t>
                          </a:r>
                          <a14:m>
                            <m:oMath xmlns:m="http://schemas.openxmlformats.org/officeDocument/2006/math">
                              <m:r>
                                <a:rPr lang="en-VN" sz="2400" b="0" i="1" dirty="0" smtClean="0">
                                  <a:solidFill>
                                    <a:schemeClr val="tx1"/>
                                  </a:solidFill>
                                  <a:latin typeface="Cambria Math" panose="02040503050406030204" pitchFamily="18" charset="0"/>
                                  <a:cs typeface="Arial" panose="020B0604020202020204" pitchFamily="34" charset="0"/>
                                </a:rPr>
                                <m:t>:</m:t>
                              </m:r>
                            </m:oMath>
                          </a14:m>
                          <a:r>
                            <a:rPr lang="en-VN" sz="2400" b="0" i="0" dirty="0">
                              <a:solidFill>
                                <a:schemeClr val="tx1"/>
                              </a:solidFill>
                              <a:latin typeface="UTM Avo" panose="02040603050506020204" pitchFamily="18" charset="0"/>
                              <a:cs typeface="Arial" panose="020B0604020202020204" pitchFamily="34" charset="0"/>
                            </a:rPr>
                            <a:t> 47</a:t>
                          </a:r>
                        </a:p>
                      </a:txBody>
                      <a:tcPr marL="60960" marR="60960" marT="30480" marB="304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VN" sz="2400" b="0" i="0" dirty="0">
                              <a:solidFill>
                                <a:schemeClr val="tx1"/>
                              </a:solidFill>
                              <a:latin typeface="UTM Avo" panose="02040603050506020204" pitchFamily="18" charset="0"/>
                              <a:cs typeface="Arial" panose="020B0604020202020204" pitchFamily="34" charset="0"/>
                            </a:rPr>
                            <a:t>7 163 </a:t>
                          </a:r>
                          <a14:m>
                            <m:oMath xmlns:m="http://schemas.openxmlformats.org/officeDocument/2006/math">
                              <m:r>
                                <a:rPr lang="en-VN" sz="2400" b="0" i="1" dirty="0" smtClean="0">
                                  <a:solidFill>
                                    <a:schemeClr val="tx1"/>
                                  </a:solidFill>
                                  <a:latin typeface="Cambria Math" panose="02040503050406030204" pitchFamily="18" charset="0"/>
                                  <a:cs typeface="Arial" panose="020B0604020202020204" pitchFamily="34" charset="0"/>
                                </a:rPr>
                                <m:t>:</m:t>
                              </m:r>
                            </m:oMath>
                          </a14:m>
                          <a:r>
                            <a:rPr lang="en-VN" sz="2400" b="0" i="0" dirty="0">
                              <a:solidFill>
                                <a:schemeClr val="tx1"/>
                              </a:solidFill>
                              <a:latin typeface="UTM Avo" panose="02040603050506020204" pitchFamily="18" charset="0"/>
                              <a:cs typeface="Arial" panose="020B0604020202020204" pitchFamily="34" charset="0"/>
                            </a:rPr>
                            <a:t> 33</a:t>
                          </a:r>
                        </a:p>
                      </a:txBody>
                      <a:tcPr marL="60960" marR="60960" marT="30480" marB="304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VN" sz="2400" b="0" i="0" dirty="0">
                              <a:solidFill>
                                <a:schemeClr val="tx1"/>
                              </a:solidFill>
                              <a:latin typeface="UTM Avo" panose="02040603050506020204" pitchFamily="18" charset="0"/>
                              <a:cs typeface="Arial" panose="020B0604020202020204" pitchFamily="34" charset="0"/>
                            </a:rPr>
                            <a:t>1 387 </a:t>
                          </a:r>
                          <a14:m>
                            <m:oMath xmlns:m="http://schemas.openxmlformats.org/officeDocument/2006/math">
                              <m:r>
                                <a:rPr lang="en-VN" sz="2400" b="0" i="1" dirty="0" smtClean="0">
                                  <a:solidFill>
                                    <a:schemeClr val="tx1"/>
                                  </a:solidFill>
                                  <a:latin typeface="Cambria Math" panose="02040503050406030204" pitchFamily="18" charset="0"/>
                                  <a:cs typeface="Arial" panose="020B0604020202020204" pitchFamily="34" charset="0"/>
                                </a:rPr>
                                <m:t>:</m:t>
                              </m:r>
                            </m:oMath>
                          </a14:m>
                          <a:r>
                            <a:rPr lang="en-VN" sz="2400" b="0" i="0" dirty="0">
                              <a:solidFill>
                                <a:schemeClr val="tx1"/>
                              </a:solidFill>
                              <a:latin typeface="UTM Avo" panose="02040603050506020204" pitchFamily="18" charset="0"/>
                              <a:cs typeface="Arial" panose="020B0604020202020204" pitchFamily="34" charset="0"/>
                            </a:rPr>
                            <a:t> 73</a:t>
                          </a:r>
                        </a:p>
                      </a:txBody>
                      <a:tcPr marL="60960" marR="60960" marT="30480" marB="304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VN" sz="2400" b="0" i="0" dirty="0">
                              <a:solidFill>
                                <a:schemeClr val="tx1"/>
                              </a:solidFill>
                              <a:latin typeface="UTM Avo" panose="02040603050506020204" pitchFamily="18" charset="0"/>
                              <a:cs typeface="Arial" panose="020B0604020202020204" pitchFamily="34" charset="0"/>
                            </a:rPr>
                            <a:t>1 045 </a:t>
                          </a:r>
                          <a14:m>
                            <m:oMath xmlns:m="http://schemas.openxmlformats.org/officeDocument/2006/math">
                              <m:r>
                                <a:rPr lang="en-VN" sz="2400" b="0" i="1" dirty="0" smtClean="0">
                                  <a:solidFill>
                                    <a:schemeClr val="tx1"/>
                                  </a:solidFill>
                                  <a:latin typeface="Cambria Math" panose="02040503050406030204" pitchFamily="18" charset="0"/>
                                  <a:cs typeface="Arial" panose="020B0604020202020204" pitchFamily="34" charset="0"/>
                                </a:rPr>
                                <m:t>:</m:t>
                              </m:r>
                            </m:oMath>
                          </a14:m>
                          <a:r>
                            <a:rPr lang="en-VN" sz="2400" b="0" i="0" dirty="0">
                              <a:solidFill>
                                <a:schemeClr val="tx1"/>
                              </a:solidFill>
                              <a:latin typeface="UTM Avo" panose="02040603050506020204" pitchFamily="18" charset="0"/>
                              <a:cs typeface="Arial" panose="020B0604020202020204" pitchFamily="34" charset="0"/>
                            </a:rPr>
                            <a:t> 18</a:t>
                          </a:r>
                        </a:p>
                      </a:txBody>
                      <a:tcPr marL="60960" marR="60960" marT="30480" marB="304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38891740"/>
                      </a:ext>
                    </a:extLst>
                  </a:tr>
                </a:tbl>
              </a:graphicData>
            </a:graphic>
          </p:graphicFrame>
        </mc:Choice>
        <mc:Fallback xmlns="">
          <p:graphicFrame>
            <p:nvGraphicFramePr>
              <p:cNvPr id="29" name="Table 28">
                <a:extLst>
                  <a:ext uri="{FF2B5EF4-FFF2-40B4-BE49-F238E27FC236}">
                    <a16:creationId xmlns:a16="http://schemas.microsoft.com/office/drawing/2014/main" id="{D9550557-3DF1-4317-8C29-B76CDC2B2D7B}"/>
                  </a:ext>
                </a:extLst>
              </p:cNvPr>
              <p:cNvGraphicFramePr>
                <a:graphicFrameLocks noGrp="1"/>
              </p:cNvGraphicFramePr>
              <p:nvPr>
                <p:extLst/>
              </p:nvPr>
            </p:nvGraphicFramePr>
            <p:xfrm>
              <a:off x="1552630" y="2230594"/>
              <a:ext cx="10364068" cy="508000"/>
            </p:xfrm>
            <a:graphic>
              <a:graphicData uri="http://schemas.openxmlformats.org/drawingml/2006/table">
                <a:tbl>
                  <a:tblPr firstRow="1" bandRow="1">
                    <a:tableStyleId>{00A15C55-8517-42AA-B614-E9B94910E393}</a:tableStyleId>
                  </a:tblPr>
                  <a:tblGrid>
                    <a:gridCol w="2591017">
                      <a:extLst>
                        <a:ext uri="{9D8B030D-6E8A-4147-A177-3AD203B41FA5}">
                          <a16:colId xmlns:a16="http://schemas.microsoft.com/office/drawing/2014/main" val="4171258785"/>
                        </a:ext>
                      </a:extLst>
                    </a:gridCol>
                    <a:gridCol w="2591017">
                      <a:extLst>
                        <a:ext uri="{9D8B030D-6E8A-4147-A177-3AD203B41FA5}">
                          <a16:colId xmlns:a16="http://schemas.microsoft.com/office/drawing/2014/main" val="318106393"/>
                        </a:ext>
                      </a:extLst>
                    </a:gridCol>
                    <a:gridCol w="2591017">
                      <a:extLst>
                        <a:ext uri="{9D8B030D-6E8A-4147-A177-3AD203B41FA5}">
                          <a16:colId xmlns:a16="http://schemas.microsoft.com/office/drawing/2014/main" val="1683562082"/>
                        </a:ext>
                      </a:extLst>
                    </a:gridCol>
                    <a:gridCol w="2591017">
                      <a:extLst>
                        <a:ext uri="{9D8B030D-6E8A-4147-A177-3AD203B41FA5}">
                          <a16:colId xmlns:a16="http://schemas.microsoft.com/office/drawing/2014/main" val="1048617901"/>
                        </a:ext>
                      </a:extLst>
                    </a:gridCol>
                  </a:tblGrid>
                  <a:tr h="508000">
                    <a:tc>
                      <a:txBody>
                        <a:bodyPr/>
                        <a:lstStyle/>
                        <a:p>
                          <a:endParaRPr lang="en-US"/>
                        </a:p>
                      </a:txBody>
                      <a:tcPr marL="60960" marR="60960" marT="30480" marB="304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t="-12941" r="-300235" b="-11765"/>
                          </a:stretch>
                        </a:blipFill>
                      </a:tcPr>
                    </a:tc>
                    <a:tc>
                      <a:txBody>
                        <a:bodyPr/>
                        <a:lstStyle/>
                        <a:p>
                          <a:endParaRPr lang="en-US"/>
                        </a:p>
                      </a:txBody>
                      <a:tcPr marL="60960" marR="60960" marT="30480" marB="304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l="-99765" t="-12941" r="-199531" b="-11765"/>
                          </a:stretch>
                        </a:blipFill>
                      </a:tcPr>
                    </a:tc>
                    <a:tc>
                      <a:txBody>
                        <a:bodyPr/>
                        <a:lstStyle/>
                        <a:p>
                          <a:endParaRPr lang="en-US"/>
                        </a:p>
                      </a:txBody>
                      <a:tcPr marL="60960" marR="60960" marT="30480" marB="304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l="-200235" t="-12941" r="-100000" b="-11765"/>
                          </a:stretch>
                        </a:blipFill>
                      </a:tcPr>
                    </a:tc>
                    <a:tc>
                      <a:txBody>
                        <a:bodyPr/>
                        <a:lstStyle/>
                        <a:p>
                          <a:endParaRPr lang="en-US"/>
                        </a:p>
                      </a:txBody>
                      <a:tcPr marL="60960" marR="60960" marT="30480" marB="304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l="-300235" t="-12941" b="-11765"/>
                          </a:stretch>
                        </a:blipFill>
                      </a:tcPr>
                    </a:tc>
                    <a:extLst>
                      <a:ext uri="{0D108BD9-81ED-4DB2-BD59-A6C34878D82A}">
                        <a16:rowId xmlns:a16="http://schemas.microsoft.com/office/drawing/2014/main" val="1938891740"/>
                      </a:ext>
                    </a:extLst>
                  </a:tr>
                </a:tbl>
              </a:graphicData>
            </a:graphic>
          </p:graphicFrame>
        </mc:Fallback>
      </mc:AlternateContent>
      <p:sp>
        <p:nvSpPr>
          <p:cNvPr id="30" name="TextBox 29">
            <a:extLst>
              <a:ext uri="{FF2B5EF4-FFF2-40B4-BE49-F238E27FC236}">
                <a16:creationId xmlns:a16="http://schemas.microsoft.com/office/drawing/2014/main" id="{D7DD6EA1-E81A-4022-BCE7-8983DB98EB62}"/>
              </a:ext>
            </a:extLst>
          </p:cNvPr>
          <p:cNvSpPr txBox="1"/>
          <p:nvPr/>
        </p:nvSpPr>
        <p:spPr>
          <a:xfrm>
            <a:off x="676527" y="2193264"/>
            <a:ext cx="68876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2400" b="0" i="0" u="none" strike="noStrike" kern="0" cap="none" spc="0" normalizeH="0" baseline="0" noProof="0">
                <a:ln>
                  <a:noFill/>
                </a:ln>
                <a:solidFill>
                  <a:srgbClr val="000000"/>
                </a:solidFill>
                <a:effectLst/>
                <a:uLnTx/>
                <a:uFillTx/>
                <a:latin typeface="UTM Avo" panose="02040603050506020204" pitchFamily="18" charset="0"/>
                <a:cs typeface="Arial" panose="020B0604020202020204" pitchFamily="34" charset="0"/>
                <a:sym typeface="Arial"/>
              </a:rPr>
              <a:t>b</a:t>
            </a:r>
            <a:r>
              <a:rPr kumimoji="0" lang="en-VN" sz="2400" b="0" i="0" u="none" strike="noStrike" kern="0" cap="none" spc="0" normalizeH="0" baseline="0" noProof="0">
                <a:ln>
                  <a:noFill/>
                </a:ln>
                <a:solidFill>
                  <a:srgbClr val="000000"/>
                </a:solidFill>
                <a:effectLst/>
                <a:uLnTx/>
                <a:uFillTx/>
                <a:latin typeface="UTM Avo" panose="02040603050506020204" pitchFamily="18" charset="0"/>
                <a:cs typeface="Arial" panose="020B0604020202020204" pitchFamily="34" charset="0"/>
                <a:sym typeface="Arial"/>
              </a:rPr>
              <a:t>) </a:t>
            </a:r>
            <a:endParaRPr kumimoji="0" lang="en-VN" sz="24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172" name="TextBox 171">
            <a:extLst>
              <a:ext uri="{FF2B5EF4-FFF2-40B4-BE49-F238E27FC236}">
                <a16:creationId xmlns:a16="http://schemas.microsoft.com/office/drawing/2014/main" id="{57B76727-D4B5-4D2A-8907-A00B3DB7E4E1}"/>
              </a:ext>
            </a:extLst>
          </p:cNvPr>
          <p:cNvSpPr txBox="1"/>
          <p:nvPr/>
        </p:nvSpPr>
        <p:spPr>
          <a:xfrm>
            <a:off x="2112580" y="2593988"/>
            <a:ext cx="6095420" cy="4558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VN" sz="2362"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173" name="TextBox 172">
            <a:extLst>
              <a:ext uri="{FF2B5EF4-FFF2-40B4-BE49-F238E27FC236}">
                <a16:creationId xmlns:a16="http://schemas.microsoft.com/office/drawing/2014/main" id="{D2495381-07D3-44B2-A792-349E69A051E9}"/>
              </a:ext>
            </a:extLst>
          </p:cNvPr>
          <p:cNvSpPr txBox="1"/>
          <p:nvPr/>
        </p:nvSpPr>
        <p:spPr>
          <a:xfrm>
            <a:off x="1320881" y="2652553"/>
            <a:ext cx="1009478" cy="4205447"/>
          </a:xfrm>
          <a:prstGeom prst="rect">
            <a:avLst/>
          </a:prstGeom>
          <a:noFill/>
        </p:spPr>
        <p:txBody>
          <a:bodyPr wrap="square" rtlCol="0">
            <a:spAutoFit/>
          </a:bodyPr>
          <a:lstStyle/>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5 781</a:t>
            </a: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endPar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endPar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endPar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141</a:t>
            </a: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141</a:t>
            </a: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0</a:t>
            </a:r>
          </a:p>
        </p:txBody>
      </p:sp>
      <p:cxnSp>
        <p:nvCxnSpPr>
          <p:cNvPr id="174" name="Straight Connector 173">
            <a:extLst>
              <a:ext uri="{FF2B5EF4-FFF2-40B4-BE49-F238E27FC236}">
                <a16:creationId xmlns:a16="http://schemas.microsoft.com/office/drawing/2014/main" id="{758191A9-0EDB-49EB-859C-E376B876EFE6}"/>
              </a:ext>
            </a:extLst>
          </p:cNvPr>
          <p:cNvCxnSpPr>
            <a:cxnSpLocks/>
          </p:cNvCxnSpPr>
          <p:nvPr/>
        </p:nvCxnSpPr>
        <p:spPr>
          <a:xfrm>
            <a:off x="2507789" y="2759093"/>
            <a:ext cx="0" cy="1489685"/>
          </a:xfrm>
          <a:prstGeom prst="line">
            <a:avLst/>
          </a:prstGeom>
        </p:spPr>
        <p:style>
          <a:lnRef idx="3">
            <a:schemeClr val="dk1"/>
          </a:lnRef>
          <a:fillRef idx="0">
            <a:schemeClr val="dk1"/>
          </a:fillRef>
          <a:effectRef idx="2">
            <a:schemeClr val="dk1"/>
          </a:effectRef>
          <a:fontRef idx="minor">
            <a:schemeClr val="tx1"/>
          </a:fontRef>
        </p:style>
      </p:cxnSp>
      <p:cxnSp>
        <p:nvCxnSpPr>
          <p:cNvPr id="175" name="Straight Connector 174">
            <a:extLst>
              <a:ext uri="{FF2B5EF4-FFF2-40B4-BE49-F238E27FC236}">
                <a16:creationId xmlns:a16="http://schemas.microsoft.com/office/drawing/2014/main" id="{925A14C9-E086-4CE5-8D60-E55954C4D6A2}"/>
              </a:ext>
            </a:extLst>
          </p:cNvPr>
          <p:cNvCxnSpPr>
            <a:cxnSpLocks/>
          </p:cNvCxnSpPr>
          <p:nvPr/>
        </p:nvCxnSpPr>
        <p:spPr>
          <a:xfrm>
            <a:off x="2507789" y="3218195"/>
            <a:ext cx="893959" cy="0"/>
          </a:xfrm>
          <a:prstGeom prst="line">
            <a:avLst/>
          </a:prstGeom>
        </p:spPr>
        <p:style>
          <a:lnRef idx="3">
            <a:schemeClr val="dk1"/>
          </a:lnRef>
          <a:fillRef idx="0">
            <a:schemeClr val="dk1"/>
          </a:fillRef>
          <a:effectRef idx="2">
            <a:schemeClr val="dk1"/>
          </a:effectRef>
          <a:fontRef idx="minor">
            <a:schemeClr val="tx1"/>
          </a:fontRef>
        </p:style>
      </p:cxnSp>
      <p:sp>
        <p:nvSpPr>
          <p:cNvPr id="176" name="TextBox 175">
            <a:extLst>
              <a:ext uri="{FF2B5EF4-FFF2-40B4-BE49-F238E27FC236}">
                <a16:creationId xmlns:a16="http://schemas.microsoft.com/office/drawing/2014/main" id="{ABE98ECA-1351-49A6-857C-88CFF4E7C701}"/>
              </a:ext>
            </a:extLst>
          </p:cNvPr>
          <p:cNvSpPr txBox="1"/>
          <p:nvPr/>
        </p:nvSpPr>
        <p:spPr>
          <a:xfrm>
            <a:off x="2521103" y="2759094"/>
            <a:ext cx="744410" cy="4921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47</a:t>
            </a:r>
          </a:p>
        </p:txBody>
      </p:sp>
      <p:sp>
        <p:nvSpPr>
          <p:cNvPr id="177" name="TextBox 176">
            <a:extLst>
              <a:ext uri="{FF2B5EF4-FFF2-40B4-BE49-F238E27FC236}">
                <a16:creationId xmlns:a16="http://schemas.microsoft.com/office/drawing/2014/main" id="{72BD95E1-77A4-4DEE-A69C-5539DEA5D43E}"/>
              </a:ext>
            </a:extLst>
          </p:cNvPr>
          <p:cNvSpPr txBox="1"/>
          <p:nvPr/>
        </p:nvSpPr>
        <p:spPr>
          <a:xfrm>
            <a:off x="2503813" y="3319186"/>
            <a:ext cx="834381" cy="4921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sym typeface="Arial"/>
              </a:rPr>
              <a:t>123</a:t>
            </a:r>
          </a:p>
        </p:txBody>
      </p:sp>
      <p:cxnSp>
        <p:nvCxnSpPr>
          <p:cNvPr id="178" name="Straight Connector 177">
            <a:extLst>
              <a:ext uri="{FF2B5EF4-FFF2-40B4-BE49-F238E27FC236}">
                <a16:creationId xmlns:a16="http://schemas.microsoft.com/office/drawing/2014/main" id="{63D87E07-194C-4E65-9892-F391F2C3F09B}"/>
              </a:ext>
            </a:extLst>
          </p:cNvPr>
          <p:cNvCxnSpPr>
            <a:cxnSpLocks/>
          </p:cNvCxnSpPr>
          <p:nvPr/>
        </p:nvCxnSpPr>
        <p:spPr>
          <a:xfrm>
            <a:off x="1358060" y="3893870"/>
            <a:ext cx="972297" cy="11280"/>
          </a:xfrm>
          <a:prstGeom prst="line">
            <a:avLst/>
          </a:prstGeom>
        </p:spPr>
        <p:style>
          <a:lnRef idx="3">
            <a:schemeClr val="dk1"/>
          </a:lnRef>
          <a:fillRef idx="0">
            <a:schemeClr val="dk1"/>
          </a:fillRef>
          <a:effectRef idx="2">
            <a:schemeClr val="dk1"/>
          </a:effectRef>
          <a:fontRef idx="minor">
            <a:schemeClr val="tx1"/>
          </a:fontRef>
        </p:style>
      </p:cxnSp>
      <p:sp>
        <p:nvSpPr>
          <p:cNvPr id="179" name="TextBox 178">
            <a:extLst>
              <a:ext uri="{FF2B5EF4-FFF2-40B4-BE49-F238E27FC236}">
                <a16:creationId xmlns:a16="http://schemas.microsoft.com/office/drawing/2014/main" id="{FA344AD0-31F7-43BC-811C-F509BC4D59B0}"/>
              </a:ext>
            </a:extLst>
          </p:cNvPr>
          <p:cNvSpPr txBox="1"/>
          <p:nvPr/>
        </p:nvSpPr>
        <p:spPr>
          <a:xfrm>
            <a:off x="1351074" y="3367592"/>
            <a:ext cx="665857" cy="4921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4 7</a:t>
            </a:r>
          </a:p>
        </p:txBody>
      </p:sp>
      <p:cxnSp>
        <p:nvCxnSpPr>
          <p:cNvPr id="180" name="Straight Connector 179">
            <a:extLst>
              <a:ext uri="{FF2B5EF4-FFF2-40B4-BE49-F238E27FC236}">
                <a16:creationId xmlns:a16="http://schemas.microsoft.com/office/drawing/2014/main" id="{0612DF66-F68B-46B8-8859-312576542056}"/>
              </a:ext>
            </a:extLst>
          </p:cNvPr>
          <p:cNvCxnSpPr>
            <a:cxnSpLocks/>
          </p:cNvCxnSpPr>
          <p:nvPr/>
        </p:nvCxnSpPr>
        <p:spPr>
          <a:xfrm>
            <a:off x="1664501" y="5097564"/>
            <a:ext cx="665857" cy="0"/>
          </a:xfrm>
          <a:prstGeom prst="line">
            <a:avLst/>
          </a:prstGeom>
        </p:spPr>
        <p:style>
          <a:lnRef idx="3">
            <a:schemeClr val="dk1"/>
          </a:lnRef>
          <a:fillRef idx="0">
            <a:schemeClr val="dk1"/>
          </a:fillRef>
          <a:effectRef idx="2">
            <a:schemeClr val="dk1"/>
          </a:effectRef>
          <a:fontRef idx="minor">
            <a:schemeClr val="tx1"/>
          </a:fontRef>
        </p:style>
      </p:cxnSp>
      <p:sp>
        <p:nvSpPr>
          <p:cNvPr id="181" name="TextBox 180">
            <a:extLst>
              <a:ext uri="{FF2B5EF4-FFF2-40B4-BE49-F238E27FC236}">
                <a16:creationId xmlns:a16="http://schemas.microsoft.com/office/drawing/2014/main" id="{70FFDFB1-1FF3-4850-AEE2-156DD2EE3023}"/>
              </a:ext>
            </a:extLst>
          </p:cNvPr>
          <p:cNvSpPr txBox="1"/>
          <p:nvPr/>
        </p:nvSpPr>
        <p:spPr>
          <a:xfrm>
            <a:off x="1358059" y="3972420"/>
            <a:ext cx="888651" cy="4921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1 08</a:t>
            </a:r>
          </a:p>
        </p:txBody>
      </p:sp>
      <p:sp>
        <p:nvSpPr>
          <p:cNvPr id="182" name="TextBox 181">
            <a:extLst>
              <a:ext uri="{FF2B5EF4-FFF2-40B4-BE49-F238E27FC236}">
                <a16:creationId xmlns:a16="http://schemas.microsoft.com/office/drawing/2014/main" id="{00A9347D-0D05-4EFF-ABB8-EB7E1B5E418D}"/>
              </a:ext>
            </a:extLst>
          </p:cNvPr>
          <p:cNvSpPr txBox="1"/>
          <p:nvPr/>
        </p:nvSpPr>
        <p:spPr>
          <a:xfrm>
            <a:off x="1580854" y="4563254"/>
            <a:ext cx="665857" cy="4921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94</a:t>
            </a:r>
          </a:p>
        </p:txBody>
      </p:sp>
      <p:cxnSp>
        <p:nvCxnSpPr>
          <p:cNvPr id="183" name="Straight Connector 182">
            <a:extLst>
              <a:ext uri="{FF2B5EF4-FFF2-40B4-BE49-F238E27FC236}">
                <a16:creationId xmlns:a16="http://schemas.microsoft.com/office/drawing/2014/main" id="{0364E63C-ACAA-4FB6-B177-02F4B6263661}"/>
              </a:ext>
            </a:extLst>
          </p:cNvPr>
          <p:cNvCxnSpPr>
            <a:cxnSpLocks/>
          </p:cNvCxnSpPr>
          <p:nvPr/>
        </p:nvCxnSpPr>
        <p:spPr>
          <a:xfrm>
            <a:off x="1664501" y="6231184"/>
            <a:ext cx="665857" cy="0"/>
          </a:xfrm>
          <a:prstGeom prst="line">
            <a:avLst/>
          </a:prstGeom>
        </p:spPr>
        <p:style>
          <a:lnRef idx="3">
            <a:schemeClr val="dk1"/>
          </a:lnRef>
          <a:fillRef idx="0">
            <a:schemeClr val="dk1"/>
          </a:fillRef>
          <a:effectRef idx="2">
            <a:schemeClr val="dk1"/>
          </a:effectRef>
          <a:fontRef idx="minor">
            <a:schemeClr val="tx1"/>
          </a:fontRef>
        </p:style>
      </p:cxnSp>
      <p:sp>
        <p:nvSpPr>
          <p:cNvPr id="184" name="TextBox 183">
            <a:extLst>
              <a:ext uri="{FF2B5EF4-FFF2-40B4-BE49-F238E27FC236}">
                <a16:creationId xmlns:a16="http://schemas.microsoft.com/office/drawing/2014/main" id="{01D12F86-0AEE-4950-BEE6-8A6D9E15DD7F}"/>
              </a:ext>
            </a:extLst>
          </p:cNvPr>
          <p:cNvSpPr txBox="1"/>
          <p:nvPr/>
        </p:nvSpPr>
        <p:spPr>
          <a:xfrm>
            <a:off x="3968265" y="2638975"/>
            <a:ext cx="1009478" cy="4205447"/>
          </a:xfrm>
          <a:prstGeom prst="rect">
            <a:avLst/>
          </a:prstGeom>
          <a:noFill/>
        </p:spPr>
        <p:txBody>
          <a:bodyPr wrap="square" rtlCol="0">
            <a:spAutoFit/>
          </a:bodyPr>
          <a:lstStyle/>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7 163</a:t>
            </a: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endPar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endPar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endPar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233</a:t>
            </a: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231</a:t>
            </a: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2</a:t>
            </a:r>
          </a:p>
        </p:txBody>
      </p:sp>
      <p:cxnSp>
        <p:nvCxnSpPr>
          <p:cNvPr id="185" name="Straight Connector 184">
            <a:extLst>
              <a:ext uri="{FF2B5EF4-FFF2-40B4-BE49-F238E27FC236}">
                <a16:creationId xmlns:a16="http://schemas.microsoft.com/office/drawing/2014/main" id="{53D60CC6-26BA-4804-8FF6-BB31C6941F8C}"/>
              </a:ext>
            </a:extLst>
          </p:cNvPr>
          <p:cNvCxnSpPr>
            <a:cxnSpLocks/>
          </p:cNvCxnSpPr>
          <p:nvPr/>
        </p:nvCxnSpPr>
        <p:spPr>
          <a:xfrm>
            <a:off x="5155174" y="2745515"/>
            <a:ext cx="0" cy="1489685"/>
          </a:xfrm>
          <a:prstGeom prst="line">
            <a:avLst/>
          </a:prstGeom>
        </p:spPr>
        <p:style>
          <a:lnRef idx="3">
            <a:schemeClr val="dk1"/>
          </a:lnRef>
          <a:fillRef idx="0">
            <a:schemeClr val="dk1"/>
          </a:fillRef>
          <a:effectRef idx="2">
            <a:schemeClr val="dk1"/>
          </a:effectRef>
          <a:fontRef idx="minor">
            <a:schemeClr val="tx1"/>
          </a:fontRef>
        </p:style>
      </p:cxnSp>
      <p:cxnSp>
        <p:nvCxnSpPr>
          <p:cNvPr id="186" name="Straight Connector 185">
            <a:extLst>
              <a:ext uri="{FF2B5EF4-FFF2-40B4-BE49-F238E27FC236}">
                <a16:creationId xmlns:a16="http://schemas.microsoft.com/office/drawing/2014/main" id="{46F31179-4BD8-4743-B7AF-9A2CC5D76967}"/>
              </a:ext>
            </a:extLst>
          </p:cNvPr>
          <p:cNvCxnSpPr>
            <a:cxnSpLocks/>
          </p:cNvCxnSpPr>
          <p:nvPr/>
        </p:nvCxnSpPr>
        <p:spPr>
          <a:xfrm>
            <a:off x="5155174" y="3204616"/>
            <a:ext cx="893959" cy="0"/>
          </a:xfrm>
          <a:prstGeom prst="line">
            <a:avLst/>
          </a:prstGeom>
        </p:spPr>
        <p:style>
          <a:lnRef idx="3">
            <a:schemeClr val="dk1"/>
          </a:lnRef>
          <a:fillRef idx="0">
            <a:schemeClr val="dk1"/>
          </a:fillRef>
          <a:effectRef idx="2">
            <a:schemeClr val="dk1"/>
          </a:effectRef>
          <a:fontRef idx="minor">
            <a:schemeClr val="tx1"/>
          </a:fontRef>
        </p:style>
      </p:cxnSp>
      <p:sp>
        <p:nvSpPr>
          <p:cNvPr id="187" name="TextBox 186">
            <a:extLst>
              <a:ext uri="{FF2B5EF4-FFF2-40B4-BE49-F238E27FC236}">
                <a16:creationId xmlns:a16="http://schemas.microsoft.com/office/drawing/2014/main" id="{66712985-FB5E-4C82-BDD5-DEEB81607986}"/>
              </a:ext>
            </a:extLst>
          </p:cNvPr>
          <p:cNvSpPr txBox="1"/>
          <p:nvPr/>
        </p:nvSpPr>
        <p:spPr>
          <a:xfrm>
            <a:off x="5168488" y="2745515"/>
            <a:ext cx="744410" cy="4921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33</a:t>
            </a:r>
          </a:p>
        </p:txBody>
      </p:sp>
      <p:sp>
        <p:nvSpPr>
          <p:cNvPr id="188" name="TextBox 187">
            <a:extLst>
              <a:ext uri="{FF2B5EF4-FFF2-40B4-BE49-F238E27FC236}">
                <a16:creationId xmlns:a16="http://schemas.microsoft.com/office/drawing/2014/main" id="{9174EB78-E72B-4B10-867D-E0D0936B04FB}"/>
              </a:ext>
            </a:extLst>
          </p:cNvPr>
          <p:cNvSpPr txBox="1"/>
          <p:nvPr/>
        </p:nvSpPr>
        <p:spPr>
          <a:xfrm>
            <a:off x="5154807" y="3324071"/>
            <a:ext cx="821491" cy="4921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sym typeface="Arial"/>
              </a:rPr>
              <a:t>217</a:t>
            </a:r>
          </a:p>
        </p:txBody>
      </p:sp>
      <p:cxnSp>
        <p:nvCxnSpPr>
          <p:cNvPr id="189" name="Straight Connector 188">
            <a:extLst>
              <a:ext uri="{FF2B5EF4-FFF2-40B4-BE49-F238E27FC236}">
                <a16:creationId xmlns:a16="http://schemas.microsoft.com/office/drawing/2014/main" id="{4D9A761D-27EA-4F3F-9610-4A98022D930D}"/>
              </a:ext>
            </a:extLst>
          </p:cNvPr>
          <p:cNvCxnSpPr>
            <a:cxnSpLocks/>
          </p:cNvCxnSpPr>
          <p:nvPr/>
        </p:nvCxnSpPr>
        <p:spPr>
          <a:xfrm>
            <a:off x="4005444" y="3880292"/>
            <a:ext cx="972297" cy="11280"/>
          </a:xfrm>
          <a:prstGeom prst="line">
            <a:avLst/>
          </a:prstGeom>
        </p:spPr>
        <p:style>
          <a:lnRef idx="3">
            <a:schemeClr val="dk1"/>
          </a:lnRef>
          <a:fillRef idx="0">
            <a:schemeClr val="dk1"/>
          </a:fillRef>
          <a:effectRef idx="2">
            <a:schemeClr val="dk1"/>
          </a:effectRef>
          <a:fontRef idx="minor">
            <a:schemeClr val="tx1"/>
          </a:fontRef>
        </p:style>
      </p:cxnSp>
      <p:sp>
        <p:nvSpPr>
          <p:cNvPr id="190" name="TextBox 189">
            <a:extLst>
              <a:ext uri="{FF2B5EF4-FFF2-40B4-BE49-F238E27FC236}">
                <a16:creationId xmlns:a16="http://schemas.microsoft.com/office/drawing/2014/main" id="{0C2BB7B5-6FF2-4BDD-8FBB-6467A39F5932}"/>
              </a:ext>
            </a:extLst>
          </p:cNvPr>
          <p:cNvSpPr txBox="1"/>
          <p:nvPr/>
        </p:nvSpPr>
        <p:spPr>
          <a:xfrm>
            <a:off x="3998459" y="3354014"/>
            <a:ext cx="665857" cy="4921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6 6</a:t>
            </a:r>
          </a:p>
        </p:txBody>
      </p:sp>
      <p:cxnSp>
        <p:nvCxnSpPr>
          <p:cNvPr id="191" name="Straight Connector 190">
            <a:extLst>
              <a:ext uri="{FF2B5EF4-FFF2-40B4-BE49-F238E27FC236}">
                <a16:creationId xmlns:a16="http://schemas.microsoft.com/office/drawing/2014/main" id="{7FAB61A3-89A0-4AF0-89C2-14B4849A5CA1}"/>
              </a:ext>
            </a:extLst>
          </p:cNvPr>
          <p:cNvCxnSpPr>
            <a:cxnSpLocks/>
          </p:cNvCxnSpPr>
          <p:nvPr/>
        </p:nvCxnSpPr>
        <p:spPr>
          <a:xfrm>
            <a:off x="4311886" y="5083986"/>
            <a:ext cx="665857" cy="0"/>
          </a:xfrm>
          <a:prstGeom prst="line">
            <a:avLst/>
          </a:prstGeom>
        </p:spPr>
        <p:style>
          <a:lnRef idx="3">
            <a:schemeClr val="dk1"/>
          </a:lnRef>
          <a:fillRef idx="0">
            <a:schemeClr val="dk1"/>
          </a:fillRef>
          <a:effectRef idx="2">
            <a:schemeClr val="dk1"/>
          </a:effectRef>
          <a:fontRef idx="minor">
            <a:schemeClr val="tx1"/>
          </a:fontRef>
        </p:style>
      </p:cxnSp>
      <p:sp>
        <p:nvSpPr>
          <p:cNvPr id="192" name="TextBox 191">
            <a:extLst>
              <a:ext uri="{FF2B5EF4-FFF2-40B4-BE49-F238E27FC236}">
                <a16:creationId xmlns:a16="http://schemas.microsoft.com/office/drawing/2014/main" id="{2B476AFE-C6D2-4D3F-86ED-23FED0FB4142}"/>
              </a:ext>
            </a:extLst>
          </p:cNvPr>
          <p:cNvSpPr txBox="1"/>
          <p:nvPr/>
        </p:nvSpPr>
        <p:spPr>
          <a:xfrm>
            <a:off x="4228239" y="3958842"/>
            <a:ext cx="665857" cy="4921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56</a:t>
            </a:r>
          </a:p>
        </p:txBody>
      </p:sp>
      <p:sp>
        <p:nvSpPr>
          <p:cNvPr id="193" name="TextBox 192">
            <a:extLst>
              <a:ext uri="{FF2B5EF4-FFF2-40B4-BE49-F238E27FC236}">
                <a16:creationId xmlns:a16="http://schemas.microsoft.com/office/drawing/2014/main" id="{9621B865-5EC5-4A30-B739-F67DBAB4E96C}"/>
              </a:ext>
            </a:extLst>
          </p:cNvPr>
          <p:cNvSpPr txBox="1"/>
          <p:nvPr/>
        </p:nvSpPr>
        <p:spPr>
          <a:xfrm>
            <a:off x="4228238" y="4549676"/>
            <a:ext cx="665857" cy="4921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33</a:t>
            </a:r>
          </a:p>
        </p:txBody>
      </p:sp>
      <p:cxnSp>
        <p:nvCxnSpPr>
          <p:cNvPr id="194" name="Straight Connector 193">
            <a:extLst>
              <a:ext uri="{FF2B5EF4-FFF2-40B4-BE49-F238E27FC236}">
                <a16:creationId xmlns:a16="http://schemas.microsoft.com/office/drawing/2014/main" id="{C0D84FD8-7C1B-4B9A-9AAA-D6BE03FF7A4D}"/>
              </a:ext>
            </a:extLst>
          </p:cNvPr>
          <p:cNvCxnSpPr>
            <a:cxnSpLocks/>
          </p:cNvCxnSpPr>
          <p:nvPr/>
        </p:nvCxnSpPr>
        <p:spPr>
          <a:xfrm>
            <a:off x="4311886" y="6231184"/>
            <a:ext cx="665857" cy="0"/>
          </a:xfrm>
          <a:prstGeom prst="line">
            <a:avLst/>
          </a:prstGeom>
        </p:spPr>
        <p:style>
          <a:lnRef idx="3">
            <a:schemeClr val="dk1"/>
          </a:lnRef>
          <a:fillRef idx="0">
            <a:schemeClr val="dk1"/>
          </a:fillRef>
          <a:effectRef idx="2">
            <a:schemeClr val="dk1"/>
          </a:effectRef>
          <a:fontRef idx="minor">
            <a:schemeClr val="tx1"/>
          </a:fontRef>
        </p:style>
      </p:cxnSp>
      <p:sp>
        <p:nvSpPr>
          <p:cNvPr id="195" name="TextBox 194">
            <a:extLst>
              <a:ext uri="{FF2B5EF4-FFF2-40B4-BE49-F238E27FC236}">
                <a16:creationId xmlns:a16="http://schemas.microsoft.com/office/drawing/2014/main" id="{DB158BB2-F425-49A8-9490-D7513559127B}"/>
              </a:ext>
            </a:extLst>
          </p:cNvPr>
          <p:cNvSpPr txBox="1"/>
          <p:nvPr/>
        </p:nvSpPr>
        <p:spPr>
          <a:xfrm>
            <a:off x="6576982" y="2611584"/>
            <a:ext cx="1009478" cy="3006016"/>
          </a:xfrm>
          <a:prstGeom prst="rect">
            <a:avLst/>
          </a:prstGeom>
          <a:noFill/>
        </p:spPr>
        <p:txBody>
          <a:bodyPr wrap="square" rtlCol="0">
            <a:spAutoFit/>
          </a:bodyPr>
          <a:lstStyle/>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1 387</a:t>
            </a: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endPar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657</a:t>
            </a: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657</a:t>
            </a: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0</a:t>
            </a:r>
          </a:p>
        </p:txBody>
      </p:sp>
      <p:cxnSp>
        <p:nvCxnSpPr>
          <p:cNvPr id="196" name="Straight Connector 195">
            <a:extLst>
              <a:ext uri="{FF2B5EF4-FFF2-40B4-BE49-F238E27FC236}">
                <a16:creationId xmlns:a16="http://schemas.microsoft.com/office/drawing/2014/main" id="{4CB0A981-491C-4D5C-86C8-E6442149778A}"/>
              </a:ext>
            </a:extLst>
          </p:cNvPr>
          <p:cNvCxnSpPr>
            <a:cxnSpLocks/>
          </p:cNvCxnSpPr>
          <p:nvPr/>
        </p:nvCxnSpPr>
        <p:spPr>
          <a:xfrm>
            <a:off x="7763890" y="2718126"/>
            <a:ext cx="0" cy="1489685"/>
          </a:xfrm>
          <a:prstGeom prst="line">
            <a:avLst/>
          </a:prstGeom>
        </p:spPr>
        <p:style>
          <a:lnRef idx="3">
            <a:schemeClr val="dk1"/>
          </a:lnRef>
          <a:fillRef idx="0">
            <a:schemeClr val="dk1"/>
          </a:fillRef>
          <a:effectRef idx="2">
            <a:schemeClr val="dk1"/>
          </a:effectRef>
          <a:fontRef idx="minor">
            <a:schemeClr val="tx1"/>
          </a:fontRef>
        </p:style>
      </p:cxnSp>
      <p:cxnSp>
        <p:nvCxnSpPr>
          <p:cNvPr id="197" name="Straight Connector 196">
            <a:extLst>
              <a:ext uri="{FF2B5EF4-FFF2-40B4-BE49-F238E27FC236}">
                <a16:creationId xmlns:a16="http://schemas.microsoft.com/office/drawing/2014/main" id="{AF6BCC13-5D8F-4F18-BFFF-21D8BA00567F}"/>
              </a:ext>
            </a:extLst>
          </p:cNvPr>
          <p:cNvCxnSpPr>
            <a:cxnSpLocks/>
          </p:cNvCxnSpPr>
          <p:nvPr/>
        </p:nvCxnSpPr>
        <p:spPr>
          <a:xfrm>
            <a:off x="7763892" y="3177227"/>
            <a:ext cx="893959" cy="0"/>
          </a:xfrm>
          <a:prstGeom prst="line">
            <a:avLst/>
          </a:prstGeom>
        </p:spPr>
        <p:style>
          <a:lnRef idx="3">
            <a:schemeClr val="dk1"/>
          </a:lnRef>
          <a:fillRef idx="0">
            <a:schemeClr val="dk1"/>
          </a:fillRef>
          <a:effectRef idx="2">
            <a:schemeClr val="dk1"/>
          </a:effectRef>
          <a:fontRef idx="minor">
            <a:schemeClr val="tx1"/>
          </a:fontRef>
        </p:style>
      </p:cxnSp>
      <p:sp>
        <p:nvSpPr>
          <p:cNvPr id="198" name="TextBox 197">
            <a:extLst>
              <a:ext uri="{FF2B5EF4-FFF2-40B4-BE49-F238E27FC236}">
                <a16:creationId xmlns:a16="http://schemas.microsoft.com/office/drawing/2014/main" id="{49E85CE9-8BEC-41EF-A0A0-02AAEEE73128}"/>
              </a:ext>
            </a:extLst>
          </p:cNvPr>
          <p:cNvSpPr txBox="1"/>
          <p:nvPr/>
        </p:nvSpPr>
        <p:spPr>
          <a:xfrm>
            <a:off x="7777205" y="2718126"/>
            <a:ext cx="744410" cy="4921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73</a:t>
            </a:r>
          </a:p>
        </p:txBody>
      </p:sp>
      <p:sp>
        <p:nvSpPr>
          <p:cNvPr id="199" name="TextBox 198">
            <a:extLst>
              <a:ext uri="{FF2B5EF4-FFF2-40B4-BE49-F238E27FC236}">
                <a16:creationId xmlns:a16="http://schemas.microsoft.com/office/drawing/2014/main" id="{67300E3E-5321-4273-8DCE-0F284FA643C2}"/>
              </a:ext>
            </a:extLst>
          </p:cNvPr>
          <p:cNvSpPr txBox="1"/>
          <p:nvPr/>
        </p:nvSpPr>
        <p:spPr>
          <a:xfrm>
            <a:off x="7907590" y="3297005"/>
            <a:ext cx="750256" cy="4921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sym typeface="Arial"/>
              </a:rPr>
              <a:t>19</a:t>
            </a:r>
          </a:p>
        </p:txBody>
      </p:sp>
      <p:cxnSp>
        <p:nvCxnSpPr>
          <p:cNvPr id="200" name="Straight Connector 199">
            <a:extLst>
              <a:ext uri="{FF2B5EF4-FFF2-40B4-BE49-F238E27FC236}">
                <a16:creationId xmlns:a16="http://schemas.microsoft.com/office/drawing/2014/main" id="{E575624D-4A2A-43C6-9768-331C294584BA}"/>
              </a:ext>
            </a:extLst>
          </p:cNvPr>
          <p:cNvCxnSpPr>
            <a:cxnSpLocks/>
          </p:cNvCxnSpPr>
          <p:nvPr/>
        </p:nvCxnSpPr>
        <p:spPr>
          <a:xfrm>
            <a:off x="6614161" y="3852902"/>
            <a:ext cx="972297" cy="11280"/>
          </a:xfrm>
          <a:prstGeom prst="line">
            <a:avLst/>
          </a:prstGeom>
        </p:spPr>
        <p:style>
          <a:lnRef idx="3">
            <a:schemeClr val="dk1"/>
          </a:lnRef>
          <a:fillRef idx="0">
            <a:schemeClr val="dk1"/>
          </a:fillRef>
          <a:effectRef idx="2">
            <a:schemeClr val="dk1"/>
          </a:effectRef>
          <a:fontRef idx="minor">
            <a:schemeClr val="tx1"/>
          </a:fontRef>
        </p:style>
      </p:cxnSp>
      <p:sp>
        <p:nvSpPr>
          <p:cNvPr id="201" name="TextBox 200">
            <a:extLst>
              <a:ext uri="{FF2B5EF4-FFF2-40B4-BE49-F238E27FC236}">
                <a16:creationId xmlns:a16="http://schemas.microsoft.com/office/drawing/2014/main" id="{CFAC2406-A5D5-47CD-9F08-70F3BDE7A622}"/>
              </a:ext>
            </a:extLst>
          </p:cNvPr>
          <p:cNvSpPr txBox="1"/>
          <p:nvPr/>
        </p:nvSpPr>
        <p:spPr>
          <a:xfrm>
            <a:off x="6828653" y="3313042"/>
            <a:ext cx="665857" cy="4921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73</a:t>
            </a:r>
          </a:p>
        </p:txBody>
      </p:sp>
      <p:cxnSp>
        <p:nvCxnSpPr>
          <p:cNvPr id="202" name="Straight Connector 201">
            <a:extLst>
              <a:ext uri="{FF2B5EF4-FFF2-40B4-BE49-F238E27FC236}">
                <a16:creationId xmlns:a16="http://schemas.microsoft.com/office/drawing/2014/main" id="{44230B16-FBED-49F2-8D70-04945C5EFA18}"/>
              </a:ext>
            </a:extLst>
          </p:cNvPr>
          <p:cNvCxnSpPr>
            <a:cxnSpLocks/>
          </p:cNvCxnSpPr>
          <p:nvPr/>
        </p:nvCxnSpPr>
        <p:spPr>
          <a:xfrm>
            <a:off x="6920601" y="5056855"/>
            <a:ext cx="665857" cy="0"/>
          </a:xfrm>
          <a:prstGeom prst="line">
            <a:avLst/>
          </a:prstGeom>
        </p:spPr>
        <p:style>
          <a:lnRef idx="3">
            <a:schemeClr val="dk1"/>
          </a:lnRef>
          <a:fillRef idx="0">
            <a:schemeClr val="dk1"/>
          </a:fillRef>
          <a:effectRef idx="2">
            <a:schemeClr val="dk1"/>
          </a:effectRef>
          <a:fontRef idx="minor">
            <a:schemeClr val="tx1"/>
          </a:fontRef>
        </p:style>
      </p:cxnSp>
      <p:sp>
        <p:nvSpPr>
          <p:cNvPr id="203" name="TextBox 202">
            <a:extLst>
              <a:ext uri="{FF2B5EF4-FFF2-40B4-BE49-F238E27FC236}">
                <a16:creationId xmlns:a16="http://schemas.microsoft.com/office/drawing/2014/main" id="{2B0AD584-1559-47BF-A54C-524BCB2CCABB}"/>
              </a:ext>
            </a:extLst>
          </p:cNvPr>
          <p:cNvSpPr txBox="1"/>
          <p:nvPr/>
        </p:nvSpPr>
        <p:spPr>
          <a:xfrm>
            <a:off x="9119995" y="2652553"/>
            <a:ext cx="1009478" cy="3006016"/>
          </a:xfrm>
          <a:prstGeom prst="rect">
            <a:avLst/>
          </a:prstGeom>
          <a:noFill/>
        </p:spPr>
        <p:txBody>
          <a:bodyPr wrap="square" rtlCol="0">
            <a:spAutoFit/>
          </a:bodyPr>
          <a:lstStyle/>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1 045</a:t>
            </a: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endPar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145</a:t>
            </a: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144</a:t>
            </a: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1</a:t>
            </a:r>
          </a:p>
        </p:txBody>
      </p:sp>
      <p:cxnSp>
        <p:nvCxnSpPr>
          <p:cNvPr id="204" name="Straight Connector 203">
            <a:extLst>
              <a:ext uri="{FF2B5EF4-FFF2-40B4-BE49-F238E27FC236}">
                <a16:creationId xmlns:a16="http://schemas.microsoft.com/office/drawing/2014/main" id="{D3CFEE02-FBF4-436E-87CE-9BF0E0964FD9}"/>
              </a:ext>
            </a:extLst>
          </p:cNvPr>
          <p:cNvCxnSpPr>
            <a:cxnSpLocks/>
          </p:cNvCxnSpPr>
          <p:nvPr/>
        </p:nvCxnSpPr>
        <p:spPr>
          <a:xfrm>
            <a:off x="10306902" y="2759094"/>
            <a:ext cx="0" cy="1489685"/>
          </a:xfrm>
          <a:prstGeom prst="line">
            <a:avLst/>
          </a:prstGeom>
        </p:spPr>
        <p:style>
          <a:lnRef idx="3">
            <a:schemeClr val="dk1"/>
          </a:lnRef>
          <a:fillRef idx="0">
            <a:schemeClr val="dk1"/>
          </a:fillRef>
          <a:effectRef idx="2">
            <a:schemeClr val="dk1"/>
          </a:effectRef>
          <a:fontRef idx="minor">
            <a:schemeClr val="tx1"/>
          </a:fontRef>
        </p:style>
      </p:cxnSp>
      <p:cxnSp>
        <p:nvCxnSpPr>
          <p:cNvPr id="205" name="Straight Connector 204">
            <a:extLst>
              <a:ext uri="{FF2B5EF4-FFF2-40B4-BE49-F238E27FC236}">
                <a16:creationId xmlns:a16="http://schemas.microsoft.com/office/drawing/2014/main" id="{13D976BB-6DAE-4EB2-AFD6-2D38CE5BF05C}"/>
              </a:ext>
            </a:extLst>
          </p:cNvPr>
          <p:cNvCxnSpPr>
            <a:cxnSpLocks/>
          </p:cNvCxnSpPr>
          <p:nvPr/>
        </p:nvCxnSpPr>
        <p:spPr>
          <a:xfrm>
            <a:off x="10306904" y="3218197"/>
            <a:ext cx="893959" cy="0"/>
          </a:xfrm>
          <a:prstGeom prst="line">
            <a:avLst/>
          </a:prstGeom>
        </p:spPr>
        <p:style>
          <a:lnRef idx="3">
            <a:schemeClr val="dk1"/>
          </a:lnRef>
          <a:fillRef idx="0">
            <a:schemeClr val="dk1"/>
          </a:fillRef>
          <a:effectRef idx="2">
            <a:schemeClr val="dk1"/>
          </a:effectRef>
          <a:fontRef idx="minor">
            <a:schemeClr val="tx1"/>
          </a:fontRef>
        </p:style>
      </p:cxnSp>
      <p:sp>
        <p:nvSpPr>
          <p:cNvPr id="206" name="TextBox 205">
            <a:extLst>
              <a:ext uri="{FF2B5EF4-FFF2-40B4-BE49-F238E27FC236}">
                <a16:creationId xmlns:a16="http://schemas.microsoft.com/office/drawing/2014/main" id="{493362AF-156F-44BF-BCA1-5366961D343D}"/>
              </a:ext>
            </a:extLst>
          </p:cNvPr>
          <p:cNvSpPr txBox="1"/>
          <p:nvPr/>
        </p:nvSpPr>
        <p:spPr>
          <a:xfrm>
            <a:off x="10320217" y="2759095"/>
            <a:ext cx="744410" cy="4921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18</a:t>
            </a:r>
          </a:p>
        </p:txBody>
      </p:sp>
      <p:sp>
        <p:nvSpPr>
          <p:cNvPr id="207" name="TextBox 206">
            <a:extLst>
              <a:ext uri="{FF2B5EF4-FFF2-40B4-BE49-F238E27FC236}">
                <a16:creationId xmlns:a16="http://schemas.microsoft.com/office/drawing/2014/main" id="{4DEBAD71-E950-49A3-AE02-B76259CD9D10}"/>
              </a:ext>
            </a:extLst>
          </p:cNvPr>
          <p:cNvSpPr txBox="1"/>
          <p:nvPr/>
        </p:nvSpPr>
        <p:spPr>
          <a:xfrm>
            <a:off x="10450603" y="3337974"/>
            <a:ext cx="750256" cy="4921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sym typeface="Arial"/>
              </a:rPr>
              <a:t>58</a:t>
            </a:r>
          </a:p>
        </p:txBody>
      </p:sp>
      <p:cxnSp>
        <p:nvCxnSpPr>
          <p:cNvPr id="208" name="Straight Connector 207">
            <a:extLst>
              <a:ext uri="{FF2B5EF4-FFF2-40B4-BE49-F238E27FC236}">
                <a16:creationId xmlns:a16="http://schemas.microsoft.com/office/drawing/2014/main" id="{CD14D964-F990-4124-916D-DA03164C5809}"/>
              </a:ext>
            </a:extLst>
          </p:cNvPr>
          <p:cNvCxnSpPr>
            <a:cxnSpLocks/>
          </p:cNvCxnSpPr>
          <p:nvPr/>
        </p:nvCxnSpPr>
        <p:spPr>
          <a:xfrm>
            <a:off x="9157175" y="3893872"/>
            <a:ext cx="972297" cy="11280"/>
          </a:xfrm>
          <a:prstGeom prst="line">
            <a:avLst/>
          </a:prstGeom>
        </p:spPr>
        <p:style>
          <a:lnRef idx="3">
            <a:schemeClr val="dk1"/>
          </a:lnRef>
          <a:fillRef idx="0">
            <a:schemeClr val="dk1"/>
          </a:fillRef>
          <a:effectRef idx="2">
            <a:schemeClr val="dk1"/>
          </a:effectRef>
          <a:fontRef idx="minor">
            <a:schemeClr val="tx1"/>
          </a:fontRef>
        </p:style>
      </p:cxnSp>
      <p:sp>
        <p:nvSpPr>
          <p:cNvPr id="209" name="TextBox 208">
            <a:extLst>
              <a:ext uri="{FF2B5EF4-FFF2-40B4-BE49-F238E27FC236}">
                <a16:creationId xmlns:a16="http://schemas.microsoft.com/office/drawing/2014/main" id="{C8A73F41-80FB-4690-A89B-AFCA8B097AFA}"/>
              </a:ext>
            </a:extLst>
          </p:cNvPr>
          <p:cNvSpPr txBox="1"/>
          <p:nvPr/>
        </p:nvSpPr>
        <p:spPr>
          <a:xfrm>
            <a:off x="9392838" y="3368116"/>
            <a:ext cx="665857" cy="4921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90</a:t>
            </a:r>
          </a:p>
        </p:txBody>
      </p:sp>
      <p:cxnSp>
        <p:nvCxnSpPr>
          <p:cNvPr id="210" name="Straight Connector 209">
            <a:extLst>
              <a:ext uri="{FF2B5EF4-FFF2-40B4-BE49-F238E27FC236}">
                <a16:creationId xmlns:a16="http://schemas.microsoft.com/office/drawing/2014/main" id="{14DF0830-898D-448B-BEAF-AE67760406E4}"/>
              </a:ext>
            </a:extLst>
          </p:cNvPr>
          <p:cNvCxnSpPr>
            <a:cxnSpLocks/>
          </p:cNvCxnSpPr>
          <p:nvPr/>
        </p:nvCxnSpPr>
        <p:spPr>
          <a:xfrm>
            <a:off x="9463616" y="5097566"/>
            <a:ext cx="665857"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830831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73"/>
                                        </p:tgtEl>
                                        <p:attrNameLst>
                                          <p:attrName>style.visibility</p:attrName>
                                        </p:attrNameLst>
                                      </p:cBhvr>
                                      <p:to>
                                        <p:strVal val="visible"/>
                                      </p:to>
                                    </p:set>
                                    <p:animEffect transition="in" filter="blinds(horizontal)">
                                      <p:cBhvr>
                                        <p:cTn id="15" dur="500"/>
                                        <p:tgtEl>
                                          <p:spTgt spid="17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3" presetClass="entr" presetSubtype="10" fill="hold" nodeType="withEffect">
                                  <p:stCondLst>
                                    <p:cond delay="0"/>
                                  </p:stCondLst>
                                  <p:childTnLst>
                                    <p:set>
                                      <p:cBhvr>
                                        <p:cTn id="20" dur="1" fill="hold">
                                          <p:stCondLst>
                                            <p:cond delay="0"/>
                                          </p:stCondLst>
                                        </p:cTn>
                                        <p:tgtEl>
                                          <p:spTgt spid="174"/>
                                        </p:tgtEl>
                                        <p:attrNameLst>
                                          <p:attrName>style.visibility</p:attrName>
                                        </p:attrNameLst>
                                      </p:cBhvr>
                                      <p:to>
                                        <p:strVal val="visible"/>
                                      </p:to>
                                    </p:set>
                                    <p:animEffect transition="in" filter="blinds(horizontal)">
                                      <p:cBhvr>
                                        <p:cTn id="21" dur="500"/>
                                        <p:tgtEl>
                                          <p:spTgt spid="174"/>
                                        </p:tgtEl>
                                      </p:cBhvr>
                                    </p:animEffect>
                                  </p:childTnLst>
                                </p:cTn>
                              </p:par>
                              <p:par>
                                <p:cTn id="22" presetID="3" presetClass="entr" presetSubtype="10" fill="hold" nodeType="withEffect">
                                  <p:stCondLst>
                                    <p:cond delay="0"/>
                                  </p:stCondLst>
                                  <p:childTnLst>
                                    <p:set>
                                      <p:cBhvr>
                                        <p:cTn id="23" dur="1" fill="hold">
                                          <p:stCondLst>
                                            <p:cond delay="0"/>
                                          </p:stCondLst>
                                        </p:cTn>
                                        <p:tgtEl>
                                          <p:spTgt spid="175"/>
                                        </p:tgtEl>
                                        <p:attrNameLst>
                                          <p:attrName>style.visibility</p:attrName>
                                        </p:attrNameLst>
                                      </p:cBhvr>
                                      <p:to>
                                        <p:strVal val="visible"/>
                                      </p:to>
                                    </p:set>
                                    <p:animEffect transition="in" filter="blinds(horizontal)">
                                      <p:cBhvr>
                                        <p:cTn id="24" dur="500"/>
                                        <p:tgtEl>
                                          <p:spTgt spid="175"/>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176"/>
                                        </p:tgtEl>
                                        <p:attrNameLst>
                                          <p:attrName>style.visibility</p:attrName>
                                        </p:attrNameLst>
                                      </p:cBhvr>
                                      <p:to>
                                        <p:strVal val="visible"/>
                                      </p:to>
                                    </p:set>
                                    <p:animEffect transition="in" filter="blinds(horizontal)">
                                      <p:cBhvr>
                                        <p:cTn id="27" dur="500"/>
                                        <p:tgtEl>
                                          <p:spTgt spid="176"/>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177"/>
                                        </p:tgtEl>
                                        <p:attrNameLst>
                                          <p:attrName>style.visibility</p:attrName>
                                        </p:attrNameLst>
                                      </p:cBhvr>
                                      <p:to>
                                        <p:strVal val="visible"/>
                                      </p:to>
                                    </p:set>
                                    <p:animEffect transition="in" filter="blinds(horizontal)">
                                      <p:cBhvr>
                                        <p:cTn id="30" dur="500"/>
                                        <p:tgtEl>
                                          <p:spTgt spid="177"/>
                                        </p:tgtEl>
                                      </p:cBhvr>
                                    </p:animEffect>
                                  </p:childTnLst>
                                </p:cTn>
                              </p:par>
                              <p:par>
                                <p:cTn id="31" presetID="3" presetClass="entr" presetSubtype="10" fill="hold" nodeType="withEffect">
                                  <p:stCondLst>
                                    <p:cond delay="0"/>
                                  </p:stCondLst>
                                  <p:childTnLst>
                                    <p:set>
                                      <p:cBhvr>
                                        <p:cTn id="32" dur="1" fill="hold">
                                          <p:stCondLst>
                                            <p:cond delay="0"/>
                                          </p:stCondLst>
                                        </p:cTn>
                                        <p:tgtEl>
                                          <p:spTgt spid="178"/>
                                        </p:tgtEl>
                                        <p:attrNameLst>
                                          <p:attrName>style.visibility</p:attrName>
                                        </p:attrNameLst>
                                      </p:cBhvr>
                                      <p:to>
                                        <p:strVal val="visible"/>
                                      </p:to>
                                    </p:set>
                                    <p:animEffect transition="in" filter="blinds(horizontal)">
                                      <p:cBhvr>
                                        <p:cTn id="33" dur="500"/>
                                        <p:tgtEl>
                                          <p:spTgt spid="178"/>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179"/>
                                        </p:tgtEl>
                                        <p:attrNameLst>
                                          <p:attrName>style.visibility</p:attrName>
                                        </p:attrNameLst>
                                      </p:cBhvr>
                                      <p:to>
                                        <p:strVal val="visible"/>
                                      </p:to>
                                    </p:set>
                                    <p:animEffect transition="in" filter="blinds(horizontal)">
                                      <p:cBhvr>
                                        <p:cTn id="36" dur="500"/>
                                        <p:tgtEl>
                                          <p:spTgt spid="179"/>
                                        </p:tgtEl>
                                      </p:cBhvr>
                                    </p:animEffect>
                                  </p:childTnLst>
                                </p:cTn>
                              </p:par>
                              <p:par>
                                <p:cTn id="37" presetID="3" presetClass="entr" presetSubtype="10" fill="hold" nodeType="withEffect">
                                  <p:stCondLst>
                                    <p:cond delay="0"/>
                                  </p:stCondLst>
                                  <p:childTnLst>
                                    <p:set>
                                      <p:cBhvr>
                                        <p:cTn id="38" dur="1" fill="hold">
                                          <p:stCondLst>
                                            <p:cond delay="0"/>
                                          </p:stCondLst>
                                        </p:cTn>
                                        <p:tgtEl>
                                          <p:spTgt spid="180"/>
                                        </p:tgtEl>
                                        <p:attrNameLst>
                                          <p:attrName>style.visibility</p:attrName>
                                        </p:attrNameLst>
                                      </p:cBhvr>
                                      <p:to>
                                        <p:strVal val="visible"/>
                                      </p:to>
                                    </p:set>
                                    <p:animEffect transition="in" filter="blinds(horizontal)">
                                      <p:cBhvr>
                                        <p:cTn id="39" dur="500"/>
                                        <p:tgtEl>
                                          <p:spTgt spid="180"/>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181"/>
                                        </p:tgtEl>
                                        <p:attrNameLst>
                                          <p:attrName>style.visibility</p:attrName>
                                        </p:attrNameLst>
                                      </p:cBhvr>
                                      <p:to>
                                        <p:strVal val="visible"/>
                                      </p:to>
                                    </p:set>
                                    <p:animEffect transition="in" filter="blinds(horizontal)">
                                      <p:cBhvr>
                                        <p:cTn id="42" dur="500"/>
                                        <p:tgtEl>
                                          <p:spTgt spid="181"/>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182"/>
                                        </p:tgtEl>
                                        <p:attrNameLst>
                                          <p:attrName>style.visibility</p:attrName>
                                        </p:attrNameLst>
                                      </p:cBhvr>
                                      <p:to>
                                        <p:strVal val="visible"/>
                                      </p:to>
                                    </p:set>
                                    <p:animEffect transition="in" filter="blinds(horizontal)">
                                      <p:cBhvr>
                                        <p:cTn id="45" dur="500"/>
                                        <p:tgtEl>
                                          <p:spTgt spid="182"/>
                                        </p:tgtEl>
                                      </p:cBhvr>
                                    </p:animEffect>
                                  </p:childTnLst>
                                </p:cTn>
                              </p:par>
                              <p:par>
                                <p:cTn id="46" presetID="3" presetClass="entr" presetSubtype="10" fill="hold" nodeType="withEffect">
                                  <p:stCondLst>
                                    <p:cond delay="0"/>
                                  </p:stCondLst>
                                  <p:childTnLst>
                                    <p:set>
                                      <p:cBhvr>
                                        <p:cTn id="47" dur="1" fill="hold">
                                          <p:stCondLst>
                                            <p:cond delay="0"/>
                                          </p:stCondLst>
                                        </p:cTn>
                                        <p:tgtEl>
                                          <p:spTgt spid="183"/>
                                        </p:tgtEl>
                                        <p:attrNameLst>
                                          <p:attrName>style.visibility</p:attrName>
                                        </p:attrNameLst>
                                      </p:cBhvr>
                                      <p:to>
                                        <p:strVal val="visible"/>
                                      </p:to>
                                    </p:set>
                                    <p:animEffect transition="in" filter="blinds(horizontal)">
                                      <p:cBhvr>
                                        <p:cTn id="48" dur="500"/>
                                        <p:tgtEl>
                                          <p:spTgt spid="183"/>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184"/>
                                        </p:tgtEl>
                                        <p:attrNameLst>
                                          <p:attrName>style.visibility</p:attrName>
                                        </p:attrNameLst>
                                      </p:cBhvr>
                                      <p:to>
                                        <p:strVal val="visible"/>
                                      </p:to>
                                    </p:set>
                                    <p:animEffect transition="in" filter="blinds(horizontal)">
                                      <p:cBhvr>
                                        <p:cTn id="53" dur="500"/>
                                        <p:tgtEl>
                                          <p:spTgt spid="184"/>
                                        </p:tgtEl>
                                      </p:cBhvr>
                                    </p:animEffect>
                                  </p:childTnLst>
                                </p:cTn>
                              </p:par>
                              <p:par>
                                <p:cTn id="54" presetID="3" presetClass="entr" presetSubtype="10" fill="hold" nodeType="withEffect">
                                  <p:stCondLst>
                                    <p:cond delay="0"/>
                                  </p:stCondLst>
                                  <p:childTnLst>
                                    <p:set>
                                      <p:cBhvr>
                                        <p:cTn id="55" dur="1" fill="hold">
                                          <p:stCondLst>
                                            <p:cond delay="0"/>
                                          </p:stCondLst>
                                        </p:cTn>
                                        <p:tgtEl>
                                          <p:spTgt spid="185"/>
                                        </p:tgtEl>
                                        <p:attrNameLst>
                                          <p:attrName>style.visibility</p:attrName>
                                        </p:attrNameLst>
                                      </p:cBhvr>
                                      <p:to>
                                        <p:strVal val="visible"/>
                                      </p:to>
                                    </p:set>
                                    <p:animEffect transition="in" filter="blinds(horizontal)">
                                      <p:cBhvr>
                                        <p:cTn id="56" dur="500"/>
                                        <p:tgtEl>
                                          <p:spTgt spid="185"/>
                                        </p:tgtEl>
                                      </p:cBhvr>
                                    </p:animEffect>
                                  </p:childTnLst>
                                </p:cTn>
                              </p:par>
                              <p:par>
                                <p:cTn id="57" presetID="3" presetClass="entr" presetSubtype="10" fill="hold" nodeType="withEffect">
                                  <p:stCondLst>
                                    <p:cond delay="0"/>
                                  </p:stCondLst>
                                  <p:childTnLst>
                                    <p:set>
                                      <p:cBhvr>
                                        <p:cTn id="58" dur="1" fill="hold">
                                          <p:stCondLst>
                                            <p:cond delay="0"/>
                                          </p:stCondLst>
                                        </p:cTn>
                                        <p:tgtEl>
                                          <p:spTgt spid="186"/>
                                        </p:tgtEl>
                                        <p:attrNameLst>
                                          <p:attrName>style.visibility</p:attrName>
                                        </p:attrNameLst>
                                      </p:cBhvr>
                                      <p:to>
                                        <p:strVal val="visible"/>
                                      </p:to>
                                    </p:set>
                                    <p:animEffect transition="in" filter="blinds(horizontal)">
                                      <p:cBhvr>
                                        <p:cTn id="59" dur="500"/>
                                        <p:tgtEl>
                                          <p:spTgt spid="186"/>
                                        </p:tgtEl>
                                      </p:cBhvr>
                                    </p:animEffect>
                                  </p:childTnLst>
                                </p:cTn>
                              </p:par>
                              <p:par>
                                <p:cTn id="60" presetID="3" presetClass="entr" presetSubtype="10" fill="hold" grpId="0" nodeType="withEffect">
                                  <p:stCondLst>
                                    <p:cond delay="0"/>
                                  </p:stCondLst>
                                  <p:childTnLst>
                                    <p:set>
                                      <p:cBhvr>
                                        <p:cTn id="61" dur="1" fill="hold">
                                          <p:stCondLst>
                                            <p:cond delay="0"/>
                                          </p:stCondLst>
                                        </p:cTn>
                                        <p:tgtEl>
                                          <p:spTgt spid="187"/>
                                        </p:tgtEl>
                                        <p:attrNameLst>
                                          <p:attrName>style.visibility</p:attrName>
                                        </p:attrNameLst>
                                      </p:cBhvr>
                                      <p:to>
                                        <p:strVal val="visible"/>
                                      </p:to>
                                    </p:set>
                                    <p:animEffect transition="in" filter="blinds(horizontal)">
                                      <p:cBhvr>
                                        <p:cTn id="62" dur="500"/>
                                        <p:tgtEl>
                                          <p:spTgt spid="187"/>
                                        </p:tgtEl>
                                      </p:cBhvr>
                                    </p:animEffect>
                                  </p:childTnLst>
                                </p:cTn>
                              </p:par>
                              <p:par>
                                <p:cTn id="63" presetID="3" presetClass="entr" presetSubtype="10" fill="hold" grpId="0" nodeType="withEffect">
                                  <p:stCondLst>
                                    <p:cond delay="0"/>
                                  </p:stCondLst>
                                  <p:childTnLst>
                                    <p:set>
                                      <p:cBhvr>
                                        <p:cTn id="64" dur="1" fill="hold">
                                          <p:stCondLst>
                                            <p:cond delay="0"/>
                                          </p:stCondLst>
                                        </p:cTn>
                                        <p:tgtEl>
                                          <p:spTgt spid="188"/>
                                        </p:tgtEl>
                                        <p:attrNameLst>
                                          <p:attrName>style.visibility</p:attrName>
                                        </p:attrNameLst>
                                      </p:cBhvr>
                                      <p:to>
                                        <p:strVal val="visible"/>
                                      </p:to>
                                    </p:set>
                                    <p:animEffect transition="in" filter="blinds(horizontal)">
                                      <p:cBhvr>
                                        <p:cTn id="65" dur="500"/>
                                        <p:tgtEl>
                                          <p:spTgt spid="188"/>
                                        </p:tgtEl>
                                      </p:cBhvr>
                                    </p:animEffect>
                                  </p:childTnLst>
                                </p:cTn>
                              </p:par>
                              <p:par>
                                <p:cTn id="66" presetID="3" presetClass="entr" presetSubtype="10" fill="hold" nodeType="withEffect">
                                  <p:stCondLst>
                                    <p:cond delay="0"/>
                                  </p:stCondLst>
                                  <p:childTnLst>
                                    <p:set>
                                      <p:cBhvr>
                                        <p:cTn id="67" dur="1" fill="hold">
                                          <p:stCondLst>
                                            <p:cond delay="0"/>
                                          </p:stCondLst>
                                        </p:cTn>
                                        <p:tgtEl>
                                          <p:spTgt spid="189"/>
                                        </p:tgtEl>
                                        <p:attrNameLst>
                                          <p:attrName>style.visibility</p:attrName>
                                        </p:attrNameLst>
                                      </p:cBhvr>
                                      <p:to>
                                        <p:strVal val="visible"/>
                                      </p:to>
                                    </p:set>
                                    <p:animEffect transition="in" filter="blinds(horizontal)">
                                      <p:cBhvr>
                                        <p:cTn id="68" dur="500"/>
                                        <p:tgtEl>
                                          <p:spTgt spid="189"/>
                                        </p:tgtEl>
                                      </p:cBhvr>
                                    </p:animEffect>
                                  </p:childTnLst>
                                </p:cTn>
                              </p:par>
                              <p:par>
                                <p:cTn id="69" presetID="3" presetClass="entr" presetSubtype="10" fill="hold" grpId="0" nodeType="withEffect">
                                  <p:stCondLst>
                                    <p:cond delay="0"/>
                                  </p:stCondLst>
                                  <p:childTnLst>
                                    <p:set>
                                      <p:cBhvr>
                                        <p:cTn id="70" dur="1" fill="hold">
                                          <p:stCondLst>
                                            <p:cond delay="0"/>
                                          </p:stCondLst>
                                        </p:cTn>
                                        <p:tgtEl>
                                          <p:spTgt spid="190"/>
                                        </p:tgtEl>
                                        <p:attrNameLst>
                                          <p:attrName>style.visibility</p:attrName>
                                        </p:attrNameLst>
                                      </p:cBhvr>
                                      <p:to>
                                        <p:strVal val="visible"/>
                                      </p:to>
                                    </p:set>
                                    <p:animEffect transition="in" filter="blinds(horizontal)">
                                      <p:cBhvr>
                                        <p:cTn id="71" dur="500"/>
                                        <p:tgtEl>
                                          <p:spTgt spid="190"/>
                                        </p:tgtEl>
                                      </p:cBhvr>
                                    </p:animEffect>
                                  </p:childTnLst>
                                </p:cTn>
                              </p:par>
                              <p:par>
                                <p:cTn id="72" presetID="3" presetClass="entr" presetSubtype="10" fill="hold" nodeType="withEffect">
                                  <p:stCondLst>
                                    <p:cond delay="0"/>
                                  </p:stCondLst>
                                  <p:childTnLst>
                                    <p:set>
                                      <p:cBhvr>
                                        <p:cTn id="73" dur="1" fill="hold">
                                          <p:stCondLst>
                                            <p:cond delay="0"/>
                                          </p:stCondLst>
                                        </p:cTn>
                                        <p:tgtEl>
                                          <p:spTgt spid="191"/>
                                        </p:tgtEl>
                                        <p:attrNameLst>
                                          <p:attrName>style.visibility</p:attrName>
                                        </p:attrNameLst>
                                      </p:cBhvr>
                                      <p:to>
                                        <p:strVal val="visible"/>
                                      </p:to>
                                    </p:set>
                                    <p:animEffect transition="in" filter="blinds(horizontal)">
                                      <p:cBhvr>
                                        <p:cTn id="74" dur="500"/>
                                        <p:tgtEl>
                                          <p:spTgt spid="191"/>
                                        </p:tgtEl>
                                      </p:cBhvr>
                                    </p:animEffect>
                                  </p:childTnLst>
                                </p:cTn>
                              </p:par>
                              <p:par>
                                <p:cTn id="75" presetID="3" presetClass="entr" presetSubtype="10" fill="hold" grpId="0" nodeType="withEffect">
                                  <p:stCondLst>
                                    <p:cond delay="0"/>
                                  </p:stCondLst>
                                  <p:childTnLst>
                                    <p:set>
                                      <p:cBhvr>
                                        <p:cTn id="76" dur="1" fill="hold">
                                          <p:stCondLst>
                                            <p:cond delay="0"/>
                                          </p:stCondLst>
                                        </p:cTn>
                                        <p:tgtEl>
                                          <p:spTgt spid="192"/>
                                        </p:tgtEl>
                                        <p:attrNameLst>
                                          <p:attrName>style.visibility</p:attrName>
                                        </p:attrNameLst>
                                      </p:cBhvr>
                                      <p:to>
                                        <p:strVal val="visible"/>
                                      </p:to>
                                    </p:set>
                                    <p:animEffect transition="in" filter="blinds(horizontal)">
                                      <p:cBhvr>
                                        <p:cTn id="77" dur="500"/>
                                        <p:tgtEl>
                                          <p:spTgt spid="19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46"/>
                                        </p:tgtEl>
                                        <p:attrNameLst>
                                          <p:attrName>style.visibility</p:attrName>
                                        </p:attrNameLst>
                                      </p:cBhvr>
                                      <p:to>
                                        <p:strVal val="visible"/>
                                      </p:to>
                                    </p:set>
                                    <p:animEffect transition="in" filter="fade">
                                      <p:cBhvr>
                                        <p:cTn id="80" dur="500"/>
                                        <p:tgtEl>
                                          <p:spTgt spid="46"/>
                                        </p:tgtEl>
                                      </p:cBhvr>
                                    </p:animEffect>
                                  </p:childTnLst>
                                </p:cTn>
                              </p:par>
                              <p:par>
                                <p:cTn id="81" presetID="3" presetClass="entr" presetSubtype="10" fill="hold" grpId="0" nodeType="withEffect">
                                  <p:stCondLst>
                                    <p:cond delay="0"/>
                                  </p:stCondLst>
                                  <p:childTnLst>
                                    <p:set>
                                      <p:cBhvr>
                                        <p:cTn id="82" dur="1" fill="hold">
                                          <p:stCondLst>
                                            <p:cond delay="0"/>
                                          </p:stCondLst>
                                        </p:cTn>
                                        <p:tgtEl>
                                          <p:spTgt spid="193"/>
                                        </p:tgtEl>
                                        <p:attrNameLst>
                                          <p:attrName>style.visibility</p:attrName>
                                        </p:attrNameLst>
                                      </p:cBhvr>
                                      <p:to>
                                        <p:strVal val="visible"/>
                                      </p:to>
                                    </p:set>
                                    <p:animEffect transition="in" filter="blinds(horizontal)">
                                      <p:cBhvr>
                                        <p:cTn id="83" dur="500"/>
                                        <p:tgtEl>
                                          <p:spTgt spid="193"/>
                                        </p:tgtEl>
                                      </p:cBhvr>
                                    </p:animEffect>
                                  </p:childTnLst>
                                </p:cTn>
                              </p:par>
                              <p:par>
                                <p:cTn id="84" presetID="3" presetClass="entr" presetSubtype="10" fill="hold" nodeType="withEffect">
                                  <p:stCondLst>
                                    <p:cond delay="0"/>
                                  </p:stCondLst>
                                  <p:childTnLst>
                                    <p:set>
                                      <p:cBhvr>
                                        <p:cTn id="85" dur="1" fill="hold">
                                          <p:stCondLst>
                                            <p:cond delay="0"/>
                                          </p:stCondLst>
                                        </p:cTn>
                                        <p:tgtEl>
                                          <p:spTgt spid="194"/>
                                        </p:tgtEl>
                                        <p:attrNameLst>
                                          <p:attrName>style.visibility</p:attrName>
                                        </p:attrNameLst>
                                      </p:cBhvr>
                                      <p:to>
                                        <p:strVal val="visible"/>
                                      </p:to>
                                    </p:set>
                                    <p:animEffect transition="in" filter="blinds(horizontal)">
                                      <p:cBhvr>
                                        <p:cTn id="86" dur="500"/>
                                        <p:tgtEl>
                                          <p:spTgt spid="194"/>
                                        </p:tgtEl>
                                      </p:cBhvr>
                                    </p:animEffect>
                                  </p:childTnLst>
                                </p:cTn>
                              </p:par>
                            </p:childTnLst>
                          </p:cTn>
                        </p:par>
                      </p:childTnLst>
                    </p:cTn>
                  </p:par>
                  <p:par>
                    <p:cTn id="87" fill="hold">
                      <p:stCondLst>
                        <p:cond delay="indefinite"/>
                      </p:stCondLst>
                      <p:childTnLst>
                        <p:par>
                          <p:cTn id="88" fill="hold">
                            <p:stCondLst>
                              <p:cond delay="0"/>
                            </p:stCondLst>
                            <p:childTnLst>
                              <p:par>
                                <p:cTn id="89" presetID="3" presetClass="entr" presetSubtype="10" fill="hold" grpId="0" nodeType="clickEffect">
                                  <p:stCondLst>
                                    <p:cond delay="0"/>
                                  </p:stCondLst>
                                  <p:childTnLst>
                                    <p:set>
                                      <p:cBhvr>
                                        <p:cTn id="90" dur="1" fill="hold">
                                          <p:stCondLst>
                                            <p:cond delay="0"/>
                                          </p:stCondLst>
                                        </p:cTn>
                                        <p:tgtEl>
                                          <p:spTgt spid="195"/>
                                        </p:tgtEl>
                                        <p:attrNameLst>
                                          <p:attrName>style.visibility</p:attrName>
                                        </p:attrNameLst>
                                      </p:cBhvr>
                                      <p:to>
                                        <p:strVal val="visible"/>
                                      </p:to>
                                    </p:set>
                                    <p:animEffect transition="in" filter="blinds(horizontal)">
                                      <p:cBhvr>
                                        <p:cTn id="91" dur="500"/>
                                        <p:tgtEl>
                                          <p:spTgt spid="195"/>
                                        </p:tgtEl>
                                      </p:cBhvr>
                                    </p:animEffect>
                                  </p:childTnLst>
                                </p:cTn>
                              </p:par>
                              <p:par>
                                <p:cTn id="92" presetID="3" presetClass="entr" presetSubtype="10" fill="hold" nodeType="withEffect">
                                  <p:stCondLst>
                                    <p:cond delay="0"/>
                                  </p:stCondLst>
                                  <p:childTnLst>
                                    <p:set>
                                      <p:cBhvr>
                                        <p:cTn id="93" dur="1" fill="hold">
                                          <p:stCondLst>
                                            <p:cond delay="0"/>
                                          </p:stCondLst>
                                        </p:cTn>
                                        <p:tgtEl>
                                          <p:spTgt spid="196"/>
                                        </p:tgtEl>
                                        <p:attrNameLst>
                                          <p:attrName>style.visibility</p:attrName>
                                        </p:attrNameLst>
                                      </p:cBhvr>
                                      <p:to>
                                        <p:strVal val="visible"/>
                                      </p:to>
                                    </p:set>
                                    <p:animEffect transition="in" filter="blinds(horizontal)">
                                      <p:cBhvr>
                                        <p:cTn id="94" dur="500"/>
                                        <p:tgtEl>
                                          <p:spTgt spid="196"/>
                                        </p:tgtEl>
                                      </p:cBhvr>
                                    </p:animEffect>
                                  </p:childTnLst>
                                </p:cTn>
                              </p:par>
                              <p:par>
                                <p:cTn id="95" presetID="3" presetClass="entr" presetSubtype="10" fill="hold" nodeType="withEffect">
                                  <p:stCondLst>
                                    <p:cond delay="0"/>
                                  </p:stCondLst>
                                  <p:childTnLst>
                                    <p:set>
                                      <p:cBhvr>
                                        <p:cTn id="96" dur="1" fill="hold">
                                          <p:stCondLst>
                                            <p:cond delay="0"/>
                                          </p:stCondLst>
                                        </p:cTn>
                                        <p:tgtEl>
                                          <p:spTgt spid="197"/>
                                        </p:tgtEl>
                                        <p:attrNameLst>
                                          <p:attrName>style.visibility</p:attrName>
                                        </p:attrNameLst>
                                      </p:cBhvr>
                                      <p:to>
                                        <p:strVal val="visible"/>
                                      </p:to>
                                    </p:set>
                                    <p:animEffect transition="in" filter="blinds(horizontal)">
                                      <p:cBhvr>
                                        <p:cTn id="97" dur="500"/>
                                        <p:tgtEl>
                                          <p:spTgt spid="197"/>
                                        </p:tgtEl>
                                      </p:cBhvr>
                                    </p:animEffect>
                                  </p:childTnLst>
                                </p:cTn>
                              </p:par>
                              <p:par>
                                <p:cTn id="98" presetID="3" presetClass="entr" presetSubtype="10" fill="hold" grpId="0" nodeType="withEffect">
                                  <p:stCondLst>
                                    <p:cond delay="0"/>
                                  </p:stCondLst>
                                  <p:childTnLst>
                                    <p:set>
                                      <p:cBhvr>
                                        <p:cTn id="99" dur="1" fill="hold">
                                          <p:stCondLst>
                                            <p:cond delay="0"/>
                                          </p:stCondLst>
                                        </p:cTn>
                                        <p:tgtEl>
                                          <p:spTgt spid="198"/>
                                        </p:tgtEl>
                                        <p:attrNameLst>
                                          <p:attrName>style.visibility</p:attrName>
                                        </p:attrNameLst>
                                      </p:cBhvr>
                                      <p:to>
                                        <p:strVal val="visible"/>
                                      </p:to>
                                    </p:set>
                                    <p:animEffect transition="in" filter="blinds(horizontal)">
                                      <p:cBhvr>
                                        <p:cTn id="100" dur="500"/>
                                        <p:tgtEl>
                                          <p:spTgt spid="198"/>
                                        </p:tgtEl>
                                      </p:cBhvr>
                                    </p:animEffect>
                                  </p:childTnLst>
                                </p:cTn>
                              </p:par>
                              <p:par>
                                <p:cTn id="101" presetID="3" presetClass="entr" presetSubtype="10" fill="hold" grpId="0" nodeType="withEffect">
                                  <p:stCondLst>
                                    <p:cond delay="0"/>
                                  </p:stCondLst>
                                  <p:childTnLst>
                                    <p:set>
                                      <p:cBhvr>
                                        <p:cTn id="102" dur="1" fill="hold">
                                          <p:stCondLst>
                                            <p:cond delay="0"/>
                                          </p:stCondLst>
                                        </p:cTn>
                                        <p:tgtEl>
                                          <p:spTgt spid="199"/>
                                        </p:tgtEl>
                                        <p:attrNameLst>
                                          <p:attrName>style.visibility</p:attrName>
                                        </p:attrNameLst>
                                      </p:cBhvr>
                                      <p:to>
                                        <p:strVal val="visible"/>
                                      </p:to>
                                    </p:set>
                                    <p:animEffect transition="in" filter="blinds(horizontal)">
                                      <p:cBhvr>
                                        <p:cTn id="103" dur="500"/>
                                        <p:tgtEl>
                                          <p:spTgt spid="199"/>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47"/>
                                        </p:tgtEl>
                                        <p:attrNameLst>
                                          <p:attrName>style.visibility</p:attrName>
                                        </p:attrNameLst>
                                      </p:cBhvr>
                                      <p:to>
                                        <p:strVal val="visible"/>
                                      </p:to>
                                    </p:set>
                                    <p:animEffect transition="in" filter="fade">
                                      <p:cBhvr>
                                        <p:cTn id="106" dur="500"/>
                                        <p:tgtEl>
                                          <p:spTgt spid="47"/>
                                        </p:tgtEl>
                                      </p:cBhvr>
                                    </p:animEffect>
                                  </p:childTnLst>
                                </p:cTn>
                              </p:par>
                              <p:par>
                                <p:cTn id="107" presetID="3" presetClass="entr" presetSubtype="10" fill="hold" nodeType="withEffect">
                                  <p:stCondLst>
                                    <p:cond delay="0"/>
                                  </p:stCondLst>
                                  <p:childTnLst>
                                    <p:set>
                                      <p:cBhvr>
                                        <p:cTn id="108" dur="1" fill="hold">
                                          <p:stCondLst>
                                            <p:cond delay="0"/>
                                          </p:stCondLst>
                                        </p:cTn>
                                        <p:tgtEl>
                                          <p:spTgt spid="200"/>
                                        </p:tgtEl>
                                        <p:attrNameLst>
                                          <p:attrName>style.visibility</p:attrName>
                                        </p:attrNameLst>
                                      </p:cBhvr>
                                      <p:to>
                                        <p:strVal val="visible"/>
                                      </p:to>
                                    </p:set>
                                    <p:animEffect transition="in" filter="blinds(horizontal)">
                                      <p:cBhvr>
                                        <p:cTn id="109" dur="500"/>
                                        <p:tgtEl>
                                          <p:spTgt spid="200"/>
                                        </p:tgtEl>
                                      </p:cBhvr>
                                    </p:animEffect>
                                  </p:childTnLst>
                                </p:cTn>
                              </p:par>
                              <p:par>
                                <p:cTn id="110" presetID="3" presetClass="entr" presetSubtype="10" fill="hold" grpId="0" nodeType="withEffect">
                                  <p:stCondLst>
                                    <p:cond delay="0"/>
                                  </p:stCondLst>
                                  <p:childTnLst>
                                    <p:set>
                                      <p:cBhvr>
                                        <p:cTn id="111" dur="1" fill="hold">
                                          <p:stCondLst>
                                            <p:cond delay="0"/>
                                          </p:stCondLst>
                                        </p:cTn>
                                        <p:tgtEl>
                                          <p:spTgt spid="201"/>
                                        </p:tgtEl>
                                        <p:attrNameLst>
                                          <p:attrName>style.visibility</p:attrName>
                                        </p:attrNameLst>
                                      </p:cBhvr>
                                      <p:to>
                                        <p:strVal val="visible"/>
                                      </p:to>
                                    </p:set>
                                    <p:animEffect transition="in" filter="blinds(horizontal)">
                                      <p:cBhvr>
                                        <p:cTn id="112" dur="500"/>
                                        <p:tgtEl>
                                          <p:spTgt spid="201"/>
                                        </p:tgtEl>
                                      </p:cBhvr>
                                    </p:animEffect>
                                  </p:childTnLst>
                                </p:cTn>
                              </p:par>
                              <p:par>
                                <p:cTn id="113" presetID="3" presetClass="entr" presetSubtype="10" fill="hold" nodeType="withEffect">
                                  <p:stCondLst>
                                    <p:cond delay="0"/>
                                  </p:stCondLst>
                                  <p:childTnLst>
                                    <p:set>
                                      <p:cBhvr>
                                        <p:cTn id="114" dur="1" fill="hold">
                                          <p:stCondLst>
                                            <p:cond delay="0"/>
                                          </p:stCondLst>
                                        </p:cTn>
                                        <p:tgtEl>
                                          <p:spTgt spid="202"/>
                                        </p:tgtEl>
                                        <p:attrNameLst>
                                          <p:attrName>style.visibility</p:attrName>
                                        </p:attrNameLst>
                                      </p:cBhvr>
                                      <p:to>
                                        <p:strVal val="visible"/>
                                      </p:to>
                                    </p:set>
                                    <p:animEffect transition="in" filter="blinds(horizontal)">
                                      <p:cBhvr>
                                        <p:cTn id="115" dur="500"/>
                                        <p:tgtEl>
                                          <p:spTgt spid="202"/>
                                        </p:tgtEl>
                                      </p:cBhvr>
                                    </p:animEffect>
                                  </p:childTnLst>
                                </p:cTn>
                              </p:par>
                            </p:childTnLst>
                          </p:cTn>
                        </p:par>
                      </p:childTnLst>
                    </p:cTn>
                  </p:par>
                  <p:par>
                    <p:cTn id="116" fill="hold">
                      <p:stCondLst>
                        <p:cond delay="indefinite"/>
                      </p:stCondLst>
                      <p:childTnLst>
                        <p:par>
                          <p:cTn id="117" fill="hold">
                            <p:stCondLst>
                              <p:cond delay="0"/>
                            </p:stCondLst>
                            <p:childTnLst>
                              <p:par>
                                <p:cTn id="118" presetID="3" presetClass="entr" presetSubtype="10" fill="hold" grpId="0" nodeType="clickEffect">
                                  <p:stCondLst>
                                    <p:cond delay="0"/>
                                  </p:stCondLst>
                                  <p:childTnLst>
                                    <p:set>
                                      <p:cBhvr>
                                        <p:cTn id="119" dur="1" fill="hold">
                                          <p:stCondLst>
                                            <p:cond delay="0"/>
                                          </p:stCondLst>
                                        </p:cTn>
                                        <p:tgtEl>
                                          <p:spTgt spid="203"/>
                                        </p:tgtEl>
                                        <p:attrNameLst>
                                          <p:attrName>style.visibility</p:attrName>
                                        </p:attrNameLst>
                                      </p:cBhvr>
                                      <p:to>
                                        <p:strVal val="visible"/>
                                      </p:to>
                                    </p:set>
                                    <p:animEffect transition="in" filter="blinds(horizontal)">
                                      <p:cBhvr>
                                        <p:cTn id="120" dur="500"/>
                                        <p:tgtEl>
                                          <p:spTgt spid="203"/>
                                        </p:tgtEl>
                                      </p:cBhvr>
                                    </p:animEffect>
                                  </p:childTnLst>
                                </p:cTn>
                              </p:par>
                              <p:par>
                                <p:cTn id="121" presetID="3" presetClass="entr" presetSubtype="10" fill="hold" nodeType="withEffect">
                                  <p:stCondLst>
                                    <p:cond delay="0"/>
                                  </p:stCondLst>
                                  <p:childTnLst>
                                    <p:set>
                                      <p:cBhvr>
                                        <p:cTn id="122" dur="1" fill="hold">
                                          <p:stCondLst>
                                            <p:cond delay="0"/>
                                          </p:stCondLst>
                                        </p:cTn>
                                        <p:tgtEl>
                                          <p:spTgt spid="204"/>
                                        </p:tgtEl>
                                        <p:attrNameLst>
                                          <p:attrName>style.visibility</p:attrName>
                                        </p:attrNameLst>
                                      </p:cBhvr>
                                      <p:to>
                                        <p:strVal val="visible"/>
                                      </p:to>
                                    </p:set>
                                    <p:animEffect transition="in" filter="blinds(horizontal)">
                                      <p:cBhvr>
                                        <p:cTn id="123" dur="500"/>
                                        <p:tgtEl>
                                          <p:spTgt spid="204"/>
                                        </p:tgtEl>
                                      </p:cBhvr>
                                    </p:animEffect>
                                  </p:childTnLst>
                                </p:cTn>
                              </p:par>
                              <p:par>
                                <p:cTn id="124" presetID="3" presetClass="entr" presetSubtype="10" fill="hold" nodeType="withEffect">
                                  <p:stCondLst>
                                    <p:cond delay="0"/>
                                  </p:stCondLst>
                                  <p:childTnLst>
                                    <p:set>
                                      <p:cBhvr>
                                        <p:cTn id="125" dur="1" fill="hold">
                                          <p:stCondLst>
                                            <p:cond delay="0"/>
                                          </p:stCondLst>
                                        </p:cTn>
                                        <p:tgtEl>
                                          <p:spTgt spid="205"/>
                                        </p:tgtEl>
                                        <p:attrNameLst>
                                          <p:attrName>style.visibility</p:attrName>
                                        </p:attrNameLst>
                                      </p:cBhvr>
                                      <p:to>
                                        <p:strVal val="visible"/>
                                      </p:to>
                                    </p:set>
                                    <p:animEffect transition="in" filter="blinds(horizontal)">
                                      <p:cBhvr>
                                        <p:cTn id="126" dur="500"/>
                                        <p:tgtEl>
                                          <p:spTgt spid="205"/>
                                        </p:tgtEl>
                                      </p:cBhvr>
                                    </p:animEffect>
                                  </p:childTnLst>
                                </p:cTn>
                              </p:par>
                              <p:par>
                                <p:cTn id="127" presetID="3" presetClass="entr" presetSubtype="10" fill="hold" grpId="0" nodeType="withEffect">
                                  <p:stCondLst>
                                    <p:cond delay="0"/>
                                  </p:stCondLst>
                                  <p:childTnLst>
                                    <p:set>
                                      <p:cBhvr>
                                        <p:cTn id="128" dur="1" fill="hold">
                                          <p:stCondLst>
                                            <p:cond delay="0"/>
                                          </p:stCondLst>
                                        </p:cTn>
                                        <p:tgtEl>
                                          <p:spTgt spid="206"/>
                                        </p:tgtEl>
                                        <p:attrNameLst>
                                          <p:attrName>style.visibility</p:attrName>
                                        </p:attrNameLst>
                                      </p:cBhvr>
                                      <p:to>
                                        <p:strVal val="visible"/>
                                      </p:to>
                                    </p:set>
                                    <p:animEffect transition="in" filter="blinds(horizontal)">
                                      <p:cBhvr>
                                        <p:cTn id="129" dur="500"/>
                                        <p:tgtEl>
                                          <p:spTgt spid="206"/>
                                        </p:tgtEl>
                                      </p:cBhvr>
                                    </p:animEffect>
                                  </p:childTnLst>
                                </p:cTn>
                              </p:par>
                              <p:par>
                                <p:cTn id="130" presetID="3" presetClass="entr" presetSubtype="10" fill="hold" grpId="0" nodeType="withEffect">
                                  <p:stCondLst>
                                    <p:cond delay="0"/>
                                  </p:stCondLst>
                                  <p:childTnLst>
                                    <p:set>
                                      <p:cBhvr>
                                        <p:cTn id="131" dur="1" fill="hold">
                                          <p:stCondLst>
                                            <p:cond delay="0"/>
                                          </p:stCondLst>
                                        </p:cTn>
                                        <p:tgtEl>
                                          <p:spTgt spid="207"/>
                                        </p:tgtEl>
                                        <p:attrNameLst>
                                          <p:attrName>style.visibility</p:attrName>
                                        </p:attrNameLst>
                                      </p:cBhvr>
                                      <p:to>
                                        <p:strVal val="visible"/>
                                      </p:to>
                                    </p:set>
                                    <p:animEffect transition="in" filter="blinds(horizontal)">
                                      <p:cBhvr>
                                        <p:cTn id="132" dur="500"/>
                                        <p:tgtEl>
                                          <p:spTgt spid="207"/>
                                        </p:tgtEl>
                                      </p:cBhvr>
                                    </p:animEffect>
                                  </p:childTnLst>
                                </p:cTn>
                              </p:par>
                              <p:par>
                                <p:cTn id="133" presetID="3" presetClass="entr" presetSubtype="10" fill="hold" nodeType="withEffect">
                                  <p:stCondLst>
                                    <p:cond delay="0"/>
                                  </p:stCondLst>
                                  <p:childTnLst>
                                    <p:set>
                                      <p:cBhvr>
                                        <p:cTn id="134" dur="1" fill="hold">
                                          <p:stCondLst>
                                            <p:cond delay="0"/>
                                          </p:stCondLst>
                                        </p:cTn>
                                        <p:tgtEl>
                                          <p:spTgt spid="208"/>
                                        </p:tgtEl>
                                        <p:attrNameLst>
                                          <p:attrName>style.visibility</p:attrName>
                                        </p:attrNameLst>
                                      </p:cBhvr>
                                      <p:to>
                                        <p:strVal val="visible"/>
                                      </p:to>
                                    </p:set>
                                    <p:animEffect transition="in" filter="blinds(horizontal)">
                                      <p:cBhvr>
                                        <p:cTn id="135" dur="500"/>
                                        <p:tgtEl>
                                          <p:spTgt spid="208"/>
                                        </p:tgtEl>
                                      </p:cBhvr>
                                    </p:animEffect>
                                  </p:childTnLst>
                                </p:cTn>
                              </p:par>
                              <p:par>
                                <p:cTn id="136" presetID="3" presetClass="entr" presetSubtype="10" fill="hold" grpId="0" nodeType="withEffect">
                                  <p:stCondLst>
                                    <p:cond delay="0"/>
                                  </p:stCondLst>
                                  <p:childTnLst>
                                    <p:set>
                                      <p:cBhvr>
                                        <p:cTn id="137" dur="1" fill="hold">
                                          <p:stCondLst>
                                            <p:cond delay="0"/>
                                          </p:stCondLst>
                                        </p:cTn>
                                        <p:tgtEl>
                                          <p:spTgt spid="209"/>
                                        </p:tgtEl>
                                        <p:attrNameLst>
                                          <p:attrName>style.visibility</p:attrName>
                                        </p:attrNameLst>
                                      </p:cBhvr>
                                      <p:to>
                                        <p:strVal val="visible"/>
                                      </p:to>
                                    </p:set>
                                    <p:animEffect transition="in" filter="blinds(horizontal)">
                                      <p:cBhvr>
                                        <p:cTn id="138" dur="500"/>
                                        <p:tgtEl>
                                          <p:spTgt spid="209"/>
                                        </p:tgtEl>
                                      </p:cBhvr>
                                    </p:animEffect>
                                  </p:childTnLst>
                                </p:cTn>
                              </p:par>
                              <p:par>
                                <p:cTn id="139" presetID="3" presetClass="entr" presetSubtype="10" fill="hold" nodeType="withEffect">
                                  <p:stCondLst>
                                    <p:cond delay="0"/>
                                  </p:stCondLst>
                                  <p:childTnLst>
                                    <p:set>
                                      <p:cBhvr>
                                        <p:cTn id="140" dur="1" fill="hold">
                                          <p:stCondLst>
                                            <p:cond delay="0"/>
                                          </p:stCondLst>
                                        </p:cTn>
                                        <p:tgtEl>
                                          <p:spTgt spid="210"/>
                                        </p:tgtEl>
                                        <p:attrNameLst>
                                          <p:attrName>style.visibility</p:attrName>
                                        </p:attrNameLst>
                                      </p:cBhvr>
                                      <p:to>
                                        <p:strVal val="visible"/>
                                      </p:to>
                                    </p:set>
                                    <p:animEffect transition="in" filter="blinds(horizontal)">
                                      <p:cBhvr>
                                        <p:cTn id="141" dur="500"/>
                                        <p:tgtEl>
                                          <p:spTgt spid="210"/>
                                        </p:tgtEl>
                                      </p:cBhvr>
                                    </p:animEffect>
                                  </p:childTnLst>
                                </p:cTn>
                              </p:par>
                              <p:par>
                                <p:cTn id="142" presetID="10" presetClass="entr" presetSubtype="0" fill="hold" grpId="0" nodeType="withEffect">
                                  <p:stCondLst>
                                    <p:cond delay="0"/>
                                  </p:stCondLst>
                                  <p:childTnLst>
                                    <p:set>
                                      <p:cBhvr>
                                        <p:cTn id="143" dur="1" fill="hold">
                                          <p:stCondLst>
                                            <p:cond delay="0"/>
                                          </p:stCondLst>
                                        </p:cTn>
                                        <p:tgtEl>
                                          <p:spTgt spid="48"/>
                                        </p:tgtEl>
                                        <p:attrNameLst>
                                          <p:attrName>style.visibility</p:attrName>
                                        </p:attrNameLst>
                                      </p:cBhvr>
                                      <p:to>
                                        <p:strVal val="visible"/>
                                      </p:to>
                                    </p:set>
                                    <p:animEffect transition="in" filter="fade">
                                      <p:cBhvr>
                                        <p:cTn id="144"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6" grpId="0" animBg="1"/>
      <p:bldP spid="4" grpId="0" animBg="1"/>
      <p:bldP spid="30" grpId="0"/>
      <p:bldP spid="173" grpId="0"/>
      <p:bldP spid="176" grpId="0"/>
      <p:bldP spid="177" grpId="0"/>
      <p:bldP spid="179" grpId="0"/>
      <p:bldP spid="181" grpId="0"/>
      <p:bldP spid="182" grpId="0"/>
      <p:bldP spid="184" grpId="0"/>
      <p:bldP spid="187" grpId="0"/>
      <p:bldP spid="188" grpId="0"/>
      <p:bldP spid="190" grpId="0"/>
      <p:bldP spid="192" grpId="0"/>
      <p:bldP spid="193" grpId="0"/>
      <p:bldP spid="195" grpId="0"/>
      <p:bldP spid="198" grpId="0"/>
      <p:bldP spid="199" grpId="0"/>
      <p:bldP spid="201" grpId="0"/>
      <p:bldP spid="203" grpId="0"/>
      <p:bldP spid="206" grpId="0"/>
      <p:bldP spid="207" grpId="0"/>
      <p:bldP spid="20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609600" y="1676400"/>
            <a:ext cx="640080" cy="457200"/>
          </a:xfrm>
          <a:prstGeom prst="roundRect">
            <a:avLst>
              <a:gd name="adj" fmla="val 11163"/>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04</a:t>
            </a:r>
          </a:p>
        </p:txBody>
      </p:sp>
      <p:sp>
        <p:nvSpPr>
          <p:cNvPr id="3" name="TextBox 2">
            <a:extLst>
              <a:ext uri="{FF2B5EF4-FFF2-40B4-BE49-F238E27FC236}">
                <a16:creationId xmlns:a16="http://schemas.microsoft.com/office/drawing/2014/main" id="{9CCE4AAE-802D-2A1C-CF78-C08FCD693EF5}"/>
              </a:ext>
            </a:extLst>
          </p:cNvPr>
          <p:cNvSpPr txBox="1"/>
          <p:nvPr/>
        </p:nvSpPr>
        <p:spPr>
          <a:xfrm>
            <a:off x="1283935" y="1573884"/>
            <a:ext cx="10749292" cy="2912079"/>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1000"/>
              </a:spcAft>
              <a:buClr>
                <a:srgbClr val="000000"/>
              </a:buClr>
              <a:buSzTx/>
              <a:buFont typeface="Arial"/>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Cuộc thi Marathon quốc tế đầu tiên của Việt Nam được tổ chức tại Thành phố Hồ Chí Minh vào tháng 2 năm 1992. Năm 2021, cuộc thi thu hút khoảng 10 000 vận động viên tham gia. Biết rằng, năm 2021 có số vận động viên tham gia tăng gấp 40 lần so với năm 1992. </a:t>
            </a:r>
          </a:p>
          <a:p>
            <a:pPr marL="0" marR="0" lvl="0" indent="0" algn="just" defTabSz="914400" rtl="0" eaLnBrk="1" fontAlgn="auto" latinLnBrk="0" hangingPunct="1">
              <a:lnSpc>
                <a:spcPct val="150000"/>
              </a:lnSpc>
              <a:spcBef>
                <a:spcPts val="0"/>
              </a:spcBef>
              <a:spcAft>
                <a:spcPts val="1000"/>
              </a:spcAft>
              <a:buClr>
                <a:srgbClr val="000000"/>
              </a:buClr>
              <a:buSzTx/>
              <a:buFont typeface="Arial"/>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Hỏi năm 1992 có khoảng bao nhiêu vận động viên tham gia cuộc thi? </a:t>
            </a:r>
          </a:p>
        </p:txBody>
      </p:sp>
      <p:pic>
        <p:nvPicPr>
          <p:cNvPr id="5" name="Picture 4">
            <a:extLst>
              <a:ext uri="{FF2B5EF4-FFF2-40B4-BE49-F238E27FC236}">
                <a16:creationId xmlns:a16="http://schemas.microsoft.com/office/drawing/2014/main" id="{0C3B45E3-9DC1-4B15-A1EB-27CC47F45E3D}"/>
              </a:ext>
            </a:extLst>
          </p:cNvPr>
          <p:cNvPicPr>
            <a:picLocks noChangeAspect="1"/>
          </p:cNvPicPr>
          <p:nvPr/>
        </p:nvPicPr>
        <p:blipFill rotWithShape="1">
          <a:blip r:embed="rId4">
            <a:extLst>
              <a:ext uri="{28A0092B-C50C-407E-A947-70E740481C1C}">
                <a14:useLocalDpi xmlns:a14="http://schemas.microsoft.com/office/drawing/2010/main" val="0"/>
              </a:ext>
            </a:extLst>
          </a:blip>
          <a:srcRect t="35730" r="46078" b="18955"/>
          <a:stretch/>
        </p:blipFill>
        <p:spPr>
          <a:xfrm>
            <a:off x="1868105" y="4597848"/>
            <a:ext cx="4724896" cy="2233587"/>
          </a:xfrm>
          <a:prstGeom prst="rect">
            <a:avLst/>
          </a:prstGeom>
        </p:spPr>
      </p:pic>
      <p:sp>
        <p:nvSpPr>
          <p:cNvPr id="6" name="Freeform 29">
            <a:extLst>
              <a:ext uri="{FF2B5EF4-FFF2-40B4-BE49-F238E27FC236}">
                <a16:creationId xmlns:a16="http://schemas.microsoft.com/office/drawing/2014/main" id="{294E0B38-DD21-42E1-838A-E085D840DA5E}"/>
              </a:ext>
            </a:extLst>
          </p:cNvPr>
          <p:cNvSpPr/>
          <p:nvPr/>
        </p:nvSpPr>
        <p:spPr>
          <a:xfrm rot="120324">
            <a:off x="6937447" y="850902"/>
            <a:ext cx="4822328" cy="638802"/>
          </a:xfrm>
          <a:custGeom>
            <a:avLst/>
            <a:gdLst/>
            <a:ahLst/>
            <a:cxnLst/>
            <a:rect l="l" t="t" r="r" b="b"/>
            <a:pathLst>
              <a:path w="4189793" h="1081728">
                <a:moveTo>
                  <a:pt x="0" y="0"/>
                </a:moveTo>
                <a:lnTo>
                  <a:pt x="4189794" y="0"/>
                </a:lnTo>
                <a:lnTo>
                  <a:pt x="4189794" y="1081729"/>
                </a:lnTo>
                <a:lnTo>
                  <a:pt x="0" y="1081729"/>
                </a:lnTo>
                <a:lnTo>
                  <a:pt x="0" y="0"/>
                </a:lnTo>
                <a:close/>
              </a:path>
            </a:pathLst>
          </a:custGeom>
          <a:blipFill>
            <a:blip r:embed="rId5">
              <a:extLst>
                <a:ext uri="{96DAC541-7B7A-43D3-8B79-37D633B846F1}">
                  <asvg:svgBlip xmlns:asvg="http://schemas.microsoft.com/office/drawing/2016/SVG/main" r:embed="rId6"/>
                </a:ext>
              </a:extLst>
            </a:blip>
            <a:stretch>
              <a:fillRect/>
            </a:stretch>
          </a:blipFill>
          <a:ln>
            <a:noFill/>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VN" sz="708" b="0" i="0" u="none" strike="noStrike" kern="0" cap="none" spc="0" normalizeH="0" baseline="0" noProof="0">
              <a:ln>
                <a:noFill/>
              </a:ln>
              <a:solidFill>
                <a:srgbClr val="000000"/>
              </a:solidFill>
              <a:effectLst/>
              <a:uLnTx/>
              <a:uFillTx/>
              <a:latin typeface="Arial"/>
              <a:cs typeface="Arial"/>
              <a:sym typeface="Arial"/>
            </a:endParaRPr>
          </a:p>
        </p:txBody>
      </p:sp>
      <p:sp>
        <p:nvSpPr>
          <p:cNvPr id="8" name="TextBox 4">
            <a:extLst>
              <a:ext uri="{FF2B5EF4-FFF2-40B4-BE49-F238E27FC236}">
                <a16:creationId xmlns:a16="http://schemas.microsoft.com/office/drawing/2014/main" id="{784946AE-2FA8-46A9-A7E7-7F9B7C8E0425}"/>
              </a:ext>
            </a:extLst>
          </p:cNvPr>
          <p:cNvSpPr txBox="1"/>
          <p:nvPr/>
        </p:nvSpPr>
        <p:spPr>
          <a:xfrm>
            <a:off x="7338779" y="868146"/>
            <a:ext cx="4019664" cy="521874"/>
          </a:xfrm>
          <a:prstGeom prst="rect">
            <a:avLst/>
          </a:prstGeom>
        </p:spPr>
        <p:txBody>
          <a:bodyPr wrap="square" lIns="0" tIns="0" rIns="0" bIns="0" rtlCol="0" anchor="t">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598" b="1" i="0" u="none" strike="noStrike" kern="0" cap="none" spc="0" normalizeH="0" baseline="0" noProof="0" dirty="0">
                <a:ln>
                  <a:noFill/>
                </a:ln>
                <a:solidFill>
                  <a:srgbClr val="292524"/>
                </a:solidFill>
                <a:effectLst/>
                <a:uLnTx/>
                <a:uFillTx/>
                <a:latin typeface="UTM Avo" panose="02040603050506020204" pitchFamily="18" charset="0"/>
                <a:cs typeface="Arial" panose="020B0604020202020204" pitchFamily="34" charset="0"/>
                <a:sym typeface="Arial"/>
              </a:rPr>
              <a:t>HOẠT ĐỘNG CẶP ĐÔI</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checkerboard(across)">
                                      <p:cBhvr>
                                        <p:cTn id="15" dur="500"/>
                                        <p:tgtEl>
                                          <p:spTgt spid="3">
                                            <p:txEl>
                                              <p:pRg st="0" end="0"/>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checkerboard(across)">
                                      <p:cBhvr>
                                        <p:cTn id="18" dur="500"/>
                                        <p:tgtEl>
                                          <p:spTgt spid="3">
                                            <p:txEl>
                                              <p:pRg st="1" end="1"/>
                                            </p:txEl>
                                          </p:spTgt>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checkerboard(across)">
                                      <p:cBhvr>
                                        <p:cTn id="21" dur="500"/>
                                        <p:tgtEl>
                                          <p:spTgt spid="2"/>
                                        </p:tgtEl>
                                      </p:cBhvr>
                                    </p:animEffect>
                                  </p:childTnLst>
                                </p:cTn>
                              </p:par>
                              <p:par>
                                <p:cTn id="22" presetID="5" presetClass="entr" presetSubtype="1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checkerboard(across)">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812800" y="179832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04</a:t>
            </a:r>
          </a:p>
        </p:txBody>
      </p:sp>
      <p:sp>
        <p:nvSpPr>
          <p:cNvPr id="6" name="Freeform 29">
            <a:extLst>
              <a:ext uri="{FF2B5EF4-FFF2-40B4-BE49-F238E27FC236}">
                <a16:creationId xmlns:a16="http://schemas.microsoft.com/office/drawing/2014/main" id="{294E0B38-DD21-42E1-838A-E085D840DA5E}"/>
              </a:ext>
            </a:extLst>
          </p:cNvPr>
          <p:cNvSpPr/>
          <p:nvPr/>
        </p:nvSpPr>
        <p:spPr>
          <a:xfrm rot="120324">
            <a:off x="6937447" y="1075338"/>
            <a:ext cx="4822328" cy="638802"/>
          </a:xfrm>
          <a:custGeom>
            <a:avLst/>
            <a:gdLst/>
            <a:ahLst/>
            <a:cxnLst/>
            <a:rect l="l" t="t" r="r" b="b"/>
            <a:pathLst>
              <a:path w="4189793" h="1081728">
                <a:moveTo>
                  <a:pt x="0" y="0"/>
                </a:moveTo>
                <a:lnTo>
                  <a:pt x="4189794" y="0"/>
                </a:lnTo>
                <a:lnTo>
                  <a:pt x="4189794" y="1081729"/>
                </a:lnTo>
                <a:lnTo>
                  <a:pt x="0" y="1081729"/>
                </a:lnTo>
                <a:lnTo>
                  <a:pt x="0" y="0"/>
                </a:lnTo>
                <a:close/>
              </a:path>
            </a:pathLst>
          </a:custGeom>
          <a:blipFill>
            <a:blip r:embed="rId4">
              <a:extLst>
                <a:ext uri="{96DAC541-7B7A-43D3-8B79-37D633B846F1}">
                  <asvg:svgBlip xmlns:asvg="http://schemas.microsoft.com/office/drawing/2016/SVG/main" r:embed="rId5"/>
                </a:ext>
              </a:extLst>
            </a:blip>
            <a:stretch>
              <a:fillRect/>
            </a:stretch>
          </a:blipFill>
          <a:ln>
            <a:noFill/>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VN" sz="708" b="0" i="0" u="none" strike="noStrike" kern="0" cap="none" spc="0" normalizeH="0" baseline="0" noProof="0">
              <a:ln>
                <a:noFill/>
              </a:ln>
              <a:solidFill>
                <a:srgbClr val="000000"/>
              </a:solidFill>
              <a:effectLst/>
              <a:uLnTx/>
              <a:uFillTx/>
              <a:latin typeface="Arial"/>
              <a:cs typeface="Arial"/>
              <a:sym typeface="Arial"/>
            </a:endParaRPr>
          </a:p>
        </p:txBody>
      </p:sp>
      <p:sp>
        <p:nvSpPr>
          <p:cNvPr id="8" name="TextBox 4">
            <a:extLst>
              <a:ext uri="{FF2B5EF4-FFF2-40B4-BE49-F238E27FC236}">
                <a16:creationId xmlns:a16="http://schemas.microsoft.com/office/drawing/2014/main" id="{784946AE-2FA8-46A9-A7E7-7F9B7C8E0425}"/>
              </a:ext>
            </a:extLst>
          </p:cNvPr>
          <p:cNvSpPr txBox="1"/>
          <p:nvPr/>
        </p:nvSpPr>
        <p:spPr>
          <a:xfrm>
            <a:off x="7338779" y="1092582"/>
            <a:ext cx="4019664" cy="521874"/>
          </a:xfrm>
          <a:prstGeom prst="rect">
            <a:avLst/>
          </a:prstGeom>
        </p:spPr>
        <p:txBody>
          <a:bodyPr wrap="square" lIns="0" tIns="0" rIns="0" bIns="0" rtlCol="0" anchor="t">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598" b="1" i="0" u="none" strike="noStrike" kern="0" cap="none" spc="0" normalizeH="0" baseline="0" noProof="0" dirty="0">
                <a:ln>
                  <a:noFill/>
                </a:ln>
                <a:solidFill>
                  <a:srgbClr val="292524"/>
                </a:solidFill>
                <a:effectLst/>
                <a:uLnTx/>
                <a:uFillTx/>
                <a:latin typeface="UTM Avo" panose="02040603050506020204" pitchFamily="18" charset="0"/>
                <a:cs typeface="Arial" panose="020B0604020202020204" pitchFamily="34" charset="0"/>
                <a:sym typeface="Arial"/>
              </a:rPr>
              <a:t>HOẠT ĐỘNG CẶP ĐÔI</a:t>
            </a:r>
          </a:p>
        </p:txBody>
      </p:sp>
      <p:sp>
        <p:nvSpPr>
          <p:cNvPr id="7" name="TextBox 4">
            <a:extLst>
              <a:ext uri="{FF2B5EF4-FFF2-40B4-BE49-F238E27FC236}">
                <a16:creationId xmlns:a16="http://schemas.microsoft.com/office/drawing/2014/main" id="{61EF3D41-7FAA-4F94-820B-D765688EB831}"/>
              </a:ext>
            </a:extLst>
          </p:cNvPr>
          <p:cNvSpPr txBox="1"/>
          <p:nvPr/>
        </p:nvSpPr>
        <p:spPr>
          <a:xfrm>
            <a:off x="3312229" y="1765983"/>
            <a:ext cx="1394970" cy="521874"/>
          </a:xfrm>
          <a:prstGeom prst="rect">
            <a:avLst/>
          </a:prstGeom>
        </p:spPr>
        <p:txBody>
          <a:bodyPr wrap="square" lIns="0" tIns="0" rIns="0" bIns="0" rtlCol="0" anchor="t">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598" b="1" i="0" u="sng" strike="noStrike" kern="0" cap="none" spc="0" normalizeH="0" baseline="0" noProof="0" dirty="0" err="1">
                <a:ln>
                  <a:noFill/>
                </a:ln>
                <a:solidFill>
                  <a:srgbClr val="292524"/>
                </a:solidFill>
                <a:effectLst/>
                <a:uLnTx/>
                <a:uFillTx/>
                <a:latin typeface="UTM Avo" panose="02040603050506020204" pitchFamily="18" charset="0"/>
                <a:cs typeface="Arial" panose="020B0604020202020204" pitchFamily="34" charset="0"/>
                <a:sym typeface="Arial"/>
              </a:rPr>
              <a:t>Bài</a:t>
            </a:r>
            <a:r>
              <a:rPr kumimoji="0" lang="en-US" sz="2598" b="1" i="0" u="sng" strike="noStrike" kern="0" cap="none" spc="0" normalizeH="0" baseline="0" noProof="0" dirty="0">
                <a:ln>
                  <a:noFill/>
                </a:ln>
                <a:solidFill>
                  <a:srgbClr val="292524"/>
                </a:solidFill>
                <a:effectLst/>
                <a:uLnTx/>
                <a:uFillTx/>
                <a:latin typeface="UTM Avo" panose="02040603050506020204" pitchFamily="18" charset="0"/>
                <a:cs typeface="Arial" panose="020B0604020202020204" pitchFamily="34" charset="0"/>
                <a:sym typeface="Arial"/>
              </a:rPr>
              <a:t> </a:t>
            </a:r>
            <a:r>
              <a:rPr kumimoji="0" lang="en-US" sz="2598" b="1" i="0" u="sng" strike="noStrike" kern="0" cap="none" spc="0" normalizeH="0" baseline="0" noProof="0" dirty="0" err="1">
                <a:ln>
                  <a:noFill/>
                </a:ln>
                <a:solidFill>
                  <a:srgbClr val="292524"/>
                </a:solidFill>
                <a:effectLst/>
                <a:uLnTx/>
                <a:uFillTx/>
                <a:latin typeface="UTM Avo" panose="02040603050506020204" pitchFamily="18" charset="0"/>
                <a:cs typeface="Arial" panose="020B0604020202020204" pitchFamily="34" charset="0"/>
                <a:sym typeface="Arial"/>
              </a:rPr>
              <a:t>giải</a:t>
            </a:r>
            <a:endParaRPr kumimoji="0" lang="en-US" sz="2598" b="1" i="0" u="sng" strike="noStrike" kern="0" cap="none" spc="0" normalizeH="0" baseline="0" noProof="0" dirty="0">
              <a:ln>
                <a:noFill/>
              </a:ln>
              <a:solidFill>
                <a:srgbClr val="292524"/>
              </a:solidFill>
              <a:effectLst/>
              <a:uLnTx/>
              <a:uFillTx/>
              <a:latin typeface="UTM Avo" panose="02040603050506020204" pitchFamily="18" charset="0"/>
              <a:cs typeface="Arial" panose="020B0604020202020204" pitchFamily="34" charset="0"/>
              <a:sym typeface="Arial"/>
            </a:endParaRPr>
          </a:p>
        </p:txBody>
      </p:sp>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502C7747-65F3-4E49-847D-10189A9D0DBB}"/>
                  </a:ext>
                </a:extLst>
              </p:cNvPr>
              <p:cNvSpPr txBox="1"/>
              <p:nvPr/>
            </p:nvSpPr>
            <p:spPr>
              <a:xfrm>
                <a:off x="504514" y="2771613"/>
                <a:ext cx="7010400" cy="2560188"/>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591"/>
                  </a:spcAft>
                  <a:buClr>
                    <a:srgbClr val="000000"/>
                  </a:buClr>
                  <a:buSzTx/>
                  <a:buFont typeface="Arial"/>
                  <a:buNone/>
                  <a:tabLst/>
                  <a:defRPr/>
                </a:pP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Số</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vận</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động</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viên</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tham</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gia</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cuộc</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thi</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Marathon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quốc</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tế</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năm</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1992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có</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khoảng</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a:t>
                </a:r>
                <a:endParaRPr kumimoji="0" lang="en-VN"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endParaRPr>
              </a:p>
              <a:p>
                <a:pPr marL="0" marR="0" lvl="0" indent="0" algn="ctr" defTabSz="914400" rtl="0" eaLnBrk="1" fontAlgn="auto" latinLnBrk="0" hangingPunct="1">
                  <a:lnSpc>
                    <a:spcPct val="150000"/>
                  </a:lnSpc>
                  <a:spcBef>
                    <a:spcPts val="0"/>
                  </a:spcBef>
                  <a:spcAft>
                    <a:spcPts val="591"/>
                  </a:spcAft>
                  <a:buClr>
                    <a:srgbClr val="000000"/>
                  </a:buClr>
                  <a:buSzTx/>
                  <a:buFont typeface="Arial"/>
                  <a:buNone/>
                  <a:tabLst/>
                  <a:defRPr/>
                </a:pP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10 000 </a:t>
                </a:r>
                <a14:m>
                  <m:oMath xmlns:m="http://schemas.openxmlformats.org/officeDocument/2006/math">
                    <m:r>
                      <a:rPr kumimoji="0" lang="en-US" sz="2598" b="0" i="1" u="none" strike="noStrike" kern="0" cap="none" spc="0" normalizeH="0" baseline="0" noProof="0" dirty="0" smtClean="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sym typeface="Arial"/>
                      </a:rPr>
                      <m:t>:</m:t>
                    </m:r>
                  </m:oMath>
                </a14:m>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40 </a:t>
                </a:r>
                <a14:m>
                  <m:oMath xmlns:m="http://schemas.openxmlformats.org/officeDocument/2006/math">
                    <m:r>
                      <a:rPr kumimoji="0" lang="en-US" sz="2598" b="0" i="1" u="none" strike="noStrike" kern="0" cap="none" spc="0" normalizeH="0" baseline="0" noProof="0" dirty="0" smtClean="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sym typeface="Arial"/>
                      </a:rPr>
                      <m:t>=</m:t>
                    </m:r>
                  </m:oMath>
                </a14:m>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250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vận</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động</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viên</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a:t>
                </a:r>
                <a:endParaRPr kumimoji="0" lang="en-VN"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endParaRPr>
              </a:p>
              <a:p>
                <a:pPr marL="0" marR="0" lvl="0" indent="0" algn="ctr" defTabSz="914400" rtl="0" eaLnBrk="1" fontAlgn="auto" latinLnBrk="0" hangingPunct="1">
                  <a:lnSpc>
                    <a:spcPct val="150000"/>
                  </a:lnSpc>
                  <a:spcBef>
                    <a:spcPts val="0"/>
                  </a:spcBef>
                  <a:spcAft>
                    <a:spcPts val="591"/>
                  </a:spcAft>
                  <a:buClr>
                    <a:srgbClr val="000000"/>
                  </a:buClr>
                  <a:buSzTx/>
                  <a:buFont typeface="Arial"/>
                  <a:buNone/>
                  <a:tabLst/>
                  <a:defRPr/>
                </a:pP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Đáp</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số</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250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vận</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động</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viên</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a:t>
                </a:r>
                <a:endParaRPr kumimoji="0" lang="en-VN"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endParaRPr>
              </a:p>
            </p:txBody>
          </p:sp>
        </mc:Choice>
        <mc:Fallback>
          <p:sp>
            <p:nvSpPr>
              <p:cNvPr id="9" name="TextBox 8">
                <a:extLst>
                  <a:ext uri="{FF2B5EF4-FFF2-40B4-BE49-F238E27FC236}">
                    <a16:creationId xmlns:a16="http://schemas.microsoft.com/office/drawing/2014/main" id="{502C7747-65F3-4E49-847D-10189A9D0DBB}"/>
                  </a:ext>
                </a:extLst>
              </p:cNvPr>
              <p:cNvSpPr txBox="1">
                <a:spLocks noRot="1" noChangeAspect="1" noMove="1" noResize="1" noEditPoints="1" noAdjustHandles="1" noChangeArrowheads="1" noChangeShapeType="1" noTextEdit="1"/>
              </p:cNvSpPr>
              <p:nvPr/>
            </p:nvSpPr>
            <p:spPr>
              <a:xfrm>
                <a:off x="504514" y="2771613"/>
                <a:ext cx="7010400" cy="2560188"/>
              </a:xfrm>
              <a:prstGeom prst="rect">
                <a:avLst/>
              </a:prstGeom>
              <a:blipFill>
                <a:blip r:embed="rId6"/>
                <a:stretch>
                  <a:fillRect b="-5000"/>
                </a:stretch>
              </a:blipFill>
            </p:spPr>
            <p:txBody>
              <a:bodyPr/>
              <a:lstStyle/>
              <a:p>
                <a:r>
                  <a:rPr lang="en-US">
                    <a:noFill/>
                  </a:rPr>
                  <a:t> </a:t>
                </a:r>
              </a:p>
            </p:txBody>
          </p:sp>
        </mc:Fallback>
      </mc:AlternateContent>
      <p:pic>
        <p:nvPicPr>
          <p:cNvPr id="10" name="Picture 9">
            <a:extLst>
              <a:ext uri="{FF2B5EF4-FFF2-40B4-BE49-F238E27FC236}">
                <a16:creationId xmlns:a16="http://schemas.microsoft.com/office/drawing/2014/main" id="{8D6DCA7E-E3A3-4AAD-B45D-9DEF088E8B59}"/>
              </a:ext>
            </a:extLst>
          </p:cNvPr>
          <p:cNvPicPr>
            <a:picLocks noChangeAspect="1"/>
          </p:cNvPicPr>
          <p:nvPr/>
        </p:nvPicPr>
        <p:blipFill rotWithShape="1">
          <a:blip r:embed="rId7">
            <a:extLst>
              <a:ext uri="{28A0092B-C50C-407E-A947-70E740481C1C}">
                <a14:useLocalDpi xmlns:a14="http://schemas.microsoft.com/office/drawing/2010/main" val="0"/>
              </a:ext>
            </a:extLst>
          </a:blip>
          <a:srcRect l="59273" t="37778" r="8887" b="16907"/>
          <a:stretch/>
        </p:blipFill>
        <p:spPr>
          <a:xfrm>
            <a:off x="6648671" y="2282076"/>
            <a:ext cx="5399880" cy="4323071"/>
          </a:xfrm>
          <a:prstGeom prst="rect">
            <a:avLst/>
          </a:prstGeom>
        </p:spPr>
      </p:pic>
    </p:spTree>
    <p:extLst>
      <p:ext uri="{BB962C8B-B14F-4D97-AF65-F5344CB8AC3E}">
        <p14:creationId xmlns:p14="http://schemas.microsoft.com/office/powerpoint/2010/main" val="2541321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 presetClass="entr" presetSubtype="1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heckerboard(across)">
                                      <p:cBhvr>
                                        <p:cTn id="12" dur="500"/>
                                        <p:tgtEl>
                                          <p:spTgt spid="7"/>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linds(horizontal)">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Google Shape;192;p6">
            <a:hlinkClick r:id="rId3"/>
            <a:extLst>
              <a:ext uri="{FF2B5EF4-FFF2-40B4-BE49-F238E27FC236}">
                <a16:creationId xmlns:a16="http://schemas.microsoft.com/office/drawing/2014/main" id="{C57FA9AA-B47F-4398-A17D-FAFB61C2448F}"/>
              </a:ext>
            </a:extLst>
          </p:cNvPr>
          <p:cNvPicPr preferRelativeResize="0"/>
          <p:nvPr/>
        </p:nvPicPr>
        <p:blipFill rotWithShape="1">
          <a:blip r:embed="rId4">
            <a:alphaModFix/>
          </a:blip>
          <a:srcRect/>
          <a:stretch/>
        </p:blipFill>
        <p:spPr>
          <a:xfrm>
            <a:off x="4662693" y="2657109"/>
            <a:ext cx="2866614" cy="1879966"/>
          </a:xfrm>
          <a:prstGeom prst="rect">
            <a:avLst/>
          </a:prstGeom>
          <a:noFill/>
          <a:ln>
            <a:noFill/>
          </a:ln>
        </p:spPr>
      </p:pic>
    </p:spTree>
    <p:extLst>
      <p:ext uri="{BB962C8B-B14F-4D97-AF65-F5344CB8AC3E}">
        <p14:creationId xmlns:p14="http://schemas.microsoft.com/office/powerpoint/2010/main" val="2333356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EF11228-AD21-D458-9398-1C752383BD5B}"/>
              </a:ext>
            </a:extLst>
          </p:cNvPr>
          <p:cNvSpPr/>
          <p:nvPr/>
        </p:nvSpPr>
        <p:spPr>
          <a:xfrm>
            <a:off x="812800" y="1710185"/>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a:ln>
                  <a:noFill/>
                </a:ln>
                <a:solidFill>
                  <a:srgbClr val="000000"/>
                </a:solidFill>
                <a:effectLst/>
                <a:uLnTx/>
                <a:uFillTx/>
                <a:latin typeface="UTM Avo" panose="02040603050506020204" pitchFamily="18" charset="0"/>
                <a:ea typeface="+mn-ea"/>
                <a:cs typeface="+mn-cs"/>
                <a:sym typeface="Arial"/>
              </a:rPr>
              <a:t>0</a:t>
            </a:r>
            <a:r>
              <a:rPr kumimoji="0" lang="vi-VN" sz="2200" b="1" i="0" u="none" strike="noStrike" kern="0" cap="none" spc="0" normalizeH="0" baseline="0" noProof="0">
                <a:ln>
                  <a:noFill/>
                </a:ln>
                <a:solidFill>
                  <a:srgbClr val="000000"/>
                </a:solidFill>
                <a:effectLst/>
                <a:uLnTx/>
                <a:uFillTx/>
                <a:latin typeface="UTM Avo" panose="02040603050506020204" pitchFamily="18" charset="0"/>
                <a:ea typeface="+mn-ea"/>
                <a:cs typeface="+mn-cs"/>
                <a:sym typeface="Arial"/>
              </a:rPr>
              <a:t>5</a:t>
            </a:r>
            <a:endParaRPr kumimoji="0" lang="en-US" sz="22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endParaRPr>
          </a:p>
        </p:txBody>
      </p:sp>
      <p:sp>
        <p:nvSpPr>
          <p:cNvPr id="3" name="TextBox 2">
            <a:extLst>
              <a:ext uri="{FF2B5EF4-FFF2-40B4-BE49-F238E27FC236}">
                <a16:creationId xmlns:a16="http://schemas.microsoft.com/office/drawing/2014/main" id="{1023F6D2-F5C7-E43F-C44F-FBE1C8FB173C}"/>
              </a:ext>
            </a:extLst>
          </p:cNvPr>
          <p:cNvSpPr txBox="1"/>
          <p:nvPr/>
        </p:nvSpPr>
        <p:spPr>
          <a:xfrm>
            <a:off x="1582805" y="1628091"/>
            <a:ext cx="9796395" cy="83099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000"/>
              </a:spcAft>
              <a:buClr>
                <a:srgbClr val="000000"/>
              </a:buClr>
              <a:buSzTx/>
              <a:buFont typeface="Arial"/>
              <a:buNone/>
              <a:tabLst/>
              <a:defRPr/>
            </a:pPr>
            <a:r>
              <a:rPr kumimoji="0" lang="vi-VN" sz="2400" b="0" i="0" u="none" strike="noStrike" kern="0" cap="none" spc="0" normalizeH="0" baseline="0" noProof="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Kể một tình huống thực tế sử dụng phép chia cho số có hai chữ số rồi đố bạn thực hiện phép chia đó. </a:t>
            </a:r>
            <a:endParaRPr kumimoji="0" lang="vi-VN"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endParaRPr>
          </a:p>
        </p:txBody>
      </p:sp>
      <p:pic>
        <p:nvPicPr>
          <p:cNvPr id="6" name="Picture 4">
            <a:extLst>
              <a:ext uri="{FF2B5EF4-FFF2-40B4-BE49-F238E27FC236}">
                <a16:creationId xmlns:a16="http://schemas.microsoft.com/office/drawing/2014/main" id="{C798285D-322B-454F-BDDB-04BB14C8070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471201" y="2635109"/>
            <a:ext cx="7249598" cy="2066136"/>
          </a:xfrm>
          <a:prstGeom prst="rect">
            <a:avLst/>
          </a:prstGeom>
        </p:spPr>
      </p:pic>
    </p:spTree>
    <p:extLst>
      <p:ext uri="{BB962C8B-B14F-4D97-AF65-F5344CB8AC3E}">
        <p14:creationId xmlns:p14="http://schemas.microsoft.com/office/powerpoint/2010/main" val="936107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500"/>
                                        <p:tgtEl>
                                          <p:spTgt spid="2"/>
                                        </p:tgtEl>
                                      </p:cBhvr>
                                    </p:animEffect>
                                  </p:childTnLst>
                                </p:cTn>
                              </p:par>
                              <p:par>
                                <p:cTn id="11" presetID="2" presetClass="entr" presetSubtype="4"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EF11228-AD21-D458-9398-1C752383BD5B}"/>
              </a:ext>
            </a:extLst>
          </p:cNvPr>
          <p:cNvSpPr/>
          <p:nvPr/>
        </p:nvSpPr>
        <p:spPr>
          <a:xfrm>
            <a:off x="812800" y="167640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a:ln>
                  <a:noFill/>
                </a:ln>
                <a:solidFill>
                  <a:srgbClr val="000000"/>
                </a:solidFill>
                <a:effectLst/>
                <a:uLnTx/>
                <a:uFillTx/>
                <a:latin typeface="UTM Avo" panose="02040603050506020204" pitchFamily="18" charset="0"/>
                <a:ea typeface="+mn-ea"/>
                <a:cs typeface="+mn-cs"/>
                <a:sym typeface="Arial"/>
              </a:rPr>
              <a:t>0</a:t>
            </a:r>
            <a:r>
              <a:rPr kumimoji="0" lang="vi-VN" sz="2200" b="1" i="0" u="none" strike="noStrike" kern="0" cap="none" spc="0" normalizeH="0" baseline="0" noProof="0">
                <a:ln>
                  <a:noFill/>
                </a:ln>
                <a:solidFill>
                  <a:srgbClr val="000000"/>
                </a:solidFill>
                <a:effectLst/>
                <a:uLnTx/>
                <a:uFillTx/>
                <a:latin typeface="UTM Avo" panose="02040603050506020204" pitchFamily="18" charset="0"/>
                <a:ea typeface="+mn-ea"/>
                <a:cs typeface="+mn-cs"/>
                <a:sym typeface="Arial"/>
              </a:rPr>
              <a:t>5</a:t>
            </a:r>
            <a:endParaRPr kumimoji="0" lang="en-US" sz="22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endParaRPr>
          </a:p>
        </p:txBody>
      </p:sp>
      <p:sp>
        <p:nvSpPr>
          <p:cNvPr id="5" name="TextBox 4">
            <a:extLst>
              <a:ext uri="{FF2B5EF4-FFF2-40B4-BE49-F238E27FC236}">
                <a16:creationId xmlns:a16="http://schemas.microsoft.com/office/drawing/2014/main" id="{A6D8B06E-E445-4A26-B5B1-AC09E5BA725F}"/>
              </a:ext>
            </a:extLst>
          </p:cNvPr>
          <p:cNvSpPr txBox="1"/>
          <p:nvPr/>
        </p:nvSpPr>
        <p:spPr>
          <a:xfrm>
            <a:off x="1829286" y="1510494"/>
            <a:ext cx="9549914" cy="1806585"/>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591"/>
              </a:spcAft>
              <a:buClr>
                <a:srgbClr val="000000"/>
              </a:buClr>
              <a:buSzTx/>
              <a:buFont typeface="Arial"/>
              <a:buNone/>
              <a:tabLst/>
              <a:defRPr/>
            </a:pPr>
            <a:r>
              <a:rPr kumimoji="0" lang="en-US" sz="2598"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Ví</a:t>
            </a:r>
            <a:r>
              <a:rPr kumimoji="0" lang="en-US" sz="2598"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dụ</a:t>
            </a:r>
            <a:r>
              <a:rPr kumimoji="0" lang="en-US" sz="2598"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Mẹ</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Mai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mua</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một</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số</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táo</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biết</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1 kg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táo</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có</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giá</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39 000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đồng</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Mẹ</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Mai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trả</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người</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bán</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táo</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số</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tiền</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là</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117 000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đồng</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Hỏi</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mẹ</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Mai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mua</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bao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nhiêu</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ki-</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lô</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-gam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táo</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a:t>
            </a: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DB9E6DFA-C663-4583-AAA9-E0204A2EF98F}"/>
                  </a:ext>
                </a:extLst>
              </p:cNvPr>
              <p:cNvSpPr txBox="1"/>
              <p:nvPr/>
            </p:nvSpPr>
            <p:spPr>
              <a:xfrm>
                <a:off x="1033813" y="3429000"/>
                <a:ext cx="6890905" cy="263713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591"/>
                  </a:spcAft>
                  <a:buClr>
                    <a:srgbClr val="000000"/>
                  </a:buClr>
                  <a:buSzTx/>
                  <a:buFont typeface="Arial"/>
                  <a:buNone/>
                  <a:tabLst/>
                  <a:defRPr/>
                </a:pPr>
                <a:r>
                  <a:rPr kumimoji="0" lang="en-US" sz="2598" b="1" i="0" u="sng"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Trả</a:t>
                </a:r>
                <a:r>
                  <a:rPr kumimoji="0" lang="en-US" sz="2598" b="1" i="0" u="sng"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1" i="0" u="sng"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lời</a:t>
                </a:r>
                <a:r>
                  <a:rPr kumimoji="0" lang="en-US" sz="2598" b="1" i="0" u="sng"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endParaRPr kumimoji="0" lang="en-VN" sz="2598" b="1" i="0" u="sng"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endParaRPr>
              </a:p>
              <a:p>
                <a:pPr marL="0" marR="0" lvl="0" indent="0" algn="ctr" defTabSz="914400" rtl="0" eaLnBrk="1" fontAlgn="auto" latinLnBrk="0" hangingPunct="1">
                  <a:lnSpc>
                    <a:spcPct val="150000"/>
                  </a:lnSpc>
                  <a:spcBef>
                    <a:spcPts val="0"/>
                  </a:spcBef>
                  <a:spcAft>
                    <a:spcPts val="591"/>
                  </a:spcAft>
                  <a:buClr>
                    <a:srgbClr val="000000"/>
                  </a:buClr>
                  <a:buSzTx/>
                  <a:buFont typeface="Arial"/>
                  <a:buNone/>
                  <a:tabLst/>
                  <a:defRPr/>
                </a:pP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Số</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ki-</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lô</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-gam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táo</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mẹ</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Mai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mua</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là</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a:t>
                </a:r>
                <a:endParaRPr kumimoji="0" lang="en-VN"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endParaRPr>
              </a:p>
              <a:p>
                <a:pPr marL="0" marR="0" lvl="0" indent="0" algn="ctr" defTabSz="914400" rtl="0" eaLnBrk="1" fontAlgn="auto" latinLnBrk="0" hangingPunct="1">
                  <a:lnSpc>
                    <a:spcPct val="150000"/>
                  </a:lnSpc>
                  <a:spcBef>
                    <a:spcPts val="0"/>
                  </a:spcBef>
                  <a:spcAft>
                    <a:spcPts val="591"/>
                  </a:spcAft>
                  <a:buClr>
                    <a:srgbClr val="000000"/>
                  </a:buClr>
                  <a:buSzTx/>
                  <a:buFont typeface="Arial"/>
                  <a:buNone/>
                  <a:tabLst/>
                  <a:defRPr/>
                </a:pP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117 000 </a:t>
                </a:r>
                <a14:m>
                  <m:oMath xmlns:m="http://schemas.openxmlformats.org/officeDocument/2006/math">
                    <m:r>
                      <a:rPr kumimoji="0" lang="en-US" sz="2598" b="0" i="1" u="none" strike="noStrike" kern="0" cap="none" spc="0" normalizeH="0" baseline="0" noProof="0" dirty="0" smtClean="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sym typeface="Arial"/>
                      </a:rPr>
                      <m:t>:</m:t>
                    </m:r>
                  </m:oMath>
                </a14:m>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39 000 </a:t>
                </a:r>
                <a14:m>
                  <m:oMath xmlns:m="http://schemas.openxmlformats.org/officeDocument/2006/math">
                    <m:r>
                      <a:rPr kumimoji="0" lang="en-US" sz="2598" b="0" i="1" u="none" strike="noStrike" kern="0" cap="none" spc="0" normalizeH="0" baseline="0" noProof="0" dirty="0" smtClean="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sym typeface="Arial"/>
                      </a:rPr>
                      <m:t>=</m:t>
                    </m:r>
                  </m:oMath>
                </a14:m>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117 </a:t>
                </a:r>
                <a14:m>
                  <m:oMath xmlns:m="http://schemas.openxmlformats.org/officeDocument/2006/math">
                    <m:r>
                      <a:rPr kumimoji="0" lang="en-US" sz="2598" b="0" i="1" u="none" strike="noStrike" kern="0" cap="none" spc="0" normalizeH="0" baseline="0" noProof="0" dirty="0" smtClean="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sym typeface="Arial"/>
                      </a:rPr>
                      <m:t>:</m:t>
                    </m:r>
                  </m:oMath>
                </a14:m>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39 </a:t>
                </a:r>
                <a14:m>
                  <m:oMath xmlns:m="http://schemas.openxmlformats.org/officeDocument/2006/math">
                    <m:r>
                      <a:rPr kumimoji="0" lang="en-US" sz="2598" b="0" i="1" u="none" strike="noStrike" kern="0" cap="none" spc="0" normalizeH="0" baseline="0" noProof="0" dirty="0" smtClean="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sym typeface="Arial"/>
                      </a:rPr>
                      <m:t>=</m:t>
                    </m:r>
                  </m:oMath>
                </a14:m>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3 (kg)</a:t>
                </a:r>
              </a:p>
              <a:p>
                <a:pPr marL="0" marR="0" lvl="0" indent="0" algn="ctr" defTabSz="914400" rtl="0" eaLnBrk="1" fontAlgn="auto" latinLnBrk="0" hangingPunct="1">
                  <a:lnSpc>
                    <a:spcPct val="150000"/>
                  </a:lnSpc>
                  <a:spcBef>
                    <a:spcPts val="0"/>
                  </a:spcBef>
                  <a:spcAft>
                    <a:spcPts val="591"/>
                  </a:spcAft>
                  <a:buClr>
                    <a:srgbClr val="000000"/>
                  </a:buClr>
                  <a:buSzTx/>
                  <a:buFont typeface="Arial"/>
                  <a:buNone/>
                  <a:tabLst/>
                  <a:defRPr/>
                </a:pPr>
                <a:r>
                  <a:rPr lang="en-US" sz="2598"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Đáp</a:t>
                </a:r>
                <a:r>
                  <a:rPr lang="en-US" sz="2598"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598"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số</a:t>
                </a:r>
                <a:r>
                  <a:rPr lang="en-US" sz="2598"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3 kg.</a:t>
                </a:r>
                <a:endParaRPr kumimoji="0" lang="en-VN"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endParaRPr>
              </a:p>
            </p:txBody>
          </p:sp>
        </mc:Choice>
        <mc:Fallback>
          <p:sp>
            <p:nvSpPr>
              <p:cNvPr id="7" name="TextBox 6">
                <a:extLst>
                  <a:ext uri="{FF2B5EF4-FFF2-40B4-BE49-F238E27FC236}">
                    <a16:creationId xmlns:a16="http://schemas.microsoft.com/office/drawing/2014/main" id="{DB9E6DFA-C663-4583-AAA9-E0204A2EF98F}"/>
                  </a:ext>
                </a:extLst>
              </p:cNvPr>
              <p:cNvSpPr txBox="1">
                <a:spLocks noRot="1" noChangeAspect="1" noMove="1" noResize="1" noEditPoints="1" noAdjustHandles="1" noChangeArrowheads="1" noChangeShapeType="1" noTextEdit="1"/>
              </p:cNvSpPr>
              <p:nvPr/>
            </p:nvSpPr>
            <p:spPr>
              <a:xfrm>
                <a:off x="1033813" y="3429000"/>
                <a:ext cx="6890905" cy="2637132"/>
              </a:xfrm>
              <a:prstGeom prst="rect">
                <a:avLst/>
              </a:prstGeom>
              <a:blipFill>
                <a:blip r:embed="rId3"/>
                <a:stretch>
                  <a:fillRect b="-5093"/>
                </a:stretch>
              </a:blipFill>
            </p:spPr>
            <p:txBody>
              <a:bodyPr/>
              <a:lstStyle/>
              <a:p>
                <a:r>
                  <a:rPr lang="en-US">
                    <a:noFill/>
                  </a:rPr>
                  <a:t> </a:t>
                </a:r>
              </a:p>
            </p:txBody>
          </p:sp>
        </mc:Fallback>
      </mc:AlternateContent>
      <p:sp>
        <p:nvSpPr>
          <p:cNvPr id="9" name="Freeform 12">
            <a:extLst>
              <a:ext uri="{FF2B5EF4-FFF2-40B4-BE49-F238E27FC236}">
                <a16:creationId xmlns:a16="http://schemas.microsoft.com/office/drawing/2014/main" id="{9B81E139-5F4B-4E7A-B7FE-ACFA211B3A17}"/>
              </a:ext>
            </a:extLst>
          </p:cNvPr>
          <p:cNvSpPr/>
          <p:nvPr/>
        </p:nvSpPr>
        <p:spPr>
          <a:xfrm>
            <a:off x="8105511" y="3484825"/>
            <a:ext cx="1021738" cy="2081319"/>
          </a:xfrm>
          <a:custGeom>
            <a:avLst/>
            <a:gdLst/>
            <a:ahLst/>
            <a:cxnLst/>
            <a:rect l="l" t="t" r="r" b="b"/>
            <a:pathLst>
              <a:path w="3349043" h="6822124">
                <a:moveTo>
                  <a:pt x="0" y="0"/>
                </a:moveTo>
                <a:lnTo>
                  <a:pt x="3349043" y="0"/>
                </a:lnTo>
                <a:lnTo>
                  <a:pt x="3349043" y="6822124"/>
                </a:lnTo>
                <a:lnTo>
                  <a:pt x="0" y="682212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VN" sz="708" b="0" i="0" u="none" strike="noStrike" kern="0" cap="none" spc="0" normalizeH="0" baseline="0" noProof="0">
              <a:ln>
                <a:noFill/>
              </a:ln>
              <a:solidFill>
                <a:srgbClr val="000000"/>
              </a:solidFill>
              <a:effectLst/>
              <a:uLnTx/>
              <a:uFillTx/>
              <a:latin typeface="Arial"/>
              <a:cs typeface="Arial"/>
              <a:sym typeface="Arial"/>
            </a:endParaRPr>
          </a:p>
        </p:txBody>
      </p:sp>
      <p:sp>
        <p:nvSpPr>
          <p:cNvPr id="10" name="Freeform 5">
            <a:extLst>
              <a:ext uri="{FF2B5EF4-FFF2-40B4-BE49-F238E27FC236}">
                <a16:creationId xmlns:a16="http://schemas.microsoft.com/office/drawing/2014/main" id="{2809E874-1442-4A44-BFBF-E5EA10F3AEE2}"/>
              </a:ext>
            </a:extLst>
          </p:cNvPr>
          <p:cNvSpPr/>
          <p:nvPr/>
        </p:nvSpPr>
        <p:spPr>
          <a:xfrm>
            <a:off x="9081778" y="2908373"/>
            <a:ext cx="2411322" cy="2657771"/>
          </a:xfrm>
          <a:custGeom>
            <a:avLst/>
            <a:gdLst/>
            <a:ahLst/>
            <a:cxnLst/>
            <a:rect l="l" t="t" r="r" b="b"/>
            <a:pathLst>
              <a:path w="8037136" h="8858567">
                <a:moveTo>
                  <a:pt x="0" y="0"/>
                </a:moveTo>
                <a:lnTo>
                  <a:pt x="8037136" y="0"/>
                </a:lnTo>
                <a:lnTo>
                  <a:pt x="8037136" y="8858567"/>
                </a:lnTo>
                <a:lnTo>
                  <a:pt x="0" y="885856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VN" sz="708"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192263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 calcmode="lin" valueType="num">
                                      <p:cBhvr additive="base">
                                        <p:cTn id="20"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nodeType="clickEffect">
                                  <p:stCondLst>
                                    <p:cond delay="0"/>
                                  </p:stCondLst>
                                  <p:childTnLst>
                                    <p:set>
                                      <p:cBhvr>
                                        <p:cTn id="25" dur="1" fill="hold">
                                          <p:stCondLst>
                                            <p:cond delay="0"/>
                                          </p:stCondLst>
                                        </p:cTn>
                                        <p:tgtEl>
                                          <p:spTgt spid="7">
                                            <p:txEl>
                                              <p:pRg st="1" end="1"/>
                                            </p:txEl>
                                          </p:spTgt>
                                        </p:tgtEl>
                                        <p:attrNameLst>
                                          <p:attrName>style.visibility</p:attrName>
                                        </p:attrNameLst>
                                      </p:cBhvr>
                                      <p:to>
                                        <p:strVal val="visible"/>
                                      </p:to>
                                    </p:set>
                                    <p:animEffect transition="in" filter="checkerboard(across)">
                                      <p:cBhvr>
                                        <p:cTn id="26" dur="500"/>
                                        <p:tgtEl>
                                          <p:spTgt spid="7">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animEffect transition="in" filter="checkerboard(across)">
                                      <p:cBhvr>
                                        <p:cTn id="31" dur="500"/>
                                        <p:tgtEl>
                                          <p:spTgt spid="7">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nodeType="clickEffect">
                                  <p:stCondLst>
                                    <p:cond delay="0"/>
                                  </p:stCondLst>
                                  <p:childTnLst>
                                    <p:set>
                                      <p:cBhvr>
                                        <p:cTn id="35" dur="1" fill="hold">
                                          <p:stCondLst>
                                            <p:cond delay="0"/>
                                          </p:stCondLst>
                                        </p:cTn>
                                        <p:tgtEl>
                                          <p:spTgt spid="7">
                                            <p:txEl>
                                              <p:pRg st="3" end="3"/>
                                            </p:txEl>
                                          </p:spTgt>
                                        </p:tgtEl>
                                        <p:attrNameLst>
                                          <p:attrName>style.visibility</p:attrName>
                                        </p:attrNameLst>
                                      </p:cBhvr>
                                      <p:to>
                                        <p:strVal val="visible"/>
                                      </p:to>
                                    </p:set>
                                    <p:animEffect transition="in" filter="checkerboard(across)">
                                      <p:cBhvr>
                                        <p:cTn id="36"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6F1E0"/>
        </a:solidFill>
        <a:effectLst/>
      </p:bgPr>
    </p:bg>
    <p:spTree>
      <p:nvGrpSpPr>
        <p:cNvPr id="1" name=""/>
        <p:cNvGrpSpPr/>
        <p:nvPr/>
      </p:nvGrpSpPr>
      <p:grpSpPr>
        <a:xfrm>
          <a:off x="0" y="0"/>
          <a:ext cx="0" cy="0"/>
          <a:chOff x="0" y="0"/>
          <a:chExt cx="0" cy="0"/>
        </a:xfrm>
      </p:grpSpPr>
      <p:grpSp>
        <p:nvGrpSpPr>
          <p:cNvPr id="2" name="Group 2"/>
          <p:cNvGrpSpPr/>
          <p:nvPr/>
        </p:nvGrpSpPr>
        <p:grpSpPr>
          <a:xfrm rot="-215785">
            <a:off x="6055399" y="282402"/>
            <a:ext cx="5432979" cy="1499352"/>
            <a:chOff x="12293396" y="759906"/>
            <a:chExt cx="12266729" cy="3385278"/>
          </a:xfrm>
        </p:grpSpPr>
        <p:sp>
          <p:nvSpPr>
            <p:cNvPr id="5" name="Freeform 5"/>
            <p:cNvSpPr/>
            <p:nvPr/>
          </p:nvSpPr>
          <p:spPr>
            <a:xfrm rot="-6771">
              <a:off x="12293396" y="759906"/>
              <a:ext cx="6663458" cy="2834998"/>
            </a:xfrm>
            <a:custGeom>
              <a:avLst/>
              <a:gdLst/>
              <a:ahLst/>
              <a:cxnLst/>
              <a:rect l="l" t="t" r="r" b="b"/>
              <a:pathLst>
                <a:path w="6663458" h="2834998">
                  <a:moveTo>
                    <a:pt x="0" y="0"/>
                  </a:moveTo>
                  <a:lnTo>
                    <a:pt x="6663458" y="0"/>
                  </a:lnTo>
                  <a:lnTo>
                    <a:pt x="6663458" y="2834999"/>
                  </a:lnTo>
                  <a:lnTo>
                    <a:pt x="0" y="283499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6" name="Freeform 6"/>
            <p:cNvSpPr/>
            <p:nvPr/>
          </p:nvSpPr>
          <p:spPr>
            <a:xfrm rot="611639" flipH="1">
              <a:off x="17896667" y="1310186"/>
              <a:ext cx="6663458" cy="2834998"/>
            </a:xfrm>
            <a:custGeom>
              <a:avLst/>
              <a:gdLst/>
              <a:ahLst/>
              <a:cxnLst/>
              <a:rect l="l" t="t" r="r" b="b"/>
              <a:pathLst>
                <a:path w="6663458" h="2834998">
                  <a:moveTo>
                    <a:pt x="6663457" y="0"/>
                  </a:moveTo>
                  <a:lnTo>
                    <a:pt x="0" y="0"/>
                  </a:lnTo>
                  <a:lnTo>
                    <a:pt x="0" y="2834999"/>
                  </a:lnTo>
                  <a:lnTo>
                    <a:pt x="6663457" y="2834999"/>
                  </a:lnTo>
                  <a:lnTo>
                    <a:pt x="6663457"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p:sp>
        <p:nvSpPr>
          <p:cNvPr id="10" name="TextBox 10"/>
          <p:cNvSpPr txBox="1"/>
          <p:nvPr/>
        </p:nvSpPr>
        <p:spPr>
          <a:xfrm>
            <a:off x="6447723" y="1681763"/>
            <a:ext cx="3933640" cy="1529586"/>
          </a:xfrm>
          <a:prstGeom prst="rect">
            <a:avLst/>
          </a:prstGeom>
        </p:spPr>
        <p:txBody>
          <a:bodyPr wrap="square" lIns="0" tIns="0" rIns="0" bIns="0" rtlCol="0" anchor="t">
            <a:spAutoFit/>
          </a:bodyPr>
          <a:lstStyle/>
          <a:p>
            <a:pPr marL="0" marR="0" lvl="0" indent="0" algn="ctr" defTabSz="609539" rtl="0" eaLnBrk="1" fontAlgn="auto" latinLnBrk="0" hangingPunct="1">
              <a:lnSpc>
                <a:spcPct val="150000"/>
              </a:lnSpc>
              <a:spcBef>
                <a:spcPts val="0"/>
              </a:spcBef>
              <a:spcAft>
                <a:spcPts val="0"/>
              </a:spcAft>
              <a:buClrTx/>
              <a:buSzTx/>
              <a:buFont typeface="Arial"/>
              <a:buNone/>
              <a:tabLst/>
              <a:defRPr/>
            </a:pPr>
            <a:r>
              <a:rPr kumimoji="0" lang="en-US" sz="3543" b="1" i="0" u="none" strike="noStrike" kern="1200" cap="none" spc="0" normalizeH="0" baseline="0" noProof="0" dirty="0">
                <a:ln>
                  <a:noFill/>
                </a:ln>
                <a:solidFill>
                  <a:srgbClr val="292524"/>
                </a:solidFill>
                <a:effectLst/>
                <a:uLnTx/>
                <a:uFillTx/>
                <a:latin typeface="UTM Avo" panose="02040603050506020204" pitchFamily="18" charset="0"/>
                <a:ea typeface="+mn-ea"/>
                <a:cs typeface="Arial" panose="020B0604020202020204" pitchFamily="34" charset="0"/>
                <a:sym typeface="Arial"/>
              </a:rPr>
              <a:t>TRÒ CHƠI </a:t>
            </a:r>
          </a:p>
          <a:p>
            <a:pPr marL="0" marR="0" lvl="0" indent="0" algn="ctr" defTabSz="609539" rtl="0" eaLnBrk="1" fontAlgn="auto" latinLnBrk="0" hangingPunct="1">
              <a:lnSpc>
                <a:spcPct val="150000"/>
              </a:lnSpc>
              <a:spcBef>
                <a:spcPts val="0"/>
              </a:spcBef>
              <a:spcAft>
                <a:spcPts val="0"/>
              </a:spcAft>
              <a:buClrTx/>
              <a:buSzTx/>
              <a:buFont typeface="Arial"/>
              <a:buNone/>
              <a:tabLst/>
              <a:defRPr/>
            </a:pPr>
            <a:r>
              <a:rPr kumimoji="0" lang="en-US" sz="3543" b="1" i="0" u="none" strike="noStrike" kern="1200" cap="none" spc="0" normalizeH="0" baseline="0" noProof="0" dirty="0">
                <a:ln>
                  <a:noFill/>
                </a:ln>
                <a:solidFill>
                  <a:srgbClr val="292524"/>
                </a:solidFill>
                <a:effectLst/>
                <a:uLnTx/>
                <a:uFillTx/>
                <a:latin typeface="UTM Avo" panose="02040603050506020204" pitchFamily="18" charset="0"/>
                <a:ea typeface="+mn-ea"/>
                <a:cs typeface="Arial" panose="020B0604020202020204" pitchFamily="34" charset="0"/>
                <a:sym typeface="Arial"/>
              </a:rPr>
              <a:t>ĐẬP NIÊU ĐẤT</a:t>
            </a:r>
          </a:p>
        </p:txBody>
      </p:sp>
      <p:sp>
        <p:nvSpPr>
          <p:cNvPr id="13" name="Freeform 6">
            <a:extLst>
              <a:ext uri="{FF2B5EF4-FFF2-40B4-BE49-F238E27FC236}">
                <a16:creationId xmlns:a16="http://schemas.microsoft.com/office/drawing/2014/main" id="{35369DB0-B3BA-A568-458C-D99725B6CDE3}"/>
              </a:ext>
            </a:extLst>
          </p:cNvPr>
          <p:cNvSpPr/>
          <p:nvPr/>
        </p:nvSpPr>
        <p:spPr>
          <a:xfrm>
            <a:off x="4478710" y="377176"/>
            <a:ext cx="1467065" cy="2502456"/>
          </a:xfrm>
          <a:custGeom>
            <a:avLst/>
            <a:gdLst/>
            <a:ahLst/>
            <a:cxnLst/>
            <a:rect l="l" t="t" r="r" b="b"/>
            <a:pathLst>
              <a:path w="2484285" h="4237586">
                <a:moveTo>
                  <a:pt x="0" y="0"/>
                </a:moveTo>
                <a:lnTo>
                  <a:pt x="2484285" y="0"/>
                </a:lnTo>
                <a:lnTo>
                  <a:pt x="2484285" y="4237586"/>
                </a:lnTo>
                <a:lnTo>
                  <a:pt x="0" y="423758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7" name="Freeform 2">
            <a:extLst>
              <a:ext uri="{FF2B5EF4-FFF2-40B4-BE49-F238E27FC236}">
                <a16:creationId xmlns:a16="http://schemas.microsoft.com/office/drawing/2014/main" id="{CC044376-5C2B-F206-D9C1-7B333BD74E81}"/>
              </a:ext>
            </a:extLst>
          </p:cNvPr>
          <p:cNvSpPr/>
          <p:nvPr/>
        </p:nvSpPr>
        <p:spPr>
          <a:xfrm rot="21147987">
            <a:off x="125270" y="735254"/>
            <a:ext cx="2380095" cy="2326543"/>
          </a:xfrm>
          <a:custGeom>
            <a:avLst/>
            <a:gdLst/>
            <a:ahLst/>
            <a:cxnLst/>
            <a:rect l="l" t="t" r="r" b="b"/>
            <a:pathLst>
              <a:path w="5790948" h="5660652">
                <a:moveTo>
                  <a:pt x="0" y="0"/>
                </a:moveTo>
                <a:lnTo>
                  <a:pt x="5790948" y="0"/>
                </a:lnTo>
                <a:lnTo>
                  <a:pt x="5790948" y="5660652"/>
                </a:lnTo>
                <a:lnTo>
                  <a:pt x="0" y="566065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8" name="Freeform 2">
            <a:extLst>
              <a:ext uri="{FF2B5EF4-FFF2-40B4-BE49-F238E27FC236}">
                <a16:creationId xmlns:a16="http://schemas.microsoft.com/office/drawing/2014/main" id="{02A9B89A-436D-E9EE-80E0-A014216C0769}"/>
              </a:ext>
            </a:extLst>
          </p:cNvPr>
          <p:cNvSpPr/>
          <p:nvPr/>
        </p:nvSpPr>
        <p:spPr>
          <a:xfrm>
            <a:off x="2586371" y="377177"/>
            <a:ext cx="1668895" cy="3104920"/>
          </a:xfrm>
          <a:custGeom>
            <a:avLst/>
            <a:gdLst/>
            <a:ahLst/>
            <a:cxnLst/>
            <a:rect l="l" t="t" r="r" b="b"/>
            <a:pathLst>
              <a:path w="1217248" h="2264647">
                <a:moveTo>
                  <a:pt x="0" y="0"/>
                </a:moveTo>
                <a:lnTo>
                  <a:pt x="1217247" y="0"/>
                </a:lnTo>
                <a:lnTo>
                  <a:pt x="1217247" y="2264647"/>
                </a:lnTo>
                <a:lnTo>
                  <a:pt x="0" y="226464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dirty="0">
              <a:ln>
                <a:noFill/>
              </a:ln>
              <a:solidFill>
                <a:prstClr val="black"/>
              </a:solidFill>
              <a:effectLst/>
              <a:uLnTx/>
              <a:uFillTx/>
              <a:latin typeface="Calibri"/>
              <a:ea typeface="+mn-ea"/>
              <a:cs typeface="Arial"/>
              <a:sym typeface="Arial"/>
            </a:endParaRPr>
          </a:p>
        </p:txBody>
      </p:sp>
      <p:grpSp>
        <p:nvGrpSpPr>
          <p:cNvPr id="19" name="Group 2">
            <a:extLst>
              <a:ext uri="{FF2B5EF4-FFF2-40B4-BE49-F238E27FC236}">
                <a16:creationId xmlns:a16="http://schemas.microsoft.com/office/drawing/2014/main" id="{2CC6D6A7-F787-8BE9-8898-073478629687}"/>
              </a:ext>
            </a:extLst>
          </p:cNvPr>
          <p:cNvGrpSpPr/>
          <p:nvPr/>
        </p:nvGrpSpPr>
        <p:grpSpPr>
          <a:xfrm>
            <a:off x="85881" y="5565480"/>
            <a:ext cx="3945481" cy="1480119"/>
            <a:chOff x="0" y="0"/>
            <a:chExt cx="1415209" cy="530906"/>
          </a:xfrm>
        </p:grpSpPr>
        <p:sp>
          <p:nvSpPr>
            <p:cNvPr id="20" name="Freeform 3">
              <a:extLst>
                <a:ext uri="{FF2B5EF4-FFF2-40B4-BE49-F238E27FC236}">
                  <a16:creationId xmlns:a16="http://schemas.microsoft.com/office/drawing/2014/main" id="{2D6B34E5-641F-5547-1571-9B6C15C2E00F}"/>
                </a:ext>
              </a:extLst>
            </p:cNvPr>
            <p:cNvSpPr/>
            <p:nvPr/>
          </p:nvSpPr>
          <p:spPr>
            <a:xfrm>
              <a:off x="0" y="0"/>
              <a:ext cx="1415209" cy="530906"/>
            </a:xfrm>
            <a:custGeom>
              <a:avLst/>
              <a:gdLst/>
              <a:ahLst/>
              <a:cxnLst/>
              <a:rect l="l" t="t" r="r" b="b"/>
              <a:pathLst>
                <a:path w="1415209" h="530906">
                  <a:moveTo>
                    <a:pt x="707604" y="0"/>
                  </a:moveTo>
                  <a:cubicBezTo>
                    <a:pt x="316805" y="0"/>
                    <a:pt x="0" y="118847"/>
                    <a:pt x="0" y="265453"/>
                  </a:cubicBezTo>
                  <a:cubicBezTo>
                    <a:pt x="0" y="412058"/>
                    <a:pt x="316805" y="530906"/>
                    <a:pt x="707604" y="530906"/>
                  </a:cubicBezTo>
                  <a:cubicBezTo>
                    <a:pt x="1098403" y="530906"/>
                    <a:pt x="1415209" y="412058"/>
                    <a:pt x="1415209" y="265453"/>
                  </a:cubicBezTo>
                  <a:cubicBezTo>
                    <a:pt x="1415209" y="118847"/>
                    <a:pt x="1098403" y="0"/>
                    <a:pt x="707604" y="0"/>
                  </a:cubicBezTo>
                  <a:close/>
                </a:path>
              </a:pathLst>
            </a:custGeom>
            <a:solidFill>
              <a:srgbClr val="AF3222"/>
            </a:solid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dirty="0">
                <a:ln>
                  <a:noFill/>
                </a:ln>
                <a:solidFill>
                  <a:prstClr val="black"/>
                </a:solidFill>
                <a:effectLst/>
                <a:uLnTx/>
                <a:uFillTx/>
                <a:latin typeface="Calibri"/>
                <a:ea typeface="+mn-ea"/>
                <a:cs typeface="Arial"/>
                <a:sym typeface="Arial"/>
              </a:endParaRPr>
            </a:p>
          </p:txBody>
        </p:sp>
        <p:sp>
          <p:nvSpPr>
            <p:cNvPr id="21" name="TextBox 4">
              <a:extLst>
                <a:ext uri="{FF2B5EF4-FFF2-40B4-BE49-F238E27FC236}">
                  <a16:creationId xmlns:a16="http://schemas.microsoft.com/office/drawing/2014/main" id="{E8F52944-6EBA-D1BE-E7FE-D7686ED50A04}"/>
                </a:ext>
              </a:extLst>
            </p:cNvPr>
            <p:cNvSpPr txBox="1"/>
            <p:nvPr/>
          </p:nvSpPr>
          <p:spPr>
            <a:xfrm>
              <a:off x="76200" y="-19050"/>
              <a:ext cx="660400" cy="755650"/>
            </a:xfrm>
            <a:prstGeom prst="rect">
              <a:avLst/>
            </a:prstGeom>
          </p:spPr>
          <p:txBody>
            <a:bodyPr lIns="29999" tIns="29999" rIns="29999" bIns="29999" rtlCol="0" anchor="ctr"/>
            <a:lstStyle/>
            <a:p>
              <a:pPr marL="0" marR="0" lvl="0" indent="0" algn="ctr" defTabSz="609539" rtl="0" eaLnBrk="1" fontAlgn="auto" latinLnBrk="0" hangingPunct="1">
                <a:lnSpc>
                  <a:spcPts val="2066"/>
                </a:lnSpc>
                <a:spcBef>
                  <a:spcPts val="0"/>
                </a:spcBef>
                <a:spcAft>
                  <a:spcPts val="0"/>
                </a:spcAft>
                <a:buClrTx/>
                <a:buSzTx/>
                <a:buFont typeface="Arial"/>
                <a:buNone/>
                <a:tabLst/>
                <a:defRPr/>
              </a:pPr>
              <a:endParaRPr kumimoji="0"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p:grpSp>
        <p:nvGrpSpPr>
          <p:cNvPr id="22" name="Group 7">
            <a:extLst>
              <a:ext uri="{FF2B5EF4-FFF2-40B4-BE49-F238E27FC236}">
                <a16:creationId xmlns:a16="http://schemas.microsoft.com/office/drawing/2014/main" id="{48BCED0B-0ABD-EEFD-5BA5-FE427F21A02E}"/>
              </a:ext>
            </a:extLst>
          </p:cNvPr>
          <p:cNvGrpSpPr/>
          <p:nvPr/>
        </p:nvGrpSpPr>
        <p:grpSpPr>
          <a:xfrm>
            <a:off x="1060054" y="1275161"/>
            <a:ext cx="1997136" cy="5112202"/>
            <a:chOff x="0" y="0"/>
            <a:chExt cx="4509188" cy="11542470"/>
          </a:xfrm>
        </p:grpSpPr>
        <p:sp>
          <p:nvSpPr>
            <p:cNvPr id="23" name="Freeform 8">
              <a:extLst>
                <a:ext uri="{FF2B5EF4-FFF2-40B4-BE49-F238E27FC236}">
                  <a16:creationId xmlns:a16="http://schemas.microsoft.com/office/drawing/2014/main" id="{9AE0541E-A2DE-79F0-0D6A-C596E0DA31C2}"/>
                </a:ext>
              </a:extLst>
            </p:cNvPr>
            <p:cNvSpPr/>
            <p:nvPr/>
          </p:nvSpPr>
          <p:spPr>
            <a:xfrm>
              <a:off x="3552204" y="0"/>
              <a:ext cx="956985" cy="6747970"/>
            </a:xfrm>
            <a:custGeom>
              <a:avLst/>
              <a:gdLst/>
              <a:ahLst/>
              <a:cxnLst/>
              <a:rect l="l" t="t" r="r" b="b"/>
              <a:pathLst>
                <a:path w="956985" h="6747970">
                  <a:moveTo>
                    <a:pt x="0" y="0"/>
                  </a:moveTo>
                  <a:lnTo>
                    <a:pt x="956984" y="0"/>
                  </a:lnTo>
                  <a:lnTo>
                    <a:pt x="956984" y="6747970"/>
                  </a:lnTo>
                  <a:lnTo>
                    <a:pt x="0" y="674797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4" name="Freeform 9">
              <a:extLst>
                <a:ext uri="{FF2B5EF4-FFF2-40B4-BE49-F238E27FC236}">
                  <a16:creationId xmlns:a16="http://schemas.microsoft.com/office/drawing/2014/main" id="{26680528-F7F3-4F0C-48A9-0B441AA39779}"/>
                </a:ext>
              </a:extLst>
            </p:cNvPr>
            <p:cNvSpPr/>
            <p:nvPr/>
          </p:nvSpPr>
          <p:spPr>
            <a:xfrm>
              <a:off x="0" y="3153282"/>
              <a:ext cx="4509188" cy="8389188"/>
            </a:xfrm>
            <a:custGeom>
              <a:avLst/>
              <a:gdLst/>
              <a:ahLst/>
              <a:cxnLst/>
              <a:rect l="l" t="t" r="r" b="b"/>
              <a:pathLst>
                <a:path w="4509188" h="8389188">
                  <a:moveTo>
                    <a:pt x="0" y="0"/>
                  </a:moveTo>
                  <a:lnTo>
                    <a:pt x="4509188" y="0"/>
                  </a:lnTo>
                  <a:lnTo>
                    <a:pt x="4509188" y="8389188"/>
                  </a:lnTo>
                  <a:lnTo>
                    <a:pt x="0" y="838918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p:sp>
        <p:nvSpPr>
          <p:cNvPr id="25" name="TextBox 24">
            <a:extLst>
              <a:ext uri="{FF2B5EF4-FFF2-40B4-BE49-F238E27FC236}">
                <a16:creationId xmlns:a16="http://schemas.microsoft.com/office/drawing/2014/main" id="{5D7D4E50-8559-8740-B40D-F18087AE4E60}"/>
              </a:ext>
            </a:extLst>
          </p:cNvPr>
          <p:cNvSpPr txBox="1"/>
          <p:nvPr/>
        </p:nvSpPr>
        <p:spPr>
          <a:xfrm>
            <a:off x="5108386" y="3252940"/>
            <a:ext cx="6235422" cy="3006016"/>
          </a:xfrm>
          <a:prstGeom prst="rect">
            <a:avLst/>
          </a:prstGeom>
          <a:noFill/>
        </p:spPr>
        <p:txBody>
          <a:bodyPr wrap="square">
            <a:spAutoFit/>
          </a:bodyPr>
          <a:lstStyle/>
          <a:p>
            <a:pPr marL="0" marR="0" lvl="0" indent="0" algn="just" defTabSz="609539" rtl="0" eaLnBrk="1" fontAlgn="auto" latinLnBrk="0" hangingPunct="1">
              <a:lnSpc>
                <a:spcPct val="150000"/>
              </a:lnSpc>
              <a:spcBef>
                <a:spcPts val="0"/>
              </a:spcBef>
              <a:spcAft>
                <a:spcPts val="591"/>
              </a:spcAft>
              <a:buClrTx/>
              <a:buSzTx/>
              <a:buFont typeface="Arial"/>
              <a:buNone/>
              <a:tabLst/>
              <a:defRPr/>
            </a:pP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Nam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đang</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bị</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bịt</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mắt</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hãy</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giúp</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Nam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đập</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những</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chiếc</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niêu</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bằng</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cách</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trả</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lời</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đúng</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các</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câu</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hỏi</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Mỗi</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câu</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trả</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lời</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đúng</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tương</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ứng</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với</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một</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chiếc</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niêu</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đất</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sẽ</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bị</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đập</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a:t>
            </a:r>
          </a:p>
        </p:txBody>
      </p:sp>
      <p:pic>
        <p:nvPicPr>
          <p:cNvPr id="16" name="Picture 15">
            <a:extLst>
              <a:ext uri="{FF2B5EF4-FFF2-40B4-BE49-F238E27FC236}">
                <a16:creationId xmlns:a16="http://schemas.microsoft.com/office/drawing/2014/main" id="{3D022B6F-0063-4AFA-88BE-3D31AF3AE435}"/>
              </a:ext>
            </a:extLst>
          </p:cNvPr>
          <p:cNvPicPr>
            <a:picLocks noChangeAspect="1"/>
          </p:cNvPicPr>
          <p:nvPr/>
        </p:nvPicPr>
        <p:blipFill>
          <a:blip r:embed="rId16"/>
          <a:stretch>
            <a:fillRect/>
          </a:stretch>
        </p:blipFill>
        <p:spPr>
          <a:xfrm>
            <a:off x="-102757" y="-57238"/>
            <a:ext cx="1791175" cy="868828"/>
          </a:xfrm>
          <a:prstGeom prst="rect">
            <a:avLst/>
          </a:prstGeom>
          <a:noFill/>
        </p:spPr>
      </p:pic>
    </p:spTree>
    <p:extLst>
      <p:ext uri="{BB962C8B-B14F-4D97-AF65-F5344CB8AC3E}">
        <p14:creationId xmlns:p14="http://schemas.microsoft.com/office/powerpoint/2010/main" val="2430404299"/>
      </p:ext>
    </p:extLst>
  </p:cSld>
  <p:clrMapOvr>
    <a:masterClrMapping/>
  </p:clrMapOvr>
  <p:transition spd="med">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7" grpId="0" animBg="1"/>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6F1E0"/>
        </a:solidFill>
        <a:effectLst/>
      </p:bgPr>
    </p:bg>
    <p:spTree>
      <p:nvGrpSpPr>
        <p:cNvPr id="1" name=""/>
        <p:cNvGrpSpPr/>
        <p:nvPr/>
      </p:nvGrpSpPr>
      <p:grpSpPr>
        <a:xfrm>
          <a:off x="0" y="0"/>
          <a:ext cx="0" cy="0"/>
          <a:chOff x="0" y="0"/>
          <a:chExt cx="0" cy="0"/>
        </a:xfrm>
      </p:grpSpPr>
      <p:grpSp>
        <p:nvGrpSpPr>
          <p:cNvPr id="2" name="Group 2"/>
          <p:cNvGrpSpPr/>
          <p:nvPr/>
        </p:nvGrpSpPr>
        <p:grpSpPr>
          <a:xfrm rot="-215785">
            <a:off x="1652919" y="-28875"/>
            <a:ext cx="8886164" cy="1691374"/>
            <a:chOff x="0" y="0"/>
            <a:chExt cx="24758402" cy="4712463"/>
          </a:xfrm>
        </p:grpSpPr>
        <p:sp>
          <p:nvSpPr>
            <p:cNvPr id="3" name="Freeform 3"/>
            <p:cNvSpPr/>
            <p:nvPr/>
          </p:nvSpPr>
          <p:spPr>
            <a:xfrm rot="-404402">
              <a:off x="143338" y="381231"/>
              <a:ext cx="6663458" cy="2834998"/>
            </a:xfrm>
            <a:custGeom>
              <a:avLst/>
              <a:gdLst/>
              <a:ahLst/>
              <a:cxnLst/>
              <a:rect l="l" t="t" r="r" b="b"/>
              <a:pathLst>
                <a:path w="6663458" h="2834998">
                  <a:moveTo>
                    <a:pt x="0" y="0"/>
                  </a:moveTo>
                  <a:lnTo>
                    <a:pt x="6663458" y="0"/>
                  </a:lnTo>
                  <a:lnTo>
                    <a:pt x="6663458" y="2834998"/>
                  </a:lnTo>
                  <a:lnTo>
                    <a:pt x="0" y="283499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4" name="Freeform 4"/>
            <p:cNvSpPr/>
            <p:nvPr/>
          </p:nvSpPr>
          <p:spPr>
            <a:xfrm rot="295897" flipH="1">
              <a:off x="5772676" y="281170"/>
              <a:ext cx="6663458" cy="2834998"/>
            </a:xfrm>
            <a:custGeom>
              <a:avLst/>
              <a:gdLst/>
              <a:ahLst/>
              <a:cxnLst/>
              <a:rect l="l" t="t" r="r" b="b"/>
              <a:pathLst>
                <a:path w="6663458" h="2834998">
                  <a:moveTo>
                    <a:pt x="6663457" y="0"/>
                  </a:moveTo>
                  <a:lnTo>
                    <a:pt x="0" y="0"/>
                  </a:lnTo>
                  <a:lnTo>
                    <a:pt x="0" y="2834999"/>
                  </a:lnTo>
                  <a:lnTo>
                    <a:pt x="6663457" y="2834999"/>
                  </a:lnTo>
                  <a:lnTo>
                    <a:pt x="6663457"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5" name="Freeform 5"/>
            <p:cNvSpPr/>
            <p:nvPr/>
          </p:nvSpPr>
          <p:spPr>
            <a:xfrm rot="-6771">
              <a:off x="12293396" y="759906"/>
              <a:ext cx="6663458" cy="2834998"/>
            </a:xfrm>
            <a:custGeom>
              <a:avLst/>
              <a:gdLst/>
              <a:ahLst/>
              <a:cxnLst/>
              <a:rect l="l" t="t" r="r" b="b"/>
              <a:pathLst>
                <a:path w="6663458" h="2834998">
                  <a:moveTo>
                    <a:pt x="0" y="0"/>
                  </a:moveTo>
                  <a:lnTo>
                    <a:pt x="6663458" y="0"/>
                  </a:lnTo>
                  <a:lnTo>
                    <a:pt x="6663458" y="2834999"/>
                  </a:lnTo>
                  <a:lnTo>
                    <a:pt x="0" y="283499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6" name="Freeform 6"/>
            <p:cNvSpPr/>
            <p:nvPr/>
          </p:nvSpPr>
          <p:spPr>
            <a:xfrm rot="611639" flipH="1">
              <a:off x="17896667" y="1310186"/>
              <a:ext cx="6663458" cy="2834998"/>
            </a:xfrm>
            <a:custGeom>
              <a:avLst/>
              <a:gdLst/>
              <a:ahLst/>
              <a:cxnLst/>
              <a:rect l="l" t="t" r="r" b="b"/>
              <a:pathLst>
                <a:path w="6663458" h="2834998">
                  <a:moveTo>
                    <a:pt x="6663457" y="0"/>
                  </a:moveTo>
                  <a:lnTo>
                    <a:pt x="0" y="0"/>
                  </a:lnTo>
                  <a:lnTo>
                    <a:pt x="0" y="2834999"/>
                  </a:lnTo>
                  <a:lnTo>
                    <a:pt x="6663457" y="2834999"/>
                  </a:lnTo>
                  <a:lnTo>
                    <a:pt x="6663457"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p:sp>
        <p:nvSpPr>
          <p:cNvPr id="23" name="Niêu 1">
            <a:hlinkClick r:id="rId9" action="ppaction://hlinksldjump"/>
            <a:extLst>
              <a:ext uri="{FF2B5EF4-FFF2-40B4-BE49-F238E27FC236}">
                <a16:creationId xmlns:a16="http://schemas.microsoft.com/office/drawing/2014/main" id="{3E6F2F49-D00E-B5F5-53AE-8620EC68DD63}"/>
              </a:ext>
            </a:extLst>
          </p:cNvPr>
          <p:cNvSpPr/>
          <p:nvPr/>
        </p:nvSpPr>
        <p:spPr>
          <a:xfrm>
            <a:off x="1800300" y="388951"/>
            <a:ext cx="1087750" cy="1855436"/>
          </a:xfrm>
          <a:custGeom>
            <a:avLst/>
            <a:gdLst/>
            <a:ahLst/>
            <a:cxnLst/>
            <a:rect l="l" t="t" r="r" b="b"/>
            <a:pathLst>
              <a:path w="2484285" h="4237586">
                <a:moveTo>
                  <a:pt x="0" y="0"/>
                </a:moveTo>
                <a:lnTo>
                  <a:pt x="2484285" y="0"/>
                </a:lnTo>
                <a:lnTo>
                  <a:pt x="2484285" y="4237586"/>
                </a:lnTo>
                <a:lnTo>
                  <a:pt x="0" y="423758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dirty="0">
              <a:ln>
                <a:noFill/>
              </a:ln>
              <a:solidFill>
                <a:prstClr val="black"/>
              </a:solidFill>
              <a:effectLst/>
              <a:uLnTx/>
              <a:uFillTx/>
              <a:latin typeface="Calibri"/>
              <a:ea typeface="+mn-ea"/>
              <a:cs typeface="Arial"/>
              <a:sym typeface="Arial"/>
            </a:endParaRPr>
          </a:p>
        </p:txBody>
      </p:sp>
      <p:sp>
        <p:nvSpPr>
          <p:cNvPr id="24" name="Niêu 2">
            <a:hlinkClick r:id="rId12" action="ppaction://hlinksldjump"/>
            <a:extLst>
              <a:ext uri="{FF2B5EF4-FFF2-40B4-BE49-F238E27FC236}">
                <a16:creationId xmlns:a16="http://schemas.microsoft.com/office/drawing/2014/main" id="{FC730170-E2CD-6E11-9388-1C6C527BE6E1}"/>
              </a:ext>
            </a:extLst>
          </p:cNvPr>
          <p:cNvSpPr/>
          <p:nvPr/>
        </p:nvSpPr>
        <p:spPr>
          <a:xfrm>
            <a:off x="3820198" y="367548"/>
            <a:ext cx="1087750" cy="1855436"/>
          </a:xfrm>
          <a:custGeom>
            <a:avLst/>
            <a:gdLst/>
            <a:ahLst/>
            <a:cxnLst/>
            <a:rect l="l" t="t" r="r" b="b"/>
            <a:pathLst>
              <a:path w="2484285" h="4237586">
                <a:moveTo>
                  <a:pt x="0" y="0"/>
                </a:moveTo>
                <a:lnTo>
                  <a:pt x="2484285" y="0"/>
                </a:lnTo>
                <a:lnTo>
                  <a:pt x="2484285" y="4237586"/>
                </a:lnTo>
                <a:lnTo>
                  <a:pt x="0" y="423758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5" name="Niêu 3">
            <a:hlinkClick r:id="rId13" action="ppaction://hlinksldjump"/>
            <a:extLst>
              <a:ext uri="{FF2B5EF4-FFF2-40B4-BE49-F238E27FC236}">
                <a16:creationId xmlns:a16="http://schemas.microsoft.com/office/drawing/2014/main" id="{35A8FAB6-4D71-BDC5-6B11-CB5250E123D3}"/>
              </a:ext>
            </a:extLst>
          </p:cNvPr>
          <p:cNvSpPr/>
          <p:nvPr/>
        </p:nvSpPr>
        <p:spPr>
          <a:xfrm>
            <a:off x="5710366" y="373639"/>
            <a:ext cx="1087750" cy="1855436"/>
          </a:xfrm>
          <a:custGeom>
            <a:avLst/>
            <a:gdLst/>
            <a:ahLst/>
            <a:cxnLst/>
            <a:rect l="l" t="t" r="r" b="b"/>
            <a:pathLst>
              <a:path w="2484285" h="4237586">
                <a:moveTo>
                  <a:pt x="0" y="0"/>
                </a:moveTo>
                <a:lnTo>
                  <a:pt x="2484285" y="0"/>
                </a:lnTo>
                <a:lnTo>
                  <a:pt x="2484285" y="4237586"/>
                </a:lnTo>
                <a:lnTo>
                  <a:pt x="0" y="423758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6" name="Niêu 4">
            <a:hlinkClick r:id="rId14" action="ppaction://hlinksldjump"/>
            <a:extLst>
              <a:ext uri="{FF2B5EF4-FFF2-40B4-BE49-F238E27FC236}">
                <a16:creationId xmlns:a16="http://schemas.microsoft.com/office/drawing/2014/main" id="{E4DCB433-4ED3-412A-B953-2DEF5BF7278E}"/>
              </a:ext>
            </a:extLst>
          </p:cNvPr>
          <p:cNvSpPr/>
          <p:nvPr/>
        </p:nvSpPr>
        <p:spPr>
          <a:xfrm>
            <a:off x="7520412" y="388951"/>
            <a:ext cx="1087750" cy="1855436"/>
          </a:xfrm>
          <a:custGeom>
            <a:avLst/>
            <a:gdLst/>
            <a:ahLst/>
            <a:cxnLst/>
            <a:rect l="l" t="t" r="r" b="b"/>
            <a:pathLst>
              <a:path w="2484285" h="4237586">
                <a:moveTo>
                  <a:pt x="0" y="0"/>
                </a:moveTo>
                <a:lnTo>
                  <a:pt x="2484285" y="0"/>
                </a:lnTo>
                <a:lnTo>
                  <a:pt x="2484285" y="4237586"/>
                </a:lnTo>
                <a:lnTo>
                  <a:pt x="0" y="423758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7" name="Niêu 5">
            <a:hlinkClick r:id="rId15" action="ppaction://hlinksldjump"/>
            <a:extLst>
              <a:ext uri="{FF2B5EF4-FFF2-40B4-BE49-F238E27FC236}">
                <a16:creationId xmlns:a16="http://schemas.microsoft.com/office/drawing/2014/main" id="{3483B999-4B7A-2DD3-9DC2-2C9D5547E55D}"/>
              </a:ext>
            </a:extLst>
          </p:cNvPr>
          <p:cNvSpPr/>
          <p:nvPr/>
        </p:nvSpPr>
        <p:spPr>
          <a:xfrm>
            <a:off x="9432811" y="391568"/>
            <a:ext cx="1087750" cy="1855436"/>
          </a:xfrm>
          <a:custGeom>
            <a:avLst/>
            <a:gdLst/>
            <a:ahLst/>
            <a:cxnLst/>
            <a:rect l="l" t="t" r="r" b="b"/>
            <a:pathLst>
              <a:path w="2484285" h="4237586">
                <a:moveTo>
                  <a:pt x="0" y="0"/>
                </a:moveTo>
                <a:lnTo>
                  <a:pt x="2484285" y="0"/>
                </a:lnTo>
                <a:lnTo>
                  <a:pt x="2484285" y="4237586"/>
                </a:lnTo>
                <a:lnTo>
                  <a:pt x="0" y="423758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8" name="Vỡ 1">
            <a:extLst>
              <a:ext uri="{FF2B5EF4-FFF2-40B4-BE49-F238E27FC236}">
                <a16:creationId xmlns:a16="http://schemas.microsoft.com/office/drawing/2014/main" id="{B7078349-67B1-1CF6-2420-3418CE1C8081}"/>
              </a:ext>
            </a:extLst>
          </p:cNvPr>
          <p:cNvSpPr/>
          <p:nvPr/>
        </p:nvSpPr>
        <p:spPr>
          <a:xfrm>
            <a:off x="1680016" y="329625"/>
            <a:ext cx="1387805" cy="2581963"/>
          </a:xfrm>
          <a:custGeom>
            <a:avLst/>
            <a:gdLst/>
            <a:ahLst/>
            <a:cxnLst/>
            <a:rect l="l" t="t" r="r" b="b"/>
            <a:pathLst>
              <a:path w="1217248" h="2264647">
                <a:moveTo>
                  <a:pt x="0" y="0"/>
                </a:moveTo>
                <a:lnTo>
                  <a:pt x="1217247" y="0"/>
                </a:lnTo>
                <a:lnTo>
                  <a:pt x="1217247" y="2264647"/>
                </a:lnTo>
                <a:lnTo>
                  <a:pt x="0" y="2264647"/>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dirty="0">
              <a:ln>
                <a:noFill/>
              </a:ln>
              <a:solidFill>
                <a:prstClr val="black"/>
              </a:solidFill>
              <a:effectLst/>
              <a:uLnTx/>
              <a:uFillTx/>
              <a:latin typeface="Calibri"/>
              <a:ea typeface="+mn-ea"/>
              <a:cs typeface="Arial"/>
              <a:sym typeface="Arial"/>
            </a:endParaRPr>
          </a:p>
        </p:txBody>
      </p:sp>
      <p:sp>
        <p:nvSpPr>
          <p:cNvPr id="29" name="Vỡ 2">
            <a:extLst>
              <a:ext uri="{FF2B5EF4-FFF2-40B4-BE49-F238E27FC236}">
                <a16:creationId xmlns:a16="http://schemas.microsoft.com/office/drawing/2014/main" id="{4DE35B8E-CFA8-0C78-9B2F-8DD9F0BD011D}"/>
              </a:ext>
            </a:extLst>
          </p:cNvPr>
          <p:cNvSpPr/>
          <p:nvPr/>
        </p:nvSpPr>
        <p:spPr>
          <a:xfrm>
            <a:off x="3679417" y="329624"/>
            <a:ext cx="1387805" cy="2581963"/>
          </a:xfrm>
          <a:custGeom>
            <a:avLst/>
            <a:gdLst/>
            <a:ahLst/>
            <a:cxnLst/>
            <a:rect l="l" t="t" r="r" b="b"/>
            <a:pathLst>
              <a:path w="1217248" h="2264647">
                <a:moveTo>
                  <a:pt x="0" y="0"/>
                </a:moveTo>
                <a:lnTo>
                  <a:pt x="1217247" y="0"/>
                </a:lnTo>
                <a:lnTo>
                  <a:pt x="1217247" y="2264647"/>
                </a:lnTo>
                <a:lnTo>
                  <a:pt x="0" y="2264647"/>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dirty="0">
              <a:ln>
                <a:noFill/>
              </a:ln>
              <a:solidFill>
                <a:prstClr val="black"/>
              </a:solidFill>
              <a:effectLst/>
              <a:uLnTx/>
              <a:uFillTx/>
              <a:latin typeface="Calibri"/>
              <a:ea typeface="+mn-ea"/>
              <a:cs typeface="Arial"/>
              <a:sym typeface="Arial"/>
            </a:endParaRPr>
          </a:p>
        </p:txBody>
      </p:sp>
      <p:sp>
        <p:nvSpPr>
          <p:cNvPr id="30" name="Vỡ 3">
            <a:extLst>
              <a:ext uri="{FF2B5EF4-FFF2-40B4-BE49-F238E27FC236}">
                <a16:creationId xmlns:a16="http://schemas.microsoft.com/office/drawing/2014/main" id="{A93F20F3-C398-D26D-E059-B0CB41F7FE5E}"/>
              </a:ext>
            </a:extLst>
          </p:cNvPr>
          <p:cNvSpPr/>
          <p:nvPr/>
        </p:nvSpPr>
        <p:spPr>
          <a:xfrm>
            <a:off x="5574685" y="329623"/>
            <a:ext cx="1387805" cy="2581963"/>
          </a:xfrm>
          <a:custGeom>
            <a:avLst/>
            <a:gdLst/>
            <a:ahLst/>
            <a:cxnLst/>
            <a:rect l="l" t="t" r="r" b="b"/>
            <a:pathLst>
              <a:path w="1217248" h="2264647">
                <a:moveTo>
                  <a:pt x="0" y="0"/>
                </a:moveTo>
                <a:lnTo>
                  <a:pt x="1217247" y="0"/>
                </a:lnTo>
                <a:lnTo>
                  <a:pt x="1217247" y="2264647"/>
                </a:lnTo>
                <a:lnTo>
                  <a:pt x="0" y="2264647"/>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dirty="0">
              <a:ln>
                <a:noFill/>
              </a:ln>
              <a:solidFill>
                <a:prstClr val="black"/>
              </a:solidFill>
              <a:effectLst/>
              <a:uLnTx/>
              <a:uFillTx/>
              <a:latin typeface="Calibri"/>
              <a:ea typeface="+mn-ea"/>
              <a:cs typeface="Arial"/>
              <a:sym typeface="Arial"/>
            </a:endParaRPr>
          </a:p>
        </p:txBody>
      </p:sp>
      <p:sp>
        <p:nvSpPr>
          <p:cNvPr id="31" name="vỡ 4">
            <a:extLst>
              <a:ext uri="{FF2B5EF4-FFF2-40B4-BE49-F238E27FC236}">
                <a16:creationId xmlns:a16="http://schemas.microsoft.com/office/drawing/2014/main" id="{915D4FED-CDC0-4913-6ED1-C22E401802BC}"/>
              </a:ext>
            </a:extLst>
          </p:cNvPr>
          <p:cNvSpPr/>
          <p:nvPr/>
        </p:nvSpPr>
        <p:spPr>
          <a:xfrm>
            <a:off x="7389113" y="329623"/>
            <a:ext cx="1387805" cy="2581963"/>
          </a:xfrm>
          <a:custGeom>
            <a:avLst/>
            <a:gdLst/>
            <a:ahLst/>
            <a:cxnLst/>
            <a:rect l="l" t="t" r="r" b="b"/>
            <a:pathLst>
              <a:path w="1217248" h="2264647">
                <a:moveTo>
                  <a:pt x="0" y="0"/>
                </a:moveTo>
                <a:lnTo>
                  <a:pt x="1217247" y="0"/>
                </a:lnTo>
                <a:lnTo>
                  <a:pt x="1217247" y="2264647"/>
                </a:lnTo>
                <a:lnTo>
                  <a:pt x="0" y="2264647"/>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dirty="0">
              <a:ln>
                <a:noFill/>
              </a:ln>
              <a:solidFill>
                <a:prstClr val="black"/>
              </a:solidFill>
              <a:effectLst/>
              <a:uLnTx/>
              <a:uFillTx/>
              <a:latin typeface="Calibri"/>
              <a:ea typeface="+mn-ea"/>
              <a:cs typeface="Arial"/>
              <a:sym typeface="Arial"/>
            </a:endParaRPr>
          </a:p>
        </p:txBody>
      </p:sp>
      <p:sp>
        <p:nvSpPr>
          <p:cNvPr id="32" name="Vỡ 5">
            <a:extLst>
              <a:ext uri="{FF2B5EF4-FFF2-40B4-BE49-F238E27FC236}">
                <a16:creationId xmlns:a16="http://schemas.microsoft.com/office/drawing/2014/main" id="{48940E73-5456-B693-38B8-0C3997608392}"/>
              </a:ext>
            </a:extLst>
          </p:cNvPr>
          <p:cNvSpPr/>
          <p:nvPr/>
        </p:nvSpPr>
        <p:spPr>
          <a:xfrm>
            <a:off x="9301512" y="329622"/>
            <a:ext cx="1387805" cy="2581963"/>
          </a:xfrm>
          <a:custGeom>
            <a:avLst/>
            <a:gdLst/>
            <a:ahLst/>
            <a:cxnLst/>
            <a:rect l="l" t="t" r="r" b="b"/>
            <a:pathLst>
              <a:path w="1217248" h="2264647">
                <a:moveTo>
                  <a:pt x="0" y="0"/>
                </a:moveTo>
                <a:lnTo>
                  <a:pt x="1217247" y="0"/>
                </a:lnTo>
                <a:lnTo>
                  <a:pt x="1217247" y="2264647"/>
                </a:lnTo>
                <a:lnTo>
                  <a:pt x="0" y="2264647"/>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dirty="0">
              <a:ln>
                <a:noFill/>
              </a:ln>
              <a:solidFill>
                <a:prstClr val="black"/>
              </a:solidFill>
              <a:effectLst/>
              <a:uLnTx/>
              <a:uFillTx/>
              <a:latin typeface="Calibri"/>
              <a:ea typeface="+mn-ea"/>
              <a:cs typeface="Arial"/>
              <a:sym typeface="Arial"/>
            </a:endParaRPr>
          </a:p>
        </p:txBody>
      </p:sp>
      <p:grpSp>
        <p:nvGrpSpPr>
          <p:cNvPr id="36" name="Group 7">
            <a:extLst>
              <a:ext uri="{FF2B5EF4-FFF2-40B4-BE49-F238E27FC236}">
                <a16:creationId xmlns:a16="http://schemas.microsoft.com/office/drawing/2014/main" id="{C349A868-C571-204F-8478-0BFCE1D71818}"/>
              </a:ext>
            </a:extLst>
          </p:cNvPr>
          <p:cNvGrpSpPr/>
          <p:nvPr/>
        </p:nvGrpSpPr>
        <p:grpSpPr>
          <a:xfrm>
            <a:off x="-364508" y="1327350"/>
            <a:ext cx="1997136" cy="5112202"/>
            <a:chOff x="0" y="0"/>
            <a:chExt cx="4509188" cy="11542470"/>
          </a:xfrm>
        </p:grpSpPr>
        <p:sp>
          <p:nvSpPr>
            <p:cNvPr id="37" name="Freeform 8">
              <a:extLst>
                <a:ext uri="{FF2B5EF4-FFF2-40B4-BE49-F238E27FC236}">
                  <a16:creationId xmlns:a16="http://schemas.microsoft.com/office/drawing/2014/main" id="{DFC5317B-8F4D-C75A-62F2-1EE8997A6E2E}"/>
                </a:ext>
              </a:extLst>
            </p:cNvPr>
            <p:cNvSpPr/>
            <p:nvPr/>
          </p:nvSpPr>
          <p:spPr>
            <a:xfrm>
              <a:off x="3552204" y="0"/>
              <a:ext cx="956985" cy="6747970"/>
            </a:xfrm>
            <a:custGeom>
              <a:avLst/>
              <a:gdLst/>
              <a:ahLst/>
              <a:cxnLst/>
              <a:rect l="l" t="t" r="r" b="b"/>
              <a:pathLst>
                <a:path w="956985" h="6747970">
                  <a:moveTo>
                    <a:pt x="0" y="0"/>
                  </a:moveTo>
                  <a:lnTo>
                    <a:pt x="956984" y="0"/>
                  </a:lnTo>
                  <a:lnTo>
                    <a:pt x="956984" y="6747970"/>
                  </a:lnTo>
                  <a:lnTo>
                    <a:pt x="0" y="6747970"/>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38" name="Freeform 9">
              <a:extLst>
                <a:ext uri="{FF2B5EF4-FFF2-40B4-BE49-F238E27FC236}">
                  <a16:creationId xmlns:a16="http://schemas.microsoft.com/office/drawing/2014/main" id="{DBA0A2D0-820E-4C42-9652-FA2CDA1903C7}"/>
                </a:ext>
              </a:extLst>
            </p:cNvPr>
            <p:cNvSpPr/>
            <p:nvPr/>
          </p:nvSpPr>
          <p:spPr>
            <a:xfrm>
              <a:off x="0" y="3153282"/>
              <a:ext cx="4509188" cy="8389188"/>
            </a:xfrm>
            <a:custGeom>
              <a:avLst/>
              <a:gdLst/>
              <a:ahLst/>
              <a:cxnLst/>
              <a:rect l="l" t="t" r="r" b="b"/>
              <a:pathLst>
                <a:path w="4509188" h="8389188">
                  <a:moveTo>
                    <a:pt x="0" y="0"/>
                  </a:moveTo>
                  <a:lnTo>
                    <a:pt x="4509188" y="0"/>
                  </a:lnTo>
                  <a:lnTo>
                    <a:pt x="4509188" y="8389188"/>
                  </a:lnTo>
                  <a:lnTo>
                    <a:pt x="0" y="8389188"/>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p:pic>
        <p:nvPicPr>
          <p:cNvPr id="42" name="Vỗ tay" descr="Clapping hands with solid fill">
            <a:hlinkClick r:id="rId22" action="ppaction://hlinksldjump"/>
            <a:extLst>
              <a:ext uri="{FF2B5EF4-FFF2-40B4-BE49-F238E27FC236}">
                <a16:creationId xmlns:a16="http://schemas.microsoft.com/office/drawing/2014/main" id="{37818B06-79AB-F065-41C2-24E9DC039F28}"/>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9827626" y="4631909"/>
            <a:ext cx="1664963" cy="1664963"/>
          </a:xfrm>
          <a:prstGeom prst="rect">
            <a:avLst/>
          </a:prstGeom>
        </p:spPr>
      </p:pic>
      <p:sp>
        <p:nvSpPr>
          <p:cNvPr id="43" name="Freeform 2">
            <a:extLst>
              <a:ext uri="{FF2B5EF4-FFF2-40B4-BE49-F238E27FC236}">
                <a16:creationId xmlns:a16="http://schemas.microsoft.com/office/drawing/2014/main" id="{CD824AF3-40FA-1B4F-D5D3-F6C9D29FC5A1}"/>
              </a:ext>
            </a:extLst>
          </p:cNvPr>
          <p:cNvSpPr/>
          <p:nvPr/>
        </p:nvSpPr>
        <p:spPr>
          <a:xfrm rot="21147987">
            <a:off x="9140128" y="1821646"/>
            <a:ext cx="2380095" cy="2326543"/>
          </a:xfrm>
          <a:custGeom>
            <a:avLst/>
            <a:gdLst/>
            <a:ahLst/>
            <a:cxnLst/>
            <a:rect l="l" t="t" r="r" b="b"/>
            <a:pathLst>
              <a:path w="5790948" h="5660652">
                <a:moveTo>
                  <a:pt x="0" y="0"/>
                </a:moveTo>
                <a:lnTo>
                  <a:pt x="5790948" y="0"/>
                </a:lnTo>
                <a:lnTo>
                  <a:pt x="5790948" y="5660652"/>
                </a:lnTo>
                <a:lnTo>
                  <a:pt x="0" y="5660652"/>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44" name="Freeform 2">
            <a:extLst>
              <a:ext uri="{FF2B5EF4-FFF2-40B4-BE49-F238E27FC236}">
                <a16:creationId xmlns:a16="http://schemas.microsoft.com/office/drawing/2014/main" id="{B45DCC28-609B-040D-98DE-BB18CEE990A5}"/>
              </a:ext>
            </a:extLst>
          </p:cNvPr>
          <p:cNvSpPr/>
          <p:nvPr/>
        </p:nvSpPr>
        <p:spPr>
          <a:xfrm rot="21147987">
            <a:off x="8823567" y="-483597"/>
            <a:ext cx="2380095" cy="2326543"/>
          </a:xfrm>
          <a:custGeom>
            <a:avLst/>
            <a:gdLst/>
            <a:ahLst/>
            <a:cxnLst/>
            <a:rect l="l" t="t" r="r" b="b"/>
            <a:pathLst>
              <a:path w="5790948" h="5660652">
                <a:moveTo>
                  <a:pt x="0" y="0"/>
                </a:moveTo>
                <a:lnTo>
                  <a:pt x="5790948" y="0"/>
                </a:lnTo>
                <a:lnTo>
                  <a:pt x="5790948" y="5660652"/>
                </a:lnTo>
                <a:lnTo>
                  <a:pt x="0" y="5660652"/>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pic>
        <p:nvPicPr>
          <p:cNvPr id="33" name="Picture 32">
            <a:extLst>
              <a:ext uri="{FF2B5EF4-FFF2-40B4-BE49-F238E27FC236}">
                <a16:creationId xmlns:a16="http://schemas.microsoft.com/office/drawing/2014/main" id="{BB9CC924-F032-4301-8638-125BFC6C3997}"/>
              </a:ext>
            </a:extLst>
          </p:cNvPr>
          <p:cNvPicPr>
            <a:picLocks noChangeAspect="1"/>
          </p:cNvPicPr>
          <p:nvPr/>
        </p:nvPicPr>
        <p:blipFill>
          <a:blip r:embed="rId27"/>
          <a:stretch>
            <a:fillRect/>
          </a:stretch>
        </p:blipFill>
        <p:spPr>
          <a:xfrm>
            <a:off x="-102757" y="-57238"/>
            <a:ext cx="1791175" cy="868828"/>
          </a:xfrm>
          <a:prstGeom prst="rect">
            <a:avLst/>
          </a:prstGeom>
          <a:noFill/>
        </p:spPr>
      </p:pic>
    </p:spTree>
  </p:cSld>
  <p:clrMapOvr>
    <a:masterClrMapping/>
  </p:clrMapOvr>
  <p:transition spd="med">
    <p:wheel spokes="1"/>
  </p:transition>
  <p:timing>
    <p:tnLst>
      <p:par>
        <p:cTn id="1" dur="indefinite" restart="never" nodeType="tmRoot">
          <p:childTnLst>
            <p:seq concurrent="1" nextAc="seek">
              <p:cTn id="2" restart="whenNotActive" fill="hold" evtFilter="cancelBubble" nodeType="interactiveSeq">
                <p:stCondLst>
                  <p:cond evt="onClick" delay="0">
                    <p:tgtEl>
                      <p:spTgt spid="23"/>
                    </p:tgtEl>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139 0.10864 L 0.09931 -0.02284 " pathEditMode="relative" rAng="0" ptsTypes="AA">
                                      <p:cBhvr>
                                        <p:cTn id="6" dur="500" fill="hold"/>
                                        <p:tgtEl>
                                          <p:spTgt spid="36"/>
                                        </p:tgtEl>
                                        <p:attrNameLst>
                                          <p:attrName>ppt_x</p:attrName>
                                          <p:attrName>ppt_y</p:attrName>
                                        </p:attrNameLst>
                                      </p:cBhvr>
                                      <p:rCtr x="5035" y="-6574"/>
                                    </p:animMotion>
                                  </p:childTnLst>
                                </p:cTn>
                              </p:par>
                            </p:childTnLst>
                          </p:cTn>
                        </p:par>
                        <p:par>
                          <p:cTn id="7" fill="hold">
                            <p:stCondLst>
                              <p:cond delay="500"/>
                            </p:stCondLst>
                            <p:childTnLst>
                              <p:par>
                                <p:cTn id="8" presetID="53" presetClass="exit" presetSubtype="32" fill="hold" grpId="0" nodeType="afterEffect">
                                  <p:stCondLst>
                                    <p:cond delay="0"/>
                                  </p:stCondLst>
                                  <p:childTnLst>
                                    <p:anim calcmode="lin" valueType="num">
                                      <p:cBhvr>
                                        <p:cTn id="9" dur="250"/>
                                        <p:tgtEl>
                                          <p:spTgt spid="23"/>
                                        </p:tgtEl>
                                        <p:attrNameLst>
                                          <p:attrName>ppt_w</p:attrName>
                                        </p:attrNameLst>
                                      </p:cBhvr>
                                      <p:tavLst>
                                        <p:tav tm="0">
                                          <p:val>
                                            <p:strVal val="ppt_w"/>
                                          </p:val>
                                        </p:tav>
                                        <p:tav tm="100000">
                                          <p:val>
                                            <p:fltVal val="0"/>
                                          </p:val>
                                        </p:tav>
                                      </p:tavLst>
                                    </p:anim>
                                    <p:anim calcmode="lin" valueType="num">
                                      <p:cBhvr>
                                        <p:cTn id="10" dur="250"/>
                                        <p:tgtEl>
                                          <p:spTgt spid="23"/>
                                        </p:tgtEl>
                                        <p:attrNameLst>
                                          <p:attrName>ppt_h</p:attrName>
                                        </p:attrNameLst>
                                      </p:cBhvr>
                                      <p:tavLst>
                                        <p:tav tm="0">
                                          <p:val>
                                            <p:strVal val="ppt_h"/>
                                          </p:val>
                                        </p:tav>
                                        <p:tav tm="100000">
                                          <p:val>
                                            <p:fltVal val="0"/>
                                          </p:val>
                                        </p:tav>
                                      </p:tavLst>
                                    </p:anim>
                                    <p:animEffect transition="out" filter="fade">
                                      <p:cBhvr>
                                        <p:cTn id="11" dur="250"/>
                                        <p:tgtEl>
                                          <p:spTgt spid="23"/>
                                        </p:tgtEl>
                                      </p:cBhvr>
                                    </p:animEffect>
                                    <p:set>
                                      <p:cBhvr>
                                        <p:cTn id="12" dur="1" fill="hold">
                                          <p:stCondLst>
                                            <p:cond delay="249"/>
                                          </p:stCondLst>
                                        </p:cTn>
                                        <p:tgtEl>
                                          <p:spTgt spid="23"/>
                                        </p:tgtEl>
                                        <p:attrNameLst>
                                          <p:attrName>style.visibility</p:attrName>
                                        </p:attrNameLst>
                                      </p:cBhvr>
                                      <p:to>
                                        <p:strVal val="hidden"/>
                                      </p:to>
                                    </p:set>
                                  </p:childTnLst>
                                  <p:subTnLst>
                                    <p:audio>
                                      <p:cMediaNode>
                                        <p:cTn display="0" masterRel="sameClick">
                                          <p:stCondLst>
                                            <p:cond evt="begin" delay="0">
                                              <p:tn val="8"/>
                                            </p:cond>
                                          </p:stCondLst>
                                          <p:endCondLst>
                                            <p:cond evt="onStopAudio" delay="0">
                                              <p:tgtEl>
                                                <p:sldTgt/>
                                              </p:tgtEl>
                                            </p:cond>
                                          </p:endCondLst>
                                        </p:cTn>
                                        <p:tgtEl>
                                          <p:sndTgt r:embed="rId3" name="hammer.wav"/>
                                        </p:tgtEl>
                                      </p:cMediaNode>
                                    </p:audio>
                                  </p:subTnLst>
                                </p:cTn>
                              </p:par>
                              <p:par>
                                <p:cTn id="13" presetID="45" presetClass="entr"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anim calcmode="lin" valueType="num">
                                      <p:cBhvr>
                                        <p:cTn id="16" dur="500" fill="hold"/>
                                        <p:tgtEl>
                                          <p:spTgt spid="28"/>
                                        </p:tgtEl>
                                        <p:attrNameLst>
                                          <p:attrName>ppt_w</p:attrName>
                                        </p:attrNameLst>
                                      </p:cBhvr>
                                      <p:tavLst>
                                        <p:tav tm="0" fmla="#ppt_w*sin(2.5*pi*$)">
                                          <p:val>
                                            <p:fltVal val="0"/>
                                          </p:val>
                                        </p:tav>
                                        <p:tav tm="100000">
                                          <p:val>
                                            <p:fltVal val="1"/>
                                          </p:val>
                                        </p:tav>
                                      </p:tavLst>
                                    </p:anim>
                                    <p:anim calcmode="lin" valueType="num">
                                      <p:cBhvr>
                                        <p:cTn id="17" dur="500" fill="hold"/>
                                        <p:tgtEl>
                                          <p:spTgt spid="28"/>
                                        </p:tgtEl>
                                        <p:attrNameLst>
                                          <p:attrName>ppt_h</p:attrName>
                                        </p:attrNameLst>
                                      </p:cBhvr>
                                      <p:tavLst>
                                        <p:tav tm="0">
                                          <p:val>
                                            <p:strVal val="#ppt_h"/>
                                          </p:val>
                                        </p:tav>
                                        <p:tav tm="100000">
                                          <p:val>
                                            <p:strVal val="#ppt_h"/>
                                          </p:val>
                                        </p:tav>
                                      </p:tavLst>
                                    </p:anim>
                                  </p:childTnLst>
                                </p:cTn>
                              </p:par>
                            </p:childTnLst>
                          </p:cTn>
                        </p:par>
                      </p:childTnLst>
                    </p:cTn>
                  </p:par>
                </p:childTnLst>
              </p:cTn>
              <p:nextCondLst>
                <p:cond evt="onClick" delay="0">
                  <p:tgtEl>
                    <p:spTgt spid="23"/>
                  </p:tgtEl>
                </p:cond>
              </p:nextCondLst>
            </p:seq>
            <p:seq concurrent="1" nextAc="seek">
              <p:cTn id="18" restart="whenNotActive" fill="hold" evtFilter="cancelBubble" nodeType="interactiveSeq">
                <p:stCondLst>
                  <p:cond evt="onClick" delay="0">
                    <p:tgtEl>
                      <p:spTgt spid="24"/>
                    </p:tgtEl>
                  </p:cond>
                </p:stCondLst>
                <p:endSync evt="end" delay="0">
                  <p:rtn val="all"/>
                </p:endSync>
                <p:childTnLst>
                  <p:par>
                    <p:cTn id="19" fill="hold">
                      <p:stCondLst>
                        <p:cond delay="0"/>
                      </p:stCondLst>
                      <p:childTnLst>
                        <p:par>
                          <p:cTn id="20" fill="hold">
                            <p:stCondLst>
                              <p:cond delay="0"/>
                            </p:stCondLst>
                            <p:childTnLst>
                              <p:par>
                                <p:cTn id="21" presetID="0" presetClass="path" presetSubtype="0" accel="50000" decel="50000" fill="hold" nodeType="clickEffect">
                                  <p:stCondLst>
                                    <p:cond delay="0"/>
                                  </p:stCondLst>
                                  <p:childTnLst>
                                    <p:animMotion origin="layout" path="M 0.09931 -0.02284 L 0.26823 -0.00802 " pathEditMode="relative" rAng="0" ptsTypes="AA">
                                      <p:cBhvr>
                                        <p:cTn id="22" dur="500" fill="hold"/>
                                        <p:tgtEl>
                                          <p:spTgt spid="36"/>
                                        </p:tgtEl>
                                        <p:attrNameLst>
                                          <p:attrName>ppt_x</p:attrName>
                                          <p:attrName>ppt_y</p:attrName>
                                        </p:attrNameLst>
                                      </p:cBhvr>
                                      <p:rCtr x="8446" y="741"/>
                                    </p:animMotion>
                                  </p:childTnLst>
                                </p:cTn>
                              </p:par>
                            </p:childTnLst>
                          </p:cTn>
                        </p:par>
                        <p:par>
                          <p:cTn id="23" fill="hold">
                            <p:stCondLst>
                              <p:cond delay="500"/>
                            </p:stCondLst>
                            <p:childTnLst>
                              <p:par>
                                <p:cTn id="24" presetID="53" presetClass="exit" presetSubtype="32" fill="hold" grpId="0" nodeType="afterEffect">
                                  <p:stCondLst>
                                    <p:cond delay="0"/>
                                  </p:stCondLst>
                                  <p:childTnLst>
                                    <p:anim calcmode="lin" valueType="num">
                                      <p:cBhvr>
                                        <p:cTn id="25" dur="500"/>
                                        <p:tgtEl>
                                          <p:spTgt spid="24"/>
                                        </p:tgtEl>
                                        <p:attrNameLst>
                                          <p:attrName>ppt_w</p:attrName>
                                        </p:attrNameLst>
                                      </p:cBhvr>
                                      <p:tavLst>
                                        <p:tav tm="0">
                                          <p:val>
                                            <p:strVal val="ppt_w"/>
                                          </p:val>
                                        </p:tav>
                                        <p:tav tm="100000">
                                          <p:val>
                                            <p:fltVal val="0"/>
                                          </p:val>
                                        </p:tav>
                                      </p:tavLst>
                                    </p:anim>
                                    <p:anim calcmode="lin" valueType="num">
                                      <p:cBhvr>
                                        <p:cTn id="26" dur="500"/>
                                        <p:tgtEl>
                                          <p:spTgt spid="24"/>
                                        </p:tgtEl>
                                        <p:attrNameLst>
                                          <p:attrName>ppt_h</p:attrName>
                                        </p:attrNameLst>
                                      </p:cBhvr>
                                      <p:tavLst>
                                        <p:tav tm="0">
                                          <p:val>
                                            <p:strVal val="ppt_h"/>
                                          </p:val>
                                        </p:tav>
                                        <p:tav tm="100000">
                                          <p:val>
                                            <p:fltVal val="0"/>
                                          </p:val>
                                        </p:tav>
                                      </p:tavLst>
                                    </p:anim>
                                    <p:animEffect transition="out" filter="fade">
                                      <p:cBhvr>
                                        <p:cTn id="27" dur="500"/>
                                        <p:tgtEl>
                                          <p:spTgt spid="24"/>
                                        </p:tgtEl>
                                      </p:cBhvr>
                                    </p:animEffect>
                                    <p:set>
                                      <p:cBhvr>
                                        <p:cTn id="28" dur="1" fill="hold">
                                          <p:stCondLst>
                                            <p:cond delay="499"/>
                                          </p:stCondLst>
                                        </p:cTn>
                                        <p:tgtEl>
                                          <p:spTgt spid="24"/>
                                        </p:tgtEl>
                                        <p:attrNameLst>
                                          <p:attrName>style.visibility</p:attrName>
                                        </p:attrNameLst>
                                      </p:cBhvr>
                                      <p:to>
                                        <p:strVal val="hidden"/>
                                      </p:to>
                                    </p:set>
                                  </p:childTnLst>
                                  <p:subTnLst>
                                    <p:audio>
                                      <p:cMediaNode>
                                        <p:cTn display="0" masterRel="sameClick">
                                          <p:stCondLst>
                                            <p:cond evt="begin" delay="0">
                                              <p:tn val="24"/>
                                            </p:cond>
                                          </p:stCondLst>
                                          <p:endCondLst>
                                            <p:cond evt="onStopAudio" delay="0">
                                              <p:tgtEl>
                                                <p:sldTgt/>
                                              </p:tgtEl>
                                            </p:cond>
                                          </p:endCondLst>
                                        </p:cTn>
                                        <p:tgtEl>
                                          <p:sndTgt r:embed="rId3" name="hammer.wav"/>
                                        </p:tgtEl>
                                      </p:cMediaNode>
                                    </p:audio>
                                  </p:subTnLst>
                                </p:cTn>
                              </p:par>
                              <p:par>
                                <p:cTn id="29" presetID="45"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anim calcmode="lin" valueType="num">
                                      <p:cBhvr>
                                        <p:cTn id="32" dur="500" fill="hold"/>
                                        <p:tgtEl>
                                          <p:spTgt spid="29"/>
                                        </p:tgtEl>
                                        <p:attrNameLst>
                                          <p:attrName>ppt_w</p:attrName>
                                        </p:attrNameLst>
                                      </p:cBhvr>
                                      <p:tavLst>
                                        <p:tav tm="0" fmla="#ppt_w*sin(2.5*pi*$)">
                                          <p:val>
                                            <p:fltVal val="0"/>
                                          </p:val>
                                        </p:tav>
                                        <p:tav tm="100000">
                                          <p:val>
                                            <p:fltVal val="1"/>
                                          </p:val>
                                        </p:tav>
                                      </p:tavLst>
                                    </p:anim>
                                    <p:anim calcmode="lin" valueType="num">
                                      <p:cBhvr>
                                        <p:cTn id="33" dur="500" fill="hold"/>
                                        <p:tgtEl>
                                          <p:spTgt spid="29"/>
                                        </p:tgtEl>
                                        <p:attrNameLst>
                                          <p:attrName>ppt_h</p:attrName>
                                        </p:attrNameLst>
                                      </p:cBhvr>
                                      <p:tavLst>
                                        <p:tav tm="0">
                                          <p:val>
                                            <p:strVal val="#ppt_h"/>
                                          </p:val>
                                        </p:tav>
                                        <p:tav tm="100000">
                                          <p:val>
                                            <p:strVal val="#ppt_h"/>
                                          </p:val>
                                        </p:tav>
                                      </p:tavLst>
                                    </p:anim>
                                  </p:childTnLst>
                                </p:cTn>
                              </p:par>
                            </p:childTnLst>
                          </p:cTn>
                        </p:par>
                      </p:childTnLst>
                    </p:cTn>
                  </p:par>
                </p:childTnLst>
              </p:cTn>
              <p:nextCondLst>
                <p:cond evt="onClick" delay="0">
                  <p:tgtEl>
                    <p:spTgt spid="24"/>
                  </p:tgtEl>
                </p:cond>
              </p:nextCondLst>
            </p:seq>
            <p:seq concurrent="1" nextAc="seek">
              <p:cTn id="34" restart="whenNotActive" fill="hold" evtFilter="cancelBubble" nodeType="interactiveSeq">
                <p:stCondLst>
                  <p:cond evt="onClick" delay="0">
                    <p:tgtEl>
                      <p:spTgt spid="25"/>
                    </p:tgtEl>
                  </p:cond>
                </p:stCondLst>
                <p:endSync evt="end" delay="0">
                  <p:rtn val="all"/>
                </p:endSync>
                <p:childTnLst>
                  <p:par>
                    <p:cTn id="35" fill="hold">
                      <p:stCondLst>
                        <p:cond delay="0"/>
                      </p:stCondLst>
                      <p:childTnLst>
                        <p:par>
                          <p:cTn id="36" fill="hold">
                            <p:stCondLst>
                              <p:cond delay="0"/>
                            </p:stCondLst>
                            <p:childTnLst>
                              <p:par>
                                <p:cTn id="37" presetID="0" presetClass="path" presetSubtype="0" accel="50000" decel="50000" fill="hold" nodeType="clickEffect">
                                  <p:stCondLst>
                                    <p:cond delay="0"/>
                                  </p:stCondLst>
                                  <p:childTnLst>
                                    <p:animMotion origin="layout" path="M 0.25564 0.02006 L 0.45478 -0.00802 " pathEditMode="relative" rAng="0" ptsTypes="AA">
                                      <p:cBhvr>
                                        <p:cTn id="38" dur="500" fill="hold"/>
                                        <p:tgtEl>
                                          <p:spTgt spid="36"/>
                                        </p:tgtEl>
                                        <p:attrNameLst>
                                          <p:attrName>ppt_x</p:attrName>
                                          <p:attrName>ppt_y</p:attrName>
                                        </p:attrNameLst>
                                      </p:cBhvr>
                                      <p:rCtr x="9957" y="-1404"/>
                                    </p:animMotion>
                                  </p:childTnLst>
                                </p:cTn>
                              </p:par>
                            </p:childTnLst>
                          </p:cTn>
                        </p:par>
                        <p:par>
                          <p:cTn id="39" fill="hold">
                            <p:stCondLst>
                              <p:cond delay="500"/>
                            </p:stCondLst>
                            <p:childTnLst>
                              <p:par>
                                <p:cTn id="40" presetID="53" presetClass="exit" presetSubtype="32" fill="hold" grpId="0" nodeType="afterEffect">
                                  <p:stCondLst>
                                    <p:cond delay="0"/>
                                  </p:stCondLst>
                                  <p:childTnLst>
                                    <p:anim calcmode="lin" valueType="num">
                                      <p:cBhvr>
                                        <p:cTn id="41" dur="500"/>
                                        <p:tgtEl>
                                          <p:spTgt spid="25"/>
                                        </p:tgtEl>
                                        <p:attrNameLst>
                                          <p:attrName>ppt_w</p:attrName>
                                        </p:attrNameLst>
                                      </p:cBhvr>
                                      <p:tavLst>
                                        <p:tav tm="0">
                                          <p:val>
                                            <p:strVal val="ppt_w"/>
                                          </p:val>
                                        </p:tav>
                                        <p:tav tm="100000">
                                          <p:val>
                                            <p:fltVal val="0"/>
                                          </p:val>
                                        </p:tav>
                                      </p:tavLst>
                                    </p:anim>
                                    <p:anim calcmode="lin" valueType="num">
                                      <p:cBhvr>
                                        <p:cTn id="42" dur="500"/>
                                        <p:tgtEl>
                                          <p:spTgt spid="25"/>
                                        </p:tgtEl>
                                        <p:attrNameLst>
                                          <p:attrName>ppt_h</p:attrName>
                                        </p:attrNameLst>
                                      </p:cBhvr>
                                      <p:tavLst>
                                        <p:tav tm="0">
                                          <p:val>
                                            <p:strVal val="ppt_h"/>
                                          </p:val>
                                        </p:tav>
                                        <p:tav tm="100000">
                                          <p:val>
                                            <p:fltVal val="0"/>
                                          </p:val>
                                        </p:tav>
                                      </p:tavLst>
                                    </p:anim>
                                    <p:animEffect transition="out" filter="fade">
                                      <p:cBhvr>
                                        <p:cTn id="43" dur="500"/>
                                        <p:tgtEl>
                                          <p:spTgt spid="25"/>
                                        </p:tgtEl>
                                      </p:cBhvr>
                                    </p:animEffect>
                                    <p:set>
                                      <p:cBhvr>
                                        <p:cTn id="44" dur="1" fill="hold">
                                          <p:stCondLst>
                                            <p:cond delay="499"/>
                                          </p:stCondLst>
                                        </p:cTn>
                                        <p:tgtEl>
                                          <p:spTgt spid="25"/>
                                        </p:tgtEl>
                                        <p:attrNameLst>
                                          <p:attrName>style.visibility</p:attrName>
                                        </p:attrNameLst>
                                      </p:cBhvr>
                                      <p:to>
                                        <p:strVal val="hidden"/>
                                      </p:to>
                                    </p:set>
                                  </p:childTnLst>
                                  <p:subTnLst>
                                    <p:audio>
                                      <p:cMediaNode>
                                        <p:cTn display="0" masterRel="sameClick">
                                          <p:stCondLst>
                                            <p:cond evt="begin" delay="0">
                                              <p:tn val="40"/>
                                            </p:cond>
                                          </p:stCondLst>
                                          <p:endCondLst>
                                            <p:cond evt="onStopAudio" delay="0">
                                              <p:tgtEl>
                                                <p:sldTgt/>
                                              </p:tgtEl>
                                            </p:cond>
                                          </p:endCondLst>
                                        </p:cTn>
                                        <p:tgtEl>
                                          <p:sndTgt r:embed="rId3" name="hammer.wav"/>
                                        </p:tgtEl>
                                      </p:cMediaNode>
                                    </p:audio>
                                  </p:subTnLst>
                                </p:cTn>
                              </p:par>
                              <p:par>
                                <p:cTn id="45" presetID="45"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anim calcmode="lin" valueType="num">
                                      <p:cBhvr>
                                        <p:cTn id="48" dur="500" fill="hold"/>
                                        <p:tgtEl>
                                          <p:spTgt spid="30"/>
                                        </p:tgtEl>
                                        <p:attrNameLst>
                                          <p:attrName>ppt_w</p:attrName>
                                        </p:attrNameLst>
                                      </p:cBhvr>
                                      <p:tavLst>
                                        <p:tav tm="0" fmla="#ppt_w*sin(2.5*pi*$)">
                                          <p:val>
                                            <p:fltVal val="0"/>
                                          </p:val>
                                        </p:tav>
                                        <p:tav tm="100000">
                                          <p:val>
                                            <p:fltVal val="1"/>
                                          </p:val>
                                        </p:tav>
                                      </p:tavLst>
                                    </p:anim>
                                    <p:anim calcmode="lin" valueType="num">
                                      <p:cBhvr>
                                        <p:cTn id="49" dur="500" fill="hold"/>
                                        <p:tgtEl>
                                          <p:spTgt spid="30"/>
                                        </p:tgtEl>
                                        <p:attrNameLst>
                                          <p:attrName>ppt_h</p:attrName>
                                        </p:attrNameLst>
                                      </p:cBhvr>
                                      <p:tavLst>
                                        <p:tav tm="0">
                                          <p:val>
                                            <p:strVal val="#ppt_h"/>
                                          </p:val>
                                        </p:tav>
                                        <p:tav tm="100000">
                                          <p:val>
                                            <p:strVal val="#ppt_h"/>
                                          </p:val>
                                        </p:tav>
                                      </p:tavLst>
                                    </p:anim>
                                  </p:childTnLst>
                                </p:cTn>
                              </p:par>
                            </p:childTnLst>
                          </p:cTn>
                        </p:par>
                      </p:childTnLst>
                    </p:cTn>
                  </p:par>
                </p:childTnLst>
              </p:cTn>
              <p:nextCondLst>
                <p:cond evt="onClick" delay="0">
                  <p:tgtEl>
                    <p:spTgt spid="25"/>
                  </p:tgtEl>
                </p:cond>
              </p:nextCondLst>
            </p:seq>
            <p:seq concurrent="1" nextAc="seek">
              <p:cTn id="50" restart="whenNotActive" fill="hold" evtFilter="cancelBubble" nodeType="interactiveSeq">
                <p:stCondLst>
                  <p:cond evt="onClick" delay="0">
                    <p:tgtEl>
                      <p:spTgt spid="26"/>
                    </p:tgtEl>
                  </p:cond>
                </p:stCondLst>
                <p:endSync evt="end" delay="0">
                  <p:rtn val="all"/>
                </p:endSync>
                <p:childTnLst>
                  <p:par>
                    <p:cTn id="51" fill="hold">
                      <p:stCondLst>
                        <p:cond delay="0"/>
                      </p:stCondLst>
                      <p:childTnLst>
                        <p:par>
                          <p:cTn id="52" fill="hold">
                            <p:stCondLst>
                              <p:cond delay="0"/>
                            </p:stCondLst>
                            <p:childTnLst>
                              <p:par>
                                <p:cTn id="53" presetID="0" presetClass="path" presetSubtype="0" accel="50000" decel="50000" fill="hold" nodeType="clickEffect">
                                  <p:stCondLst>
                                    <p:cond delay="0"/>
                                  </p:stCondLst>
                                  <p:childTnLst>
                                    <p:animMotion origin="layout" path="M 0.45478 0.02006 L 0.62274 0.00679 " pathEditMode="relative" rAng="0" ptsTypes="AA">
                                      <p:cBhvr>
                                        <p:cTn id="54" dur="500" fill="hold"/>
                                        <p:tgtEl>
                                          <p:spTgt spid="36"/>
                                        </p:tgtEl>
                                        <p:attrNameLst>
                                          <p:attrName>ppt_x</p:attrName>
                                          <p:attrName>ppt_y</p:attrName>
                                        </p:attrNameLst>
                                      </p:cBhvr>
                                      <p:rCtr x="8394" y="-664"/>
                                    </p:animMotion>
                                  </p:childTnLst>
                                </p:cTn>
                              </p:par>
                            </p:childTnLst>
                          </p:cTn>
                        </p:par>
                        <p:par>
                          <p:cTn id="55" fill="hold">
                            <p:stCondLst>
                              <p:cond delay="500"/>
                            </p:stCondLst>
                            <p:childTnLst>
                              <p:par>
                                <p:cTn id="56" presetID="53" presetClass="exit" presetSubtype="32" fill="hold" grpId="0" nodeType="afterEffect">
                                  <p:stCondLst>
                                    <p:cond delay="0"/>
                                  </p:stCondLst>
                                  <p:childTnLst>
                                    <p:anim calcmode="lin" valueType="num">
                                      <p:cBhvr>
                                        <p:cTn id="57" dur="500"/>
                                        <p:tgtEl>
                                          <p:spTgt spid="26"/>
                                        </p:tgtEl>
                                        <p:attrNameLst>
                                          <p:attrName>ppt_w</p:attrName>
                                        </p:attrNameLst>
                                      </p:cBhvr>
                                      <p:tavLst>
                                        <p:tav tm="0">
                                          <p:val>
                                            <p:strVal val="ppt_w"/>
                                          </p:val>
                                        </p:tav>
                                        <p:tav tm="100000">
                                          <p:val>
                                            <p:fltVal val="0"/>
                                          </p:val>
                                        </p:tav>
                                      </p:tavLst>
                                    </p:anim>
                                    <p:anim calcmode="lin" valueType="num">
                                      <p:cBhvr>
                                        <p:cTn id="58" dur="500"/>
                                        <p:tgtEl>
                                          <p:spTgt spid="26"/>
                                        </p:tgtEl>
                                        <p:attrNameLst>
                                          <p:attrName>ppt_h</p:attrName>
                                        </p:attrNameLst>
                                      </p:cBhvr>
                                      <p:tavLst>
                                        <p:tav tm="0">
                                          <p:val>
                                            <p:strVal val="ppt_h"/>
                                          </p:val>
                                        </p:tav>
                                        <p:tav tm="100000">
                                          <p:val>
                                            <p:fltVal val="0"/>
                                          </p:val>
                                        </p:tav>
                                      </p:tavLst>
                                    </p:anim>
                                    <p:animEffect transition="out" filter="fade">
                                      <p:cBhvr>
                                        <p:cTn id="59" dur="500"/>
                                        <p:tgtEl>
                                          <p:spTgt spid="26"/>
                                        </p:tgtEl>
                                      </p:cBhvr>
                                    </p:animEffect>
                                    <p:set>
                                      <p:cBhvr>
                                        <p:cTn id="60" dur="1" fill="hold">
                                          <p:stCondLst>
                                            <p:cond delay="499"/>
                                          </p:stCondLst>
                                        </p:cTn>
                                        <p:tgtEl>
                                          <p:spTgt spid="26"/>
                                        </p:tgtEl>
                                        <p:attrNameLst>
                                          <p:attrName>style.visibility</p:attrName>
                                        </p:attrNameLst>
                                      </p:cBhvr>
                                      <p:to>
                                        <p:strVal val="hidden"/>
                                      </p:to>
                                    </p:set>
                                  </p:childTnLst>
                                  <p:subTnLst>
                                    <p:audio>
                                      <p:cMediaNode>
                                        <p:cTn display="0" masterRel="sameClick">
                                          <p:stCondLst>
                                            <p:cond evt="begin" delay="0">
                                              <p:tn val="56"/>
                                            </p:cond>
                                          </p:stCondLst>
                                          <p:endCondLst>
                                            <p:cond evt="onStopAudio" delay="0">
                                              <p:tgtEl>
                                                <p:sldTgt/>
                                              </p:tgtEl>
                                            </p:cond>
                                          </p:endCondLst>
                                        </p:cTn>
                                        <p:tgtEl>
                                          <p:sndTgt r:embed="rId3" name="hammer.wav"/>
                                        </p:tgtEl>
                                      </p:cMediaNode>
                                    </p:audio>
                                  </p:subTnLst>
                                </p:cTn>
                              </p:par>
                              <p:par>
                                <p:cTn id="61" presetID="45" presetClass="entr" presetSubtype="0"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500"/>
                                        <p:tgtEl>
                                          <p:spTgt spid="31"/>
                                        </p:tgtEl>
                                      </p:cBhvr>
                                    </p:animEffect>
                                    <p:anim calcmode="lin" valueType="num">
                                      <p:cBhvr>
                                        <p:cTn id="64" dur="500" fill="hold"/>
                                        <p:tgtEl>
                                          <p:spTgt spid="31"/>
                                        </p:tgtEl>
                                        <p:attrNameLst>
                                          <p:attrName>ppt_w</p:attrName>
                                        </p:attrNameLst>
                                      </p:cBhvr>
                                      <p:tavLst>
                                        <p:tav tm="0" fmla="#ppt_w*sin(2.5*pi*$)">
                                          <p:val>
                                            <p:fltVal val="0"/>
                                          </p:val>
                                        </p:tav>
                                        <p:tav tm="100000">
                                          <p:val>
                                            <p:fltVal val="1"/>
                                          </p:val>
                                        </p:tav>
                                      </p:tavLst>
                                    </p:anim>
                                    <p:anim calcmode="lin" valueType="num">
                                      <p:cBhvr>
                                        <p:cTn id="65" dur="500" fill="hold"/>
                                        <p:tgtEl>
                                          <p:spTgt spid="31"/>
                                        </p:tgtEl>
                                        <p:attrNameLst>
                                          <p:attrName>ppt_h</p:attrName>
                                        </p:attrNameLst>
                                      </p:cBhvr>
                                      <p:tavLst>
                                        <p:tav tm="0">
                                          <p:val>
                                            <p:strVal val="#ppt_h"/>
                                          </p:val>
                                        </p:tav>
                                        <p:tav tm="100000">
                                          <p:val>
                                            <p:strVal val="#ppt_h"/>
                                          </p:val>
                                        </p:tav>
                                      </p:tavLst>
                                    </p:anim>
                                  </p:childTnLst>
                                </p:cTn>
                              </p:par>
                            </p:childTnLst>
                          </p:cTn>
                        </p:par>
                      </p:childTnLst>
                    </p:cTn>
                  </p:par>
                </p:childTnLst>
              </p:cTn>
              <p:nextCondLst>
                <p:cond evt="onClick" delay="0">
                  <p:tgtEl>
                    <p:spTgt spid="26"/>
                  </p:tgtEl>
                </p:cond>
              </p:nextCondLst>
            </p:seq>
            <p:seq concurrent="1" nextAc="seek">
              <p:cTn id="66" restart="whenNotActive" fill="hold" evtFilter="cancelBubble" nodeType="interactiveSeq">
                <p:stCondLst>
                  <p:cond evt="onClick" delay="0">
                    <p:tgtEl>
                      <p:spTgt spid="27"/>
                    </p:tgtEl>
                  </p:cond>
                </p:stCondLst>
                <p:endSync evt="end" delay="0">
                  <p:rtn val="all"/>
                </p:endSync>
                <p:childTnLst>
                  <p:par>
                    <p:cTn id="67" fill="hold">
                      <p:stCondLst>
                        <p:cond delay="0"/>
                      </p:stCondLst>
                      <p:childTnLst>
                        <p:par>
                          <p:cTn id="68" fill="hold">
                            <p:stCondLst>
                              <p:cond delay="0"/>
                            </p:stCondLst>
                            <p:childTnLst>
                              <p:par>
                                <p:cTn id="69" presetID="0" presetClass="path" presetSubtype="0" accel="50000" decel="50000" fill="hold" nodeType="clickEffect">
                                  <p:stCondLst>
                                    <p:cond delay="0"/>
                                  </p:stCondLst>
                                  <p:childTnLst>
                                    <p:animMotion origin="layout" path="M 0.62474 0.03642 L 0.78906 -0.002 " pathEditMode="relative" rAng="0" ptsTypes="AA">
                                      <p:cBhvr>
                                        <p:cTn id="70" dur="500" fill="hold"/>
                                        <p:tgtEl>
                                          <p:spTgt spid="36"/>
                                        </p:tgtEl>
                                        <p:attrNameLst>
                                          <p:attrName>ppt_x</p:attrName>
                                          <p:attrName>ppt_y</p:attrName>
                                        </p:attrNameLst>
                                      </p:cBhvr>
                                      <p:rCtr x="8212" y="-1929"/>
                                    </p:animMotion>
                                  </p:childTnLst>
                                </p:cTn>
                              </p:par>
                            </p:childTnLst>
                          </p:cTn>
                        </p:par>
                        <p:par>
                          <p:cTn id="71" fill="hold">
                            <p:stCondLst>
                              <p:cond delay="500"/>
                            </p:stCondLst>
                            <p:childTnLst>
                              <p:par>
                                <p:cTn id="72" presetID="53" presetClass="exit" presetSubtype="32" fill="hold" grpId="0" nodeType="afterEffect">
                                  <p:stCondLst>
                                    <p:cond delay="0"/>
                                  </p:stCondLst>
                                  <p:childTnLst>
                                    <p:anim calcmode="lin" valueType="num">
                                      <p:cBhvr>
                                        <p:cTn id="73" dur="500"/>
                                        <p:tgtEl>
                                          <p:spTgt spid="27"/>
                                        </p:tgtEl>
                                        <p:attrNameLst>
                                          <p:attrName>ppt_w</p:attrName>
                                        </p:attrNameLst>
                                      </p:cBhvr>
                                      <p:tavLst>
                                        <p:tav tm="0">
                                          <p:val>
                                            <p:strVal val="ppt_w"/>
                                          </p:val>
                                        </p:tav>
                                        <p:tav tm="100000">
                                          <p:val>
                                            <p:fltVal val="0"/>
                                          </p:val>
                                        </p:tav>
                                      </p:tavLst>
                                    </p:anim>
                                    <p:anim calcmode="lin" valueType="num">
                                      <p:cBhvr>
                                        <p:cTn id="74" dur="500"/>
                                        <p:tgtEl>
                                          <p:spTgt spid="27"/>
                                        </p:tgtEl>
                                        <p:attrNameLst>
                                          <p:attrName>ppt_h</p:attrName>
                                        </p:attrNameLst>
                                      </p:cBhvr>
                                      <p:tavLst>
                                        <p:tav tm="0">
                                          <p:val>
                                            <p:strVal val="ppt_h"/>
                                          </p:val>
                                        </p:tav>
                                        <p:tav tm="100000">
                                          <p:val>
                                            <p:fltVal val="0"/>
                                          </p:val>
                                        </p:tav>
                                      </p:tavLst>
                                    </p:anim>
                                    <p:animEffect transition="out" filter="fade">
                                      <p:cBhvr>
                                        <p:cTn id="75" dur="500"/>
                                        <p:tgtEl>
                                          <p:spTgt spid="27"/>
                                        </p:tgtEl>
                                      </p:cBhvr>
                                    </p:animEffect>
                                    <p:set>
                                      <p:cBhvr>
                                        <p:cTn id="76" dur="1" fill="hold">
                                          <p:stCondLst>
                                            <p:cond delay="499"/>
                                          </p:stCondLst>
                                        </p:cTn>
                                        <p:tgtEl>
                                          <p:spTgt spid="27"/>
                                        </p:tgtEl>
                                        <p:attrNameLst>
                                          <p:attrName>style.visibility</p:attrName>
                                        </p:attrNameLst>
                                      </p:cBhvr>
                                      <p:to>
                                        <p:strVal val="hidden"/>
                                      </p:to>
                                    </p:set>
                                  </p:childTnLst>
                                  <p:subTnLst>
                                    <p:audio>
                                      <p:cMediaNode>
                                        <p:cTn display="0" masterRel="sameClick">
                                          <p:stCondLst>
                                            <p:cond evt="begin" delay="0">
                                              <p:tn val="72"/>
                                            </p:cond>
                                          </p:stCondLst>
                                          <p:endCondLst>
                                            <p:cond evt="onStopAudio" delay="0">
                                              <p:tgtEl>
                                                <p:sldTgt/>
                                              </p:tgtEl>
                                            </p:cond>
                                          </p:endCondLst>
                                        </p:cTn>
                                        <p:tgtEl>
                                          <p:sndTgt r:embed="rId3" name="hammer.wav"/>
                                        </p:tgtEl>
                                      </p:cMediaNode>
                                    </p:audio>
                                  </p:subTnLst>
                                </p:cTn>
                              </p:par>
                              <p:par>
                                <p:cTn id="77" presetID="45" presetClass="entr" presetSubtype="0" fill="hold" grpId="0" nodeType="with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anim calcmode="lin" valueType="num">
                                      <p:cBhvr>
                                        <p:cTn id="80" dur="500" fill="hold"/>
                                        <p:tgtEl>
                                          <p:spTgt spid="32"/>
                                        </p:tgtEl>
                                        <p:attrNameLst>
                                          <p:attrName>ppt_w</p:attrName>
                                        </p:attrNameLst>
                                      </p:cBhvr>
                                      <p:tavLst>
                                        <p:tav tm="0" fmla="#ppt_w*sin(2.5*pi*$)">
                                          <p:val>
                                            <p:fltVal val="0"/>
                                          </p:val>
                                        </p:tav>
                                        <p:tav tm="100000">
                                          <p:val>
                                            <p:fltVal val="1"/>
                                          </p:val>
                                        </p:tav>
                                      </p:tavLst>
                                    </p:anim>
                                    <p:anim calcmode="lin" valueType="num">
                                      <p:cBhvr>
                                        <p:cTn id="81" dur="500" fill="hold"/>
                                        <p:tgtEl>
                                          <p:spTgt spid="32"/>
                                        </p:tgtEl>
                                        <p:attrNameLst>
                                          <p:attrName>ppt_h</p:attrName>
                                        </p:attrNameLst>
                                      </p:cBhvr>
                                      <p:tavLst>
                                        <p:tav tm="0">
                                          <p:val>
                                            <p:strVal val="#ppt_h"/>
                                          </p:val>
                                        </p:tav>
                                        <p:tav tm="100000">
                                          <p:val>
                                            <p:strVal val="#ppt_h"/>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44"/>
                                        </p:tgtEl>
                                        <p:attrNameLst>
                                          <p:attrName>style.visibility</p:attrName>
                                        </p:attrNameLst>
                                      </p:cBhvr>
                                      <p:to>
                                        <p:strVal val="visible"/>
                                      </p:to>
                                    </p:set>
                                    <p:animEffect transition="in" filter="fade">
                                      <p:cBhvr>
                                        <p:cTn id="84" dur="750"/>
                                        <p:tgtEl>
                                          <p:spTgt spid="44"/>
                                        </p:tgtEl>
                                      </p:cBhvr>
                                    </p:animEffect>
                                    <p:anim calcmode="lin" valueType="num">
                                      <p:cBhvr>
                                        <p:cTn id="85" dur="750" fill="hold"/>
                                        <p:tgtEl>
                                          <p:spTgt spid="44"/>
                                        </p:tgtEl>
                                        <p:attrNameLst>
                                          <p:attrName>ppt_x</p:attrName>
                                        </p:attrNameLst>
                                      </p:cBhvr>
                                      <p:tavLst>
                                        <p:tav tm="0">
                                          <p:val>
                                            <p:strVal val="#ppt_x"/>
                                          </p:val>
                                        </p:tav>
                                        <p:tav tm="100000">
                                          <p:val>
                                            <p:strVal val="#ppt_x"/>
                                          </p:val>
                                        </p:tav>
                                      </p:tavLst>
                                    </p:anim>
                                    <p:anim calcmode="lin" valueType="num">
                                      <p:cBhvr>
                                        <p:cTn id="86" dur="750" fill="hold"/>
                                        <p:tgtEl>
                                          <p:spTgt spid="44"/>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82"/>
                                            </p:cond>
                                          </p:stCondLst>
                                          <p:endCondLst>
                                            <p:cond evt="onStopAudio" delay="0">
                                              <p:tgtEl>
                                                <p:sldTgt/>
                                              </p:tgtEl>
                                            </p:cond>
                                          </p:endCondLst>
                                        </p:cTn>
                                        <p:tgtEl>
                                          <p:sndTgt r:embed="rId4" name="applause.wav"/>
                                        </p:tgtEl>
                                      </p:cMediaNode>
                                    </p:audio>
                                  </p:subTnLst>
                                </p:cTn>
                              </p:par>
                              <p:par>
                                <p:cTn id="87" presetID="47" presetClass="entr" presetSubtype="0" fill="hold" grpId="0" nodeType="withEffect">
                                  <p:stCondLst>
                                    <p:cond delay="0"/>
                                  </p:stCondLst>
                                  <p:childTnLst>
                                    <p:set>
                                      <p:cBhvr>
                                        <p:cTn id="88" dur="1" fill="hold">
                                          <p:stCondLst>
                                            <p:cond delay="0"/>
                                          </p:stCondLst>
                                        </p:cTn>
                                        <p:tgtEl>
                                          <p:spTgt spid="43"/>
                                        </p:tgtEl>
                                        <p:attrNameLst>
                                          <p:attrName>style.visibility</p:attrName>
                                        </p:attrNameLst>
                                      </p:cBhvr>
                                      <p:to>
                                        <p:strVal val="visible"/>
                                      </p:to>
                                    </p:set>
                                    <p:animEffect transition="in" filter="fade">
                                      <p:cBhvr>
                                        <p:cTn id="89" dur="750"/>
                                        <p:tgtEl>
                                          <p:spTgt spid="43"/>
                                        </p:tgtEl>
                                      </p:cBhvr>
                                    </p:animEffect>
                                    <p:anim calcmode="lin" valueType="num">
                                      <p:cBhvr>
                                        <p:cTn id="90" dur="750" fill="hold"/>
                                        <p:tgtEl>
                                          <p:spTgt spid="43"/>
                                        </p:tgtEl>
                                        <p:attrNameLst>
                                          <p:attrName>ppt_x</p:attrName>
                                        </p:attrNameLst>
                                      </p:cBhvr>
                                      <p:tavLst>
                                        <p:tav tm="0">
                                          <p:val>
                                            <p:strVal val="#ppt_x"/>
                                          </p:val>
                                        </p:tav>
                                        <p:tav tm="100000">
                                          <p:val>
                                            <p:strVal val="#ppt_x"/>
                                          </p:val>
                                        </p:tav>
                                      </p:tavLst>
                                    </p:anim>
                                    <p:anim calcmode="lin" valueType="num">
                                      <p:cBhvr>
                                        <p:cTn id="91" dur="75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7"/>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43" grpId="0" animBg="1"/>
      <p:bldP spid="4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6F1E0"/>
        </a:solidFill>
        <a:effectLst/>
      </p:bgPr>
    </p:bg>
    <p:spTree>
      <p:nvGrpSpPr>
        <p:cNvPr id="1" name=""/>
        <p:cNvGrpSpPr/>
        <p:nvPr/>
      </p:nvGrpSpPr>
      <p:grpSpPr>
        <a:xfrm>
          <a:off x="0" y="0"/>
          <a:ext cx="0" cy="0"/>
          <a:chOff x="0" y="0"/>
          <a:chExt cx="0" cy="0"/>
        </a:xfrm>
      </p:grpSpPr>
      <p:sp>
        <p:nvSpPr>
          <p:cNvPr id="13" name="TextBox 4">
            <a:extLst>
              <a:ext uri="{FF2B5EF4-FFF2-40B4-BE49-F238E27FC236}">
                <a16:creationId xmlns:a16="http://schemas.microsoft.com/office/drawing/2014/main" id="{84CF5192-94BE-3C1E-BE34-BE0822906B10}"/>
              </a:ext>
            </a:extLst>
          </p:cNvPr>
          <p:cNvSpPr txBox="1"/>
          <p:nvPr/>
        </p:nvSpPr>
        <p:spPr>
          <a:xfrm>
            <a:off x="5376017" y="917396"/>
            <a:ext cx="1439969" cy="521874"/>
          </a:xfrm>
          <a:prstGeom prst="rect">
            <a:avLst/>
          </a:prstGeom>
        </p:spPr>
        <p:txBody>
          <a:bodyPr wrap="square" lIns="0" tIns="0" rIns="0" bIns="0" rtlCol="0" anchor="t">
            <a:spAutoFit/>
          </a:bodyPr>
          <a:lstStyle/>
          <a:p>
            <a:pPr marL="0" marR="0" lvl="0" indent="0" algn="ctr" defTabSz="609539" rtl="0" eaLnBrk="1" fontAlgn="auto" latinLnBrk="0" hangingPunct="1">
              <a:lnSpc>
                <a:spcPct val="150000"/>
              </a:lnSpc>
              <a:spcBef>
                <a:spcPts val="0"/>
              </a:spcBef>
              <a:spcAft>
                <a:spcPts val="0"/>
              </a:spcAft>
              <a:buClrTx/>
              <a:buSzTx/>
              <a:buFont typeface="Arial"/>
              <a:buNone/>
              <a:tabLst/>
              <a:defRPr/>
            </a:pPr>
            <a:r>
              <a:rPr kumimoji="0" lang="en-US" sz="2598" b="1" i="0" u="none" strike="noStrike" kern="1200" cap="none" spc="0" normalizeH="0" baseline="0" noProof="0" dirty="0" err="1">
                <a:ln>
                  <a:noFill/>
                </a:ln>
                <a:solidFill>
                  <a:srgbClr val="292524"/>
                </a:solidFill>
                <a:effectLst/>
                <a:uLnTx/>
                <a:uFillTx/>
                <a:latin typeface="UTM Avo" panose="02040603050506020204" pitchFamily="18" charset="0"/>
                <a:ea typeface="+mn-ea"/>
                <a:cs typeface="Arial" panose="020B0604020202020204" pitchFamily="34" charset="0"/>
                <a:sym typeface="Arial"/>
              </a:rPr>
              <a:t>Câu</a:t>
            </a:r>
            <a:r>
              <a:rPr kumimoji="0" lang="en-US" sz="2598" b="1" i="0" u="none" strike="noStrike" kern="1200" cap="none" spc="0" normalizeH="0" baseline="0" noProof="0" dirty="0">
                <a:ln>
                  <a:noFill/>
                </a:ln>
                <a:solidFill>
                  <a:srgbClr val="292524"/>
                </a:solidFill>
                <a:effectLst/>
                <a:uLnTx/>
                <a:uFillTx/>
                <a:latin typeface="UTM Avo" panose="02040603050506020204" pitchFamily="18" charset="0"/>
                <a:ea typeface="+mn-ea"/>
                <a:cs typeface="Arial" panose="020B0604020202020204" pitchFamily="34" charset="0"/>
                <a:sym typeface="Arial"/>
              </a:rPr>
              <a:t> 1</a:t>
            </a:r>
          </a:p>
        </p:txBody>
      </p:sp>
      <p:grpSp>
        <p:nvGrpSpPr>
          <p:cNvPr id="14" name="Group 7">
            <a:extLst>
              <a:ext uri="{FF2B5EF4-FFF2-40B4-BE49-F238E27FC236}">
                <a16:creationId xmlns:a16="http://schemas.microsoft.com/office/drawing/2014/main" id="{F6D71E36-3F3D-13E8-4EE8-6668C2268F6C}"/>
              </a:ext>
            </a:extLst>
          </p:cNvPr>
          <p:cNvGrpSpPr/>
          <p:nvPr/>
        </p:nvGrpSpPr>
        <p:grpSpPr>
          <a:xfrm rot="-215785">
            <a:off x="674132" y="125165"/>
            <a:ext cx="10814284" cy="1667069"/>
            <a:chOff x="143338" y="381231"/>
            <a:chExt cx="24416787" cy="3763953"/>
          </a:xfrm>
        </p:grpSpPr>
        <p:sp>
          <p:nvSpPr>
            <p:cNvPr id="15" name="Freeform 8">
              <a:extLst>
                <a:ext uri="{FF2B5EF4-FFF2-40B4-BE49-F238E27FC236}">
                  <a16:creationId xmlns:a16="http://schemas.microsoft.com/office/drawing/2014/main" id="{31EEEC41-01B2-EE36-4979-66D4D36BBEB1}"/>
                </a:ext>
              </a:extLst>
            </p:cNvPr>
            <p:cNvSpPr/>
            <p:nvPr/>
          </p:nvSpPr>
          <p:spPr>
            <a:xfrm rot="-404402">
              <a:off x="143338" y="381231"/>
              <a:ext cx="6663458" cy="2834998"/>
            </a:xfrm>
            <a:custGeom>
              <a:avLst/>
              <a:gdLst/>
              <a:ahLst/>
              <a:cxnLst/>
              <a:rect l="l" t="t" r="r" b="b"/>
              <a:pathLst>
                <a:path w="6663458" h="2834998">
                  <a:moveTo>
                    <a:pt x="0" y="0"/>
                  </a:moveTo>
                  <a:lnTo>
                    <a:pt x="6663458" y="0"/>
                  </a:lnTo>
                  <a:lnTo>
                    <a:pt x="6663458" y="2834998"/>
                  </a:lnTo>
                  <a:lnTo>
                    <a:pt x="0" y="283499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6" name="Freeform 11">
              <a:extLst>
                <a:ext uri="{FF2B5EF4-FFF2-40B4-BE49-F238E27FC236}">
                  <a16:creationId xmlns:a16="http://schemas.microsoft.com/office/drawing/2014/main" id="{787A08ED-49A4-00FF-CC15-0E1F7C31506A}"/>
                </a:ext>
              </a:extLst>
            </p:cNvPr>
            <p:cNvSpPr/>
            <p:nvPr/>
          </p:nvSpPr>
          <p:spPr>
            <a:xfrm rot="611639" flipH="1">
              <a:off x="17896667" y="1310186"/>
              <a:ext cx="6663458" cy="2834998"/>
            </a:xfrm>
            <a:custGeom>
              <a:avLst/>
              <a:gdLst/>
              <a:ahLst/>
              <a:cxnLst/>
              <a:rect l="l" t="t" r="r" b="b"/>
              <a:pathLst>
                <a:path w="6663458" h="2834998">
                  <a:moveTo>
                    <a:pt x="6663457" y="0"/>
                  </a:moveTo>
                  <a:lnTo>
                    <a:pt x="0" y="0"/>
                  </a:lnTo>
                  <a:lnTo>
                    <a:pt x="0" y="2834999"/>
                  </a:lnTo>
                  <a:lnTo>
                    <a:pt x="6663457" y="2834999"/>
                  </a:lnTo>
                  <a:lnTo>
                    <a:pt x="6663457"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p:sp>
        <p:nvSpPr>
          <p:cNvPr id="18" name="TextBox 17">
            <a:extLst>
              <a:ext uri="{FF2B5EF4-FFF2-40B4-BE49-F238E27FC236}">
                <a16:creationId xmlns:a16="http://schemas.microsoft.com/office/drawing/2014/main" id="{EDF37C60-E8D9-1243-DB0B-19EF7813A340}"/>
              </a:ext>
            </a:extLst>
          </p:cNvPr>
          <p:cNvSpPr txBox="1"/>
          <p:nvPr/>
        </p:nvSpPr>
        <p:spPr>
          <a:xfrm>
            <a:off x="1187162" y="2029998"/>
            <a:ext cx="9817675" cy="1206869"/>
          </a:xfrm>
          <a:prstGeom prst="rect">
            <a:avLst/>
          </a:prstGeom>
          <a:noFill/>
        </p:spPr>
        <p:txBody>
          <a:bodyPr wrap="square">
            <a:spAutoFit/>
          </a:bodyPr>
          <a:lstStyle/>
          <a:p>
            <a:pPr marL="0" marR="0" lvl="0" indent="0" algn="ctr" defTabSz="609539" rtl="0" eaLnBrk="1" fontAlgn="auto" latinLnBrk="0" hangingPunct="1">
              <a:lnSpc>
                <a:spcPct val="150000"/>
              </a:lnSpc>
              <a:spcBef>
                <a:spcPts val="0"/>
              </a:spcBef>
              <a:spcAft>
                <a:spcPts val="591"/>
              </a:spcAft>
              <a:buClrTx/>
              <a:buSzTx/>
              <a:buFont typeface="Arial"/>
              <a:buNone/>
              <a:tabLst/>
              <a:defRPr/>
            </a:pP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Một</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người</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đi</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xe</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đạp</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trong</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1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giờ</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12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phút</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được</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23 km 400 m.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Hỏi</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trong</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48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phút</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người</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đó</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đi</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được</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bao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nhiêu</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mét</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a:t>
            </a:r>
            <a:endParaRPr kumimoji="0" lang="en-VN"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endParaRPr>
          </a:p>
        </p:txBody>
      </p:sp>
      <p:sp>
        <p:nvSpPr>
          <p:cNvPr id="19" name="Freeform 6">
            <a:hlinkClick r:id="rId9" action="ppaction://hlinksldjump"/>
            <a:extLst>
              <a:ext uri="{FF2B5EF4-FFF2-40B4-BE49-F238E27FC236}">
                <a16:creationId xmlns:a16="http://schemas.microsoft.com/office/drawing/2014/main" id="{A3C240FC-AC7F-1A96-1536-D4786A18F76E}"/>
              </a:ext>
            </a:extLst>
          </p:cNvPr>
          <p:cNvSpPr/>
          <p:nvPr/>
        </p:nvSpPr>
        <p:spPr>
          <a:xfrm>
            <a:off x="6956439" y="391567"/>
            <a:ext cx="691752" cy="1179962"/>
          </a:xfrm>
          <a:custGeom>
            <a:avLst/>
            <a:gdLst/>
            <a:ahLst/>
            <a:cxnLst/>
            <a:rect l="l" t="t" r="r" b="b"/>
            <a:pathLst>
              <a:path w="2484285" h="4237586">
                <a:moveTo>
                  <a:pt x="0" y="0"/>
                </a:moveTo>
                <a:lnTo>
                  <a:pt x="2484285" y="0"/>
                </a:lnTo>
                <a:lnTo>
                  <a:pt x="2484285" y="4237586"/>
                </a:lnTo>
                <a:lnTo>
                  <a:pt x="0" y="423758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p:nvGrpSpPr>
          <p:cNvPr id="26" name="Group 25">
            <a:extLst>
              <a:ext uri="{FF2B5EF4-FFF2-40B4-BE49-F238E27FC236}">
                <a16:creationId xmlns:a16="http://schemas.microsoft.com/office/drawing/2014/main" id="{90A33F09-1412-2784-8702-9E35052984B4}"/>
              </a:ext>
            </a:extLst>
          </p:cNvPr>
          <p:cNvGrpSpPr/>
          <p:nvPr/>
        </p:nvGrpSpPr>
        <p:grpSpPr>
          <a:xfrm>
            <a:off x="1956091" y="4684566"/>
            <a:ext cx="3746710" cy="486176"/>
            <a:chOff x="2133600" y="7269638"/>
            <a:chExt cx="6344569" cy="823276"/>
          </a:xfrm>
          <a:solidFill>
            <a:srgbClr val="FFC000"/>
          </a:solidFill>
        </p:grpSpPr>
        <p:grpSp>
          <p:nvGrpSpPr>
            <p:cNvPr id="27" name="Group 19">
              <a:extLst>
                <a:ext uri="{FF2B5EF4-FFF2-40B4-BE49-F238E27FC236}">
                  <a16:creationId xmlns:a16="http://schemas.microsoft.com/office/drawing/2014/main" id="{B02F4D27-BF15-A1AC-6FA3-02D754262F8B}"/>
                </a:ext>
              </a:extLst>
            </p:cNvPr>
            <p:cNvGrpSpPr/>
            <p:nvPr/>
          </p:nvGrpSpPr>
          <p:grpSpPr>
            <a:xfrm>
              <a:off x="2133600" y="7269638"/>
              <a:ext cx="6344569" cy="823276"/>
              <a:chOff x="0" y="0"/>
              <a:chExt cx="14749384" cy="1913890"/>
            </a:xfrm>
            <a:grpFill/>
          </p:grpSpPr>
          <p:sp>
            <p:nvSpPr>
              <p:cNvPr id="29" name="Freeform 20">
                <a:extLst>
                  <a:ext uri="{FF2B5EF4-FFF2-40B4-BE49-F238E27FC236}">
                    <a16:creationId xmlns:a16="http://schemas.microsoft.com/office/drawing/2014/main" id="{7299714C-2FF0-6F8E-BC31-A0DF5EAB32DD}"/>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p:sp>
          <p:nvSpPr>
            <p:cNvPr id="28" name="TextBox 26">
              <a:extLst>
                <a:ext uri="{FF2B5EF4-FFF2-40B4-BE49-F238E27FC236}">
                  <a16:creationId xmlns:a16="http://schemas.microsoft.com/office/drawing/2014/main" id="{BA8C78C4-8ED6-2D68-158E-B76DDC7F67B8}"/>
                </a:ext>
              </a:extLst>
            </p:cNvPr>
            <p:cNvSpPr txBox="1"/>
            <p:nvPr/>
          </p:nvSpPr>
          <p:spPr>
            <a:xfrm>
              <a:off x="2906056" y="7612381"/>
              <a:ext cx="3570945" cy="403263"/>
            </a:xfrm>
            <a:prstGeom prst="rect">
              <a:avLst/>
            </a:prstGeom>
            <a:noFill/>
          </p:spPr>
          <p:txBody>
            <a:bodyPr wrap="square" lIns="0" tIns="0" rIns="0" bIns="0" rtlCol="0" anchor="t">
              <a:spAutoFit/>
            </a:bodyPr>
            <a:lstStyle/>
            <a:p>
              <a:pPr marL="0" marR="0" lvl="0" indent="0" algn="l" defTabSz="609539" rtl="0" eaLnBrk="1" fontAlgn="auto" latinLnBrk="0" hangingPunct="1">
                <a:lnSpc>
                  <a:spcPts val="1771"/>
                </a:lnSpc>
                <a:spcBef>
                  <a:spcPts val="0"/>
                </a:spcBef>
                <a:spcAft>
                  <a:spcPts val="0"/>
                </a:spcAft>
                <a:buClrTx/>
                <a:buSzTx/>
                <a:buFont typeface="Arial"/>
                <a:buNone/>
                <a:tabLst/>
                <a:defRPr/>
              </a:pP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C.14 600 m.</a:t>
              </a:r>
            </a:p>
          </p:txBody>
        </p:sp>
      </p:grpSp>
      <p:grpSp>
        <p:nvGrpSpPr>
          <p:cNvPr id="2" name="Group 1">
            <a:extLst>
              <a:ext uri="{FF2B5EF4-FFF2-40B4-BE49-F238E27FC236}">
                <a16:creationId xmlns:a16="http://schemas.microsoft.com/office/drawing/2014/main" id="{6B0004C5-8711-4268-8A18-20216A68CD14}"/>
              </a:ext>
            </a:extLst>
          </p:cNvPr>
          <p:cNvGrpSpPr/>
          <p:nvPr/>
        </p:nvGrpSpPr>
        <p:grpSpPr>
          <a:xfrm>
            <a:off x="1956091" y="3878991"/>
            <a:ext cx="3746710" cy="486176"/>
            <a:chOff x="1956091" y="3878991"/>
            <a:chExt cx="3746710" cy="486176"/>
          </a:xfrm>
        </p:grpSpPr>
        <p:grpSp>
          <p:nvGrpSpPr>
            <p:cNvPr id="20" name="Group 19">
              <a:extLst>
                <a:ext uri="{FF2B5EF4-FFF2-40B4-BE49-F238E27FC236}">
                  <a16:creationId xmlns:a16="http://schemas.microsoft.com/office/drawing/2014/main" id="{CE1696BA-E144-723C-CE78-2F5729809A5C}"/>
                </a:ext>
              </a:extLst>
            </p:cNvPr>
            <p:cNvGrpSpPr/>
            <p:nvPr/>
          </p:nvGrpSpPr>
          <p:grpSpPr>
            <a:xfrm>
              <a:off x="1956091" y="3878991"/>
              <a:ext cx="3746710" cy="486176"/>
              <a:chOff x="0" y="0"/>
              <a:chExt cx="14749384" cy="1913890"/>
            </a:xfrm>
            <a:solidFill>
              <a:srgbClr val="FFC000"/>
            </a:solidFill>
          </p:grpSpPr>
          <p:sp>
            <p:nvSpPr>
              <p:cNvPr id="21" name="Freeform 20">
                <a:extLst>
                  <a:ext uri="{FF2B5EF4-FFF2-40B4-BE49-F238E27FC236}">
                    <a16:creationId xmlns:a16="http://schemas.microsoft.com/office/drawing/2014/main" id="{55B1B749-6954-F7BB-1666-947C1CCF1188}"/>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p:sp>
          <p:nvSpPr>
            <p:cNvPr id="30" name="TextBox 26">
              <a:extLst>
                <a:ext uri="{FF2B5EF4-FFF2-40B4-BE49-F238E27FC236}">
                  <a16:creationId xmlns:a16="http://schemas.microsoft.com/office/drawing/2014/main" id="{0B81C4FB-3CF7-1360-4234-DB0D2FDD0212}"/>
                </a:ext>
              </a:extLst>
            </p:cNvPr>
            <p:cNvSpPr txBox="1"/>
            <p:nvPr/>
          </p:nvSpPr>
          <p:spPr>
            <a:xfrm>
              <a:off x="2396880" y="4070010"/>
              <a:ext cx="2556120" cy="238142"/>
            </a:xfrm>
            <a:prstGeom prst="rect">
              <a:avLst/>
            </a:prstGeom>
            <a:noFill/>
          </p:spPr>
          <p:txBody>
            <a:bodyPr wrap="square" lIns="0" tIns="0" rIns="0" bIns="0" rtlCol="0" anchor="t">
              <a:spAutoFit/>
            </a:bodyPr>
            <a:lstStyle/>
            <a:p>
              <a:pPr marL="0" marR="0" lvl="0" indent="0" algn="l" defTabSz="609539" rtl="0" eaLnBrk="1" fontAlgn="auto" latinLnBrk="0" hangingPunct="1">
                <a:lnSpc>
                  <a:spcPts val="1771"/>
                </a:lnSpc>
                <a:spcBef>
                  <a:spcPts val="0"/>
                </a:spcBef>
                <a:spcAft>
                  <a:spcPts val="0"/>
                </a:spcAft>
                <a:buClrTx/>
                <a:buSzTx/>
                <a:buFont typeface="Arial"/>
                <a:buNone/>
                <a:tabLst/>
                <a:defRPr/>
              </a:pP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A. 15 000 m.</a:t>
              </a:r>
            </a:p>
          </p:txBody>
        </p:sp>
      </p:grpSp>
      <p:grpSp>
        <p:nvGrpSpPr>
          <p:cNvPr id="3" name="Group 2">
            <a:extLst>
              <a:ext uri="{FF2B5EF4-FFF2-40B4-BE49-F238E27FC236}">
                <a16:creationId xmlns:a16="http://schemas.microsoft.com/office/drawing/2014/main" id="{7EA723FE-FBCA-47DD-BD5B-A683E522F432}"/>
              </a:ext>
            </a:extLst>
          </p:cNvPr>
          <p:cNvGrpSpPr/>
          <p:nvPr/>
        </p:nvGrpSpPr>
        <p:grpSpPr>
          <a:xfrm>
            <a:off x="6456245" y="3878991"/>
            <a:ext cx="3746710" cy="486176"/>
            <a:chOff x="6456245" y="3878991"/>
            <a:chExt cx="3746710" cy="486176"/>
          </a:xfrm>
        </p:grpSpPr>
        <p:grpSp>
          <p:nvGrpSpPr>
            <p:cNvPr id="22" name="Group 19">
              <a:extLst>
                <a:ext uri="{FF2B5EF4-FFF2-40B4-BE49-F238E27FC236}">
                  <a16:creationId xmlns:a16="http://schemas.microsoft.com/office/drawing/2014/main" id="{29FD86F8-B010-C0A6-C3BF-7A706D3DA04A}"/>
                </a:ext>
              </a:extLst>
            </p:cNvPr>
            <p:cNvGrpSpPr/>
            <p:nvPr/>
          </p:nvGrpSpPr>
          <p:grpSpPr>
            <a:xfrm>
              <a:off x="6456245" y="3878991"/>
              <a:ext cx="3746710" cy="486176"/>
              <a:chOff x="0" y="0"/>
              <a:chExt cx="14749384" cy="1913890"/>
            </a:xfrm>
            <a:solidFill>
              <a:srgbClr val="FFC000"/>
            </a:solidFill>
          </p:grpSpPr>
          <p:sp>
            <p:nvSpPr>
              <p:cNvPr id="23" name="Freeform 20">
                <a:extLst>
                  <a:ext uri="{FF2B5EF4-FFF2-40B4-BE49-F238E27FC236}">
                    <a16:creationId xmlns:a16="http://schemas.microsoft.com/office/drawing/2014/main" id="{79765065-85B9-F070-3D28-00FCC3EA2CD1}"/>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p:sp>
          <p:nvSpPr>
            <p:cNvPr id="31" name="TextBox 26">
              <a:extLst>
                <a:ext uri="{FF2B5EF4-FFF2-40B4-BE49-F238E27FC236}">
                  <a16:creationId xmlns:a16="http://schemas.microsoft.com/office/drawing/2014/main" id="{F55DB479-7F9A-1C44-EB13-00691BAC604E}"/>
                </a:ext>
              </a:extLst>
            </p:cNvPr>
            <p:cNvSpPr txBox="1"/>
            <p:nvPr/>
          </p:nvSpPr>
          <p:spPr>
            <a:xfrm>
              <a:off x="6942389" y="4070010"/>
              <a:ext cx="2258544" cy="238142"/>
            </a:xfrm>
            <a:prstGeom prst="rect">
              <a:avLst/>
            </a:prstGeom>
            <a:noFill/>
          </p:spPr>
          <p:txBody>
            <a:bodyPr wrap="square" lIns="0" tIns="0" rIns="0" bIns="0" rtlCol="0" anchor="t">
              <a:spAutoFit/>
            </a:bodyPr>
            <a:lstStyle/>
            <a:p>
              <a:pPr marL="0" marR="0" lvl="0" indent="0" algn="l" defTabSz="609539" rtl="0" eaLnBrk="1" fontAlgn="auto" latinLnBrk="0" hangingPunct="1">
                <a:lnSpc>
                  <a:spcPts val="1771"/>
                </a:lnSpc>
                <a:spcBef>
                  <a:spcPts val="0"/>
                </a:spcBef>
                <a:spcAft>
                  <a:spcPts val="0"/>
                </a:spcAft>
                <a:buClrTx/>
                <a:buSzTx/>
                <a:buFont typeface="Arial"/>
                <a:buNone/>
                <a:tabLst/>
                <a:defRPr/>
              </a:pP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B. 14 000 m.</a:t>
              </a:r>
            </a:p>
          </p:txBody>
        </p:sp>
      </p:grpSp>
      <p:grpSp>
        <p:nvGrpSpPr>
          <p:cNvPr id="4" name="Group 3">
            <a:extLst>
              <a:ext uri="{FF2B5EF4-FFF2-40B4-BE49-F238E27FC236}">
                <a16:creationId xmlns:a16="http://schemas.microsoft.com/office/drawing/2014/main" id="{CF6C712F-CBC4-4F59-A02C-9112C9564E46}"/>
              </a:ext>
            </a:extLst>
          </p:cNvPr>
          <p:cNvGrpSpPr/>
          <p:nvPr/>
        </p:nvGrpSpPr>
        <p:grpSpPr>
          <a:xfrm>
            <a:off x="6456245" y="4684566"/>
            <a:ext cx="3746710" cy="486176"/>
            <a:chOff x="6456245" y="4684566"/>
            <a:chExt cx="3746710" cy="486176"/>
          </a:xfrm>
        </p:grpSpPr>
        <p:grpSp>
          <p:nvGrpSpPr>
            <p:cNvPr id="24" name="Group 19">
              <a:extLst>
                <a:ext uri="{FF2B5EF4-FFF2-40B4-BE49-F238E27FC236}">
                  <a16:creationId xmlns:a16="http://schemas.microsoft.com/office/drawing/2014/main" id="{3E74521C-F2C6-ECF5-D504-304703E73110}"/>
                </a:ext>
              </a:extLst>
            </p:cNvPr>
            <p:cNvGrpSpPr/>
            <p:nvPr/>
          </p:nvGrpSpPr>
          <p:grpSpPr>
            <a:xfrm>
              <a:off x="6456245" y="4684566"/>
              <a:ext cx="3746710" cy="486176"/>
              <a:chOff x="0" y="0"/>
              <a:chExt cx="14749384" cy="1913890"/>
            </a:xfrm>
            <a:solidFill>
              <a:srgbClr val="FFC000"/>
            </a:solidFill>
          </p:grpSpPr>
          <p:sp>
            <p:nvSpPr>
              <p:cNvPr id="25" name="Freeform 20">
                <a:extLst>
                  <a:ext uri="{FF2B5EF4-FFF2-40B4-BE49-F238E27FC236}">
                    <a16:creationId xmlns:a16="http://schemas.microsoft.com/office/drawing/2014/main" id="{EEA7AB32-CD4F-DED0-E559-C43D781286C6}"/>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p:sp>
          <p:nvSpPr>
            <p:cNvPr id="32" name="TextBox 26">
              <a:extLst>
                <a:ext uri="{FF2B5EF4-FFF2-40B4-BE49-F238E27FC236}">
                  <a16:creationId xmlns:a16="http://schemas.microsoft.com/office/drawing/2014/main" id="{89D62966-E3C2-F0AB-B02F-8A612C5AF49F}"/>
                </a:ext>
              </a:extLst>
            </p:cNvPr>
            <p:cNvSpPr txBox="1"/>
            <p:nvPr/>
          </p:nvSpPr>
          <p:spPr>
            <a:xfrm>
              <a:off x="6942388" y="4902755"/>
              <a:ext cx="2430211" cy="238142"/>
            </a:xfrm>
            <a:prstGeom prst="rect">
              <a:avLst/>
            </a:prstGeom>
            <a:solidFill>
              <a:srgbClr val="FFC000"/>
            </a:solidFill>
          </p:spPr>
          <p:txBody>
            <a:bodyPr wrap="square" lIns="0" tIns="0" rIns="0" bIns="0" rtlCol="0" anchor="t">
              <a:spAutoFit/>
            </a:bodyPr>
            <a:lstStyle/>
            <a:p>
              <a:pPr marL="0" marR="0" lvl="0" indent="0" algn="l" defTabSz="609539" rtl="0" eaLnBrk="1" fontAlgn="auto" latinLnBrk="0" hangingPunct="1">
                <a:lnSpc>
                  <a:spcPts val="1771"/>
                </a:lnSpc>
                <a:spcBef>
                  <a:spcPts val="0"/>
                </a:spcBef>
                <a:spcAft>
                  <a:spcPts val="0"/>
                </a:spcAft>
                <a:buClrTx/>
                <a:buSzTx/>
                <a:buFont typeface="Arial"/>
                <a:buNone/>
                <a:tabLst/>
                <a:defRPr/>
              </a:pP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D. 15 600 m.</a:t>
              </a:r>
            </a:p>
          </p:txBody>
        </p:sp>
      </p:grpSp>
      <p:pic>
        <p:nvPicPr>
          <p:cNvPr id="37" name="Picture 2" descr="Tick Sign PNGs for Free Download">
            <a:extLst>
              <a:ext uri="{FF2B5EF4-FFF2-40B4-BE49-F238E27FC236}">
                <a16:creationId xmlns:a16="http://schemas.microsoft.com/office/drawing/2014/main" id="{BAB0EDEE-8970-4167-AD40-08F615F5ED8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672538" y="4653228"/>
            <a:ext cx="548851" cy="548851"/>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7">
            <a:extLst>
              <a:ext uri="{FF2B5EF4-FFF2-40B4-BE49-F238E27FC236}">
                <a16:creationId xmlns:a16="http://schemas.microsoft.com/office/drawing/2014/main" id="{0E9B42AF-0F0F-4D89-9E6A-703BF8CDFFA7}"/>
              </a:ext>
            </a:extLst>
          </p:cNvPr>
          <p:cNvPicPr>
            <a:picLocks noChangeAspect="1"/>
          </p:cNvPicPr>
          <p:nvPr/>
        </p:nvPicPr>
        <p:blipFill>
          <a:blip r:embed="rId13"/>
          <a:stretch>
            <a:fillRect/>
          </a:stretch>
        </p:blipFill>
        <p:spPr>
          <a:xfrm>
            <a:off x="-102757" y="-57238"/>
            <a:ext cx="1791175" cy="868828"/>
          </a:xfrm>
          <a:prstGeom prst="rect">
            <a:avLst/>
          </a:prstGeom>
          <a:noFill/>
        </p:spPr>
      </p:pic>
    </p:spTree>
    <p:extLst>
      <p:ext uri="{BB962C8B-B14F-4D97-AF65-F5344CB8AC3E}">
        <p14:creationId xmlns:p14="http://schemas.microsoft.com/office/powerpoint/2010/main" val="362022265"/>
      </p:ext>
    </p:extLst>
  </p:cSld>
  <p:clrMapOvr>
    <a:masterClrMapping/>
  </p:clrMapOvr>
  <p:transition spd="med">
    <p:split orient="vert" dir="in"/>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4"/>
                                        </p:tgtEl>
                                        <p:attrNameLst>
                                          <p:attrName>r</p:attrName>
                                        </p:attrNameLst>
                                      </p:cBhvr>
                                    </p:animRot>
                                    <p:animRot by="-240000">
                                      <p:cBhvr>
                                        <p:cTn id="7" dur="200" fill="hold">
                                          <p:stCondLst>
                                            <p:cond delay="200"/>
                                          </p:stCondLst>
                                        </p:cTn>
                                        <p:tgtEl>
                                          <p:spTgt spid="4"/>
                                        </p:tgtEl>
                                        <p:attrNameLst>
                                          <p:attrName>r</p:attrName>
                                        </p:attrNameLst>
                                      </p:cBhvr>
                                    </p:animRot>
                                    <p:animRot by="240000">
                                      <p:cBhvr>
                                        <p:cTn id="8" dur="200" fill="hold">
                                          <p:stCondLst>
                                            <p:cond delay="400"/>
                                          </p:stCondLst>
                                        </p:cTn>
                                        <p:tgtEl>
                                          <p:spTgt spid="4"/>
                                        </p:tgtEl>
                                        <p:attrNameLst>
                                          <p:attrName>r</p:attrName>
                                        </p:attrNameLst>
                                      </p:cBhvr>
                                    </p:animRot>
                                    <p:animRot by="-240000">
                                      <p:cBhvr>
                                        <p:cTn id="9" dur="200" fill="hold">
                                          <p:stCondLst>
                                            <p:cond delay="600"/>
                                          </p:stCondLst>
                                        </p:cTn>
                                        <p:tgtEl>
                                          <p:spTgt spid="4"/>
                                        </p:tgtEl>
                                        <p:attrNameLst>
                                          <p:attrName>r</p:attrName>
                                        </p:attrNameLst>
                                      </p:cBhvr>
                                    </p:animRot>
                                    <p:animRot by="120000">
                                      <p:cBhvr>
                                        <p:cTn id="10" dur="200" fill="hold">
                                          <p:stCondLst>
                                            <p:cond delay="800"/>
                                          </p:stCondLst>
                                        </p:cTn>
                                        <p:tgtEl>
                                          <p:spTgt spid="4"/>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par>
                                <p:cTn id="11" presetID="10"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2"/>
                    </p:tgtEl>
                  </p:cond>
                </p:stCondLst>
                <p:endSync evt="end" delay="0">
                  <p:rtn val="all"/>
                </p:endSync>
                <p:childTnLst>
                  <p:par>
                    <p:cTn id="15" fill="hold">
                      <p:stCondLst>
                        <p:cond delay="0"/>
                      </p:stCondLst>
                      <p:childTnLst>
                        <p:par>
                          <p:cTn id="16" fill="hold">
                            <p:stCondLst>
                              <p:cond delay="0"/>
                            </p:stCondLst>
                            <p:childTnLst>
                              <p:par>
                                <p:cTn id="17" presetID="9" presetClass="emph" presetSubtype="0" nodeType="clickEffect">
                                  <p:stCondLst>
                                    <p:cond delay="0"/>
                                  </p:stCondLst>
                                  <p:childTnLst>
                                    <p:set>
                                      <p:cBhvr>
                                        <p:cTn id="18" dur="indefinite"/>
                                        <p:tgtEl>
                                          <p:spTgt spid="2"/>
                                        </p:tgtEl>
                                        <p:attrNameLst>
                                          <p:attrName>style.opacity</p:attrName>
                                        </p:attrNameLst>
                                      </p:cBhvr>
                                      <p:to>
                                        <p:strVal val="0.5"/>
                                      </p:to>
                                    </p:set>
                                    <p:animEffect filter="image" prLst="opacity: 0.5">
                                      <p:cBhvr rctx="IE">
                                        <p:cTn id="19" dur="indefinite"/>
                                        <p:tgtEl>
                                          <p:spTgt spid="2"/>
                                        </p:tgtEl>
                                      </p:cBhvr>
                                    </p:animEffect>
                                  </p:childTnLst>
                                  <p:subTnLst>
                                    <p:audio>
                                      <p:cMediaNode>
                                        <p:cTn display="0" masterRel="sameClick">
                                          <p:stCondLst>
                                            <p:cond evt="begin" delay="0">
                                              <p:tn val="17"/>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2"/>
                  </p:tgtEl>
                </p:cond>
              </p:nextCondLst>
            </p:seq>
            <p:seq concurrent="1" nextAc="seek">
              <p:cTn id="20" restart="whenNotActive" fill="hold" evtFilter="cancelBubble" nodeType="interactiveSeq">
                <p:stCondLst>
                  <p:cond evt="onClick" delay="0">
                    <p:tgtEl>
                      <p:spTgt spid="3"/>
                    </p:tgtEl>
                  </p:cond>
                </p:stCondLst>
                <p:endSync evt="end" delay="0">
                  <p:rtn val="all"/>
                </p:endSync>
                <p:childTnLst>
                  <p:par>
                    <p:cTn id="21" fill="hold">
                      <p:stCondLst>
                        <p:cond delay="0"/>
                      </p:stCondLst>
                      <p:childTnLst>
                        <p:par>
                          <p:cTn id="22" fill="hold">
                            <p:stCondLst>
                              <p:cond delay="0"/>
                            </p:stCondLst>
                            <p:childTnLst>
                              <p:par>
                                <p:cTn id="23" presetID="9" presetClass="emph" presetSubtype="0" nodeType="clickEffect">
                                  <p:stCondLst>
                                    <p:cond delay="0"/>
                                  </p:stCondLst>
                                  <p:childTnLst>
                                    <p:set>
                                      <p:cBhvr>
                                        <p:cTn id="24" dur="indefinite"/>
                                        <p:tgtEl>
                                          <p:spTgt spid="3"/>
                                        </p:tgtEl>
                                        <p:attrNameLst>
                                          <p:attrName>style.opacity</p:attrName>
                                        </p:attrNameLst>
                                      </p:cBhvr>
                                      <p:to>
                                        <p:strVal val="0.5"/>
                                      </p:to>
                                    </p:set>
                                    <p:animEffect filter="image" prLst="opacity: 0.5">
                                      <p:cBhvr rctx="IE">
                                        <p:cTn id="25" dur="indefinite"/>
                                        <p:tgtEl>
                                          <p:spTgt spid="3"/>
                                        </p:tgtEl>
                                      </p:cBhvr>
                                    </p:animEffect>
                                  </p:childTnLst>
                                  <p:subTnLst>
                                    <p:audio>
                                      <p:cMediaNode>
                                        <p:cTn display="0" masterRel="sameClick">
                                          <p:stCondLst>
                                            <p:cond evt="begin" delay="0">
                                              <p:tn val="23"/>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3"/>
                  </p:tgtEl>
                </p:cond>
              </p:nextCondLst>
            </p:seq>
            <p:seq concurrent="1" nextAc="seek">
              <p:cTn id="26" restart="whenNotActive" fill="hold" evtFilter="cancelBubble" nodeType="interactiveSeq">
                <p:stCondLst>
                  <p:cond evt="onClick" delay="0">
                    <p:tgtEl>
                      <p:spTgt spid="26"/>
                    </p:tgtEl>
                  </p:cond>
                </p:stCondLst>
                <p:endSync evt="end" delay="0">
                  <p:rtn val="all"/>
                </p:endSync>
                <p:childTnLst>
                  <p:par>
                    <p:cTn id="27" fill="hold">
                      <p:stCondLst>
                        <p:cond delay="0"/>
                      </p:stCondLst>
                      <p:childTnLst>
                        <p:par>
                          <p:cTn id="28" fill="hold">
                            <p:stCondLst>
                              <p:cond delay="0"/>
                            </p:stCondLst>
                            <p:childTnLst>
                              <p:par>
                                <p:cTn id="29" presetID="9" presetClass="emph" presetSubtype="0" nodeType="clickEffect">
                                  <p:stCondLst>
                                    <p:cond delay="0"/>
                                  </p:stCondLst>
                                  <p:childTnLst>
                                    <p:set>
                                      <p:cBhvr>
                                        <p:cTn id="30" dur="indefinite"/>
                                        <p:tgtEl>
                                          <p:spTgt spid="26"/>
                                        </p:tgtEl>
                                        <p:attrNameLst>
                                          <p:attrName>style.opacity</p:attrName>
                                        </p:attrNameLst>
                                      </p:cBhvr>
                                      <p:to>
                                        <p:strVal val="0.5"/>
                                      </p:to>
                                    </p:set>
                                    <p:animEffect filter="image" prLst="opacity: 0.5">
                                      <p:cBhvr rctx="IE">
                                        <p:cTn id="31" dur="indefinite"/>
                                        <p:tgtEl>
                                          <p:spTgt spid="26"/>
                                        </p:tgtEl>
                                      </p:cBhvr>
                                    </p:animEffect>
                                  </p:childTnLst>
                                  <p:subTnLst>
                                    <p:audio>
                                      <p:cMediaNode>
                                        <p:cTn display="0" masterRel="sameClick">
                                          <p:stCondLst>
                                            <p:cond evt="begin" delay="0">
                                              <p:tn val="29"/>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26"/>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6F1E0"/>
        </a:solidFill>
        <a:effectLst/>
      </p:bgPr>
    </p:bg>
    <p:spTree>
      <p:nvGrpSpPr>
        <p:cNvPr id="1" name=""/>
        <p:cNvGrpSpPr/>
        <p:nvPr/>
      </p:nvGrpSpPr>
      <p:grpSpPr>
        <a:xfrm>
          <a:off x="0" y="0"/>
          <a:ext cx="0" cy="0"/>
          <a:chOff x="0" y="0"/>
          <a:chExt cx="0" cy="0"/>
        </a:xfrm>
      </p:grpSpPr>
      <p:sp>
        <p:nvSpPr>
          <p:cNvPr id="13" name="TextBox 4">
            <a:extLst>
              <a:ext uri="{FF2B5EF4-FFF2-40B4-BE49-F238E27FC236}">
                <a16:creationId xmlns:a16="http://schemas.microsoft.com/office/drawing/2014/main" id="{84CF5192-94BE-3C1E-BE34-BE0822906B10}"/>
              </a:ext>
            </a:extLst>
          </p:cNvPr>
          <p:cNvSpPr txBox="1"/>
          <p:nvPr/>
        </p:nvSpPr>
        <p:spPr>
          <a:xfrm>
            <a:off x="5376017" y="917396"/>
            <a:ext cx="1439969" cy="521874"/>
          </a:xfrm>
          <a:prstGeom prst="rect">
            <a:avLst/>
          </a:prstGeom>
        </p:spPr>
        <p:txBody>
          <a:bodyPr wrap="square" lIns="0" tIns="0" rIns="0" bIns="0" rtlCol="0" anchor="t">
            <a:spAutoFit/>
          </a:bodyPr>
          <a:lstStyle/>
          <a:p>
            <a:pPr marL="0" marR="0" lvl="0" indent="0" algn="ctr" defTabSz="609539" rtl="0" eaLnBrk="1" fontAlgn="auto" latinLnBrk="0" hangingPunct="1">
              <a:lnSpc>
                <a:spcPct val="150000"/>
              </a:lnSpc>
              <a:spcBef>
                <a:spcPts val="0"/>
              </a:spcBef>
              <a:spcAft>
                <a:spcPts val="0"/>
              </a:spcAft>
              <a:buClrTx/>
              <a:buSzTx/>
              <a:buFont typeface="Arial"/>
              <a:buNone/>
              <a:tabLst/>
              <a:defRPr/>
            </a:pPr>
            <a:r>
              <a:rPr kumimoji="0" lang="en-US" sz="2598" b="1" i="0" u="none" strike="noStrike" kern="1200" cap="none" spc="0" normalizeH="0" baseline="0" noProof="0" dirty="0" err="1">
                <a:ln>
                  <a:noFill/>
                </a:ln>
                <a:solidFill>
                  <a:srgbClr val="292524"/>
                </a:solidFill>
                <a:effectLst/>
                <a:uLnTx/>
                <a:uFillTx/>
                <a:latin typeface="UTM Avo" panose="02040603050506020204" pitchFamily="18" charset="0"/>
                <a:ea typeface="+mn-ea"/>
                <a:cs typeface="Arial" panose="020B0604020202020204" pitchFamily="34" charset="0"/>
                <a:sym typeface="Arial"/>
              </a:rPr>
              <a:t>Câu</a:t>
            </a:r>
            <a:r>
              <a:rPr kumimoji="0" lang="en-US" sz="2598" b="1" i="0" u="none" strike="noStrike" kern="1200" cap="none" spc="0" normalizeH="0" baseline="0" noProof="0" dirty="0">
                <a:ln>
                  <a:noFill/>
                </a:ln>
                <a:solidFill>
                  <a:srgbClr val="292524"/>
                </a:solidFill>
                <a:effectLst/>
                <a:uLnTx/>
                <a:uFillTx/>
                <a:latin typeface="UTM Avo" panose="02040603050506020204" pitchFamily="18" charset="0"/>
                <a:ea typeface="+mn-ea"/>
                <a:cs typeface="Arial" panose="020B0604020202020204" pitchFamily="34" charset="0"/>
                <a:sym typeface="Arial"/>
              </a:rPr>
              <a:t> 2</a:t>
            </a:r>
          </a:p>
        </p:txBody>
      </p:sp>
      <p:grpSp>
        <p:nvGrpSpPr>
          <p:cNvPr id="14" name="Group 7">
            <a:extLst>
              <a:ext uri="{FF2B5EF4-FFF2-40B4-BE49-F238E27FC236}">
                <a16:creationId xmlns:a16="http://schemas.microsoft.com/office/drawing/2014/main" id="{F6D71E36-3F3D-13E8-4EE8-6668C2268F6C}"/>
              </a:ext>
            </a:extLst>
          </p:cNvPr>
          <p:cNvGrpSpPr/>
          <p:nvPr/>
        </p:nvGrpSpPr>
        <p:grpSpPr>
          <a:xfrm rot="-215785">
            <a:off x="674132" y="125165"/>
            <a:ext cx="10814284" cy="1667069"/>
            <a:chOff x="143338" y="381231"/>
            <a:chExt cx="24416787" cy="3763953"/>
          </a:xfrm>
        </p:grpSpPr>
        <p:sp>
          <p:nvSpPr>
            <p:cNvPr id="15" name="Freeform 8">
              <a:extLst>
                <a:ext uri="{FF2B5EF4-FFF2-40B4-BE49-F238E27FC236}">
                  <a16:creationId xmlns:a16="http://schemas.microsoft.com/office/drawing/2014/main" id="{31EEEC41-01B2-EE36-4979-66D4D36BBEB1}"/>
                </a:ext>
              </a:extLst>
            </p:cNvPr>
            <p:cNvSpPr/>
            <p:nvPr/>
          </p:nvSpPr>
          <p:spPr>
            <a:xfrm rot="-404402">
              <a:off x="143338" y="381231"/>
              <a:ext cx="6663458" cy="2834998"/>
            </a:xfrm>
            <a:custGeom>
              <a:avLst/>
              <a:gdLst/>
              <a:ahLst/>
              <a:cxnLst/>
              <a:rect l="l" t="t" r="r" b="b"/>
              <a:pathLst>
                <a:path w="6663458" h="2834998">
                  <a:moveTo>
                    <a:pt x="0" y="0"/>
                  </a:moveTo>
                  <a:lnTo>
                    <a:pt x="6663458" y="0"/>
                  </a:lnTo>
                  <a:lnTo>
                    <a:pt x="6663458" y="2834998"/>
                  </a:lnTo>
                  <a:lnTo>
                    <a:pt x="0" y="283499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6" name="Freeform 11">
              <a:extLst>
                <a:ext uri="{FF2B5EF4-FFF2-40B4-BE49-F238E27FC236}">
                  <a16:creationId xmlns:a16="http://schemas.microsoft.com/office/drawing/2014/main" id="{787A08ED-49A4-00FF-CC15-0E1F7C31506A}"/>
                </a:ext>
              </a:extLst>
            </p:cNvPr>
            <p:cNvSpPr/>
            <p:nvPr/>
          </p:nvSpPr>
          <p:spPr>
            <a:xfrm rot="611639" flipH="1">
              <a:off x="17896667" y="1310186"/>
              <a:ext cx="6663458" cy="2834998"/>
            </a:xfrm>
            <a:custGeom>
              <a:avLst/>
              <a:gdLst/>
              <a:ahLst/>
              <a:cxnLst/>
              <a:rect l="l" t="t" r="r" b="b"/>
              <a:pathLst>
                <a:path w="6663458" h="2834998">
                  <a:moveTo>
                    <a:pt x="6663457" y="0"/>
                  </a:moveTo>
                  <a:lnTo>
                    <a:pt x="0" y="0"/>
                  </a:lnTo>
                  <a:lnTo>
                    <a:pt x="0" y="2834999"/>
                  </a:lnTo>
                  <a:lnTo>
                    <a:pt x="6663457" y="2834999"/>
                  </a:lnTo>
                  <a:lnTo>
                    <a:pt x="6663457"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EDF37C60-E8D9-1243-DB0B-19EF7813A340}"/>
                  </a:ext>
                </a:extLst>
              </p:cNvPr>
              <p:cNvSpPr txBox="1"/>
              <p:nvPr/>
            </p:nvSpPr>
            <p:spPr>
              <a:xfrm>
                <a:off x="1731097" y="1866335"/>
                <a:ext cx="9077178" cy="1283813"/>
              </a:xfrm>
              <a:prstGeom prst="rect">
                <a:avLst/>
              </a:prstGeom>
              <a:noFill/>
            </p:spPr>
            <p:txBody>
              <a:bodyPr wrap="square">
                <a:spAutoFit/>
              </a:bodyPr>
              <a:lstStyle/>
              <a:p>
                <a:pPr marL="0" marR="0" lvl="0" indent="0" algn="ctr" defTabSz="609539" rtl="0" eaLnBrk="1" fontAlgn="auto" latinLnBrk="0" hangingPunct="1">
                  <a:lnSpc>
                    <a:spcPct val="150000"/>
                  </a:lnSpc>
                  <a:spcBef>
                    <a:spcPts val="0"/>
                  </a:spcBef>
                  <a:spcAft>
                    <a:spcPts val="591"/>
                  </a:spcAft>
                  <a:buClrTx/>
                  <a:buSzTx/>
                  <a:buFont typeface="Arial"/>
                  <a:buNone/>
                  <a:tabLst/>
                  <a:defRPr/>
                </a:pPr>
                <a:r>
                  <a:rPr kumimoji="0" lang="en-VN"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Kết quả của phép tính:</a:t>
                </a:r>
              </a:p>
              <a:p>
                <a:pPr marL="0" marR="0" lvl="0" indent="0" algn="ctr" defTabSz="609539" rtl="0" eaLnBrk="1" fontAlgn="auto" latinLnBrk="0" hangingPunct="1">
                  <a:lnSpc>
                    <a:spcPct val="150000"/>
                  </a:lnSpc>
                  <a:spcBef>
                    <a:spcPts val="0"/>
                  </a:spcBef>
                  <a:spcAft>
                    <a:spcPts val="591"/>
                  </a:spcAft>
                  <a:buClrTx/>
                  <a:buSzTx/>
                  <a:buFont typeface="Arial"/>
                  <a:buNone/>
                  <a:tabLst/>
                  <a:defRPr/>
                </a:pPr>
                <a:r>
                  <a:rPr kumimoji="0" lang="en-VN"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3 026 </a:t>
                </a:r>
                <a14:m>
                  <m:oMath xmlns:m="http://schemas.openxmlformats.org/officeDocument/2006/math">
                    <m:r>
                      <a:rPr kumimoji="0" lang="en-VN" sz="2598" b="0" i="1" u="none" strike="noStrike" kern="1200" cap="none" spc="0" normalizeH="0" baseline="0" noProof="0" dirty="0" smtClean="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sym typeface="Arial"/>
                      </a:rPr>
                      <m:t>:</m:t>
                    </m:r>
                  </m:oMath>
                </a14:m>
                <a:r>
                  <a:rPr kumimoji="0" lang="en-VN"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34</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14:m>
                  <m:oMath xmlns:m="http://schemas.openxmlformats.org/officeDocument/2006/math">
                    <m:r>
                      <a:rPr kumimoji="0" lang="en-US" sz="2598" b="0" i="1" u="none" strike="noStrike" kern="1200" cap="none" spc="0" normalizeH="0" baseline="0" noProof="0" dirty="0" smtClean="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sym typeface="Arial"/>
                      </a:rPr>
                      <m:t>=</m:t>
                    </m:r>
                  </m:oMath>
                </a14:m>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VN"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p>
            </p:txBody>
          </p:sp>
        </mc:Choice>
        <mc:Fallback xmlns="">
          <p:sp>
            <p:nvSpPr>
              <p:cNvPr id="18" name="TextBox 17">
                <a:extLst>
                  <a:ext uri="{FF2B5EF4-FFF2-40B4-BE49-F238E27FC236}">
                    <a16:creationId xmlns:a16="http://schemas.microsoft.com/office/drawing/2014/main" id="{EDF37C60-E8D9-1243-DB0B-19EF7813A340}"/>
                  </a:ext>
                </a:extLst>
              </p:cNvPr>
              <p:cNvSpPr txBox="1">
                <a:spLocks noRot="1" noChangeAspect="1" noMove="1" noResize="1" noEditPoints="1" noAdjustHandles="1" noChangeArrowheads="1" noChangeShapeType="1" noTextEdit="1"/>
              </p:cNvSpPr>
              <p:nvPr/>
            </p:nvSpPr>
            <p:spPr>
              <a:xfrm>
                <a:off x="1731097" y="1866335"/>
                <a:ext cx="9077178" cy="1283813"/>
              </a:xfrm>
              <a:prstGeom prst="rect">
                <a:avLst/>
              </a:prstGeom>
              <a:blipFill>
                <a:blip r:embed="rId9"/>
                <a:stretch>
                  <a:fillRect b="-11374"/>
                </a:stretch>
              </a:blipFill>
            </p:spPr>
            <p:txBody>
              <a:bodyPr/>
              <a:lstStyle/>
              <a:p>
                <a:r>
                  <a:rPr lang="en-US">
                    <a:noFill/>
                  </a:rPr>
                  <a:t> </a:t>
                </a:r>
              </a:p>
            </p:txBody>
          </p:sp>
        </mc:Fallback>
      </mc:AlternateContent>
      <p:grpSp>
        <p:nvGrpSpPr>
          <p:cNvPr id="20" name="Group 19">
            <a:extLst>
              <a:ext uri="{FF2B5EF4-FFF2-40B4-BE49-F238E27FC236}">
                <a16:creationId xmlns:a16="http://schemas.microsoft.com/office/drawing/2014/main" id="{CE1696BA-E144-723C-CE78-2F5729809A5C}"/>
              </a:ext>
            </a:extLst>
          </p:cNvPr>
          <p:cNvGrpSpPr/>
          <p:nvPr/>
        </p:nvGrpSpPr>
        <p:grpSpPr>
          <a:xfrm>
            <a:off x="1956091" y="3878991"/>
            <a:ext cx="3746710" cy="486176"/>
            <a:chOff x="0" y="0"/>
            <a:chExt cx="14749384" cy="1913890"/>
          </a:xfrm>
          <a:solidFill>
            <a:srgbClr val="FFC000"/>
          </a:solidFill>
        </p:grpSpPr>
        <p:sp>
          <p:nvSpPr>
            <p:cNvPr id="21" name="Freeform 20">
              <a:extLst>
                <a:ext uri="{FF2B5EF4-FFF2-40B4-BE49-F238E27FC236}">
                  <a16:creationId xmlns:a16="http://schemas.microsoft.com/office/drawing/2014/main" id="{55B1B749-6954-F7BB-1666-947C1CCF1188}"/>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p:grpSp>
        <p:nvGrpSpPr>
          <p:cNvPr id="26" name="Group 25">
            <a:extLst>
              <a:ext uri="{FF2B5EF4-FFF2-40B4-BE49-F238E27FC236}">
                <a16:creationId xmlns:a16="http://schemas.microsoft.com/office/drawing/2014/main" id="{90A33F09-1412-2784-8702-9E35052984B4}"/>
              </a:ext>
            </a:extLst>
          </p:cNvPr>
          <p:cNvGrpSpPr/>
          <p:nvPr/>
        </p:nvGrpSpPr>
        <p:grpSpPr>
          <a:xfrm>
            <a:off x="1956091" y="4684566"/>
            <a:ext cx="3746710" cy="486176"/>
            <a:chOff x="2133600" y="7269638"/>
            <a:chExt cx="6344569" cy="823276"/>
          </a:xfrm>
          <a:solidFill>
            <a:srgbClr val="FFC000"/>
          </a:solidFill>
        </p:grpSpPr>
        <p:grpSp>
          <p:nvGrpSpPr>
            <p:cNvPr id="27" name="Group 19">
              <a:extLst>
                <a:ext uri="{FF2B5EF4-FFF2-40B4-BE49-F238E27FC236}">
                  <a16:creationId xmlns:a16="http://schemas.microsoft.com/office/drawing/2014/main" id="{B02F4D27-BF15-A1AC-6FA3-02D754262F8B}"/>
                </a:ext>
              </a:extLst>
            </p:cNvPr>
            <p:cNvGrpSpPr/>
            <p:nvPr/>
          </p:nvGrpSpPr>
          <p:grpSpPr>
            <a:xfrm>
              <a:off x="2133600" y="7269638"/>
              <a:ext cx="6344569" cy="823276"/>
              <a:chOff x="0" y="0"/>
              <a:chExt cx="14749384" cy="1913890"/>
            </a:xfrm>
            <a:grpFill/>
          </p:grpSpPr>
          <p:sp>
            <p:nvSpPr>
              <p:cNvPr id="29" name="Freeform 20">
                <a:extLst>
                  <a:ext uri="{FF2B5EF4-FFF2-40B4-BE49-F238E27FC236}">
                    <a16:creationId xmlns:a16="http://schemas.microsoft.com/office/drawing/2014/main" id="{7299714C-2FF0-6F8E-BC31-A0DF5EAB32DD}"/>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p:sp>
          <p:nvSpPr>
            <p:cNvPr id="28" name="TextBox 26">
              <a:extLst>
                <a:ext uri="{FF2B5EF4-FFF2-40B4-BE49-F238E27FC236}">
                  <a16:creationId xmlns:a16="http://schemas.microsoft.com/office/drawing/2014/main" id="{BA8C78C4-8ED6-2D68-158E-B76DDC7F67B8}"/>
                </a:ext>
              </a:extLst>
            </p:cNvPr>
            <p:cNvSpPr txBox="1"/>
            <p:nvPr/>
          </p:nvSpPr>
          <p:spPr>
            <a:xfrm>
              <a:off x="2906056" y="7612381"/>
              <a:ext cx="3570945" cy="403263"/>
            </a:xfrm>
            <a:prstGeom prst="rect">
              <a:avLst/>
            </a:prstGeom>
            <a:noFill/>
          </p:spPr>
          <p:txBody>
            <a:bodyPr wrap="square" lIns="0" tIns="0" rIns="0" bIns="0" rtlCol="0" anchor="t">
              <a:spAutoFit/>
            </a:bodyPr>
            <a:lstStyle/>
            <a:p>
              <a:pPr marL="0" marR="0" lvl="0" indent="0" algn="l" defTabSz="609539" rtl="0" eaLnBrk="1" fontAlgn="auto" latinLnBrk="0" hangingPunct="1">
                <a:lnSpc>
                  <a:spcPts val="1771"/>
                </a:lnSpc>
                <a:spcBef>
                  <a:spcPts val="0"/>
                </a:spcBef>
                <a:spcAft>
                  <a:spcPts val="0"/>
                </a:spcAft>
                <a:buClrTx/>
                <a:buSzTx/>
                <a:buFont typeface="Arial"/>
                <a:buNone/>
                <a:tabLst/>
                <a:defRPr/>
              </a:pP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C. 88.</a:t>
              </a:r>
            </a:p>
          </p:txBody>
        </p:sp>
      </p:grpSp>
      <p:sp>
        <p:nvSpPr>
          <p:cNvPr id="30" name="TextBox 26">
            <a:extLst>
              <a:ext uri="{FF2B5EF4-FFF2-40B4-BE49-F238E27FC236}">
                <a16:creationId xmlns:a16="http://schemas.microsoft.com/office/drawing/2014/main" id="{0B81C4FB-3CF7-1360-4234-DB0D2FDD0212}"/>
              </a:ext>
            </a:extLst>
          </p:cNvPr>
          <p:cNvSpPr txBox="1"/>
          <p:nvPr/>
        </p:nvSpPr>
        <p:spPr>
          <a:xfrm>
            <a:off x="2396880" y="4070010"/>
            <a:ext cx="1899161" cy="238142"/>
          </a:xfrm>
          <a:prstGeom prst="rect">
            <a:avLst/>
          </a:prstGeom>
          <a:solidFill>
            <a:srgbClr val="FFC000"/>
          </a:solidFill>
        </p:spPr>
        <p:txBody>
          <a:bodyPr wrap="square" lIns="0" tIns="0" rIns="0" bIns="0" rtlCol="0" anchor="t">
            <a:spAutoFit/>
          </a:bodyPr>
          <a:lstStyle/>
          <a:p>
            <a:pPr marL="0" marR="0" lvl="0" indent="0" algn="l" defTabSz="609539" rtl="0" eaLnBrk="1" fontAlgn="auto" latinLnBrk="0" hangingPunct="1">
              <a:lnSpc>
                <a:spcPts val="1771"/>
              </a:lnSpc>
              <a:spcBef>
                <a:spcPts val="0"/>
              </a:spcBef>
              <a:spcAft>
                <a:spcPts val="0"/>
              </a:spcAft>
              <a:buClrTx/>
              <a:buSzTx/>
              <a:buFont typeface="Arial"/>
              <a:buNone/>
              <a:tabLst/>
              <a:defRPr/>
            </a:pP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A. 89.</a:t>
            </a:r>
          </a:p>
        </p:txBody>
      </p:sp>
      <p:grpSp>
        <p:nvGrpSpPr>
          <p:cNvPr id="3" name="Group 2">
            <a:extLst>
              <a:ext uri="{FF2B5EF4-FFF2-40B4-BE49-F238E27FC236}">
                <a16:creationId xmlns:a16="http://schemas.microsoft.com/office/drawing/2014/main" id="{B82464F3-4FCB-4EDE-A505-25A71283CDBA}"/>
              </a:ext>
            </a:extLst>
          </p:cNvPr>
          <p:cNvGrpSpPr/>
          <p:nvPr/>
        </p:nvGrpSpPr>
        <p:grpSpPr>
          <a:xfrm>
            <a:off x="6456245" y="3878991"/>
            <a:ext cx="3746710" cy="486176"/>
            <a:chOff x="6456245" y="3878991"/>
            <a:chExt cx="3746710" cy="486176"/>
          </a:xfrm>
        </p:grpSpPr>
        <p:grpSp>
          <p:nvGrpSpPr>
            <p:cNvPr id="22" name="Group 19">
              <a:extLst>
                <a:ext uri="{FF2B5EF4-FFF2-40B4-BE49-F238E27FC236}">
                  <a16:creationId xmlns:a16="http://schemas.microsoft.com/office/drawing/2014/main" id="{29FD86F8-B010-C0A6-C3BF-7A706D3DA04A}"/>
                </a:ext>
              </a:extLst>
            </p:cNvPr>
            <p:cNvGrpSpPr/>
            <p:nvPr/>
          </p:nvGrpSpPr>
          <p:grpSpPr>
            <a:xfrm>
              <a:off x="6456245" y="3878991"/>
              <a:ext cx="3746710" cy="486176"/>
              <a:chOff x="0" y="0"/>
              <a:chExt cx="14749384" cy="1913890"/>
            </a:xfrm>
            <a:solidFill>
              <a:srgbClr val="FFC000"/>
            </a:solidFill>
          </p:grpSpPr>
          <p:sp>
            <p:nvSpPr>
              <p:cNvPr id="23" name="Freeform 20">
                <a:extLst>
                  <a:ext uri="{FF2B5EF4-FFF2-40B4-BE49-F238E27FC236}">
                    <a16:creationId xmlns:a16="http://schemas.microsoft.com/office/drawing/2014/main" id="{79765065-85B9-F070-3D28-00FCC3EA2CD1}"/>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dirty="0">
                  <a:ln>
                    <a:noFill/>
                  </a:ln>
                  <a:solidFill>
                    <a:prstClr val="black"/>
                  </a:solidFill>
                  <a:effectLst/>
                  <a:uLnTx/>
                  <a:uFillTx/>
                  <a:latin typeface="Calibri"/>
                  <a:ea typeface="+mn-ea"/>
                  <a:cs typeface="Arial"/>
                  <a:sym typeface="Arial"/>
                </a:endParaRPr>
              </a:p>
            </p:txBody>
          </p:sp>
        </p:grpSp>
        <p:sp>
          <p:nvSpPr>
            <p:cNvPr id="31" name="TextBox 26">
              <a:extLst>
                <a:ext uri="{FF2B5EF4-FFF2-40B4-BE49-F238E27FC236}">
                  <a16:creationId xmlns:a16="http://schemas.microsoft.com/office/drawing/2014/main" id="{F55DB479-7F9A-1C44-EB13-00691BAC604E}"/>
                </a:ext>
              </a:extLst>
            </p:cNvPr>
            <p:cNvSpPr txBox="1"/>
            <p:nvPr/>
          </p:nvSpPr>
          <p:spPr>
            <a:xfrm>
              <a:off x="6942389" y="4070010"/>
              <a:ext cx="2258544" cy="238142"/>
            </a:xfrm>
            <a:prstGeom prst="rect">
              <a:avLst/>
            </a:prstGeom>
            <a:noFill/>
          </p:spPr>
          <p:txBody>
            <a:bodyPr wrap="square" lIns="0" tIns="0" rIns="0" bIns="0" rtlCol="0" anchor="t">
              <a:spAutoFit/>
            </a:bodyPr>
            <a:lstStyle/>
            <a:p>
              <a:pPr marL="0" marR="0" lvl="0" indent="0" algn="l" defTabSz="609539" rtl="0" eaLnBrk="1" fontAlgn="auto" latinLnBrk="0" hangingPunct="1">
                <a:lnSpc>
                  <a:spcPts val="1771"/>
                </a:lnSpc>
                <a:spcBef>
                  <a:spcPts val="0"/>
                </a:spcBef>
                <a:spcAft>
                  <a:spcPts val="0"/>
                </a:spcAft>
                <a:buClrTx/>
                <a:buSzTx/>
                <a:buFont typeface="Arial"/>
                <a:buNone/>
                <a:tabLst/>
                <a:defRPr/>
              </a:pP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B. 87.</a:t>
              </a:r>
            </a:p>
          </p:txBody>
        </p:sp>
      </p:grpSp>
      <p:grpSp>
        <p:nvGrpSpPr>
          <p:cNvPr id="4" name="Group 3">
            <a:extLst>
              <a:ext uri="{FF2B5EF4-FFF2-40B4-BE49-F238E27FC236}">
                <a16:creationId xmlns:a16="http://schemas.microsoft.com/office/drawing/2014/main" id="{C1E4AC4D-06E6-46DD-981A-DC088E128E28}"/>
              </a:ext>
            </a:extLst>
          </p:cNvPr>
          <p:cNvGrpSpPr/>
          <p:nvPr/>
        </p:nvGrpSpPr>
        <p:grpSpPr>
          <a:xfrm>
            <a:off x="6456245" y="4684566"/>
            <a:ext cx="3746710" cy="486176"/>
            <a:chOff x="6456245" y="4684566"/>
            <a:chExt cx="3746710" cy="486176"/>
          </a:xfrm>
        </p:grpSpPr>
        <p:grpSp>
          <p:nvGrpSpPr>
            <p:cNvPr id="24" name="Group 19">
              <a:extLst>
                <a:ext uri="{FF2B5EF4-FFF2-40B4-BE49-F238E27FC236}">
                  <a16:creationId xmlns:a16="http://schemas.microsoft.com/office/drawing/2014/main" id="{3E74521C-F2C6-ECF5-D504-304703E73110}"/>
                </a:ext>
              </a:extLst>
            </p:cNvPr>
            <p:cNvGrpSpPr/>
            <p:nvPr/>
          </p:nvGrpSpPr>
          <p:grpSpPr>
            <a:xfrm>
              <a:off x="6456245" y="4684566"/>
              <a:ext cx="3746710" cy="486176"/>
              <a:chOff x="0" y="0"/>
              <a:chExt cx="14749384" cy="1913890"/>
            </a:xfrm>
            <a:solidFill>
              <a:srgbClr val="FFC000"/>
            </a:solidFill>
          </p:grpSpPr>
          <p:sp>
            <p:nvSpPr>
              <p:cNvPr id="25" name="Freeform 20">
                <a:extLst>
                  <a:ext uri="{FF2B5EF4-FFF2-40B4-BE49-F238E27FC236}">
                    <a16:creationId xmlns:a16="http://schemas.microsoft.com/office/drawing/2014/main" id="{EEA7AB32-CD4F-DED0-E559-C43D781286C6}"/>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p:sp>
          <p:nvSpPr>
            <p:cNvPr id="32" name="TextBox 26">
              <a:extLst>
                <a:ext uri="{FF2B5EF4-FFF2-40B4-BE49-F238E27FC236}">
                  <a16:creationId xmlns:a16="http://schemas.microsoft.com/office/drawing/2014/main" id="{89D62966-E3C2-F0AB-B02F-8A612C5AF49F}"/>
                </a:ext>
              </a:extLst>
            </p:cNvPr>
            <p:cNvSpPr txBox="1"/>
            <p:nvPr/>
          </p:nvSpPr>
          <p:spPr>
            <a:xfrm>
              <a:off x="6942389" y="4902755"/>
              <a:ext cx="1898552" cy="238142"/>
            </a:xfrm>
            <a:prstGeom prst="rect">
              <a:avLst/>
            </a:prstGeom>
            <a:noFill/>
          </p:spPr>
          <p:txBody>
            <a:bodyPr wrap="square" lIns="0" tIns="0" rIns="0" bIns="0" rtlCol="0" anchor="t">
              <a:spAutoFit/>
            </a:bodyPr>
            <a:lstStyle/>
            <a:p>
              <a:pPr marL="0" marR="0" lvl="0" indent="0" algn="l" defTabSz="609539" rtl="0" eaLnBrk="1" fontAlgn="auto" latinLnBrk="0" hangingPunct="1">
                <a:lnSpc>
                  <a:spcPts val="1771"/>
                </a:lnSpc>
                <a:spcBef>
                  <a:spcPts val="0"/>
                </a:spcBef>
                <a:spcAft>
                  <a:spcPts val="0"/>
                </a:spcAft>
                <a:buClrTx/>
                <a:buSzTx/>
                <a:buFont typeface="Arial"/>
                <a:buNone/>
                <a:tabLst/>
                <a:defRPr/>
              </a:pP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D. 90.</a:t>
              </a:r>
            </a:p>
          </p:txBody>
        </p:sp>
      </p:grpSp>
      <p:sp>
        <p:nvSpPr>
          <p:cNvPr id="2" name="Freeform 6">
            <a:hlinkClick r:id="rId10" action="ppaction://hlinksldjump"/>
            <a:extLst>
              <a:ext uri="{FF2B5EF4-FFF2-40B4-BE49-F238E27FC236}">
                <a16:creationId xmlns:a16="http://schemas.microsoft.com/office/drawing/2014/main" id="{3000844C-71EA-1F2C-E900-5BE60A2CC7EF}"/>
              </a:ext>
            </a:extLst>
          </p:cNvPr>
          <p:cNvSpPr/>
          <p:nvPr/>
        </p:nvSpPr>
        <p:spPr>
          <a:xfrm>
            <a:off x="6956439" y="391567"/>
            <a:ext cx="691752" cy="1179962"/>
          </a:xfrm>
          <a:custGeom>
            <a:avLst/>
            <a:gdLst/>
            <a:ahLst/>
            <a:cxnLst/>
            <a:rect l="l" t="t" r="r" b="b"/>
            <a:pathLst>
              <a:path w="2484285" h="4237586">
                <a:moveTo>
                  <a:pt x="0" y="0"/>
                </a:moveTo>
                <a:lnTo>
                  <a:pt x="2484285" y="0"/>
                </a:lnTo>
                <a:lnTo>
                  <a:pt x="2484285" y="4237586"/>
                </a:lnTo>
                <a:lnTo>
                  <a:pt x="0" y="423758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pic>
        <p:nvPicPr>
          <p:cNvPr id="37" name="Picture 2" descr="Tick Sign PNGs for Free Download">
            <a:extLst>
              <a:ext uri="{FF2B5EF4-FFF2-40B4-BE49-F238E27FC236}">
                <a16:creationId xmlns:a16="http://schemas.microsoft.com/office/drawing/2014/main" id="{9C786370-1F0E-47CF-8583-4A4D7BF26B88}"/>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53950" y="3847653"/>
            <a:ext cx="548851" cy="548851"/>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7">
            <a:extLst>
              <a:ext uri="{FF2B5EF4-FFF2-40B4-BE49-F238E27FC236}">
                <a16:creationId xmlns:a16="http://schemas.microsoft.com/office/drawing/2014/main" id="{3EEAC06F-54BF-4C34-AB37-194B61DB5F21}"/>
              </a:ext>
            </a:extLst>
          </p:cNvPr>
          <p:cNvPicPr>
            <a:picLocks noChangeAspect="1"/>
          </p:cNvPicPr>
          <p:nvPr/>
        </p:nvPicPr>
        <p:blipFill>
          <a:blip r:embed="rId14"/>
          <a:stretch>
            <a:fillRect/>
          </a:stretch>
        </p:blipFill>
        <p:spPr>
          <a:xfrm>
            <a:off x="-102757" y="-57238"/>
            <a:ext cx="1791175" cy="868828"/>
          </a:xfrm>
          <a:prstGeom prst="rect">
            <a:avLst/>
          </a:prstGeom>
          <a:noFill/>
        </p:spPr>
      </p:pic>
    </p:spTree>
    <p:extLst>
      <p:ext uri="{BB962C8B-B14F-4D97-AF65-F5344CB8AC3E}">
        <p14:creationId xmlns:p14="http://schemas.microsoft.com/office/powerpoint/2010/main" val="2797644967"/>
      </p:ext>
    </p:extLst>
  </p:cSld>
  <p:clrMapOvr>
    <a:masterClrMapping/>
  </p:clrMapOvr>
  <p:transition spd="med">
    <p:split orient="vert" dir="in"/>
  </p:transition>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20"/>
                                        </p:tgtEl>
                                        <p:attrNameLst>
                                          <p:attrName>r</p:attrName>
                                        </p:attrNameLst>
                                      </p:cBhvr>
                                    </p:animRot>
                                    <p:animRot by="-240000">
                                      <p:cBhvr>
                                        <p:cTn id="7" dur="200" fill="hold">
                                          <p:stCondLst>
                                            <p:cond delay="200"/>
                                          </p:stCondLst>
                                        </p:cTn>
                                        <p:tgtEl>
                                          <p:spTgt spid="20"/>
                                        </p:tgtEl>
                                        <p:attrNameLst>
                                          <p:attrName>r</p:attrName>
                                        </p:attrNameLst>
                                      </p:cBhvr>
                                    </p:animRot>
                                    <p:animRot by="240000">
                                      <p:cBhvr>
                                        <p:cTn id="8" dur="200" fill="hold">
                                          <p:stCondLst>
                                            <p:cond delay="400"/>
                                          </p:stCondLst>
                                        </p:cTn>
                                        <p:tgtEl>
                                          <p:spTgt spid="20"/>
                                        </p:tgtEl>
                                        <p:attrNameLst>
                                          <p:attrName>r</p:attrName>
                                        </p:attrNameLst>
                                      </p:cBhvr>
                                    </p:animRot>
                                    <p:animRot by="-240000">
                                      <p:cBhvr>
                                        <p:cTn id="9" dur="200" fill="hold">
                                          <p:stCondLst>
                                            <p:cond delay="600"/>
                                          </p:stCondLst>
                                        </p:cTn>
                                        <p:tgtEl>
                                          <p:spTgt spid="20"/>
                                        </p:tgtEl>
                                        <p:attrNameLst>
                                          <p:attrName>r</p:attrName>
                                        </p:attrNameLst>
                                      </p:cBhvr>
                                    </p:animRot>
                                    <p:animRot by="120000">
                                      <p:cBhvr>
                                        <p:cTn id="10" dur="200" fill="hold">
                                          <p:stCondLst>
                                            <p:cond delay="800"/>
                                          </p:stCondLst>
                                        </p:cTn>
                                        <p:tgtEl>
                                          <p:spTgt spid="20"/>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par>
                                <p:cTn id="11" presetID="10"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childTnLst>
                          </p:cTn>
                        </p:par>
                      </p:childTnLst>
                    </p:cTn>
                  </p:par>
                </p:childTnLst>
              </p:cTn>
              <p:nextCondLst>
                <p:cond evt="onClick" delay="0">
                  <p:tgtEl>
                    <p:spTgt spid="20"/>
                  </p:tgtEl>
                </p:cond>
              </p:nextCondLst>
            </p:seq>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9" presetClass="emph" presetSubtype="0" nodeType="clickEffect">
                                  <p:stCondLst>
                                    <p:cond delay="0"/>
                                  </p:stCondLst>
                                  <p:childTnLst>
                                    <p:set>
                                      <p:cBhvr>
                                        <p:cTn id="18" dur="indefinite"/>
                                        <p:tgtEl>
                                          <p:spTgt spid="3"/>
                                        </p:tgtEl>
                                        <p:attrNameLst>
                                          <p:attrName>style.opacity</p:attrName>
                                        </p:attrNameLst>
                                      </p:cBhvr>
                                      <p:to>
                                        <p:strVal val="0.5"/>
                                      </p:to>
                                    </p:set>
                                    <p:animEffect filter="image" prLst="opacity: 0.5">
                                      <p:cBhvr rctx="IE">
                                        <p:cTn id="19" dur="indefinite"/>
                                        <p:tgtEl>
                                          <p:spTgt spid="3"/>
                                        </p:tgtEl>
                                      </p:cBhvr>
                                    </p:animEffect>
                                  </p:childTnLst>
                                  <p:subTnLst>
                                    <p:audio>
                                      <p:cMediaNode>
                                        <p:cTn display="0" masterRel="sameClick">
                                          <p:stCondLst>
                                            <p:cond evt="begin" delay="0">
                                              <p:tn val="17"/>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3"/>
                  </p:tgtEl>
                </p:cond>
              </p:nextCondLst>
            </p:seq>
            <p:seq concurrent="1" nextAc="seek">
              <p:cTn id="20" restart="whenNotActive" fill="hold" evtFilter="cancelBubble" nodeType="interactiveSeq">
                <p:stCondLst>
                  <p:cond evt="onClick" delay="0">
                    <p:tgtEl>
                      <p:spTgt spid="26"/>
                    </p:tgtEl>
                  </p:cond>
                </p:stCondLst>
                <p:endSync evt="end" delay="0">
                  <p:rtn val="all"/>
                </p:endSync>
                <p:childTnLst>
                  <p:par>
                    <p:cTn id="21" fill="hold">
                      <p:stCondLst>
                        <p:cond delay="0"/>
                      </p:stCondLst>
                      <p:childTnLst>
                        <p:par>
                          <p:cTn id="22" fill="hold">
                            <p:stCondLst>
                              <p:cond delay="0"/>
                            </p:stCondLst>
                            <p:childTnLst>
                              <p:par>
                                <p:cTn id="23" presetID="9" presetClass="emph" presetSubtype="0" nodeType="clickEffect">
                                  <p:stCondLst>
                                    <p:cond delay="0"/>
                                  </p:stCondLst>
                                  <p:childTnLst>
                                    <p:set>
                                      <p:cBhvr>
                                        <p:cTn id="24" dur="indefinite"/>
                                        <p:tgtEl>
                                          <p:spTgt spid="26"/>
                                        </p:tgtEl>
                                        <p:attrNameLst>
                                          <p:attrName>style.opacity</p:attrName>
                                        </p:attrNameLst>
                                      </p:cBhvr>
                                      <p:to>
                                        <p:strVal val="0.5"/>
                                      </p:to>
                                    </p:set>
                                    <p:animEffect filter="image" prLst="opacity: 0.5">
                                      <p:cBhvr rctx="IE">
                                        <p:cTn id="25" dur="indefinite"/>
                                        <p:tgtEl>
                                          <p:spTgt spid="26"/>
                                        </p:tgtEl>
                                      </p:cBhvr>
                                    </p:animEffect>
                                  </p:childTnLst>
                                  <p:subTnLst>
                                    <p:audio>
                                      <p:cMediaNode>
                                        <p:cTn display="0" masterRel="sameClick">
                                          <p:stCondLst>
                                            <p:cond evt="begin" delay="0">
                                              <p:tn val="23"/>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26"/>
                  </p:tgtEl>
                </p:cond>
              </p:nextCondLst>
            </p:seq>
            <p:seq concurrent="1" nextAc="seek">
              <p:cTn id="26" restart="whenNotActive" fill="hold" evtFilter="cancelBubble" nodeType="interactiveSeq">
                <p:stCondLst>
                  <p:cond evt="onClick" delay="0">
                    <p:tgtEl>
                      <p:spTgt spid="4"/>
                    </p:tgtEl>
                  </p:cond>
                </p:stCondLst>
                <p:endSync evt="end" delay="0">
                  <p:rtn val="all"/>
                </p:endSync>
                <p:childTnLst>
                  <p:par>
                    <p:cTn id="27" fill="hold">
                      <p:stCondLst>
                        <p:cond delay="0"/>
                      </p:stCondLst>
                      <p:childTnLst>
                        <p:par>
                          <p:cTn id="28" fill="hold">
                            <p:stCondLst>
                              <p:cond delay="0"/>
                            </p:stCondLst>
                            <p:childTnLst>
                              <p:par>
                                <p:cTn id="29" presetID="9" presetClass="emph" presetSubtype="0" nodeType="clickEffect">
                                  <p:stCondLst>
                                    <p:cond delay="0"/>
                                  </p:stCondLst>
                                  <p:childTnLst>
                                    <p:set>
                                      <p:cBhvr>
                                        <p:cTn id="30" dur="indefinite"/>
                                        <p:tgtEl>
                                          <p:spTgt spid="4"/>
                                        </p:tgtEl>
                                        <p:attrNameLst>
                                          <p:attrName>style.opacity</p:attrName>
                                        </p:attrNameLst>
                                      </p:cBhvr>
                                      <p:to>
                                        <p:strVal val="0.5"/>
                                      </p:to>
                                    </p:set>
                                    <p:animEffect filter="image" prLst="opacity: 0.5">
                                      <p:cBhvr rctx="IE">
                                        <p:cTn id="31" dur="indefinite"/>
                                        <p:tgtEl>
                                          <p:spTgt spid="4"/>
                                        </p:tgtEl>
                                      </p:cBhvr>
                                    </p:animEffect>
                                  </p:childTnLst>
                                  <p:subTnLst>
                                    <p:audio>
                                      <p:cMediaNode>
                                        <p:cTn display="0" masterRel="sameClick">
                                          <p:stCondLst>
                                            <p:cond evt="begin" delay="0">
                                              <p:tn val="29"/>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6F1E0"/>
        </a:solidFill>
        <a:effectLst/>
      </p:bgPr>
    </p:bg>
    <p:spTree>
      <p:nvGrpSpPr>
        <p:cNvPr id="1" name=""/>
        <p:cNvGrpSpPr/>
        <p:nvPr/>
      </p:nvGrpSpPr>
      <p:grpSpPr>
        <a:xfrm>
          <a:off x="0" y="0"/>
          <a:ext cx="0" cy="0"/>
          <a:chOff x="0" y="0"/>
          <a:chExt cx="0" cy="0"/>
        </a:xfrm>
      </p:grpSpPr>
      <p:sp>
        <p:nvSpPr>
          <p:cNvPr id="13" name="TextBox 4">
            <a:extLst>
              <a:ext uri="{FF2B5EF4-FFF2-40B4-BE49-F238E27FC236}">
                <a16:creationId xmlns:a16="http://schemas.microsoft.com/office/drawing/2014/main" id="{84CF5192-94BE-3C1E-BE34-BE0822906B10}"/>
              </a:ext>
            </a:extLst>
          </p:cNvPr>
          <p:cNvSpPr txBox="1"/>
          <p:nvPr/>
        </p:nvSpPr>
        <p:spPr>
          <a:xfrm>
            <a:off x="5376017" y="917396"/>
            <a:ext cx="1439969" cy="521874"/>
          </a:xfrm>
          <a:prstGeom prst="rect">
            <a:avLst/>
          </a:prstGeom>
        </p:spPr>
        <p:txBody>
          <a:bodyPr wrap="square" lIns="0" tIns="0" rIns="0" bIns="0" rtlCol="0" anchor="t">
            <a:spAutoFit/>
          </a:bodyPr>
          <a:lstStyle/>
          <a:p>
            <a:pPr marL="0" marR="0" lvl="0" indent="0" algn="ctr" defTabSz="609539" rtl="0" eaLnBrk="1" fontAlgn="auto" latinLnBrk="0" hangingPunct="1">
              <a:lnSpc>
                <a:spcPct val="150000"/>
              </a:lnSpc>
              <a:spcBef>
                <a:spcPts val="0"/>
              </a:spcBef>
              <a:spcAft>
                <a:spcPts val="0"/>
              </a:spcAft>
              <a:buClrTx/>
              <a:buSzTx/>
              <a:buFont typeface="Arial"/>
              <a:buNone/>
              <a:tabLst/>
              <a:defRPr/>
            </a:pPr>
            <a:r>
              <a:rPr kumimoji="0" lang="en-US" sz="2598" b="1" i="0" u="none" strike="noStrike" kern="1200" cap="none" spc="0" normalizeH="0" baseline="0" noProof="0" dirty="0" err="1">
                <a:ln>
                  <a:noFill/>
                </a:ln>
                <a:solidFill>
                  <a:srgbClr val="292524"/>
                </a:solidFill>
                <a:effectLst/>
                <a:uLnTx/>
                <a:uFillTx/>
                <a:latin typeface="UTM Avo" panose="02040603050506020204" pitchFamily="18" charset="0"/>
                <a:ea typeface="+mn-ea"/>
                <a:cs typeface="Arial" panose="020B0604020202020204" pitchFamily="34" charset="0"/>
                <a:sym typeface="Arial"/>
              </a:rPr>
              <a:t>Câu</a:t>
            </a:r>
            <a:r>
              <a:rPr kumimoji="0" lang="en-US" sz="2598" b="1" i="0" u="none" strike="noStrike" kern="1200" cap="none" spc="0" normalizeH="0" baseline="0" noProof="0" dirty="0">
                <a:ln>
                  <a:noFill/>
                </a:ln>
                <a:solidFill>
                  <a:srgbClr val="292524"/>
                </a:solidFill>
                <a:effectLst/>
                <a:uLnTx/>
                <a:uFillTx/>
                <a:latin typeface="UTM Avo" panose="02040603050506020204" pitchFamily="18" charset="0"/>
                <a:ea typeface="+mn-ea"/>
                <a:cs typeface="Arial" panose="020B0604020202020204" pitchFamily="34" charset="0"/>
                <a:sym typeface="Arial"/>
              </a:rPr>
              <a:t> 3</a:t>
            </a:r>
          </a:p>
        </p:txBody>
      </p:sp>
      <p:grpSp>
        <p:nvGrpSpPr>
          <p:cNvPr id="14" name="Group 7">
            <a:extLst>
              <a:ext uri="{FF2B5EF4-FFF2-40B4-BE49-F238E27FC236}">
                <a16:creationId xmlns:a16="http://schemas.microsoft.com/office/drawing/2014/main" id="{F6D71E36-3F3D-13E8-4EE8-6668C2268F6C}"/>
              </a:ext>
            </a:extLst>
          </p:cNvPr>
          <p:cNvGrpSpPr/>
          <p:nvPr/>
        </p:nvGrpSpPr>
        <p:grpSpPr>
          <a:xfrm rot="-215785">
            <a:off x="674132" y="125165"/>
            <a:ext cx="10814284" cy="1667069"/>
            <a:chOff x="143338" y="381231"/>
            <a:chExt cx="24416787" cy="3763953"/>
          </a:xfrm>
        </p:grpSpPr>
        <p:sp>
          <p:nvSpPr>
            <p:cNvPr id="15" name="Freeform 8">
              <a:extLst>
                <a:ext uri="{FF2B5EF4-FFF2-40B4-BE49-F238E27FC236}">
                  <a16:creationId xmlns:a16="http://schemas.microsoft.com/office/drawing/2014/main" id="{31EEEC41-01B2-EE36-4979-66D4D36BBEB1}"/>
                </a:ext>
              </a:extLst>
            </p:cNvPr>
            <p:cNvSpPr/>
            <p:nvPr/>
          </p:nvSpPr>
          <p:spPr>
            <a:xfrm rot="-404402">
              <a:off x="143338" y="381231"/>
              <a:ext cx="6663458" cy="2834998"/>
            </a:xfrm>
            <a:custGeom>
              <a:avLst/>
              <a:gdLst/>
              <a:ahLst/>
              <a:cxnLst/>
              <a:rect l="l" t="t" r="r" b="b"/>
              <a:pathLst>
                <a:path w="6663458" h="2834998">
                  <a:moveTo>
                    <a:pt x="0" y="0"/>
                  </a:moveTo>
                  <a:lnTo>
                    <a:pt x="6663458" y="0"/>
                  </a:lnTo>
                  <a:lnTo>
                    <a:pt x="6663458" y="2834998"/>
                  </a:lnTo>
                  <a:lnTo>
                    <a:pt x="0" y="283499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6" name="Freeform 11">
              <a:extLst>
                <a:ext uri="{FF2B5EF4-FFF2-40B4-BE49-F238E27FC236}">
                  <a16:creationId xmlns:a16="http://schemas.microsoft.com/office/drawing/2014/main" id="{787A08ED-49A4-00FF-CC15-0E1F7C31506A}"/>
                </a:ext>
              </a:extLst>
            </p:cNvPr>
            <p:cNvSpPr/>
            <p:nvPr/>
          </p:nvSpPr>
          <p:spPr>
            <a:xfrm rot="611639" flipH="1">
              <a:off x="17896667" y="1310186"/>
              <a:ext cx="6663458" cy="2834998"/>
            </a:xfrm>
            <a:custGeom>
              <a:avLst/>
              <a:gdLst/>
              <a:ahLst/>
              <a:cxnLst/>
              <a:rect l="l" t="t" r="r" b="b"/>
              <a:pathLst>
                <a:path w="6663458" h="2834998">
                  <a:moveTo>
                    <a:pt x="6663457" y="0"/>
                  </a:moveTo>
                  <a:lnTo>
                    <a:pt x="0" y="0"/>
                  </a:lnTo>
                  <a:lnTo>
                    <a:pt x="0" y="2834999"/>
                  </a:lnTo>
                  <a:lnTo>
                    <a:pt x="6663457" y="2834999"/>
                  </a:lnTo>
                  <a:lnTo>
                    <a:pt x="6663457"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EDF37C60-E8D9-1243-DB0B-19EF7813A340}"/>
                  </a:ext>
                </a:extLst>
              </p:cNvPr>
              <p:cNvSpPr txBox="1"/>
              <p:nvPr/>
            </p:nvSpPr>
            <p:spPr>
              <a:xfrm>
                <a:off x="1731097" y="1866335"/>
                <a:ext cx="9077178" cy="1283813"/>
              </a:xfrm>
              <a:prstGeom prst="rect">
                <a:avLst/>
              </a:prstGeom>
              <a:noFill/>
            </p:spPr>
            <p:txBody>
              <a:bodyPr wrap="square">
                <a:spAutoFit/>
              </a:bodyPr>
              <a:lstStyle/>
              <a:p>
                <a:pPr marL="0" marR="0" lvl="0" indent="0" algn="ctr" defTabSz="609539" rtl="0" eaLnBrk="1" fontAlgn="auto" latinLnBrk="0" hangingPunct="1">
                  <a:lnSpc>
                    <a:spcPct val="150000"/>
                  </a:lnSpc>
                  <a:spcBef>
                    <a:spcPts val="0"/>
                  </a:spcBef>
                  <a:spcAft>
                    <a:spcPts val="591"/>
                  </a:spcAft>
                  <a:buClrTx/>
                  <a:buSzTx/>
                  <a:buFont typeface="Arial"/>
                  <a:buNone/>
                  <a:tabLst/>
                  <a:defRPr/>
                </a:pPr>
                <a:r>
                  <a:rPr kumimoji="0" lang="en-VN"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Điền số thích hợp vào chỗ trống: </a:t>
                </a:r>
              </a:p>
              <a:p>
                <a:pPr marL="0" marR="0" lvl="0" indent="0" algn="ctr" defTabSz="609539" rtl="0" eaLnBrk="1" fontAlgn="auto" latinLnBrk="0" hangingPunct="1">
                  <a:lnSpc>
                    <a:spcPct val="150000"/>
                  </a:lnSpc>
                  <a:spcBef>
                    <a:spcPts val="0"/>
                  </a:spcBef>
                  <a:spcAft>
                    <a:spcPts val="591"/>
                  </a:spcAft>
                  <a:buClrTx/>
                  <a:buSzTx/>
                  <a:buFont typeface="Arial"/>
                  <a:buNone/>
                  <a:tabLst/>
                  <a:defRPr/>
                </a:pPr>
                <a:r>
                  <a:rPr kumimoji="0" lang="en-VN"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8 000 </a:t>
                </a:r>
                <a14:m>
                  <m:oMath xmlns:m="http://schemas.openxmlformats.org/officeDocument/2006/math">
                    <m:r>
                      <a:rPr kumimoji="0" lang="en-VN" sz="2598" b="0" i="1" u="none" strike="noStrike" kern="1200" cap="none" spc="0" normalizeH="0" baseline="0" noProof="0" dirty="0" smtClean="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sym typeface="Arial"/>
                      </a:rPr>
                      <m:t>:</m:t>
                    </m:r>
                  </m:oMath>
                </a14:m>
                <a:r>
                  <a:rPr kumimoji="0" lang="en-VN"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14:m>
                  <m:oMath xmlns:m="http://schemas.openxmlformats.org/officeDocument/2006/math">
                    <m:r>
                      <a:rPr kumimoji="0" lang="en-VN" sz="2598" b="0" i="1" u="none" strike="noStrike" kern="1200" cap="none" spc="0" normalizeH="0" baseline="0" noProof="0" dirty="0" smtClean="0">
                        <a:ln>
                          <a:noFill/>
                        </a:ln>
                        <a:solidFill>
                          <a:prstClr val="black"/>
                        </a:solidFill>
                        <a:effectLst/>
                        <a:uLnTx/>
                        <a:uFillTx/>
                        <a:latin typeface="Cambria Math" panose="02040503050406030204" pitchFamily="18" charset="0"/>
                        <a:ea typeface="Calibri" panose="020F0502020204030204" pitchFamily="34" charset="0"/>
                        <a:cs typeface="Arial" panose="020B0604020202020204" pitchFamily="34" charset="0"/>
                        <a:sym typeface="Arial"/>
                      </a:rPr>
                      <m:t>=</m:t>
                    </m:r>
                  </m:oMath>
                </a14:m>
                <a:r>
                  <a:rPr kumimoji="0" lang="en-VN" sz="2598"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sym typeface="Arial"/>
                  </a:rPr>
                  <a:t> 40</a:t>
                </a:r>
              </a:p>
            </p:txBody>
          </p:sp>
        </mc:Choice>
        <mc:Fallback xmlns="">
          <p:sp>
            <p:nvSpPr>
              <p:cNvPr id="18" name="TextBox 17">
                <a:extLst>
                  <a:ext uri="{FF2B5EF4-FFF2-40B4-BE49-F238E27FC236}">
                    <a16:creationId xmlns:a16="http://schemas.microsoft.com/office/drawing/2014/main" id="{EDF37C60-E8D9-1243-DB0B-19EF7813A340}"/>
                  </a:ext>
                </a:extLst>
              </p:cNvPr>
              <p:cNvSpPr txBox="1">
                <a:spLocks noRot="1" noChangeAspect="1" noMove="1" noResize="1" noEditPoints="1" noAdjustHandles="1" noChangeArrowheads="1" noChangeShapeType="1" noTextEdit="1"/>
              </p:cNvSpPr>
              <p:nvPr/>
            </p:nvSpPr>
            <p:spPr>
              <a:xfrm>
                <a:off x="1731097" y="1866335"/>
                <a:ext cx="9077178" cy="1283813"/>
              </a:xfrm>
              <a:prstGeom prst="rect">
                <a:avLst/>
              </a:prstGeom>
              <a:blipFill>
                <a:blip r:embed="rId9"/>
                <a:stretch>
                  <a:fillRect b="-11374"/>
                </a:stretch>
              </a:blipFill>
            </p:spPr>
            <p:txBody>
              <a:bodyPr/>
              <a:lstStyle/>
              <a:p>
                <a:r>
                  <a:rPr lang="en-US">
                    <a:noFill/>
                  </a:rPr>
                  <a:t> </a:t>
                </a:r>
              </a:p>
            </p:txBody>
          </p:sp>
        </mc:Fallback>
      </mc:AlternateContent>
      <p:grpSp>
        <p:nvGrpSpPr>
          <p:cNvPr id="26" name="Group 25">
            <a:extLst>
              <a:ext uri="{FF2B5EF4-FFF2-40B4-BE49-F238E27FC236}">
                <a16:creationId xmlns:a16="http://schemas.microsoft.com/office/drawing/2014/main" id="{90A33F09-1412-2784-8702-9E35052984B4}"/>
              </a:ext>
            </a:extLst>
          </p:cNvPr>
          <p:cNvGrpSpPr/>
          <p:nvPr/>
        </p:nvGrpSpPr>
        <p:grpSpPr>
          <a:xfrm>
            <a:off x="1956091" y="4684566"/>
            <a:ext cx="3746710" cy="486176"/>
            <a:chOff x="2133600" y="7269638"/>
            <a:chExt cx="6344569" cy="823276"/>
          </a:xfrm>
          <a:solidFill>
            <a:srgbClr val="FFC000"/>
          </a:solidFill>
        </p:grpSpPr>
        <p:grpSp>
          <p:nvGrpSpPr>
            <p:cNvPr id="27" name="Group 19">
              <a:extLst>
                <a:ext uri="{FF2B5EF4-FFF2-40B4-BE49-F238E27FC236}">
                  <a16:creationId xmlns:a16="http://schemas.microsoft.com/office/drawing/2014/main" id="{B02F4D27-BF15-A1AC-6FA3-02D754262F8B}"/>
                </a:ext>
              </a:extLst>
            </p:cNvPr>
            <p:cNvGrpSpPr/>
            <p:nvPr/>
          </p:nvGrpSpPr>
          <p:grpSpPr>
            <a:xfrm>
              <a:off x="2133600" y="7269638"/>
              <a:ext cx="6344569" cy="823276"/>
              <a:chOff x="0" y="0"/>
              <a:chExt cx="14749384" cy="1913890"/>
            </a:xfrm>
            <a:grpFill/>
          </p:grpSpPr>
          <p:sp>
            <p:nvSpPr>
              <p:cNvPr id="29" name="Freeform 20">
                <a:extLst>
                  <a:ext uri="{FF2B5EF4-FFF2-40B4-BE49-F238E27FC236}">
                    <a16:creationId xmlns:a16="http://schemas.microsoft.com/office/drawing/2014/main" id="{7299714C-2FF0-6F8E-BC31-A0DF5EAB32DD}"/>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p:sp>
          <p:nvSpPr>
            <p:cNvPr id="28" name="TextBox 26">
              <a:extLst>
                <a:ext uri="{FF2B5EF4-FFF2-40B4-BE49-F238E27FC236}">
                  <a16:creationId xmlns:a16="http://schemas.microsoft.com/office/drawing/2014/main" id="{BA8C78C4-8ED6-2D68-158E-B76DDC7F67B8}"/>
                </a:ext>
              </a:extLst>
            </p:cNvPr>
            <p:cNvSpPr txBox="1"/>
            <p:nvPr/>
          </p:nvSpPr>
          <p:spPr>
            <a:xfrm>
              <a:off x="2906056" y="7612381"/>
              <a:ext cx="3570945" cy="403263"/>
            </a:xfrm>
            <a:prstGeom prst="rect">
              <a:avLst/>
            </a:prstGeom>
            <a:grpFill/>
          </p:spPr>
          <p:txBody>
            <a:bodyPr wrap="square" lIns="0" tIns="0" rIns="0" bIns="0" rtlCol="0" anchor="t">
              <a:spAutoFit/>
            </a:bodyPr>
            <a:lstStyle/>
            <a:p>
              <a:pPr marL="0" marR="0" lvl="0" indent="0" algn="l" defTabSz="609539" rtl="0" eaLnBrk="1" fontAlgn="auto" latinLnBrk="0" hangingPunct="1">
                <a:lnSpc>
                  <a:spcPts val="1771"/>
                </a:lnSpc>
                <a:spcBef>
                  <a:spcPts val="0"/>
                </a:spcBef>
                <a:spcAft>
                  <a:spcPts val="0"/>
                </a:spcAft>
                <a:buClrTx/>
                <a:buSzTx/>
                <a:buFont typeface="Arial"/>
                <a:buNone/>
                <a:tabLst/>
                <a:defRPr/>
              </a:pP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C. 200</a:t>
              </a:r>
            </a:p>
          </p:txBody>
        </p:sp>
      </p:grpSp>
      <p:grpSp>
        <p:nvGrpSpPr>
          <p:cNvPr id="4" name="Group 3">
            <a:extLst>
              <a:ext uri="{FF2B5EF4-FFF2-40B4-BE49-F238E27FC236}">
                <a16:creationId xmlns:a16="http://schemas.microsoft.com/office/drawing/2014/main" id="{7716C7DA-871A-4DD8-B9F8-DC9D865E927D}"/>
              </a:ext>
            </a:extLst>
          </p:cNvPr>
          <p:cNvGrpSpPr/>
          <p:nvPr/>
        </p:nvGrpSpPr>
        <p:grpSpPr>
          <a:xfrm>
            <a:off x="1956091" y="3878991"/>
            <a:ext cx="3746710" cy="486176"/>
            <a:chOff x="1956091" y="3878991"/>
            <a:chExt cx="3746710" cy="486176"/>
          </a:xfrm>
        </p:grpSpPr>
        <p:grpSp>
          <p:nvGrpSpPr>
            <p:cNvPr id="20" name="Group 19">
              <a:extLst>
                <a:ext uri="{FF2B5EF4-FFF2-40B4-BE49-F238E27FC236}">
                  <a16:creationId xmlns:a16="http://schemas.microsoft.com/office/drawing/2014/main" id="{CE1696BA-E144-723C-CE78-2F5729809A5C}"/>
                </a:ext>
              </a:extLst>
            </p:cNvPr>
            <p:cNvGrpSpPr/>
            <p:nvPr/>
          </p:nvGrpSpPr>
          <p:grpSpPr>
            <a:xfrm>
              <a:off x="1956091" y="3878991"/>
              <a:ext cx="3746710" cy="486176"/>
              <a:chOff x="0" y="0"/>
              <a:chExt cx="14749384" cy="1913890"/>
            </a:xfrm>
            <a:solidFill>
              <a:srgbClr val="FFC000"/>
            </a:solidFill>
          </p:grpSpPr>
          <p:sp>
            <p:nvSpPr>
              <p:cNvPr id="21" name="Freeform 20">
                <a:extLst>
                  <a:ext uri="{FF2B5EF4-FFF2-40B4-BE49-F238E27FC236}">
                    <a16:creationId xmlns:a16="http://schemas.microsoft.com/office/drawing/2014/main" id="{55B1B749-6954-F7BB-1666-947C1CCF1188}"/>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p:sp>
          <p:nvSpPr>
            <p:cNvPr id="30" name="TextBox 26">
              <a:extLst>
                <a:ext uri="{FF2B5EF4-FFF2-40B4-BE49-F238E27FC236}">
                  <a16:creationId xmlns:a16="http://schemas.microsoft.com/office/drawing/2014/main" id="{0B81C4FB-3CF7-1360-4234-DB0D2FDD0212}"/>
                </a:ext>
              </a:extLst>
            </p:cNvPr>
            <p:cNvSpPr txBox="1"/>
            <p:nvPr/>
          </p:nvSpPr>
          <p:spPr>
            <a:xfrm>
              <a:off x="2396880" y="4070010"/>
              <a:ext cx="1899161" cy="238142"/>
            </a:xfrm>
            <a:prstGeom prst="rect">
              <a:avLst/>
            </a:prstGeom>
            <a:noFill/>
          </p:spPr>
          <p:txBody>
            <a:bodyPr wrap="square" lIns="0" tIns="0" rIns="0" bIns="0" rtlCol="0" anchor="t">
              <a:spAutoFit/>
            </a:bodyPr>
            <a:lstStyle/>
            <a:p>
              <a:pPr marL="0" marR="0" lvl="0" indent="0" algn="l" defTabSz="609539" rtl="0" eaLnBrk="1" fontAlgn="auto" latinLnBrk="0" hangingPunct="1">
                <a:lnSpc>
                  <a:spcPts val="1771"/>
                </a:lnSpc>
                <a:spcBef>
                  <a:spcPts val="0"/>
                </a:spcBef>
                <a:spcAft>
                  <a:spcPts val="0"/>
                </a:spcAft>
                <a:buClrTx/>
                <a:buSzTx/>
                <a:buFont typeface="Arial"/>
                <a:buNone/>
                <a:tabLst/>
                <a:defRPr/>
              </a:pP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A. 20</a:t>
              </a:r>
            </a:p>
          </p:txBody>
        </p:sp>
      </p:grpSp>
      <p:grpSp>
        <p:nvGrpSpPr>
          <p:cNvPr id="5" name="Group 4">
            <a:extLst>
              <a:ext uri="{FF2B5EF4-FFF2-40B4-BE49-F238E27FC236}">
                <a16:creationId xmlns:a16="http://schemas.microsoft.com/office/drawing/2014/main" id="{C02752D2-AC37-416E-B7E9-1DA496A6721C}"/>
              </a:ext>
            </a:extLst>
          </p:cNvPr>
          <p:cNvGrpSpPr/>
          <p:nvPr/>
        </p:nvGrpSpPr>
        <p:grpSpPr>
          <a:xfrm>
            <a:off x="6456245" y="3878991"/>
            <a:ext cx="3746710" cy="486176"/>
            <a:chOff x="6456245" y="3878991"/>
            <a:chExt cx="3746710" cy="486176"/>
          </a:xfrm>
        </p:grpSpPr>
        <p:grpSp>
          <p:nvGrpSpPr>
            <p:cNvPr id="22" name="Group 19">
              <a:extLst>
                <a:ext uri="{FF2B5EF4-FFF2-40B4-BE49-F238E27FC236}">
                  <a16:creationId xmlns:a16="http://schemas.microsoft.com/office/drawing/2014/main" id="{29FD86F8-B010-C0A6-C3BF-7A706D3DA04A}"/>
                </a:ext>
              </a:extLst>
            </p:cNvPr>
            <p:cNvGrpSpPr/>
            <p:nvPr/>
          </p:nvGrpSpPr>
          <p:grpSpPr>
            <a:xfrm>
              <a:off x="6456245" y="3878991"/>
              <a:ext cx="3746710" cy="486176"/>
              <a:chOff x="0" y="0"/>
              <a:chExt cx="14749384" cy="1913890"/>
            </a:xfrm>
            <a:solidFill>
              <a:srgbClr val="FFC000"/>
            </a:solidFill>
          </p:grpSpPr>
          <p:sp>
            <p:nvSpPr>
              <p:cNvPr id="23" name="Freeform 20">
                <a:extLst>
                  <a:ext uri="{FF2B5EF4-FFF2-40B4-BE49-F238E27FC236}">
                    <a16:creationId xmlns:a16="http://schemas.microsoft.com/office/drawing/2014/main" id="{79765065-85B9-F070-3D28-00FCC3EA2CD1}"/>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p:sp>
          <p:nvSpPr>
            <p:cNvPr id="31" name="TextBox 26">
              <a:extLst>
                <a:ext uri="{FF2B5EF4-FFF2-40B4-BE49-F238E27FC236}">
                  <a16:creationId xmlns:a16="http://schemas.microsoft.com/office/drawing/2014/main" id="{F55DB479-7F9A-1C44-EB13-00691BAC604E}"/>
                </a:ext>
              </a:extLst>
            </p:cNvPr>
            <p:cNvSpPr txBox="1"/>
            <p:nvPr/>
          </p:nvSpPr>
          <p:spPr>
            <a:xfrm>
              <a:off x="6942389" y="4070010"/>
              <a:ext cx="2258544" cy="238142"/>
            </a:xfrm>
            <a:prstGeom prst="rect">
              <a:avLst/>
            </a:prstGeom>
            <a:noFill/>
          </p:spPr>
          <p:txBody>
            <a:bodyPr wrap="square" lIns="0" tIns="0" rIns="0" bIns="0" rtlCol="0" anchor="t">
              <a:spAutoFit/>
            </a:bodyPr>
            <a:lstStyle/>
            <a:p>
              <a:pPr marL="0" marR="0" lvl="0" indent="0" algn="l" defTabSz="609539" rtl="0" eaLnBrk="1" fontAlgn="auto" latinLnBrk="0" hangingPunct="1">
                <a:lnSpc>
                  <a:spcPts val="1771"/>
                </a:lnSpc>
                <a:spcBef>
                  <a:spcPts val="0"/>
                </a:spcBef>
                <a:spcAft>
                  <a:spcPts val="0"/>
                </a:spcAft>
                <a:buClrTx/>
                <a:buSzTx/>
                <a:buFont typeface="Arial"/>
                <a:buNone/>
                <a:tabLst/>
                <a:defRPr/>
              </a:pP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B. 2</a:t>
              </a:r>
            </a:p>
          </p:txBody>
        </p:sp>
      </p:grpSp>
      <p:grpSp>
        <p:nvGrpSpPr>
          <p:cNvPr id="6" name="Group 5">
            <a:extLst>
              <a:ext uri="{FF2B5EF4-FFF2-40B4-BE49-F238E27FC236}">
                <a16:creationId xmlns:a16="http://schemas.microsoft.com/office/drawing/2014/main" id="{D1B075D1-902B-4622-94FA-BD600A978126}"/>
              </a:ext>
            </a:extLst>
          </p:cNvPr>
          <p:cNvGrpSpPr/>
          <p:nvPr/>
        </p:nvGrpSpPr>
        <p:grpSpPr>
          <a:xfrm>
            <a:off x="6456245" y="4684566"/>
            <a:ext cx="3746710" cy="486176"/>
            <a:chOff x="6456245" y="4684566"/>
            <a:chExt cx="3746710" cy="486176"/>
          </a:xfrm>
        </p:grpSpPr>
        <p:grpSp>
          <p:nvGrpSpPr>
            <p:cNvPr id="24" name="Group 19">
              <a:extLst>
                <a:ext uri="{FF2B5EF4-FFF2-40B4-BE49-F238E27FC236}">
                  <a16:creationId xmlns:a16="http://schemas.microsoft.com/office/drawing/2014/main" id="{3E74521C-F2C6-ECF5-D504-304703E73110}"/>
                </a:ext>
              </a:extLst>
            </p:cNvPr>
            <p:cNvGrpSpPr/>
            <p:nvPr/>
          </p:nvGrpSpPr>
          <p:grpSpPr>
            <a:xfrm>
              <a:off x="6456245" y="4684566"/>
              <a:ext cx="3746710" cy="486176"/>
              <a:chOff x="0" y="0"/>
              <a:chExt cx="14749384" cy="1913890"/>
            </a:xfrm>
            <a:solidFill>
              <a:srgbClr val="FFC000"/>
            </a:solidFill>
          </p:grpSpPr>
          <p:sp>
            <p:nvSpPr>
              <p:cNvPr id="25" name="Freeform 20">
                <a:extLst>
                  <a:ext uri="{FF2B5EF4-FFF2-40B4-BE49-F238E27FC236}">
                    <a16:creationId xmlns:a16="http://schemas.microsoft.com/office/drawing/2014/main" id="{EEA7AB32-CD4F-DED0-E559-C43D781286C6}"/>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p:sp>
          <p:nvSpPr>
            <p:cNvPr id="32" name="TextBox 26">
              <a:extLst>
                <a:ext uri="{FF2B5EF4-FFF2-40B4-BE49-F238E27FC236}">
                  <a16:creationId xmlns:a16="http://schemas.microsoft.com/office/drawing/2014/main" id="{89D62966-E3C2-F0AB-B02F-8A612C5AF49F}"/>
                </a:ext>
              </a:extLst>
            </p:cNvPr>
            <p:cNvSpPr txBox="1"/>
            <p:nvPr/>
          </p:nvSpPr>
          <p:spPr>
            <a:xfrm>
              <a:off x="6942389" y="4902755"/>
              <a:ext cx="1898552" cy="238142"/>
            </a:xfrm>
            <a:prstGeom prst="rect">
              <a:avLst/>
            </a:prstGeom>
            <a:noFill/>
          </p:spPr>
          <p:txBody>
            <a:bodyPr wrap="square" lIns="0" tIns="0" rIns="0" bIns="0" rtlCol="0" anchor="t">
              <a:spAutoFit/>
            </a:bodyPr>
            <a:lstStyle/>
            <a:p>
              <a:pPr marL="0" marR="0" lvl="0" indent="0" algn="l" defTabSz="609539" rtl="0" eaLnBrk="1" fontAlgn="auto" latinLnBrk="0" hangingPunct="1">
                <a:lnSpc>
                  <a:spcPts val="1771"/>
                </a:lnSpc>
                <a:spcBef>
                  <a:spcPts val="0"/>
                </a:spcBef>
                <a:spcAft>
                  <a:spcPts val="0"/>
                </a:spcAft>
                <a:buClrTx/>
                <a:buSzTx/>
                <a:buFont typeface="Arial"/>
                <a:buNone/>
                <a:tabLst/>
                <a:defRPr/>
              </a:pP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D. 2 000</a:t>
              </a:r>
            </a:p>
          </p:txBody>
        </p:sp>
      </p:grpSp>
      <p:sp>
        <p:nvSpPr>
          <p:cNvPr id="2" name="Freeform 6">
            <a:hlinkClick r:id="rId10" action="ppaction://hlinksldjump"/>
            <a:extLst>
              <a:ext uri="{FF2B5EF4-FFF2-40B4-BE49-F238E27FC236}">
                <a16:creationId xmlns:a16="http://schemas.microsoft.com/office/drawing/2014/main" id="{4FE3596E-8AA6-B5BB-D53E-4F6E66B8E66A}"/>
              </a:ext>
            </a:extLst>
          </p:cNvPr>
          <p:cNvSpPr/>
          <p:nvPr/>
        </p:nvSpPr>
        <p:spPr>
          <a:xfrm>
            <a:off x="6956439" y="391567"/>
            <a:ext cx="691752" cy="1179962"/>
          </a:xfrm>
          <a:custGeom>
            <a:avLst/>
            <a:gdLst/>
            <a:ahLst/>
            <a:cxnLst/>
            <a:rect l="l" t="t" r="r" b="b"/>
            <a:pathLst>
              <a:path w="2484285" h="4237586">
                <a:moveTo>
                  <a:pt x="0" y="0"/>
                </a:moveTo>
                <a:lnTo>
                  <a:pt x="2484285" y="0"/>
                </a:lnTo>
                <a:lnTo>
                  <a:pt x="2484285" y="4237586"/>
                </a:lnTo>
                <a:lnTo>
                  <a:pt x="0" y="423758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3" name="Rounded Rectangle 2">
            <a:extLst>
              <a:ext uri="{FF2B5EF4-FFF2-40B4-BE49-F238E27FC236}">
                <a16:creationId xmlns:a16="http://schemas.microsoft.com/office/drawing/2014/main" id="{878D7F1C-7DAD-442B-FB77-3DE3CAC97D43}"/>
              </a:ext>
            </a:extLst>
          </p:cNvPr>
          <p:cNvSpPr/>
          <p:nvPr/>
        </p:nvSpPr>
        <p:spPr>
          <a:xfrm>
            <a:off x="5961005" y="2574019"/>
            <a:ext cx="995434" cy="584987"/>
          </a:xfrm>
          <a:prstGeom prst="roundRect">
            <a:avLst/>
          </a:prstGeom>
          <a:noFill/>
          <a:ln w="762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marL="0" marR="0" lvl="0" indent="0" algn="ctr"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srgbClr val="C0504D"/>
              </a:solidFill>
              <a:effectLst/>
              <a:uLnTx/>
              <a:uFillTx/>
              <a:latin typeface="Calibri"/>
              <a:ea typeface="+mn-ea"/>
              <a:cs typeface="+mn-cs"/>
              <a:sym typeface="Arial"/>
            </a:endParaRPr>
          </a:p>
        </p:txBody>
      </p:sp>
      <p:pic>
        <p:nvPicPr>
          <p:cNvPr id="37" name="Picture 2" descr="Tick Sign PNGs for Free Download">
            <a:extLst>
              <a:ext uri="{FF2B5EF4-FFF2-40B4-BE49-F238E27FC236}">
                <a16:creationId xmlns:a16="http://schemas.microsoft.com/office/drawing/2014/main" id="{0274ABE6-4E64-4435-81F1-37592AF2874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86905" y="4653228"/>
            <a:ext cx="548851" cy="548851"/>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7">
            <a:extLst>
              <a:ext uri="{FF2B5EF4-FFF2-40B4-BE49-F238E27FC236}">
                <a16:creationId xmlns:a16="http://schemas.microsoft.com/office/drawing/2014/main" id="{48B6D1CD-A2DF-4E2D-BE29-7DA6542830A3}"/>
              </a:ext>
            </a:extLst>
          </p:cNvPr>
          <p:cNvPicPr>
            <a:picLocks noChangeAspect="1"/>
          </p:cNvPicPr>
          <p:nvPr/>
        </p:nvPicPr>
        <p:blipFill>
          <a:blip r:embed="rId14"/>
          <a:stretch>
            <a:fillRect/>
          </a:stretch>
        </p:blipFill>
        <p:spPr>
          <a:xfrm>
            <a:off x="-102757" y="-57238"/>
            <a:ext cx="1791175" cy="868828"/>
          </a:xfrm>
          <a:prstGeom prst="rect">
            <a:avLst/>
          </a:prstGeom>
          <a:noFill/>
        </p:spPr>
      </p:pic>
    </p:spTree>
    <p:extLst>
      <p:ext uri="{BB962C8B-B14F-4D97-AF65-F5344CB8AC3E}">
        <p14:creationId xmlns:p14="http://schemas.microsoft.com/office/powerpoint/2010/main" val="2917497367"/>
      </p:ext>
    </p:extLst>
  </p:cSld>
  <p:clrMapOvr>
    <a:masterClrMapping/>
  </p:clrMapOvr>
  <p:transition spd="med">
    <p:split orient="vert" dir="in"/>
  </p:transition>
  <p:timing>
    <p:tnLst>
      <p:par>
        <p:cTn id="1" dur="indefinite" restart="never" nodeType="tmRoot">
          <p:childTnLst>
            <p:seq concurrent="1" nextAc="seek">
              <p:cTn id="2" restart="whenNotActive" fill="hold" evtFilter="cancelBubble" nodeType="interactiveSeq">
                <p:stCondLst>
                  <p:cond evt="onClick" delay="0">
                    <p:tgtEl>
                      <p:spTgt spid="26"/>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26"/>
                                        </p:tgtEl>
                                        <p:attrNameLst>
                                          <p:attrName>r</p:attrName>
                                        </p:attrNameLst>
                                      </p:cBhvr>
                                    </p:animRot>
                                    <p:animRot by="-240000">
                                      <p:cBhvr>
                                        <p:cTn id="7" dur="200" fill="hold">
                                          <p:stCondLst>
                                            <p:cond delay="200"/>
                                          </p:stCondLst>
                                        </p:cTn>
                                        <p:tgtEl>
                                          <p:spTgt spid="26"/>
                                        </p:tgtEl>
                                        <p:attrNameLst>
                                          <p:attrName>r</p:attrName>
                                        </p:attrNameLst>
                                      </p:cBhvr>
                                    </p:animRot>
                                    <p:animRot by="240000">
                                      <p:cBhvr>
                                        <p:cTn id="8" dur="200" fill="hold">
                                          <p:stCondLst>
                                            <p:cond delay="400"/>
                                          </p:stCondLst>
                                        </p:cTn>
                                        <p:tgtEl>
                                          <p:spTgt spid="26"/>
                                        </p:tgtEl>
                                        <p:attrNameLst>
                                          <p:attrName>r</p:attrName>
                                        </p:attrNameLst>
                                      </p:cBhvr>
                                    </p:animRot>
                                    <p:animRot by="-240000">
                                      <p:cBhvr>
                                        <p:cTn id="9" dur="200" fill="hold">
                                          <p:stCondLst>
                                            <p:cond delay="600"/>
                                          </p:stCondLst>
                                        </p:cTn>
                                        <p:tgtEl>
                                          <p:spTgt spid="26"/>
                                        </p:tgtEl>
                                        <p:attrNameLst>
                                          <p:attrName>r</p:attrName>
                                        </p:attrNameLst>
                                      </p:cBhvr>
                                    </p:animRot>
                                    <p:animRot by="120000">
                                      <p:cBhvr>
                                        <p:cTn id="10" dur="200" fill="hold">
                                          <p:stCondLst>
                                            <p:cond delay="800"/>
                                          </p:stCondLst>
                                        </p:cTn>
                                        <p:tgtEl>
                                          <p:spTgt spid="26"/>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par>
                                <p:cTn id="11" presetID="10"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childTnLst>
                          </p:cTn>
                        </p:par>
                      </p:childTnLst>
                    </p:cTn>
                  </p:par>
                </p:childTnLst>
              </p:cTn>
              <p:nextCondLst>
                <p:cond evt="onClick" delay="0">
                  <p:tgtEl>
                    <p:spTgt spid="26"/>
                  </p:tgtEl>
                </p:cond>
              </p:nextCondLst>
            </p:seq>
            <p:seq concurrent="1" nextAc="seek">
              <p:cTn id="14" restart="whenNotActive" fill="hold" evtFilter="cancelBubble" nodeType="interactiveSeq">
                <p:stCondLst>
                  <p:cond evt="onClick" delay="0">
                    <p:tgtEl>
                      <p:spTgt spid="4"/>
                    </p:tgtEl>
                  </p:cond>
                </p:stCondLst>
                <p:endSync evt="end" delay="0">
                  <p:rtn val="all"/>
                </p:endSync>
                <p:childTnLst>
                  <p:par>
                    <p:cTn id="15" fill="hold">
                      <p:stCondLst>
                        <p:cond delay="0"/>
                      </p:stCondLst>
                      <p:childTnLst>
                        <p:par>
                          <p:cTn id="16" fill="hold">
                            <p:stCondLst>
                              <p:cond delay="0"/>
                            </p:stCondLst>
                            <p:childTnLst>
                              <p:par>
                                <p:cTn id="17" presetID="9" presetClass="emph" presetSubtype="0" nodeType="clickEffect">
                                  <p:stCondLst>
                                    <p:cond delay="0"/>
                                  </p:stCondLst>
                                  <p:childTnLst>
                                    <p:set>
                                      <p:cBhvr>
                                        <p:cTn id="18" dur="indefinite"/>
                                        <p:tgtEl>
                                          <p:spTgt spid="4"/>
                                        </p:tgtEl>
                                        <p:attrNameLst>
                                          <p:attrName>style.opacity</p:attrName>
                                        </p:attrNameLst>
                                      </p:cBhvr>
                                      <p:to>
                                        <p:strVal val="0.5"/>
                                      </p:to>
                                    </p:set>
                                    <p:animEffect filter="image" prLst="opacity: 0.5">
                                      <p:cBhvr rctx="IE">
                                        <p:cTn id="19" dur="indefinite"/>
                                        <p:tgtEl>
                                          <p:spTgt spid="4"/>
                                        </p:tgtEl>
                                      </p:cBhvr>
                                    </p:animEffect>
                                  </p:childTnLst>
                                  <p:subTnLst>
                                    <p:audio>
                                      <p:cMediaNode>
                                        <p:cTn display="0" masterRel="sameClick">
                                          <p:stCondLst>
                                            <p:cond evt="begin" delay="0">
                                              <p:tn val="17"/>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4"/>
                  </p:tgtEl>
                </p:cond>
              </p:nextCondLst>
            </p:seq>
            <p:seq concurrent="1" nextAc="seek">
              <p:cTn id="20" restart="whenNotActive" fill="hold" evtFilter="cancelBubble" nodeType="interactiveSeq">
                <p:stCondLst>
                  <p:cond evt="onClick" delay="0">
                    <p:tgtEl>
                      <p:spTgt spid="5"/>
                    </p:tgtEl>
                  </p:cond>
                </p:stCondLst>
                <p:endSync evt="end" delay="0">
                  <p:rtn val="all"/>
                </p:endSync>
                <p:childTnLst>
                  <p:par>
                    <p:cTn id="21" fill="hold">
                      <p:stCondLst>
                        <p:cond delay="0"/>
                      </p:stCondLst>
                      <p:childTnLst>
                        <p:par>
                          <p:cTn id="22" fill="hold">
                            <p:stCondLst>
                              <p:cond delay="0"/>
                            </p:stCondLst>
                            <p:childTnLst>
                              <p:par>
                                <p:cTn id="23" presetID="9" presetClass="emph" presetSubtype="0" nodeType="clickEffect">
                                  <p:stCondLst>
                                    <p:cond delay="0"/>
                                  </p:stCondLst>
                                  <p:childTnLst>
                                    <p:set>
                                      <p:cBhvr>
                                        <p:cTn id="24" dur="indefinite"/>
                                        <p:tgtEl>
                                          <p:spTgt spid="5"/>
                                        </p:tgtEl>
                                        <p:attrNameLst>
                                          <p:attrName>style.opacity</p:attrName>
                                        </p:attrNameLst>
                                      </p:cBhvr>
                                      <p:to>
                                        <p:strVal val="0.5"/>
                                      </p:to>
                                    </p:set>
                                    <p:animEffect filter="image" prLst="opacity: 0.5">
                                      <p:cBhvr rctx="IE">
                                        <p:cTn id="25" dur="indefinite"/>
                                        <p:tgtEl>
                                          <p:spTgt spid="5"/>
                                        </p:tgtEl>
                                      </p:cBhvr>
                                    </p:animEffect>
                                  </p:childTnLst>
                                  <p:subTnLst>
                                    <p:audio>
                                      <p:cMediaNode>
                                        <p:cTn display="0" masterRel="sameClick">
                                          <p:stCondLst>
                                            <p:cond evt="begin" delay="0">
                                              <p:tn val="23"/>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5"/>
                  </p:tgtEl>
                </p:cond>
              </p:nextCondLst>
            </p:seq>
            <p:seq concurrent="1" nextAc="seek">
              <p:cTn id="26" restart="whenNotActive" fill="hold" evtFilter="cancelBubble" nodeType="interactiveSeq">
                <p:stCondLst>
                  <p:cond evt="onClick" delay="0">
                    <p:tgtEl>
                      <p:spTgt spid="6"/>
                    </p:tgtEl>
                  </p:cond>
                </p:stCondLst>
                <p:endSync evt="end" delay="0">
                  <p:rtn val="all"/>
                </p:endSync>
                <p:childTnLst>
                  <p:par>
                    <p:cTn id="27" fill="hold">
                      <p:stCondLst>
                        <p:cond delay="0"/>
                      </p:stCondLst>
                      <p:childTnLst>
                        <p:par>
                          <p:cTn id="28" fill="hold">
                            <p:stCondLst>
                              <p:cond delay="0"/>
                            </p:stCondLst>
                            <p:childTnLst>
                              <p:par>
                                <p:cTn id="29" presetID="9" presetClass="emph" presetSubtype="0" nodeType="clickEffect">
                                  <p:stCondLst>
                                    <p:cond delay="0"/>
                                  </p:stCondLst>
                                  <p:childTnLst>
                                    <p:set>
                                      <p:cBhvr>
                                        <p:cTn id="30" dur="indefinite"/>
                                        <p:tgtEl>
                                          <p:spTgt spid="6"/>
                                        </p:tgtEl>
                                        <p:attrNameLst>
                                          <p:attrName>style.opacity</p:attrName>
                                        </p:attrNameLst>
                                      </p:cBhvr>
                                      <p:to>
                                        <p:strVal val="0.5"/>
                                      </p:to>
                                    </p:set>
                                    <p:animEffect filter="image" prLst="opacity: 0.5">
                                      <p:cBhvr rctx="IE">
                                        <p:cTn id="31" dur="indefinite"/>
                                        <p:tgtEl>
                                          <p:spTgt spid="6"/>
                                        </p:tgtEl>
                                      </p:cBhvr>
                                    </p:animEffect>
                                  </p:childTnLst>
                                  <p:subTnLst>
                                    <p:audio>
                                      <p:cMediaNode>
                                        <p:cTn display="0" masterRel="sameClick">
                                          <p:stCondLst>
                                            <p:cond evt="begin" delay="0">
                                              <p:tn val="29"/>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6"/>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6F1E0"/>
        </a:solidFill>
        <a:effectLst/>
      </p:bgPr>
    </p:bg>
    <p:spTree>
      <p:nvGrpSpPr>
        <p:cNvPr id="1" name=""/>
        <p:cNvGrpSpPr/>
        <p:nvPr/>
      </p:nvGrpSpPr>
      <p:grpSpPr>
        <a:xfrm>
          <a:off x="0" y="0"/>
          <a:ext cx="0" cy="0"/>
          <a:chOff x="0" y="0"/>
          <a:chExt cx="0" cy="0"/>
        </a:xfrm>
      </p:grpSpPr>
      <p:sp>
        <p:nvSpPr>
          <p:cNvPr id="13" name="TextBox 4">
            <a:extLst>
              <a:ext uri="{FF2B5EF4-FFF2-40B4-BE49-F238E27FC236}">
                <a16:creationId xmlns:a16="http://schemas.microsoft.com/office/drawing/2014/main" id="{84CF5192-94BE-3C1E-BE34-BE0822906B10}"/>
              </a:ext>
            </a:extLst>
          </p:cNvPr>
          <p:cNvSpPr txBox="1"/>
          <p:nvPr/>
        </p:nvSpPr>
        <p:spPr>
          <a:xfrm>
            <a:off x="5376017" y="917396"/>
            <a:ext cx="1439969" cy="521874"/>
          </a:xfrm>
          <a:prstGeom prst="rect">
            <a:avLst/>
          </a:prstGeom>
        </p:spPr>
        <p:txBody>
          <a:bodyPr wrap="square" lIns="0" tIns="0" rIns="0" bIns="0" rtlCol="0" anchor="t">
            <a:spAutoFit/>
          </a:bodyPr>
          <a:lstStyle/>
          <a:p>
            <a:pPr marL="0" marR="0" lvl="0" indent="0" algn="ctr" defTabSz="609539" rtl="0" eaLnBrk="1" fontAlgn="auto" latinLnBrk="0" hangingPunct="1">
              <a:lnSpc>
                <a:spcPct val="150000"/>
              </a:lnSpc>
              <a:spcBef>
                <a:spcPts val="0"/>
              </a:spcBef>
              <a:spcAft>
                <a:spcPts val="0"/>
              </a:spcAft>
              <a:buClrTx/>
              <a:buSzTx/>
              <a:buFont typeface="Arial"/>
              <a:buNone/>
              <a:tabLst/>
              <a:defRPr/>
            </a:pPr>
            <a:r>
              <a:rPr kumimoji="0" lang="en-US" sz="2598" b="1" i="0" u="none" strike="noStrike" kern="1200" cap="none" spc="0" normalizeH="0" baseline="0" noProof="0" dirty="0" err="1">
                <a:ln>
                  <a:noFill/>
                </a:ln>
                <a:solidFill>
                  <a:srgbClr val="292524"/>
                </a:solidFill>
                <a:effectLst/>
                <a:uLnTx/>
                <a:uFillTx/>
                <a:latin typeface="UTM Avo" panose="02040603050506020204" pitchFamily="18" charset="0"/>
                <a:ea typeface="+mn-ea"/>
                <a:cs typeface="Arial" panose="020B0604020202020204" pitchFamily="34" charset="0"/>
                <a:sym typeface="Arial"/>
              </a:rPr>
              <a:t>Câu</a:t>
            </a:r>
            <a:r>
              <a:rPr kumimoji="0" lang="en-US" sz="2598" b="1" i="0" u="none" strike="noStrike" kern="1200" cap="none" spc="0" normalizeH="0" baseline="0" noProof="0" dirty="0">
                <a:ln>
                  <a:noFill/>
                </a:ln>
                <a:solidFill>
                  <a:srgbClr val="292524"/>
                </a:solidFill>
                <a:effectLst/>
                <a:uLnTx/>
                <a:uFillTx/>
                <a:latin typeface="UTM Avo" panose="02040603050506020204" pitchFamily="18" charset="0"/>
                <a:ea typeface="+mn-ea"/>
                <a:cs typeface="Arial" panose="020B0604020202020204" pitchFamily="34" charset="0"/>
                <a:sym typeface="Arial"/>
              </a:rPr>
              <a:t> 4</a:t>
            </a:r>
          </a:p>
        </p:txBody>
      </p:sp>
      <p:grpSp>
        <p:nvGrpSpPr>
          <p:cNvPr id="14" name="Group 7">
            <a:extLst>
              <a:ext uri="{FF2B5EF4-FFF2-40B4-BE49-F238E27FC236}">
                <a16:creationId xmlns:a16="http://schemas.microsoft.com/office/drawing/2014/main" id="{F6D71E36-3F3D-13E8-4EE8-6668C2268F6C}"/>
              </a:ext>
            </a:extLst>
          </p:cNvPr>
          <p:cNvGrpSpPr/>
          <p:nvPr/>
        </p:nvGrpSpPr>
        <p:grpSpPr>
          <a:xfrm rot="-215785">
            <a:off x="674132" y="125165"/>
            <a:ext cx="10814284" cy="1667069"/>
            <a:chOff x="143338" y="381231"/>
            <a:chExt cx="24416787" cy="3763953"/>
          </a:xfrm>
        </p:grpSpPr>
        <p:sp>
          <p:nvSpPr>
            <p:cNvPr id="15" name="Freeform 8">
              <a:extLst>
                <a:ext uri="{FF2B5EF4-FFF2-40B4-BE49-F238E27FC236}">
                  <a16:creationId xmlns:a16="http://schemas.microsoft.com/office/drawing/2014/main" id="{31EEEC41-01B2-EE36-4979-66D4D36BBEB1}"/>
                </a:ext>
              </a:extLst>
            </p:cNvPr>
            <p:cNvSpPr/>
            <p:nvPr/>
          </p:nvSpPr>
          <p:spPr>
            <a:xfrm rot="-404402">
              <a:off x="143338" y="381231"/>
              <a:ext cx="6663458" cy="2834998"/>
            </a:xfrm>
            <a:custGeom>
              <a:avLst/>
              <a:gdLst/>
              <a:ahLst/>
              <a:cxnLst/>
              <a:rect l="l" t="t" r="r" b="b"/>
              <a:pathLst>
                <a:path w="6663458" h="2834998">
                  <a:moveTo>
                    <a:pt x="0" y="0"/>
                  </a:moveTo>
                  <a:lnTo>
                    <a:pt x="6663458" y="0"/>
                  </a:lnTo>
                  <a:lnTo>
                    <a:pt x="6663458" y="2834998"/>
                  </a:lnTo>
                  <a:lnTo>
                    <a:pt x="0" y="283499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6" name="Freeform 11">
              <a:extLst>
                <a:ext uri="{FF2B5EF4-FFF2-40B4-BE49-F238E27FC236}">
                  <a16:creationId xmlns:a16="http://schemas.microsoft.com/office/drawing/2014/main" id="{787A08ED-49A4-00FF-CC15-0E1F7C31506A}"/>
                </a:ext>
              </a:extLst>
            </p:cNvPr>
            <p:cNvSpPr/>
            <p:nvPr/>
          </p:nvSpPr>
          <p:spPr>
            <a:xfrm rot="611639" flipH="1">
              <a:off x="17896667" y="1310186"/>
              <a:ext cx="6663458" cy="2834998"/>
            </a:xfrm>
            <a:custGeom>
              <a:avLst/>
              <a:gdLst/>
              <a:ahLst/>
              <a:cxnLst/>
              <a:rect l="l" t="t" r="r" b="b"/>
              <a:pathLst>
                <a:path w="6663458" h="2834998">
                  <a:moveTo>
                    <a:pt x="6663457" y="0"/>
                  </a:moveTo>
                  <a:lnTo>
                    <a:pt x="0" y="0"/>
                  </a:lnTo>
                  <a:lnTo>
                    <a:pt x="0" y="2834999"/>
                  </a:lnTo>
                  <a:lnTo>
                    <a:pt x="6663457" y="2834999"/>
                  </a:lnTo>
                  <a:lnTo>
                    <a:pt x="6663457"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p:sp>
        <p:nvSpPr>
          <p:cNvPr id="18" name="TextBox 17">
            <a:extLst>
              <a:ext uri="{FF2B5EF4-FFF2-40B4-BE49-F238E27FC236}">
                <a16:creationId xmlns:a16="http://schemas.microsoft.com/office/drawing/2014/main" id="{EDF37C60-E8D9-1243-DB0B-19EF7813A340}"/>
              </a:ext>
            </a:extLst>
          </p:cNvPr>
          <p:cNvSpPr txBox="1"/>
          <p:nvPr/>
        </p:nvSpPr>
        <p:spPr>
          <a:xfrm>
            <a:off x="1731097" y="1866334"/>
            <a:ext cx="9077178" cy="1806585"/>
          </a:xfrm>
          <a:prstGeom prst="rect">
            <a:avLst/>
          </a:prstGeom>
          <a:noFill/>
        </p:spPr>
        <p:txBody>
          <a:bodyPr wrap="square">
            <a:spAutoFit/>
          </a:bodyPr>
          <a:lstStyle/>
          <a:p>
            <a:pPr lvl="0" algn="ctr" defTabSz="609539">
              <a:lnSpc>
                <a:spcPct val="150000"/>
              </a:lnSpc>
              <a:defRPr/>
            </a:pPr>
            <a:r>
              <a:rPr lang="vi-VN" sz="2598">
                <a:solidFill>
                  <a:srgbClr val="292524"/>
                </a:solidFill>
                <a:latin typeface="UTM Avo" panose="02040603050506020204" pitchFamily="18" charset="0"/>
                <a:cs typeface="Arial" panose="020B0604020202020204" pitchFamily="34" charset="0"/>
                <a:sym typeface="Arial"/>
              </a:rPr>
              <a:t>Một trường tiểu học thuê ô tô chở 450 học sinh. Biết một xe chở được 45 học sinh. Vậy cần bao nhiêu xe ô tô để chở số học sinh của trường?</a:t>
            </a:r>
          </a:p>
        </p:txBody>
      </p:sp>
      <p:grpSp>
        <p:nvGrpSpPr>
          <p:cNvPr id="26" name="Group 25">
            <a:extLst>
              <a:ext uri="{FF2B5EF4-FFF2-40B4-BE49-F238E27FC236}">
                <a16:creationId xmlns:a16="http://schemas.microsoft.com/office/drawing/2014/main" id="{90A33F09-1412-2784-8702-9E35052984B4}"/>
              </a:ext>
            </a:extLst>
          </p:cNvPr>
          <p:cNvGrpSpPr/>
          <p:nvPr/>
        </p:nvGrpSpPr>
        <p:grpSpPr>
          <a:xfrm>
            <a:off x="1956091" y="4684566"/>
            <a:ext cx="3746710" cy="486176"/>
            <a:chOff x="2133600" y="7269638"/>
            <a:chExt cx="6344569" cy="823276"/>
          </a:xfrm>
          <a:solidFill>
            <a:srgbClr val="FFC000"/>
          </a:solidFill>
        </p:grpSpPr>
        <p:grpSp>
          <p:nvGrpSpPr>
            <p:cNvPr id="27" name="Group 19">
              <a:extLst>
                <a:ext uri="{FF2B5EF4-FFF2-40B4-BE49-F238E27FC236}">
                  <a16:creationId xmlns:a16="http://schemas.microsoft.com/office/drawing/2014/main" id="{B02F4D27-BF15-A1AC-6FA3-02D754262F8B}"/>
                </a:ext>
              </a:extLst>
            </p:cNvPr>
            <p:cNvGrpSpPr/>
            <p:nvPr/>
          </p:nvGrpSpPr>
          <p:grpSpPr>
            <a:xfrm>
              <a:off x="2133600" y="7269638"/>
              <a:ext cx="6344569" cy="823276"/>
              <a:chOff x="0" y="0"/>
              <a:chExt cx="14749384" cy="1913890"/>
            </a:xfrm>
            <a:grpFill/>
          </p:grpSpPr>
          <p:sp>
            <p:nvSpPr>
              <p:cNvPr id="29" name="Freeform 20">
                <a:extLst>
                  <a:ext uri="{FF2B5EF4-FFF2-40B4-BE49-F238E27FC236}">
                    <a16:creationId xmlns:a16="http://schemas.microsoft.com/office/drawing/2014/main" id="{7299714C-2FF0-6F8E-BC31-A0DF5EAB32DD}"/>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p:sp>
          <p:nvSpPr>
            <p:cNvPr id="28" name="TextBox 26">
              <a:extLst>
                <a:ext uri="{FF2B5EF4-FFF2-40B4-BE49-F238E27FC236}">
                  <a16:creationId xmlns:a16="http://schemas.microsoft.com/office/drawing/2014/main" id="{BA8C78C4-8ED6-2D68-158E-B76DDC7F67B8}"/>
                </a:ext>
              </a:extLst>
            </p:cNvPr>
            <p:cNvSpPr txBox="1"/>
            <p:nvPr/>
          </p:nvSpPr>
          <p:spPr>
            <a:xfrm>
              <a:off x="2906056" y="7612381"/>
              <a:ext cx="3570945" cy="403263"/>
            </a:xfrm>
            <a:prstGeom prst="rect">
              <a:avLst/>
            </a:prstGeom>
            <a:noFill/>
          </p:spPr>
          <p:txBody>
            <a:bodyPr wrap="square" lIns="0" tIns="0" rIns="0" bIns="0" rtlCol="0" anchor="t">
              <a:spAutoFit/>
            </a:bodyPr>
            <a:lstStyle/>
            <a:p>
              <a:pPr marL="0" marR="0" lvl="0" indent="0" algn="l" defTabSz="609539" rtl="0" eaLnBrk="1" fontAlgn="auto" latinLnBrk="0" hangingPunct="1">
                <a:lnSpc>
                  <a:spcPts val="1771"/>
                </a:lnSpc>
                <a:spcBef>
                  <a:spcPts val="0"/>
                </a:spcBef>
                <a:spcAft>
                  <a:spcPts val="0"/>
                </a:spcAft>
                <a:buClrTx/>
                <a:buSzTx/>
                <a:buFont typeface="Arial"/>
                <a:buNone/>
                <a:tabLst/>
                <a:defRPr/>
              </a:pP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C.13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xe</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ô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tô</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a:t>
              </a:r>
            </a:p>
          </p:txBody>
        </p:sp>
      </p:grpSp>
      <p:grpSp>
        <p:nvGrpSpPr>
          <p:cNvPr id="3" name="Group 2">
            <a:extLst>
              <a:ext uri="{FF2B5EF4-FFF2-40B4-BE49-F238E27FC236}">
                <a16:creationId xmlns:a16="http://schemas.microsoft.com/office/drawing/2014/main" id="{8D25953E-B90C-41C2-A73E-886192602D2A}"/>
              </a:ext>
            </a:extLst>
          </p:cNvPr>
          <p:cNvGrpSpPr/>
          <p:nvPr/>
        </p:nvGrpSpPr>
        <p:grpSpPr>
          <a:xfrm>
            <a:off x="1956091" y="3878991"/>
            <a:ext cx="3746710" cy="486176"/>
            <a:chOff x="1956091" y="3878991"/>
            <a:chExt cx="3746710" cy="486176"/>
          </a:xfrm>
        </p:grpSpPr>
        <p:grpSp>
          <p:nvGrpSpPr>
            <p:cNvPr id="20" name="Group 19">
              <a:extLst>
                <a:ext uri="{FF2B5EF4-FFF2-40B4-BE49-F238E27FC236}">
                  <a16:creationId xmlns:a16="http://schemas.microsoft.com/office/drawing/2014/main" id="{CE1696BA-E144-723C-CE78-2F5729809A5C}"/>
                </a:ext>
              </a:extLst>
            </p:cNvPr>
            <p:cNvGrpSpPr/>
            <p:nvPr/>
          </p:nvGrpSpPr>
          <p:grpSpPr>
            <a:xfrm>
              <a:off x="1956091" y="3878991"/>
              <a:ext cx="3746710" cy="486176"/>
              <a:chOff x="0" y="0"/>
              <a:chExt cx="14749384" cy="1913890"/>
            </a:xfrm>
            <a:solidFill>
              <a:srgbClr val="FFC000"/>
            </a:solidFill>
          </p:grpSpPr>
          <p:sp>
            <p:nvSpPr>
              <p:cNvPr id="21" name="Freeform 20">
                <a:extLst>
                  <a:ext uri="{FF2B5EF4-FFF2-40B4-BE49-F238E27FC236}">
                    <a16:creationId xmlns:a16="http://schemas.microsoft.com/office/drawing/2014/main" id="{55B1B749-6954-F7BB-1666-947C1CCF1188}"/>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p:sp>
          <p:nvSpPr>
            <p:cNvPr id="30" name="TextBox 26">
              <a:extLst>
                <a:ext uri="{FF2B5EF4-FFF2-40B4-BE49-F238E27FC236}">
                  <a16:creationId xmlns:a16="http://schemas.microsoft.com/office/drawing/2014/main" id="{0B81C4FB-3CF7-1360-4234-DB0D2FDD0212}"/>
                </a:ext>
              </a:extLst>
            </p:cNvPr>
            <p:cNvSpPr txBox="1"/>
            <p:nvPr/>
          </p:nvSpPr>
          <p:spPr>
            <a:xfrm>
              <a:off x="2396881" y="4070010"/>
              <a:ext cx="2349151" cy="238142"/>
            </a:xfrm>
            <a:prstGeom prst="rect">
              <a:avLst/>
            </a:prstGeom>
            <a:noFill/>
          </p:spPr>
          <p:txBody>
            <a:bodyPr wrap="square" lIns="0" tIns="0" rIns="0" bIns="0" rtlCol="0" anchor="t">
              <a:spAutoFit/>
            </a:bodyPr>
            <a:lstStyle/>
            <a:p>
              <a:pPr marL="0" marR="0" lvl="0" indent="0" algn="l" defTabSz="609539" rtl="0" eaLnBrk="1" fontAlgn="auto" latinLnBrk="0" hangingPunct="1">
                <a:lnSpc>
                  <a:spcPts val="1771"/>
                </a:lnSpc>
                <a:spcBef>
                  <a:spcPts val="0"/>
                </a:spcBef>
                <a:spcAft>
                  <a:spcPts val="0"/>
                </a:spcAft>
                <a:buClrTx/>
                <a:buSzTx/>
                <a:buFont typeface="Arial"/>
                <a:buNone/>
                <a:tabLst/>
                <a:defRPr/>
              </a:pP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A. 12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xe</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ô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tô</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a:t>
              </a:r>
            </a:p>
          </p:txBody>
        </p:sp>
      </p:grpSp>
      <p:grpSp>
        <p:nvGrpSpPr>
          <p:cNvPr id="5" name="Group 4">
            <a:extLst>
              <a:ext uri="{FF2B5EF4-FFF2-40B4-BE49-F238E27FC236}">
                <a16:creationId xmlns:a16="http://schemas.microsoft.com/office/drawing/2014/main" id="{DF3C5995-95A0-45AB-81D6-B48665C33BB9}"/>
              </a:ext>
            </a:extLst>
          </p:cNvPr>
          <p:cNvGrpSpPr/>
          <p:nvPr/>
        </p:nvGrpSpPr>
        <p:grpSpPr>
          <a:xfrm>
            <a:off x="6456245" y="3878991"/>
            <a:ext cx="3746710" cy="486176"/>
            <a:chOff x="6456245" y="3878991"/>
            <a:chExt cx="3746710" cy="486176"/>
          </a:xfrm>
        </p:grpSpPr>
        <p:grpSp>
          <p:nvGrpSpPr>
            <p:cNvPr id="22" name="Group 19">
              <a:extLst>
                <a:ext uri="{FF2B5EF4-FFF2-40B4-BE49-F238E27FC236}">
                  <a16:creationId xmlns:a16="http://schemas.microsoft.com/office/drawing/2014/main" id="{29FD86F8-B010-C0A6-C3BF-7A706D3DA04A}"/>
                </a:ext>
              </a:extLst>
            </p:cNvPr>
            <p:cNvGrpSpPr/>
            <p:nvPr/>
          </p:nvGrpSpPr>
          <p:grpSpPr>
            <a:xfrm>
              <a:off x="6456245" y="3878991"/>
              <a:ext cx="3746710" cy="486176"/>
              <a:chOff x="0" y="0"/>
              <a:chExt cx="14749384" cy="1913890"/>
            </a:xfrm>
            <a:solidFill>
              <a:srgbClr val="FFC000"/>
            </a:solidFill>
          </p:grpSpPr>
          <p:sp>
            <p:nvSpPr>
              <p:cNvPr id="23" name="Freeform 20">
                <a:extLst>
                  <a:ext uri="{FF2B5EF4-FFF2-40B4-BE49-F238E27FC236}">
                    <a16:creationId xmlns:a16="http://schemas.microsoft.com/office/drawing/2014/main" id="{79765065-85B9-F070-3D28-00FCC3EA2CD1}"/>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p:sp>
          <p:nvSpPr>
            <p:cNvPr id="31" name="TextBox 26">
              <a:extLst>
                <a:ext uri="{FF2B5EF4-FFF2-40B4-BE49-F238E27FC236}">
                  <a16:creationId xmlns:a16="http://schemas.microsoft.com/office/drawing/2014/main" id="{F55DB479-7F9A-1C44-EB13-00691BAC604E}"/>
                </a:ext>
              </a:extLst>
            </p:cNvPr>
            <p:cNvSpPr txBox="1"/>
            <p:nvPr/>
          </p:nvSpPr>
          <p:spPr>
            <a:xfrm>
              <a:off x="6942389" y="4070010"/>
              <a:ext cx="2258544" cy="238142"/>
            </a:xfrm>
            <a:prstGeom prst="rect">
              <a:avLst/>
            </a:prstGeom>
            <a:solidFill>
              <a:srgbClr val="FFC000"/>
            </a:solidFill>
          </p:spPr>
          <p:txBody>
            <a:bodyPr wrap="square" lIns="0" tIns="0" rIns="0" bIns="0" rtlCol="0" anchor="t">
              <a:spAutoFit/>
            </a:bodyPr>
            <a:lstStyle/>
            <a:p>
              <a:pPr marL="0" marR="0" lvl="0" indent="0" algn="l" defTabSz="609539" rtl="0" eaLnBrk="1" fontAlgn="auto" latinLnBrk="0" hangingPunct="1">
                <a:lnSpc>
                  <a:spcPts val="1771"/>
                </a:lnSpc>
                <a:spcBef>
                  <a:spcPts val="0"/>
                </a:spcBef>
                <a:spcAft>
                  <a:spcPts val="0"/>
                </a:spcAft>
                <a:buClrTx/>
                <a:buSzTx/>
                <a:buFont typeface="Arial"/>
                <a:buNone/>
                <a:tabLst/>
                <a:defRPr/>
              </a:pP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B. 10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xe</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ô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tô</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a:t>
              </a:r>
            </a:p>
          </p:txBody>
        </p:sp>
      </p:grpSp>
      <p:grpSp>
        <p:nvGrpSpPr>
          <p:cNvPr id="4" name="Group 3">
            <a:extLst>
              <a:ext uri="{FF2B5EF4-FFF2-40B4-BE49-F238E27FC236}">
                <a16:creationId xmlns:a16="http://schemas.microsoft.com/office/drawing/2014/main" id="{016B33B4-8356-4907-969B-46E3C8BE4209}"/>
              </a:ext>
            </a:extLst>
          </p:cNvPr>
          <p:cNvGrpSpPr/>
          <p:nvPr/>
        </p:nvGrpSpPr>
        <p:grpSpPr>
          <a:xfrm>
            <a:off x="6456245" y="4684566"/>
            <a:ext cx="3746710" cy="486176"/>
            <a:chOff x="6456245" y="4684566"/>
            <a:chExt cx="3746710" cy="486176"/>
          </a:xfrm>
        </p:grpSpPr>
        <p:grpSp>
          <p:nvGrpSpPr>
            <p:cNvPr id="24" name="Group 19">
              <a:extLst>
                <a:ext uri="{FF2B5EF4-FFF2-40B4-BE49-F238E27FC236}">
                  <a16:creationId xmlns:a16="http://schemas.microsoft.com/office/drawing/2014/main" id="{3E74521C-F2C6-ECF5-D504-304703E73110}"/>
                </a:ext>
              </a:extLst>
            </p:cNvPr>
            <p:cNvGrpSpPr/>
            <p:nvPr/>
          </p:nvGrpSpPr>
          <p:grpSpPr>
            <a:xfrm>
              <a:off x="6456245" y="4684566"/>
              <a:ext cx="3746710" cy="486176"/>
              <a:chOff x="0" y="0"/>
              <a:chExt cx="14749384" cy="1913890"/>
            </a:xfrm>
            <a:solidFill>
              <a:srgbClr val="FFC000"/>
            </a:solidFill>
          </p:grpSpPr>
          <p:sp>
            <p:nvSpPr>
              <p:cNvPr id="25" name="Freeform 20">
                <a:extLst>
                  <a:ext uri="{FF2B5EF4-FFF2-40B4-BE49-F238E27FC236}">
                    <a16:creationId xmlns:a16="http://schemas.microsoft.com/office/drawing/2014/main" id="{EEA7AB32-CD4F-DED0-E559-C43D781286C6}"/>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p:sp>
          <p:nvSpPr>
            <p:cNvPr id="32" name="TextBox 26">
              <a:extLst>
                <a:ext uri="{FF2B5EF4-FFF2-40B4-BE49-F238E27FC236}">
                  <a16:creationId xmlns:a16="http://schemas.microsoft.com/office/drawing/2014/main" id="{89D62966-E3C2-F0AB-B02F-8A612C5AF49F}"/>
                </a:ext>
              </a:extLst>
            </p:cNvPr>
            <p:cNvSpPr txBox="1"/>
            <p:nvPr/>
          </p:nvSpPr>
          <p:spPr>
            <a:xfrm>
              <a:off x="6942389" y="4902755"/>
              <a:ext cx="2978528" cy="238142"/>
            </a:xfrm>
            <a:prstGeom prst="rect">
              <a:avLst/>
            </a:prstGeom>
            <a:noFill/>
          </p:spPr>
          <p:txBody>
            <a:bodyPr wrap="square" lIns="0" tIns="0" rIns="0" bIns="0" rtlCol="0" anchor="t">
              <a:spAutoFit/>
            </a:bodyPr>
            <a:lstStyle/>
            <a:p>
              <a:pPr marL="0" marR="0" lvl="0" indent="0" algn="l" defTabSz="609539" rtl="0" eaLnBrk="1" fontAlgn="auto" latinLnBrk="0" hangingPunct="1">
                <a:lnSpc>
                  <a:spcPts val="1771"/>
                </a:lnSpc>
                <a:spcBef>
                  <a:spcPts val="0"/>
                </a:spcBef>
                <a:spcAft>
                  <a:spcPts val="0"/>
                </a:spcAft>
                <a:buClrTx/>
                <a:buSzTx/>
                <a:buFont typeface="Arial"/>
                <a:buNone/>
                <a:tabLst/>
                <a:defRPr/>
              </a:pP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D. 15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xe</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ô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tô</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a:t>
              </a:r>
            </a:p>
          </p:txBody>
        </p:sp>
      </p:grpSp>
      <p:sp>
        <p:nvSpPr>
          <p:cNvPr id="2" name="Freeform 6">
            <a:hlinkClick r:id="rId9" action="ppaction://hlinksldjump"/>
            <a:extLst>
              <a:ext uri="{FF2B5EF4-FFF2-40B4-BE49-F238E27FC236}">
                <a16:creationId xmlns:a16="http://schemas.microsoft.com/office/drawing/2014/main" id="{7CEA3118-01B7-C0CC-A9DB-9663F6D3CE58}"/>
              </a:ext>
            </a:extLst>
          </p:cNvPr>
          <p:cNvSpPr/>
          <p:nvPr/>
        </p:nvSpPr>
        <p:spPr>
          <a:xfrm>
            <a:off x="6956439" y="391567"/>
            <a:ext cx="691752" cy="1179962"/>
          </a:xfrm>
          <a:custGeom>
            <a:avLst/>
            <a:gdLst/>
            <a:ahLst/>
            <a:cxnLst/>
            <a:rect l="l" t="t" r="r" b="b"/>
            <a:pathLst>
              <a:path w="2484285" h="4237586">
                <a:moveTo>
                  <a:pt x="0" y="0"/>
                </a:moveTo>
                <a:lnTo>
                  <a:pt x="2484285" y="0"/>
                </a:lnTo>
                <a:lnTo>
                  <a:pt x="2484285" y="4237586"/>
                </a:lnTo>
                <a:lnTo>
                  <a:pt x="0" y="423758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pic>
        <p:nvPicPr>
          <p:cNvPr id="37" name="Picture 2" descr="Tick Sign PNGs for Free Download">
            <a:extLst>
              <a:ext uri="{FF2B5EF4-FFF2-40B4-BE49-F238E27FC236}">
                <a16:creationId xmlns:a16="http://schemas.microsoft.com/office/drawing/2014/main" id="{D6CC8BCA-D6B4-4BF7-AD7B-82BB18F1FD1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672538" y="3878991"/>
            <a:ext cx="548851" cy="548851"/>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7">
            <a:extLst>
              <a:ext uri="{FF2B5EF4-FFF2-40B4-BE49-F238E27FC236}">
                <a16:creationId xmlns:a16="http://schemas.microsoft.com/office/drawing/2014/main" id="{0E825110-FBB4-4AAD-811B-8FFB8F7D6648}"/>
              </a:ext>
            </a:extLst>
          </p:cNvPr>
          <p:cNvPicPr>
            <a:picLocks noChangeAspect="1"/>
          </p:cNvPicPr>
          <p:nvPr/>
        </p:nvPicPr>
        <p:blipFill>
          <a:blip r:embed="rId13"/>
          <a:stretch>
            <a:fillRect/>
          </a:stretch>
        </p:blipFill>
        <p:spPr>
          <a:xfrm>
            <a:off x="-102757" y="-57238"/>
            <a:ext cx="1791175" cy="868828"/>
          </a:xfrm>
          <a:prstGeom prst="rect">
            <a:avLst/>
          </a:prstGeom>
          <a:noFill/>
        </p:spPr>
      </p:pic>
    </p:spTree>
    <p:extLst>
      <p:ext uri="{BB962C8B-B14F-4D97-AF65-F5344CB8AC3E}">
        <p14:creationId xmlns:p14="http://schemas.microsoft.com/office/powerpoint/2010/main" val="204759673"/>
      </p:ext>
    </p:extLst>
  </p:cSld>
  <p:clrMapOvr>
    <a:masterClrMapping/>
  </p:clrMapOvr>
  <p:transition spd="med">
    <p:split orient="vert" dir="in"/>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par>
                                <p:cTn id="11" presetID="10"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childTnLst>
                          </p:cTn>
                        </p:par>
                      </p:childTnLst>
                    </p:cTn>
                  </p:par>
                </p:childTnLst>
              </p:cTn>
              <p:nextCondLst>
                <p:cond evt="onClick" delay="0">
                  <p:tgtEl>
                    <p:spTgt spid="5"/>
                  </p:tgtEl>
                </p:cond>
              </p:nextCondLst>
            </p:seq>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9" presetClass="emph" presetSubtype="0" nodeType="clickEffect">
                                  <p:stCondLst>
                                    <p:cond delay="0"/>
                                  </p:stCondLst>
                                  <p:childTnLst>
                                    <p:set>
                                      <p:cBhvr>
                                        <p:cTn id="18" dur="indefinite"/>
                                        <p:tgtEl>
                                          <p:spTgt spid="3"/>
                                        </p:tgtEl>
                                        <p:attrNameLst>
                                          <p:attrName>style.opacity</p:attrName>
                                        </p:attrNameLst>
                                      </p:cBhvr>
                                      <p:to>
                                        <p:strVal val="0.5"/>
                                      </p:to>
                                    </p:set>
                                    <p:animEffect filter="image" prLst="opacity: 0.5">
                                      <p:cBhvr rctx="IE">
                                        <p:cTn id="19" dur="indefinite"/>
                                        <p:tgtEl>
                                          <p:spTgt spid="3"/>
                                        </p:tgtEl>
                                      </p:cBhvr>
                                    </p:animEffect>
                                  </p:childTnLst>
                                  <p:subTnLst>
                                    <p:audio>
                                      <p:cMediaNode>
                                        <p:cTn display="0" masterRel="sameClick">
                                          <p:stCondLst>
                                            <p:cond evt="begin" delay="0">
                                              <p:tn val="17"/>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3"/>
                  </p:tgtEl>
                </p:cond>
              </p:nextCondLst>
            </p:seq>
            <p:seq concurrent="1" nextAc="seek">
              <p:cTn id="20" restart="whenNotActive" fill="hold" evtFilter="cancelBubble" nodeType="interactiveSeq">
                <p:stCondLst>
                  <p:cond evt="onClick" delay="0">
                    <p:tgtEl>
                      <p:spTgt spid="26"/>
                    </p:tgtEl>
                  </p:cond>
                </p:stCondLst>
                <p:endSync evt="end" delay="0">
                  <p:rtn val="all"/>
                </p:endSync>
                <p:childTnLst>
                  <p:par>
                    <p:cTn id="21" fill="hold">
                      <p:stCondLst>
                        <p:cond delay="0"/>
                      </p:stCondLst>
                      <p:childTnLst>
                        <p:par>
                          <p:cTn id="22" fill="hold">
                            <p:stCondLst>
                              <p:cond delay="0"/>
                            </p:stCondLst>
                            <p:childTnLst>
                              <p:par>
                                <p:cTn id="23" presetID="9" presetClass="emph" presetSubtype="0" nodeType="clickEffect">
                                  <p:stCondLst>
                                    <p:cond delay="0"/>
                                  </p:stCondLst>
                                  <p:childTnLst>
                                    <p:set>
                                      <p:cBhvr>
                                        <p:cTn id="24" dur="indefinite"/>
                                        <p:tgtEl>
                                          <p:spTgt spid="26"/>
                                        </p:tgtEl>
                                        <p:attrNameLst>
                                          <p:attrName>style.opacity</p:attrName>
                                        </p:attrNameLst>
                                      </p:cBhvr>
                                      <p:to>
                                        <p:strVal val="0.5"/>
                                      </p:to>
                                    </p:set>
                                    <p:animEffect filter="image" prLst="opacity: 0.5">
                                      <p:cBhvr rctx="IE">
                                        <p:cTn id="25" dur="indefinite"/>
                                        <p:tgtEl>
                                          <p:spTgt spid="26"/>
                                        </p:tgtEl>
                                      </p:cBhvr>
                                    </p:animEffect>
                                  </p:childTnLst>
                                  <p:subTnLst>
                                    <p:audio>
                                      <p:cMediaNode>
                                        <p:cTn display="0" masterRel="sameClick">
                                          <p:stCondLst>
                                            <p:cond evt="begin" delay="0">
                                              <p:tn val="23"/>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26"/>
                  </p:tgtEl>
                </p:cond>
              </p:nextCondLst>
            </p:seq>
            <p:seq concurrent="1" nextAc="seek">
              <p:cTn id="26" restart="whenNotActive" fill="hold" evtFilter="cancelBubble" nodeType="interactiveSeq">
                <p:stCondLst>
                  <p:cond evt="onClick" delay="0">
                    <p:tgtEl>
                      <p:spTgt spid="4"/>
                    </p:tgtEl>
                  </p:cond>
                </p:stCondLst>
                <p:endSync evt="end" delay="0">
                  <p:rtn val="all"/>
                </p:endSync>
                <p:childTnLst>
                  <p:par>
                    <p:cTn id="27" fill="hold">
                      <p:stCondLst>
                        <p:cond delay="0"/>
                      </p:stCondLst>
                      <p:childTnLst>
                        <p:par>
                          <p:cTn id="28" fill="hold">
                            <p:stCondLst>
                              <p:cond delay="0"/>
                            </p:stCondLst>
                            <p:childTnLst>
                              <p:par>
                                <p:cTn id="29" presetID="9" presetClass="emph" presetSubtype="0" nodeType="clickEffect">
                                  <p:stCondLst>
                                    <p:cond delay="0"/>
                                  </p:stCondLst>
                                  <p:childTnLst>
                                    <p:set>
                                      <p:cBhvr>
                                        <p:cTn id="30" dur="indefinite"/>
                                        <p:tgtEl>
                                          <p:spTgt spid="4"/>
                                        </p:tgtEl>
                                        <p:attrNameLst>
                                          <p:attrName>style.opacity</p:attrName>
                                        </p:attrNameLst>
                                      </p:cBhvr>
                                      <p:to>
                                        <p:strVal val="0.5"/>
                                      </p:to>
                                    </p:set>
                                    <p:animEffect filter="image" prLst="opacity: 0.5">
                                      <p:cBhvr rctx="IE">
                                        <p:cTn id="31" dur="indefinite"/>
                                        <p:tgtEl>
                                          <p:spTgt spid="4"/>
                                        </p:tgtEl>
                                      </p:cBhvr>
                                    </p:animEffect>
                                  </p:childTnLst>
                                  <p:subTnLst>
                                    <p:audio>
                                      <p:cMediaNode>
                                        <p:cTn display="0" masterRel="sameClick">
                                          <p:stCondLst>
                                            <p:cond evt="begin" delay="0">
                                              <p:tn val="29"/>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6F1E0"/>
        </a:solidFill>
        <a:effectLst/>
      </p:bgPr>
    </p:bg>
    <p:spTree>
      <p:nvGrpSpPr>
        <p:cNvPr id="1" name=""/>
        <p:cNvGrpSpPr/>
        <p:nvPr/>
      </p:nvGrpSpPr>
      <p:grpSpPr>
        <a:xfrm>
          <a:off x="0" y="0"/>
          <a:ext cx="0" cy="0"/>
          <a:chOff x="0" y="0"/>
          <a:chExt cx="0" cy="0"/>
        </a:xfrm>
      </p:grpSpPr>
      <p:sp>
        <p:nvSpPr>
          <p:cNvPr id="13" name="TextBox 4">
            <a:extLst>
              <a:ext uri="{FF2B5EF4-FFF2-40B4-BE49-F238E27FC236}">
                <a16:creationId xmlns:a16="http://schemas.microsoft.com/office/drawing/2014/main" id="{84CF5192-94BE-3C1E-BE34-BE0822906B10}"/>
              </a:ext>
            </a:extLst>
          </p:cNvPr>
          <p:cNvSpPr txBox="1"/>
          <p:nvPr/>
        </p:nvSpPr>
        <p:spPr>
          <a:xfrm>
            <a:off x="5376017" y="917396"/>
            <a:ext cx="1439969" cy="521874"/>
          </a:xfrm>
          <a:prstGeom prst="rect">
            <a:avLst/>
          </a:prstGeom>
        </p:spPr>
        <p:txBody>
          <a:bodyPr wrap="square" lIns="0" tIns="0" rIns="0" bIns="0" rtlCol="0" anchor="t">
            <a:spAutoFit/>
          </a:bodyPr>
          <a:lstStyle/>
          <a:p>
            <a:pPr marL="0" marR="0" lvl="0" indent="0" algn="ctr" defTabSz="609539" rtl="0" eaLnBrk="1" fontAlgn="auto" latinLnBrk="0" hangingPunct="1">
              <a:lnSpc>
                <a:spcPct val="150000"/>
              </a:lnSpc>
              <a:spcBef>
                <a:spcPts val="0"/>
              </a:spcBef>
              <a:spcAft>
                <a:spcPts val="0"/>
              </a:spcAft>
              <a:buClrTx/>
              <a:buSzTx/>
              <a:buFont typeface="Arial"/>
              <a:buNone/>
              <a:tabLst/>
              <a:defRPr/>
            </a:pPr>
            <a:r>
              <a:rPr kumimoji="0" lang="en-US" sz="2598" b="1" i="0" u="none" strike="noStrike" kern="1200" cap="none" spc="0" normalizeH="0" baseline="0" noProof="0" dirty="0" err="1">
                <a:ln>
                  <a:noFill/>
                </a:ln>
                <a:solidFill>
                  <a:srgbClr val="292524"/>
                </a:solidFill>
                <a:effectLst/>
                <a:uLnTx/>
                <a:uFillTx/>
                <a:latin typeface="UTM Avo" panose="02040603050506020204" pitchFamily="18" charset="0"/>
                <a:ea typeface="+mn-ea"/>
                <a:cs typeface="Arial" panose="020B0604020202020204" pitchFamily="34" charset="0"/>
                <a:sym typeface="Arial"/>
              </a:rPr>
              <a:t>Câu</a:t>
            </a:r>
            <a:r>
              <a:rPr kumimoji="0" lang="en-US" sz="2598" b="1" i="0" u="none" strike="noStrike" kern="1200" cap="none" spc="0" normalizeH="0" baseline="0" noProof="0" dirty="0">
                <a:ln>
                  <a:noFill/>
                </a:ln>
                <a:solidFill>
                  <a:srgbClr val="292524"/>
                </a:solidFill>
                <a:effectLst/>
                <a:uLnTx/>
                <a:uFillTx/>
                <a:latin typeface="UTM Avo" panose="02040603050506020204" pitchFamily="18" charset="0"/>
                <a:ea typeface="+mn-ea"/>
                <a:cs typeface="Arial" panose="020B0604020202020204" pitchFamily="34" charset="0"/>
                <a:sym typeface="Arial"/>
              </a:rPr>
              <a:t> 5</a:t>
            </a:r>
          </a:p>
        </p:txBody>
      </p:sp>
      <p:grpSp>
        <p:nvGrpSpPr>
          <p:cNvPr id="14" name="Group 7">
            <a:extLst>
              <a:ext uri="{FF2B5EF4-FFF2-40B4-BE49-F238E27FC236}">
                <a16:creationId xmlns:a16="http://schemas.microsoft.com/office/drawing/2014/main" id="{F6D71E36-3F3D-13E8-4EE8-6668C2268F6C}"/>
              </a:ext>
            </a:extLst>
          </p:cNvPr>
          <p:cNvGrpSpPr/>
          <p:nvPr/>
        </p:nvGrpSpPr>
        <p:grpSpPr>
          <a:xfrm rot="-215785">
            <a:off x="674132" y="125165"/>
            <a:ext cx="10814284" cy="1667069"/>
            <a:chOff x="143338" y="381231"/>
            <a:chExt cx="24416787" cy="3763953"/>
          </a:xfrm>
        </p:grpSpPr>
        <p:sp>
          <p:nvSpPr>
            <p:cNvPr id="15" name="Freeform 8">
              <a:extLst>
                <a:ext uri="{FF2B5EF4-FFF2-40B4-BE49-F238E27FC236}">
                  <a16:creationId xmlns:a16="http://schemas.microsoft.com/office/drawing/2014/main" id="{31EEEC41-01B2-EE36-4979-66D4D36BBEB1}"/>
                </a:ext>
              </a:extLst>
            </p:cNvPr>
            <p:cNvSpPr/>
            <p:nvPr/>
          </p:nvSpPr>
          <p:spPr>
            <a:xfrm rot="-404402">
              <a:off x="143338" y="381231"/>
              <a:ext cx="6663458" cy="2834998"/>
            </a:xfrm>
            <a:custGeom>
              <a:avLst/>
              <a:gdLst/>
              <a:ahLst/>
              <a:cxnLst/>
              <a:rect l="l" t="t" r="r" b="b"/>
              <a:pathLst>
                <a:path w="6663458" h="2834998">
                  <a:moveTo>
                    <a:pt x="0" y="0"/>
                  </a:moveTo>
                  <a:lnTo>
                    <a:pt x="6663458" y="0"/>
                  </a:lnTo>
                  <a:lnTo>
                    <a:pt x="6663458" y="2834998"/>
                  </a:lnTo>
                  <a:lnTo>
                    <a:pt x="0" y="283499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6" name="Freeform 11">
              <a:extLst>
                <a:ext uri="{FF2B5EF4-FFF2-40B4-BE49-F238E27FC236}">
                  <a16:creationId xmlns:a16="http://schemas.microsoft.com/office/drawing/2014/main" id="{787A08ED-49A4-00FF-CC15-0E1F7C31506A}"/>
                </a:ext>
              </a:extLst>
            </p:cNvPr>
            <p:cNvSpPr/>
            <p:nvPr/>
          </p:nvSpPr>
          <p:spPr>
            <a:xfrm rot="611639" flipH="1">
              <a:off x="17896667" y="1310186"/>
              <a:ext cx="6663458" cy="2834998"/>
            </a:xfrm>
            <a:custGeom>
              <a:avLst/>
              <a:gdLst/>
              <a:ahLst/>
              <a:cxnLst/>
              <a:rect l="l" t="t" r="r" b="b"/>
              <a:pathLst>
                <a:path w="6663458" h="2834998">
                  <a:moveTo>
                    <a:pt x="6663457" y="0"/>
                  </a:moveTo>
                  <a:lnTo>
                    <a:pt x="0" y="0"/>
                  </a:lnTo>
                  <a:lnTo>
                    <a:pt x="0" y="2834999"/>
                  </a:lnTo>
                  <a:lnTo>
                    <a:pt x="6663457" y="2834999"/>
                  </a:lnTo>
                  <a:lnTo>
                    <a:pt x="6663457"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p:sp>
        <p:nvSpPr>
          <p:cNvPr id="18" name="TextBox 17">
            <a:extLst>
              <a:ext uri="{FF2B5EF4-FFF2-40B4-BE49-F238E27FC236}">
                <a16:creationId xmlns:a16="http://schemas.microsoft.com/office/drawing/2014/main" id="{EDF37C60-E8D9-1243-DB0B-19EF7813A340}"/>
              </a:ext>
            </a:extLst>
          </p:cNvPr>
          <p:cNvSpPr txBox="1"/>
          <p:nvPr/>
        </p:nvSpPr>
        <p:spPr>
          <a:xfrm>
            <a:off x="1731097" y="1866333"/>
            <a:ext cx="9077178" cy="1206869"/>
          </a:xfrm>
          <a:prstGeom prst="rect">
            <a:avLst/>
          </a:prstGeom>
          <a:noFill/>
        </p:spPr>
        <p:txBody>
          <a:bodyPr wrap="square">
            <a:spAutoFit/>
          </a:bodyPr>
          <a:lstStyle/>
          <a:p>
            <a:pPr lvl="0" algn="ctr" defTabSz="609539">
              <a:lnSpc>
                <a:spcPct val="150000"/>
              </a:lnSpc>
              <a:defRPr/>
            </a:pPr>
            <a:r>
              <a:rPr lang="vi-VN" sz="2598">
                <a:solidFill>
                  <a:srgbClr val="292524"/>
                </a:solidFill>
                <a:latin typeface="UTM Avo" panose="02040603050506020204" pitchFamily="18" charset="0"/>
                <a:cs typeface="Arial" panose="020B0604020202020204" pitchFamily="34" charset="0"/>
                <a:sym typeface="Arial"/>
              </a:rPr>
              <a:t>Bà có 144 cái kẹo chia đều cho 12 cháu. Hỏi một cháu được bao nhiêu cái kẹo?</a:t>
            </a:r>
          </a:p>
        </p:txBody>
      </p:sp>
      <p:grpSp>
        <p:nvGrpSpPr>
          <p:cNvPr id="26" name="Group 25">
            <a:extLst>
              <a:ext uri="{FF2B5EF4-FFF2-40B4-BE49-F238E27FC236}">
                <a16:creationId xmlns:a16="http://schemas.microsoft.com/office/drawing/2014/main" id="{90A33F09-1412-2784-8702-9E35052984B4}"/>
              </a:ext>
            </a:extLst>
          </p:cNvPr>
          <p:cNvGrpSpPr/>
          <p:nvPr/>
        </p:nvGrpSpPr>
        <p:grpSpPr>
          <a:xfrm>
            <a:off x="1956091" y="4684566"/>
            <a:ext cx="3746710" cy="486176"/>
            <a:chOff x="2133600" y="7269638"/>
            <a:chExt cx="6344569" cy="823276"/>
          </a:xfrm>
          <a:solidFill>
            <a:srgbClr val="FFC000"/>
          </a:solidFill>
        </p:grpSpPr>
        <p:grpSp>
          <p:nvGrpSpPr>
            <p:cNvPr id="27" name="Group 19">
              <a:extLst>
                <a:ext uri="{FF2B5EF4-FFF2-40B4-BE49-F238E27FC236}">
                  <a16:creationId xmlns:a16="http://schemas.microsoft.com/office/drawing/2014/main" id="{B02F4D27-BF15-A1AC-6FA3-02D754262F8B}"/>
                </a:ext>
              </a:extLst>
            </p:cNvPr>
            <p:cNvGrpSpPr/>
            <p:nvPr/>
          </p:nvGrpSpPr>
          <p:grpSpPr>
            <a:xfrm>
              <a:off x="2133600" y="7269638"/>
              <a:ext cx="6344569" cy="823276"/>
              <a:chOff x="0" y="0"/>
              <a:chExt cx="14749384" cy="1913890"/>
            </a:xfrm>
            <a:grpFill/>
          </p:grpSpPr>
          <p:sp>
            <p:nvSpPr>
              <p:cNvPr id="29" name="Freeform 20">
                <a:extLst>
                  <a:ext uri="{FF2B5EF4-FFF2-40B4-BE49-F238E27FC236}">
                    <a16:creationId xmlns:a16="http://schemas.microsoft.com/office/drawing/2014/main" id="{7299714C-2FF0-6F8E-BC31-A0DF5EAB32DD}"/>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p:sp>
          <p:nvSpPr>
            <p:cNvPr id="28" name="TextBox 26">
              <a:extLst>
                <a:ext uri="{FF2B5EF4-FFF2-40B4-BE49-F238E27FC236}">
                  <a16:creationId xmlns:a16="http://schemas.microsoft.com/office/drawing/2014/main" id="{BA8C78C4-8ED6-2D68-158E-B76DDC7F67B8}"/>
                </a:ext>
              </a:extLst>
            </p:cNvPr>
            <p:cNvSpPr txBox="1"/>
            <p:nvPr/>
          </p:nvSpPr>
          <p:spPr>
            <a:xfrm>
              <a:off x="2906056" y="7612381"/>
              <a:ext cx="3570945" cy="403263"/>
            </a:xfrm>
            <a:prstGeom prst="rect">
              <a:avLst/>
            </a:prstGeom>
            <a:noFill/>
          </p:spPr>
          <p:txBody>
            <a:bodyPr wrap="square" lIns="0" tIns="0" rIns="0" bIns="0" rtlCol="0" anchor="t">
              <a:spAutoFit/>
            </a:bodyPr>
            <a:lstStyle/>
            <a:p>
              <a:pPr marL="0" marR="0" lvl="0" indent="0" algn="l" defTabSz="609539" rtl="0" eaLnBrk="1" fontAlgn="auto" latinLnBrk="0" hangingPunct="1">
                <a:lnSpc>
                  <a:spcPts val="1771"/>
                </a:lnSpc>
                <a:spcBef>
                  <a:spcPts val="0"/>
                </a:spcBef>
                <a:spcAft>
                  <a:spcPts val="0"/>
                </a:spcAft>
                <a:buClrTx/>
                <a:buSzTx/>
                <a:buFont typeface="Arial"/>
                <a:buNone/>
                <a:tabLst/>
                <a:defRPr/>
              </a:pP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C.16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cái</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kẹo</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a:t>
              </a:r>
            </a:p>
          </p:txBody>
        </p:sp>
      </p:grpSp>
      <p:grpSp>
        <p:nvGrpSpPr>
          <p:cNvPr id="3" name="Group 2">
            <a:extLst>
              <a:ext uri="{FF2B5EF4-FFF2-40B4-BE49-F238E27FC236}">
                <a16:creationId xmlns:a16="http://schemas.microsoft.com/office/drawing/2014/main" id="{35CAC8E0-E0A8-49A2-84C5-F7D64840D52B}"/>
              </a:ext>
            </a:extLst>
          </p:cNvPr>
          <p:cNvGrpSpPr/>
          <p:nvPr/>
        </p:nvGrpSpPr>
        <p:grpSpPr>
          <a:xfrm>
            <a:off x="1956091" y="3878991"/>
            <a:ext cx="3746710" cy="486176"/>
            <a:chOff x="1956091" y="3878991"/>
            <a:chExt cx="3746710" cy="486176"/>
          </a:xfrm>
        </p:grpSpPr>
        <p:grpSp>
          <p:nvGrpSpPr>
            <p:cNvPr id="20" name="Group 19">
              <a:extLst>
                <a:ext uri="{FF2B5EF4-FFF2-40B4-BE49-F238E27FC236}">
                  <a16:creationId xmlns:a16="http://schemas.microsoft.com/office/drawing/2014/main" id="{CE1696BA-E144-723C-CE78-2F5729809A5C}"/>
                </a:ext>
              </a:extLst>
            </p:cNvPr>
            <p:cNvGrpSpPr/>
            <p:nvPr/>
          </p:nvGrpSpPr>
          <p:grpSpPr>
            <a:xfrm>
              <a:off x="1956091" y="3878991"/>
              <a:ext cx="3746710" cy="486176"/>
              <a:chOff x="0" y="0"/>
              <a:chExt cx="14749384" cy="1913890"/>
            </a:xfrm>
            <a:solidFill>
              <a:srgbClr val="FFC000"/>
            </a:solidFill>
          </p:grpSpPr>
          <p:sp>
            <p:nvSpPr>
              <p:cNvPr id="21" name="Freeform 20">
                <a:extLst>
                  <a:ext uri="{FF2B5EF4-FFF2-40B4-BE49-F238E27FC236}">
                    <a16:creationId xmlns:a16="http://schemas.microsoft.com/office/drawing/2014/main" id="{55B1B749-6954-F7BB-1666-947C1CCF1188}"/>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p:sp>
          <p:nvSpPr>
            <p:cNvPr id="30" name="TextBox 26">
              <a:extLst>
                <a:ext uri="{FF2B5EF4-FFF2-40B4-BE49-F238E27FC236}">
                  <a16:creationId xmlns:a16="http://schemas.microsoft.com/office/drawing/2014/main" id="{0B81C4FB-3CF7-1360-4234-DB0D2FDD0212}"/>
                </a:ext>
              </a:extLst>
            </p:cNvPr>
            <p:cNvSpPr txBox="1"/>
            <p:nvPr/>
          </p:nvSpPr>
          <p:spPr>
            <a:xfrm>
              <a:off x="2396881" y="4070010"/>
              <a:ext cx="2259153" cy="238142"/>
            </a:xfrm>
            <a:prstGeom prst="rect">
              <a:avLst/>
            </a:prstGeom>
            <a:noFill/>
          </p:spPr>
          <p:txBody>
            <a:bodyPr wrap="square" lIns="0" tIns="0" rIns="0" bIns="0" rtlCol="0" anchor="t">
              <a:spAutoFit/>
            </a:bodyPr>
            <a:lstStyle/>
            <a:p>
              <a:pPr marL="0" marR="0" lvl="0" indent="0" algn="l" defTabSz="609539" rtl="0" eaLnBrk="1" fontAlgn="auto" latinLnBrk="0" hangingPunct="1">
                <a:lnSpc>
                  <a:spcPts val="1771"/>
                </a:lnSpc>
                <a:spcBef>
                  <a:spcPts val="0"/>
                </a:spcBef>
                <a:spcAft>
                  <a:spcPts val="0"/>
                </a:spcAft>
                <a:buClrTx/>
                <a:buSzTx/>
                <a:buFont typeface="Arial"/>
                <a:buNone/>
                <a:tabLst/>
                <a:defRPr/>
              </a:pP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A. 15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cái</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kẹo</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a:t>
              </a:r>
            </a:p>
          </p:txBody>
        </p:sp>
      </p:grpSp>
      <p:grpSp>
        <p:nvGrpSpPr>
          <p:cNvPr id="4" name="Group 3">
            <a:extLst>
              <a:ext uri="{FF2B5EF4-FFF2-40B4-BE49-F238E27FC236}">
                <a16:creationId xmlns:a16="http://schemas.microsoft.com/office/drawing/2014/main" id="{7AFC2A13-6768-402A-B26D-D4D634B5682B}"/>
              </a:ext>
            </a:extLst>
          </p:cNvPr>
          <p:cNvGrpSpPr/>
          <p:nvPr/>
        </p:nvGrpSpPr>
        <p:grpSpPr>
          <a:xfrm>
            <a:off x="6456245" y="3878991"/>
            <a:ext cx="3746710" cy="486176"/>
            <a:chOff x="6456245" y="3878991"/>
            <a:chExt cx="3746710" cy="486176"/>
          </a:xfrm>
        </p:grpSpPr>
        <p:grpSp>
          <p:nvGrpSpPr>
            <p:cNvPr id="22" name="Group 19">
              <a:extLst>
                <a:ext uri="{FF2B5EF4-FFF2-40B4-BE49-F238E27FC236}">
                  <a16:creationId xmlns:a16="http://schemas.microsoft.com/office/drawing/2014/main" id="{29FD86F8-B010-C0A6-C3BF-7A706D3DA04A}"/>
                </a:ext>
              </a:extLst>
            </p:cNvPr>
            <p:cNvGrpSpPr/>
            <p:nvPr/>
          </p:nvGrpSpPr>
          <p:grpSpPr>
            <a:xfrm>
              <a:off x="6456245" y="3878991"/>
              <a:ext cx="3746710" cy="486176"/>
              <a:chOff x="0" y="0"/>
              <a:chExt cx="14749384" cy="1913890"/>
            </a:xfrm>
            <a:solidFill>
              <a:srgbClr val="FFC000"/>
            </a:solidFill>
          </p:grpSpPr>
          <p:sp>
            <p:nvSpPr>
              <p:cNvPr id="23" name="Freeform 20">
                <a:extLst>
                  <a:ext uri="{FF2B5EF4-FFF2-40B4-BE49-F238E27FC236}">
                    <a16:creationId xmlns:a16="http://schemas.microsoft.com/office/drawing/2014/main" id="{79765065-85B9-F070-3D28-00FCC3EA2CD1}"/>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p:sp>
          <p:nvSpPr>
            <p:cNvPr id="31" name="TextBox 26">
              <a:extLst>
                <a:ext uri="{FF2B5EF4-FFF2-40B4-BE49-F238E27FC236}">
                  <a16:creationId xmlns:a16="http://schemas.microsoft.com/office/drawing/2014/main" id="{F55DB479-7F9A-1C44-EB13-00691BAC604E}"/>
                </a:ext>
              </a:extLst>
            </p:cNvPr>
            <p:cNvSpPr txBox="1"/>
            <p:nvPr/>
          </p:nvSpPr>
          <p:spPr>
            <a:xfrm>
              <a:off x="6942389" y="4070010"/>
              <a:ext cx="2258544" cy="238142"/>
            </a:xfrm>
            <a:prstGeom prst="rect">
              <a:avLst/>
            </a:prstGeom>
            <a:noFill/>
          </p:spPr>
          <p:txBody>
            <a:bodyPr wrap="square" lIns="0" tIns="0" rIns="0" bIns="0" rtlCol="0" anchor="t">
              <a:spAutoFit/>
            </a:bodyPr>
            <a:lstStyle/>
            <a:p>
              <a:pPr marL="0" marR="0" lvl="0" indent="0" algn="l" defTabSz="609539" rtl="0" eaLnBrk="1" fontAlgn="auto" latinLnBrk="0" hangingPunct="1">
                <a:lnSpc>
                  <a:spcPts val="1771"/>
                </a:lnSpc>
                <a:spcBef>
                  <a:spcPts val="0"/>
                </a:spcBef>
                <a:spcAft>
                  <a:spcPts val="0"/>
                </a:spcAft>
                <a:buClrTx/>
                <a:buSzTx/>
                <a:buFont typeface="Arial"/>
                <a:buNone/>
                <a:tabLst/>
                <a:defRPr/>
              </a:pP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B. 14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cái</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kẹo</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a:t>
              </a:r>
            </a:p>
          </p:txBody>
        </p:sp>
      </p:grpSp>
      <p:grpSp>
        <p:nvGrpSpPr>
          <p:cNvPr id="5" name="Group 4">
            <a:extLst>
              <a:ext uri="{FF2B5EF4-FFF2-40B4-BE49-F238E27FC236}">
                <a16:creationId xmlns:a16="http://schemas.microsoft.com/office/drawing/2014/main" id="{89BCCD81-E648-4FDC-B84F-2900D75F330C}"/>
              </a:ext>
            </a:extLst>
          </p:cNvPr>
          <p:cNvGrpSpPr/>
          <p:nvPr/>
        </p:nvGrpSpPr>
        <p:grpSpPr>
          <a:xfrm>
            <a:off x="6489199" y="4684566"/>
            <a:ext cx="3746710" cy="486176"/>
            <a:chOff x="6489199" y="4684566"/>
            <a:chExt cx="3746710" cy="486176"/>
          </a:xfrm>
        </p:grpSpPr>
        <p:grpSp>
          <p:nvGrpSpPr>
            <p:cNvPr id="24" name="Group 19">
              <a:extLst>
                <a:ext uri="{FF2B5EF4-FFF2-40B4-BE49-F238E27FC236}">
                  <a16:creationId xmlns:a16="http://schemas.microsoft.com/office/drawing/2014/main" id="{3E74521C-F2C6-ECF5-D504-304703E73110}"/>
                </a:ext>
              </a:extLst>
            </p:cNvPr>
            <p:cNvGrpSpPr/>
            <p:nvPr/>
          </p:nvGrpSpPr>
          <p:grpSpPr>
            <a:xfrm>
              <a:off x="6489199" y="4684566"/>
              <a:ext cx="3746710" cy="486176"/>
              <a:chOff x="129727" y="0"/>
              <a:chExt cx="14749384" cy="1913890"/>
            </a:xfrm>
            <a:solidFill>
              <a:srgbClr val="FFC000"/>
            </a:solidFill>
          </p:grpSpPr>
          <p:sp>
            <p:nvSpPr>
              <p:cNvPr id="25" name="Freeform 20">
                <a:extLst>
                  <a:ext uri="{FF2B5EF4-FFF2-40B4-BE49-F238E27FC236}">
                    <a16:creationId xmlns:a16="http://schemas.microsoft.com/office/drawing/2014/main" id="{EEA7AB32-CD4F-DED0-E559-C43D781286C6}"/>
                  </a:ext>
                </a:extLst>
              </p:cNvPr>
              <p:cNvSpPr/>
              <p:nvPr/>
            </p:nvSpPr>
            <p:spPr>
              <a:xfrm>
                <a:off x="129727" y="0"/>
                <a:ext cx="14749384"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grpSp>
        <p:sp>
          <p:nvSpPr>
            <p:cNvPr id="32" name="TextBox 26">
              <a:extLst>
                <a:ext uri="{FF2B5EF4-FFF2-40B4-BE49-F238E27FC236}">
                  <a16:creationId xmlns:a16="http://schemas.microsoft.com/office/drawing/2014/main" id="{89D62966-E3C2-F0AB-B02F-8A612C5AF49F}"/>
                </a:ext>
              </a:extLst>
            </p:cNvPr>
            <p:cNvSpPr txBox="1"/>
            <p:nvPr/>
          </p:nvSpPr>
          <p:spPr>
            <a:xfrm>
              <a:off x="6942389" y="4902755"/>
              <a:ext cx="2506411" cy="238142"/>
            </a:xfrm>
            <a:prstGeom prst="rect">
              <a:avLst/>
            </a:prstGeom>
            <a:solidFill>
              <a:srgbClr val="FFC000"/>
            </a:solidFill>
          </p:spPr>
          <p:txBody>
            <a:bodyPr wrap="square" lIns="0" tIns="0" rIns="0" bIns="0" rtlCol="0" anchor="t">
              <a:spAutoFit/>
            </a:bodyPr>
            <a:lstStyle/>
            <a:p>
              <a:pPr marL="0" marR="0" lvl="0" indent="0" algn="l" defTabSz="609539" rtl="0" eaLnBrk="1" fontAlgn="auto" latinLnBrk="0" hangingPunct="1">
                <a:lnSpc>
                  <a:spcPts val="1771"/>
                </a:lnSpc>
                <a:spcBef>
                  <a:spcPts val="0"/>
                </a:spcBef>
                <a:spcAft>
                  <a:spcPts val="0"/>
                </a:spcAft>
                <a:buClrTx/>
                <a:buSzTx/>
                <a:buFont typeface="Arial"/>
                <a:buNone/>
                <a:tabLst/>
                <a:defRPr/>
              </a:pP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D. 12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cái</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598"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kẹo</a:t>
              </a:r>
              <a:r>
                <a:rPr kumimoji="0" lang="en-US" sz="2598"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a:t>
              </a:r>
            </a:p>
          </p:txBody>
        </p:sp>
      </p:grpSp>
      <p:sp>
        <p:nvSpPr>
          <p:cNvPr id="2" name="Freeform 6">
            <a:hlinkClick r:id="rId9" action="ppaction://hlinksldjump"/>
            <a:extLst>
              <a:ext uri="{FF2B5EF4-FFF2-40B4-BE49-F238E27FC236}">
                <a16:creationId xmlns:a16="http://schemas.microsoft.com/office/drawing/2014/main" id="{1C40FC0D-4D44-5144-2034-262CA1AAAACE}"/>
              </a:ext>
            </a:extLst>
          </p:cNvPr>
          <p:cNvSpPr/>
          <p:nvPr/>
        </p:nvSpPr>
        <p:spPr>
          <a:xfrm>
            <a:off x="6956439" y="391567"/>
            <a:ext cx="691752" cy="1179962"/>
          </a:xfrm>
          <a:custGeom>
            <a:avLst/>
            <a:gdLst/>
            <a:ahLst/>
            <a:cxnLst/>
            <a:rect l="l" t="t" r="r" b="b"/>
            <a:pathLst>
              <a:path w="2484285" h="4237586">
                <a:moveTo>
                  <a:pt x="0" y="0"/>
                </a:moveTo>
                <a:lnTo>
                  <a:pt x="2484285" y="0"/>
                </a:lnTo>
                <a:lnTo>
                  <a:pt x="2484285" y="4237586"/>
                </a:lnTo>
                <a:lnTo>
                  <a:pt x="0" y="423758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 typeface="Arial"/>
              <a:buNone/>
              <a:tabLst/>
              <a:defRPr/>
            </a:pPr>
            <a:endParaRPr kumimoji="0" lang="en-VN" sz="708" b="0" i="0" u="none" strike="noStrike" kern="1200" cap="none" spc="0" normalizeH="0" baseline="0" noProof="0">
              <a:ln>
                <a:noFill/>
              </a:ln>
              <a:solidFill>
                <a:prstClr val="black"/>
              </a:solidFill>
              <a:effectLst/>
              <a:uLnTx/>
              <a:uFillTx/>
              <a:latin typeface="Calibri"/>
              <a:ea typeface="+mn-ea"/>
              <a:cs typeface="Arial"/>
              <a:sym typeface="Arial"/>
            </a:endParaRPr>
          </a:p>
        </p:txBody>
      </p:sp>
      <p:pic>
        <p:nvPicPr>
          <p:cNvPr id="37" name="Picture 2" descr="Tick Sign PNGs for Free Download">
            <a:extLst>
              <a:ext uri="{FF2B5EF4-FFF2-40B4-BE49-F238E27FC236}">
                <a16:creationId xmlns:a16="http://schemas.microsoft.com/office/drawing/2014/main" id="{F3E62B3A-62E6-43BA-8B29-5B53B52E399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672538" y="4653228"/>
            <a:ext cx="548851" cy="548851"/>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7">
            <a:extLst>
              <a:ext uri="{FF2B5EF4-FFF2-40B4-BE49-F238E27FC236}">
                <a16:creationId xmlns:a16="http://schemas.microsoft.com/office/drawing/2014/main" id="{D70F52BD-AF29-4B5C-878D-067E8A0857E1}"/>
              </a:ext>
            </a:extLst>
          </p:cNvPr>
          <p:cNvPicPr>
            <a:picLocks noChangeAspect="1"/>
          </p:cNvPicPr>
          <p:nvPr/>
        </p:nvPicPr>
        <p:blipFill>
          <a:blip r:embed="rId13"/>
          <a:stretch>
            <a:fillRect/>
          </a:stretch>
        </p:blipFill>
        <p:spPr>
          <a:xfrm>
            <a:off x="-102757" y="-57238"/>
            <a:ext cx="1791175" cy="868828"/>
          </a:xfrm>
          <a:prstGeom prst="rect">
            <a:avLst/>
          </a:prstGeom>
          <a:noFill/>
        </p:spPr>
      </p:pic>
    </p:spTree>
    <p:extLst>
      <p:ext uri="{BB962C8B-B14F-4D97-AF65-F5344CB8AC3E}">
        <p14:creationId xmlns:p14="http://schemas.microsoft.com/office/powerpoint/2010/main" val="2092498601"/>
      </p:ext>
    </p:extLst>
  </p:cSld>
  <p:clrMapOvr>
    <a:masterClrMapping/>
  </p:clrMapOvr>
  <p:transition spd="med">
    <p:split orient="vert" dir="in"/>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par>
                                <p:cTn id="11" presetID="10"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childTnLst>
                          </p:cTn>
                        </p:par>
                      </p:childTnLst>
                    </p:cTn>
                  </p:par>
                </p:childTnLst>
              </p:cTn>
              <p:nextCondLst>
                <p:cond evt="onClick" delay="0">
                  <p:tgtEl>
                    <p:spTgt spid="5"/>
                  </p:tgtEl>
                </p:cond>
              </p:nextCondLst>
            </p:seq>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9" presetClass="emph" presetSubtype="0" nodeType="clickEffect">
                                  <p:stCondLst>
                                    <p:cond delay="0"/>
                                  </p:stCondLst>
                                  <p:childTnLst>
                                    <p:set>
                                      <p:cBhvr>
                                        <p:cTn id="18" dur="indefinite"/>
                                        <p:tgtEl>
                                          <p:spTgt spid="3"/>
                                        </p:tgtEl>
                                        <p:attrNameLst>
                                          <p:attrName>style.opacity</p:attrName>
                                        </p:attrNameLst>
                                      </p:cBhvr>
                                      <p:to>
                                        <p:strVal val="0.5"/>
                                      </p:to>
                                    </p:set>
                                    <p:animEffect filter="image" prLst="opacity: 0.5">
                                      <p:cBhvr rctx="IE">
                                        <p:cTn id="19" dur="indefinite"/>
                                        <p:tgtEl>
                                          <p:spTgt spid="3"/>
                                        </p:tgtEl>
                                      </p:cBhvr>
                                    </p:animEffect>
                                  </p:childTnLst>
                                  <p:subTnLst>
                                    <p:audio>
                                      <p:cMediaNode>
                                        <p:cTn display="0" masterRel="sameClick">
                                          <p:stCondLst>
                                            <p:cond evt="begin" delay="0">
                                              <p:tn val="17"/>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3"/>
                  </p:tgtEl>
                </p:cond>
              </p:nextCondLst>
            </p:seq>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0"/>
                      </p:stCondLst>
                      <p:childTnLst>
                        <p:par>
                          <p:cTn id="22" fill="hold">
                            <p:stCondLst>
                              <p:cond delay="0"/>
                            </p:stCondLst>
                            <p:childTnLst>
                              <p:par>
                                <p:cTn id="23" presetID="9" presetClass="emph" presetSubtype="0" nodeType="clickEffect">
                                  <p:stCondLst>
                                    <p:cond delay="0"/>
                                  </p:stCondLst>
                                  <p:childTnLst>
                                    <p:set>
                                      <p:cBhvr>
                                        <p:cTn id="24" dur="indefinite"/>
                                        <p:tgtEl>
                                          <p:spTgt spid="4"/>
                                        </p:tgtEl>
                                        <p:attrNameLst>
                                          <p:attrName>style.opacity</p:attrName>
                                        </p:attrNameLst>
                                      </p:cBhvr>
                                      <p:to>
                                        <p:strVal val="0.5"/>
                                      </p:to>
                                    </p:set>
                                    <p:animEffect filter="image" prLst="opacity: 0.5">
                                      <p:cBhvr rctx="IE">
                                        <p:cTn id="25" dur="indefinite"/>
                                        <p:tgtEl>
                                          <p:spTgt spid="4"/>
                                        </p:tgtEl>
                                      </p:cBhvr>
                                    </p:animEffect>
                                  </p:childTnLst>
                                  <p:subTnLst>
                                    <p:audio>
                                      <p:cMediaNode>
                                        <p:cTn display="0" masterRel="sameClick">
                                          <p:stCondLst>
                                            <p:cond evt="begin" delay="0">
                                              <p:tn val="23"/>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4"/>
                  </p:tgtEl>
                </p:cond>
              </p:nextCondLst>
            </p:seq>
            <p:seq concurrent="1" nextAc="seek">
              <p:cTn id="26" restart="whenNotActive" fill="hold" evtFilter="cancelBubble" nodeType="interactiveSeq">
                <p:stCondLst>
                  <p:cond evt="onClick" delay="0">
                    <p:tgtEl>
                      <p:spTgt spid="26"/>
                    </p:tgtEl>
                  </p:cond>
                </p:stCondLst>
                <p:endSync evt="end" delay="0">
                  <p:rtn val="all"/>
                </p:endSync>
                <p:childTnLst>
                  <p:par>
                    <p:cTn id="27" fill="hold">
                      <p:stCondLst>
                        <p:cond delay="0"/>
                      </p:stCondLst>
                      <p:childTnLst>
                        <p:par>
                          <p:cTn id="28" fill="hold">
                            <p:stCondLst>
                              <p:cond delay="0"/>
                            </p:stCondLst>
                            <p:childTnLst>
                              <p:par>
                                <p:cTn id="29" presetID="9" presetClass="emph" presetSubtype="0" nodeType="clickEffect">
                                  <p:stCondLst>
                                    <p:cond delay="0"/>
                                  </p:stCondLst>
                                  <p:childTnLst>
                                    <p:set>
                                      <p:cBhvr>
                                        <p:cTn id="30" dur="indefinite"/>
                                        <p:tgtEl>
                                          <p:spTgt spid="26"/>
                                        </p:tgtEl>
                                        <p:attrNameLst>
                                          <p:attrName>style.opacity</p:attrName>
                                        </p:attrNameLst>
                                      </p:cBhvr>
                                      <p:to>
                                        <p:strVal val="0.5"/>
                                      </p:to>
                                    </p:set>
                                    <p:animEffect filter="image" prLst="opacity: 0.5">
                                      <p:cBhvr rctx="IE">
                                        <p:cTn id="31" dur="indefinite"/>
                                        <p:tgtEl>
                                          <p:spTgt spid="26"/>
                                        </p:tgtEl>
                                      </p:cBhvr>
                                    </p:animEffect>
                                  </p:childTnLst>
                                  <p:subTnLst>
                                    <p:audio>
                                      <p:cMediaNode>
                                        <p:cTn display="0" masterRel="sameClick">
                                          <p:stCondLst>
                                            <p:cond evt="begin" delay="0">
                                              <p:tn val="29"/>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26"/>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00"/>
        <p:cNvGrpSpPr/>
        <p:nvPr/>
      </p:nvGrpSpPr>
      <p:grpSpPr>
        <a:xfrm>
          <a:off x="0" y="0"/>
          <a:ext cx="0" cy="0"/>
          <a:chOff x="0" y="0"/>
          <a:chExt cx="0" cy="0"/>
        </a:xfrm>
      </p:grpSpPr>
      <p:sp>
        <p:nvSpPr>
          <p:cNvPr id="4" name="TextBox 3">
            <a:extLst>
              <a:ext uri="{FF2B5EF4-FFF2-40B4-BE49-F238E27FC236}">
                <a16:creationId xmlns:a16="http://schemas.microsoft.com/office/drawing/2014/main" id="{D61805FE-F4B8-89FA-B008-9FB0A4F1061C}"/>
              </a:ext>
            </a:extLst>
          </p:cNvPr>
          <p:cNvSpPr txBox="1"/>
          <p:nvPr/>
        </p:nvSpPr>
        <p:spPr>
          <a:xfrm>
            <a:off x="1534160" y="1589692"/>
            <a:ext cx="8940800" cy="1473801"/>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1000"/>
              </a:spcAft>
              <a:buClr>
                <a:srgbClr val="000000"/>
              </a:buClr>
              <a:buSzTx/>
              <a:buFont typeface="Arial"/>
              <a:buNone/>
              <a:tabLst/>
              <a:defRPr/>
            </a:pPr>
            <a:r>
              <a:rPr kumimoji="0" lang="vi-VN" sz="32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Qua bài học hôm nay, em biết thêm được điều gì?</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04"/>
        <p:cNvGrpSpPr/>
        <p:nvPr/>
      </p:nvGrpSpPr>
      <p:grpSpPr>
        <a:xfrm>
          <a:off x="0" y="0"/>
          <a:ext cx="0" cy="0"/>
          <a:chOff x="0" y="0"/>
          <a:chExt cx="0" cy="0"/>
        </a:xfrm>
      </p:grpSpPr>
      <p:pic>
        <p:nvPicPr>
          <p:cNvPr id="2" name="Google Shape;192;p6">
            <a:hlinkClick r:id="rId4"/>
            <a:extLst>
              <a:ext uri="{FF2B5EF4-FFF2-40B4-BE49-F238E27FC236}">
                <a16:creationId xmlns:a16="http://schemas.microsoft.com/office/drawing/2014/main" id="{C7E109E0-F946-9D7D-F02F-260473E9129C}"/>
              </a:ext>
            </a:extLst>
          </p:cNvPr>
          <p:cNvPicPr preferRelativeResize="0"/>
          <p:nvPr/>
        </p:nvPicPr>
        <p:blipFill rotWithShape="1">
          <a:blip r:embed="rId5">
            <a:alphaModFix/>
          </a:blip>
          <a:srcRect/>
          <a:stretch/>
        </p:blipFill>
        <p:spPr>
          <a:xfrm>
            <a:off x="4662693" y="2657109"/>
            <a:ext cx="2866614" cy="187996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11"/>
        <p:cNvGrpSpPr/>
        <p:nvPr/>
      </p:nvGrpSpPr>
      <p:grpSpPr>
        <a:xfrm>
          <a:off x="0" y="0"/>
          <a:ext cx="0" cy="0"/>
          <a:chOff x="0" y="0"/>
          <a:chExt cx="0" cy="0"/>
        </a:xfrm>
      </p:grpSpPr>
      <p:grpSp>
        <p:nvGrpSpPr>
          <p:cNvPr id="2" name="Google Shape;2813;p56">
            <a:extLst>
              <a:ext uri="{FF2B5EF4-FFF2-40B4-BE49-F238E27FC236}">
                <a16:creationId xmlns:a16="http://schemas.microsoft.com/office/drawing/2014/main" id="{E69692BD-BC2E-8764-1FB9-E2B67904CC66}"/>
              </a:ext>
            </a:extLst>
          </p:cNvPr>
          <p:cNvGrpSpPr/>
          <p:nvPr/>
        </p:nvGrpSpPr>
        <p:grpSpPr>
          <a:xfrm>
            <a:off x="2507249" y="1926055"/>
            <a:ext cx="3142799" cy="1746026"/>
            <a:chOff x="2475929" y="1409100"/>
            <a:chExt cx="4192200" cy="2329036"/>
          </a:xfrm>
          <a:solidFill>
            <a:schemeClr val="accent2"/>
          </a:solidFill>
        </p:grpSpPr>
        <p:grpSp>
          <p:nvGrpSpPr>
            <p:cNvPr id="3" name="Google Shape;2814;p56">
              <a:extLst>
                <a:ext uri="{FF2B5EF4-FFF2-40B4-BE49-F238E27FC236}">
                  <a16:creationId xmlns:a16="http://schemas.microsoft.com/office/drawing/2014/main" id="{048B393E-0D61-67A3-ADC7-EE9D1ED0BF06}"/>
                </a:ext>
              </a:extLst>
            </p:cNvPr>
            <p:cNvGrpSpPr/>
            <p:nvPr/>
          </p:nvGrpSpPr>
          <p:grpSpPr>
            <a:xfrm>
              <a:off x="2475929" y="1409100"/>
              <a:ext cx="4192200" cy="2329036"/>
              <a:chOff x="2475929" y="1409100"/>
              <a:chExt cx="4192200" cy="2329036"/>
            </a:xfrm>
            <a:grpFill/>
          </p:grpSpPr>
          <p:sp>
            <p:nvSpPr>
              <p:cNvPr id="5" name="Google Shape;2815;p56">
                <a:extLst>
                  <a:ext uri="{FF2B5EF4-FFF2-40B4-BE49-F238E27FC236}">
                    <a16:creationId xmlns:a16="http://schemas.microsoft.com/office/drawing/2014/main" id="{589BA6D3-58CD-4488-0E38-241396A859D2}"/>
                  </a:ext>
                </a:extLst>
              </p:cNvPr>
              <p:cNvSpPr/>
              <p:nvPr/>
            </p:nvSpPr>
            <p:spPr>
              <a:xfrm>
                <a:off x="2475929" y="3556636"/>
                <a:ext cx="4192200" cy="181500"/>
              </a:xfrm>
              <a:prstGeom prst="roundRect">
                <a:avLst>
                  <a:gd name="adj" fmla="val 24076"/>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 name="Google Shape;2816;p56">
                <a:extLst>
                  <a:ext uri="{FF2B5EF4-FFF2-40B4-BE49-F238E27FC236}">
                    <a16:creationId xmlns:a16="http://schemas.microsoft.com/office/drawing/2014/main" id="{B65DD50C-70E0-7EDB-24FA-941214C9FFD6}"/>
                  </a:ext>
                </a:extLst>
              </p:cNvPr>
              <p:cNvSpPr/>
              <p:nvPr/>
            </p:nvSpPr>
            <p:spPr>
              <a:xfrm>
                <a:off x="2769475" y="1409100"/>
                <a:ext cx="3605100" cy="2147700"/>
              </a:xfrm>
              <a:prstGeom prst="roundRect">
                <a:avLst>
                  <a:gd name="adj" fmla="val 6101"/>
                </a:avLst>
              </a:prstGeom>
              <a:solidFill>
                <a:schemeClr val="accent2">
                  <a:lumMod val="20000"/>
                  <a:lumOff val="80000"/>
                </a:scheme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7" name="Google Shape;2817;p56">
                <a:extLst>
                  <a:ext uri="{FF2B5EF4-FFF2-40B4-BE49-F238E27FC236}">
                    <a16:creationId xmlns:a16="http://schemas.microsoft.com/office/drawing/2014/main" id="{FB6A8CAD-52F1-BA2B-B14F-27C3962D8EE3}"/>
                  </a:ext>
                </a:extLst>
              </p:cNvPr>
              <p:cNvSpPr/>
              <p:nvPr/>
            </p:nvSpPr>
            <p:spPr>
              <a:xfrm>
                <a:off x="4208075" y="3556625"/>
                <a:ext cx="727800" cy="80100"/>
              </a:xfrm>
              <a:prstGeom prst="roundRect">
                <a:avLst>
                  <a:gd name="adj" fmla="val 50000"/>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4" name="Google Shape;2818;p56">
              <a:extLst>
                <a:ext uri="{FF2B5EF4-FFF2-40B4-BE49-F238E27FC236}">
                  <a16:creationId xmlns:a16="http://schemas.microsoft.com/office/drawing/2014/main" id="{2514CB88-3925-82C9-D82D-B1ACE5295585}"/>
                </a:ext>
              </a:extLst>
            </p:cNvPr>
            <p:cNvSpPr/>
            <p:nvPr/>
          </p:nvSpPr>
          <p:spPr>
            <a:xfrm>
              <a:off x="4540627" y="1472528"/>
              <a:ext cx="62700" cy="62700"/>
            </a:xfrm>
            <a:prstGeom prst="ellipse">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8" name="Google Shape;2813;p56">
            <a:extLst>
              <a:ext uri="{FF2B5EF4-FFF2-40B4-BE49-F238E27FC236}">
                <a16:creationId xmlns:a16="http://schemas.microsoft.com/office/drawing/2014/main" id="{27ADE279-C5C1-7CC0-5017-7885514F0142}"/>
              </a:ext>
            </a:extLst>
          </p:cNvPr>
          <p:cNvGrpSpPr/>
          <p:nvPr/>
        </p:nvGrpSpPr>
        <p:grpSpPr>
          <a:xfrm>
            <a:off x="6405832" y="1926055"/>
            <a:ext cx="3142799" cy="1746026"/>
            <a:chOff x="2475929" y="1409100"/>
            <a:chExt cx="4192200" cy="2329036"/>
          </a:xfrm>
          <a:solidFill>
            <a:schemeClr val="accent2"/>
          </a:solidFill>
        </p:grpSpPr>
        <p:grpSp>
          <p:nvGrpSpPr>
            <p:cNvPr id="9" name="Google Shape;2814;p56">
              <a:extLst>
                <a:ext uri="{FF2B5EF4-FFF2-40B4-BE49-F238E27FC236}">
                  <a16:creationId xmlns:a16="http://schemas.microsoft.com/office/drawing/2014/main" id="{A269A6B1-B4A6-6610-A88B-5D216F3DBBDC}"/>
                </a:ext>
              </a:extLst>
            </p:cNvPr>
            <p:cNvGrpSpPr/>
            <p:nvPr/>
          </p:nvGrpSpPr>
          <p:grpSpPr>
            <a:xfrm>
              <a:off x="2475929" y="1409100"/>
              <a:ext cx="4192200" cy="2329036"/>
              <a:chOff x="2475929" y="1409100"/>
              <a:chExt cx="4192200" cy="2329036"/>
            </a:xfrm>
            <a:grpFill/>
          </p:grpSpPr>
          <p:sp>
            <p:nvSpPr>
              <p:cNvPr id="11" name="Google Shape;2815;p56">
                <a:extLst>
                  <a:ext uri="{FF2B5EF4-FFF2-40B4-BE49-F238E27FC236}">
                    <a16:creationId xmlns:a16="http://schemas.microsoft.com/office/drawing/2014/main" id="{3B511914-1266-F264-819F-B468EB2ABDC3}"/>
                  </a:ext>
                </a:extLst>
              </p:cNvPr>
              <p:cNvSpPr/>
              <p:nvPr/>
            </p:nvSpPr>
            <p:spPr>
              <a:xfrm>
                <a:off x="2475929" y="3556636"/>
                <a:ext cx="4192200" cy="181500"/>
              </a:xfrm>
              <a:prstGeom prst="roundRect">
                <a:avLst>
                  <a:gd name="adj" fmla="val 24076"/>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 name="Google Shape;2816;p56">
                <a:extLst>
                  <a:ext uri="{FF2B5EF4-FFF2-40B4-BE49-F238E27FC236}">
                    <a16:creationId xmlns:a16="http://schemas.microsoft.com/office/drawing/2014/main" id="{ED4E6027-345B-9D64-FD71-BFD717CCB28E}"/>
                  </a:ext>
                </a:extLst>
              </p:cNvPr>
              <p:cNvSpPr/>
              <p:nvPr/>
            </p:nvSpPr>
            <p:spPr>
              <a:xfrm>
                <a:off x="2769475" y="1409100"/>
                <a:ext cx="3605100" cy="2147700"/>
              </a:xfrm>
              <a:prstGeom prst="roundRect">
                <a:avLst>
                  <a:gd name="adj" fmla="val 6101"/>
                </a:avLst>
              </a:prstGeom>
              <a:solidFill>
                <a:schemeClr val="accent2">
                  <a:lumMod val="20000"/>
                  <a:lumOff val="80000"/>
                </a:scheme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3" name="Google Shape;2817;p56">
                <a:extLst>
                  <a:ext uri="{FF2B5EF4-FFF2-40B4-BE49-F238E27FC236}">
                    <a16:creationId xmlns:a16="http://schemas.microsoft.com/office/drawing/2014/main" id="{CA0A627C-6500-356C-4872-6FAE6EEA4950}"/>
                  </a:ext>
                </a:extLst>
              </p:cNvPr>
              <p:cNvSpPr/>
              <p:nvPr/>
            </p:nvSpPr>
            <p:spPr>
              <a:xfrm>
                <a:off x="4208075" y="3556625"/>
                <a:ext cx="727800" cy="80100"/>
              </a:xfrm>
              <a:prstGeom prst="roundRect">
                <a:avLst>
                  <a:gd name="adj" fmla="val 50000"/>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0" name="Google Shape;2818;p56">
              <a:extLst>
                <a:ext uri="{FF2B5EF4-FFF2-40B4-BE49-F238E27FC236}">
                  <a16:creationId xmlns:a16="http://schemas.microsoft.com/office/drawing/2014/main" id="{DA095A6C-F066-C53B-3125-2CF0CCB4EA88}"/>
                </a:ext>
              </a:extLst>
            </p:cNvPr>
            <p:cNvSpPr/>
            <p:nvPr/>
          </p:nvSpPr>
          <p:spPr>
            <a:xfrm>
              <a:off x="4540627" y="1472528"/>
              <a:ext cx="62700" cy="62700"/>
            </a:xfrm>
            <a:prstGeom prst="ellipse">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4" name="TextBox 13">
            <a:extLst>
              <a:ext uri="{FF2B5EF4-FFF2-40B4-BE49-F238E27FC236}">
                <a16:creationId xmlns:a16="http://schemas.microsoft.com/office/drawing/2014/main" id="{3F856922-F7CD-DBB1-8360-98888FC6C773}"/>
              </a:ext>
            </a:extLst>
          </p:cNvPr>
          <p:cNvSpPr txBox="1"/>
          <p:nvPr/>
        </p:nvSpPr>
        <p:spPr>
          <a:xfrm>
            <a:off x="2930637" y="2092863"/>
            <a:ext cx="2295940" cy="95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rPr>
              <a:t>Ôn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a:sym typeface="Arial"/>
              </a:rPr>
              <a:t>tập</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a:sym typeface="Arial"/>
              </a:rPr>
              <a:t>kiến</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a:sym typeface="Arial"/>
              </a:rPr>
              <a:t>thức</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a:sym typeface="Arial"/>
              </a:rPr>
              <a:t>đã</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a:sym typeface="Arial"/>
              </a:rPr>
              <a:t>học</a:t>
            </a:r>
            <a:endPar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endParaRPr>
          </a:p>
        </p:txBody>
      </p:sp>
      <p:sp>
        <p:nvSpPr>
          <p:cNvPr id="15" name="TextBox 14">
            <a:extLst>
              <a:ext uri="{FF2B5EF4-FFF2-40B4-BE49-F238E27FC236}">
                <a16:creationId xmlns:a16="http://schemas.microsoft.com/office/drawing/2014/main" id="{120C22F3-1D2F-D176-A30B-05C34ECD1318}"/>
              </a:ext>
            </a:extLst>
          </p:cNvPr>
          <p:cNvSpPr txBox="1"/>
          <p:nvPr/>
        </p:nvSpPr>
        <p:spPr>
          <a:xfrm>
            <a:off x="6852725" y="2067300"/>
            <a:ext cx="2295940" cy="95859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Hoàn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thành</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bài</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tập</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2000" b="0" i="0" u="none" strike="noStrike" kern="0" cap="none" spc="0" normalizeH="0" baseline="0" noProof="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trong</a:t>
            </a:r>
            <a:r>
              <a:rPr kumimoji="0" lang="en-US" sz="2000" b="0" i="0" u="none" strike="noStrike" kern="0" cap="none" spc="0" normalizeH="0" baseline="0" noProof="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vi-VN" sz="2000" b="0" i="0" u="none" strike="noStrike" kern="0" cap="none" spc="0" normalizeH="0" baseline="0" noProof="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V</a:t>
            </a:r>
            <a:r>
              <a:rPr kumimoji="0" lang="en-US" sz="2000" b="0" i="0" u="none" strike="noStrike" kern="0" cap="none" spc="0" normalizeH="0" baseline="0" noProof="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BT</a:t>
            </a:r>
            <a:endParaRPr kumimoji="0" lang="en-VN"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endParaRPr>
          </a:p>
        </p:txBody>
      </p:sp>
      <p:pic>
        <p:nvPicPr>
          <p:cNvPr id="16" name="Picture 15">
            <a:extLst>
              <a:ext uri="{FF2B5EF4-FFF2-40B4-BE49-F238E27FC236}">
                <a16:creationId xmlns:a16="http://schemas.microsoft.com/office/drawing/2014/main" id="{3EAC2217-DE0E-9730-2CDC-B02D6F57905E}"/>
              </a:ext>
            </a:extLst>
          </p:cNvPr>
          <p:cNvPicPr>
            <a:picLocks noChangeAspect="1"/>
          </p:cNvPicPr>
          <p:nvPr/>
        </p:nvPicPr>
        <p:blipFill>
          <a:blip r:embed="rId4"/>
          <a:stretch>
            <a:fillRect/>
          </a:stretch>
        </p:blipFill>
        <p:spPr>
          <a:xfrm>
            <a:off x="3615060" y="3151954"/>
            <a:ext cx="932769" cy="932769"/>
          </a:xfrm>
          <a:prstGeom prst="rect">
            <a:avLst/>
          </a:prstGeom>
        </p:spPr>
      </p:pic>
      <p:pic>
        <p:nvPicPr>
          <p:cNvPr id="17" name="Picture 16">
            <a:extLst>
              <a:ext uri="{FF2B5EF4-FFF2-40B4-BE49-F238E27FC236}">
                <a16:creationId xmlns:a16="http://schemas.microsoft.com/office/drawing/2014/main" id="{BC15673D-FC98-7274-A138-1139896D38BD}"/>
              </a:ext>
            </a:extLst>
          </p:cNvPr>
          <p:cNvPicPr>
            <a:picLocks noChangeAspect="1"/>
          </p:cNvPicPr>
          <p:nvPr/>
        </p:nvPicPr>
        <p:blipFill>
          <a:blip r:embed="rId4"/>
          <a:stretch>
            <a:fillRect/>
          </a:stretch>
        </p:blipFill>
        <p:spPr>
          <a:xfrm>
            <a:off x="7534310" y="3099645"/>
            <a:ext cx="932769" cy="932769"/>
          </a:xfrm>
          <a:prstGeom prst="rect">
            <a:avLst/>
          </a:prstGeom>
        </p:spPr>
      </p:pic>
      <p:grpSp>
        <p:nvGrpSpPr>
          <p:cNvPr id="18" name="Google Shape;2813;p56">
            <a:extLst>
              <a:ext uri="{FF2B5EF4-FFF2-40B4-BE49-F238E27FC236}">
                <a16:creationId xmlns:a16="http://schemas.microsoft.com/office/drawing/2014/main" id="{810F42FC-79D7-1029-E0CC-F4A535131F09}"/>
              </a:ext>
            </a:extLst>
          </p:cNvPr>
          <p:cNvGrpSpPr/>
          <p:nvPr/>
        </p:nvGrpSpPr>
        <p:grpSpPr>
          <a:xfrm>
            <a:off x="3967889" y="4156572"/>
            <a:ext cx="4499190" cy="2091827"/>
            <a:chOff x="2475929" y="1409100"/>
            <a:chExt cx="4192200" cy="2329036"/>
          </a:xfrm>
          <a:solidFill>
            <a:schemeClr val="accent2"/>
          </a:solidFill>
        </p:grpSpPr>
        <p:grpSp>
          <p:nvGrpSpPr>
            <p:cNvPr id="19" name="Google Shape;2814;p56">
              <a:extLst>
                <a:ext uri="{FF2B5EF4-FFF2-40B4-BE49-F238E27FC236}">
                  <a16:creationId xmlns:a16="http://schemas.microsoft.com/office/drawing/2014/main" id="{804F7702-D1B0-B25E-1A8A-E1071C143D66}"/>
                </a:ext>
              </a:extLst>
            </p:cNvPr>
            <p:cNvGrpSpPr/>
            <p:nvPr/>
          </p:nvGrpSpPr>
          <p:grpSpPr>
            <a:xfrm>
              <a:off x="2475929" y="1409100"/>
              <a:ext cx="4192200" cy="2329036"/>
              <a:chOff x="2475929" y="1409100"/>
              <a:chExt cx="4192200" cy="2329036"/>
            </a:xfrm>
            <a:grpFill/>
          </p:grpSpPr>
          <p:sp>
            <p:nvSpPr>
              <p:cNvPr id="21" name="Google Shape;2815;p56">
                <a:extLst>
                  <a:ext uri="{FF2B5EF4-FFF2-40B4-BE49-F238E27FC236}">
                    <a16:creationId xmlns:a16="http://schemas.microsoft.com/office/drawing/2014/main" id="{3B4E7149-D0C7-C536-53AE-2DFEDC964FBA}"/>
                  </a:ext>
                </a:extLst>
              </p:cNvPr>
              <p:cNvSpPr/>
              <p:nvPr/>
            </p:nvSpPr>
            <p:spPr>
              <a:xfrm>
                <a:off x="2475929" y="3556636"/>
                <a:ext cx="4192200" cy="181500"/>
              </a:xfrm>
              <a:prstGeom prst="roundRect">
                <a:avLst>
                  <a:gd name="adj" fmla="val 24076"/>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2816;p56">
                <a:extLst>
                  <a:ext uri="{FF2B5EF4-FFF2-40B4-BE49-F238E27FC236}">
                    <a16:creationId xmlns:a16="http://schemas.microsoft.com/office/drawing/2014/main" id="{3F4BA2A6-8B1D-9106-892B-21D67F2AD90F}"/>
                  </a:ext>
                </a:extLst>
              </p:cNvPr>
              <p:cNvSpPr/>
              <p:nvPr/>
            </p:nvSpPr>
            <p:spPr>
              <a:xfrm>
                <a:off x="2769475" y="1409100"/>
                <a:ext cx="3605100" cy="2147700"/>
              </a:xfrm>
              <a:prstGeom prst="roundRect">
                <a:avLst>
                  <a:gd name="adj" fmla="val 6101"/>
                </a:avLst>
              </a:prstGeom>
              <a:solidFill>
                <a:schemeClr val="accent2">
                  <a:lumMod val="20000"/>
                  <a:lumOff val="80000"/>
                </a:scheme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3" name="Google Shape;2817;p56">
                <a:extLst>
                  <a:ext uri="{FF2B5EF4-FFF2-40B4-BE49-F238E27FC236}">
                    <a16:creationId xmlns:a16="http://schemas.microsoft.com/office/drawing/2014/main" id="{F2E92673-6BAF-8323-8381-8865534F31BD}"/>
                  </a:ext>
                </a:extLst>
              </p:cNvPr>
              <p:cNvSpPr/>
              <p:nvPr/>
            </p:nvSpPr>
            <p:spPr>
              <a:xfrm>
                <a:off x="4208075" y="3556625"/>
                <a:ext cx="727800" cy="80100"/>
              </a:xfrm>
              <a:prstGeom prst="roundRect">
                <a:avLst>
                  <a:gd name="adj" fmla="val 50000"/>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20" name="Google Shape;2818;p56">
              <a:extLst>
                <a:ext uri="{FF2B5EF4-FFF2-40B4-BE49-F238E27FC236}">
                  <a16:creationId xmlns:a16="http://schemas.microsoft.com/office/drawing/2014/main" id="{4C28A039-D48D-1F88-169D-E765A1A8535C}"/>
                </a:ext>
              </a:extLst>
            </p:cNvPr>
            <p:cNvSpPr/>
            <p:nvPr/>
          </p:nvSpPr>
          <p:spPr>
            <a:xfrm>
              <a:off x="4540627" y="1472528"/>
              <a:ext cx="62700" cy="62700"/>
            </a:xfrm>
            <a:prstGeom prst="ellipse">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pic>
        <p:nvPicPr>
          <p:cNvPr id="24" name="Picture 23">
            <a:extLst>
              <a:ext uri="{FF2B5EF4-FFF2-40B4-BE49-F238E27FC236}">
                <a16:creationId xmlns:a16="http://schemas.microsoft.com/office/drawing/2014/main" id="{834261B0-F262-5A22-90B1-12810B928848}"/>
              </a:ext>
            </a:extLst>
          </p:cNvPr>
          <p:cNvPicPr>
            <a:picLocks noChangeAspect="1"/>
          </p:cNvPicPr>
          <p:nvPr/>
        </p:nvPicPr>
        <p:blipFill>
          <a:blip r:embed="rId4"/>
          <a:stretch>
            <a:fillRect/>
          </a:stretch>
        </p:blipFill>
        <p:spPr>
          <a:xfrm>
            <a:off x="5657136" y="5533944"/>
            <a:ext cx="932769" cy="932769"/>
          </a:xfrm>
          <a:prstGeom prst="rect">
            <a:avLst/>
          </a:prstGeom>
        </p:spPr>
      </p:pic>
      <p:sp>
        <p:nvSpPr>
          <p:cNvPr id="32" name="TextBox 31">
            <a:extLst>
              <a:ext uri="{FF2B5EF4-FFF2-40B4-BE49-F238E27FC236}">
                <a16:creationId xmlns:a16="http://schemas.microsoft.com/office/drawing/2014/main" id="{254A39B7-C5AA-6AB1-02D0-AEC7B9815E74}"/>
              </a:ext>
            </a:extLst>
          </p:cNvPr>
          <p:cNvSpPr txBox="1"/>
          <p:nvPr/>
        </p:nvSpPr>
        <p:spPr>
          <a:xfrm>
            <a:off x="4351415" y="4396037"/>
            <a:ext cx="3800613" cy="955774"/>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rPr>
              <a:t>Đọc và chuẩn bị trước</a:t>
            </a:r>
            <a:endPar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endParaRPr>
          </a:p>
          <a:p>
            <a:pPr lvl="0" algn="ctr">
              <a:lnSpc>
                <a:spcPct val="150000"/>
              </a:lnSpc>
              <a:buClr>
                <a:srgbClr val="000000"/>
              </a:buClr>
              <a:defRPr/>
            </a:pPr>
            <a:r>
              <a:rPr lang="vi-VN" sz="2000" b="1" kern="0" dirty="0">
                <a:solidFill>
                  <a:srgbClr val="000000"/>
                </a:solidFill>
                <a:latin typeface="UTM Avo" panose="02040603050506020204" pitchFamily="18" charset="0"/>
                <a:ea typeface="Calibri" panose="020F0502020204030204" pitchFamily="34" charset="0"/>
                <a:cs typeface="Arial"/>
                <a:sym typeface="Arial"/>
              </a:rPr>
              <a:t>Bài 44: Thương có chữ số 0</a:t>
            </a:r>
            <a:endParaRPr kumimoji="0" lang="vi-VN" sz="20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dissolve">
                                      <p:cBhvr>
                                        <p:cTn id="10" dur="500"/>
                                        <p:tgtEl>
                                          <p:spTgt spid="16"/>
                                        </p:tgtEl>
                                      </p:cBhvr>
                                    </p:animEffect>
                                  </p:childTnLst>
                                </p:cTn>
                              </p:par>
                              <p:par>
                                <p:cTn id="11" presetID="9"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par>
                                <p:cTn id="14" presetID="9"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dissolve">
                                      <p:cBhvr>
                                        <p:cTn id="16" dur="500"/>
                                        <p:tgtEl>
                                          <p:spTgt spid="17"/>
                                        </p:tgtEl>
                                      </p:cBhvr>
                                    </p:animEffect>
                                  </p:childTnLst>
                                </p:cTn>
                              </p:par>
                              <p:par>
                                <p:cTn id="17" presetID="9"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dissolve">
                                      <p:cBhvr>
                                        <p:cTn id="19" dur="500"/>
                                        <p:tgtEl>
                                          <p:spTgt spid="18"/>
                                        </p:tgtEl>
                                      </p:cBhvr>
                                    </p:animEffect>
                                  </p:childTnLst>
                                </p:cTn>
                              </p:par>
                              <p:par>
                                <p:cTn id="20" presetID="9" presetClass="entr" presetSubtype="0"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dissolv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linds(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linds(horizontal)">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blinds(horizontal)">
                                      <p:cBhvr>
                                        <p:cTn id="3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3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7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23</TotalTime>
  <Words>734</Words>
  <Application>Microsoft Office PowerPoint</Application>
  <PresentationFormat>Widescreen</PresentationFormat>
  <Paragraphs>127</Paragraphs>
  <Slides>20</Slides>
  <Notes>15</Notes>
  <HiddenSlides>0</HiddenSlides>
  <MMClips>0</MMClips>
  <ScaleCrop>false</ScaleCrop>
  <HeadingPairs>
    <vt:vector size="6" baseType="variant">
      <vt:variant>
        <vt:lpstr>Fonts Used</vt:lpstr>
      </vt:variant>
      <vt:variant>
        <vt:i4>5</vt:i4>
      </vt:variant>
      <vt:variant>
        <vt:lpstr>Theme</vt:lpstr>
      </vt:variant>
      <vt:variant>
        <vt:i4>6</vt:i4>
      </vt:variant>
      <vt:variant>
        <vt:lpstr>Slide Titles</vt:lpstr>
      </vt:variant>
      <vt:variant>
        <vt:i4>20</vt:i4>
      </vt:variant>
    </vt:vector>
  </HeadingPairs>
  <TitlesOfParts>
    <vt:vector size="31" baseType="lpstr">
      <vt:lpstr>UTM Avo</vt:lpstr>
      <vt:lpstr>Arial</vt:lpstr>
      <vt:lpstr>Calibri</vt:lpstr>
      <vt:lpstr>Cambria Math</vt:lpstr>
      <vt:lpstr>Calibri Light</vt:lpstr>
      <vt:lpstr>Office Theme</vt:lpstr>
      <vt:lpstr>3_Office Theme</vt:lpstr>
      <vt:lpstr>6_Office Theme</vt:lpstr>
      <vt:lpstr>7_Office Theme</vt:lpstr>
      <vt:lpstr>8_Office Theme</vt:lpstr>
      <vt:lpstr>10_Office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9Slide.vn</dc:title>
  <dc:subject>9Slide.vn</dc:subject>
  <dc:creator>Monkey</dc:creator>
  <dc:description>9Slide.vn</dc:description>
  <cp:lastModifiedBy>admin</cp:lastModifiedBy>
  <cp:revision>13</cp:revision>
  <dcterms:created xsi:type="dcterms:W3CDTF">2023-10-30T08:44:37Z</dcterms:created>
  <dcterms:modified xsi:type="dcterms:W3CDTF">2023-11-01T07:30:42Z</dcterms:modified>
  <cp:category>9Slide.vn</cp:category>
</cp:coreProperties>
</file>