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08" r:id="rId2"/>
    <p:sldMasterId id="2147483720" r:id="rId3"/>
    <p:sldMasterId id="2147483732" r:id="rId4"/>
    <p:sldMasterId id="2147483768" r:id="rId5"/>
    <p:sldMasterId id="2147483780" r:id="rId6"/>
  </p:sldMasterIdLst>
  <p:notesMasterIdLst>
    <p:notesMasterId r:id="rId26"/>
  </p:notesMasterIdLst>
  <p:sldIdLst>
    <p:sldId id="346" r:id="rId7"/>
    <p:sldId id="347" r:id="rId8"/>
    <p:sldId id="348" r:id="rId9"/>
    <p:sldId id="349" r:id="rId10"/>
    <p:sldId id="351" r:id="rId11"/>
    <p:sldId id="352" r:id="rId12"/>
    <p:sldId id="353" r:id="rId13"/>
    <p:sldId id="278" r:id="rId14"/>
    <p:sldId id="277" r:id="rId15"/>
    <p:sldId id="276" r:id="rId16"/>
    <p:sldId id="279" r:id="rId17"/>
    <p:sldId id="280" r:id="rId18"/>
    <p:sldId id="281" r:id="rId19"/>
    <p:sldId id="282" r:id="rId20"/>
    <p:sldId id="336" r:id="rId21"/>
    <p:sldId id="264" r:id="rId22"/>
    <p:sldId id="265" r:id="rId23"/>
    <p:sldId id="266" r:id="rId24"/>
    <p:sldId id="275"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Cambria Math" panose="02040503050406030204" pitchFamily="18" charset="0"/>
      <p:regular r:id="rId33"/>
    </p:embeddedFont>
    <p:embeddedFont>
      <p:font typeface="UTM Avo" panose="02040603050506020204" pitchFamily="18" charset="0"/>
      <p:regular r:id="rId34"/>
      <p:bold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9" autoAdjust="0"/>
    <p:restoredTop sz="95149" autoAdjust="0"/>
  </p:normalViewPr>
  <p:slideViewPr>
    <p:cSldViewPr>
      <p:cViewPr varScale="1">
        <p:scale>
          <a:sx n="109" d="100"/>
          <a:sy n="109" d="100"/>
        </p:scale>
        <p:origin x="618"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font" Target="fonts/font8.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6.fntdata"/><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D369B4-BC58-40B6-8988-86EE9EF62853}" type="datetimeFigureOut">
              <a:rPr lang="en-US" smtClean="0"/>
              <a:t>10/31/2023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C39B7-58C1-4F3C-8C92-77340BBA88C1}" type="slidenum">
              <a:rPr lang="en-US" smtClean="0"/>
              <a:t>‹#›</a:t>
            </a:fld>
            <a:endParaRPr lang="en-US"/>
          </a:p>
        </p:txBody>
      </p:sp>
    </p:spTree>
    <p:extLst>
      <p:ext uri="{BB962C8B-B14F-4D97-AF65-F5344CB8AC3E}">
        <p14:creationId xmlns:p14="http://schemas.microsoft.com/office/powerpoint/2010/main" val="2510920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9002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
            </a:r>
            <a:r>
              <a:rPr lang="en-VN" dirty="0"/>
              <a:t>ấm vào từng </a:t>
            </a:r>
            <a:r>
              <a:rPr lang="en-US" dirty="0" err="1"/>
              <a:t>chú</a:t>
            </a:r>
            <a:r>
              <a:rPr lang="en-US" dirty="0"/>
              <a:t> </a:t>
            </a:r>
            <a:r>
              <a:rPr lang="en-VN" dirty="0"/>
              <a:t>khủng long </a:t>
            </a:r>
            <a:r>
              <a:rPr lang="en-US" dirty="0"/>
              <a:t>con </a:t>
            </a:r>
            <a:r>
              <a:rPr lang="en-VN" dirty="0"/>
              <a:t>để đến câu hỏi và tìm trứng. Nếu thấy trứng thì bấm vào trứng để trứng lăn về tổ của khủng long tím.</a:t>
            </a:r>
          </a:p>
          <a:p>
            <a:r>
              <a:rPr lang="en-VN" dirty="0"/>
              <a:t>Bấm vào hoa để đến trang </a:t>
            </a:r>
            <a:r>
              <a:rPr lang="en-US" dirty="0" err="1"/>
              <a:t>củng</a:t>
            </a:r>
            <a:r>
              <a:rPr lang="en-US" dirty="0"/>
              <a:t> </a:t>
            </a:r>
            <a:r>
              <a:rPr lang="en-US" dirty="0" err="1"/>
              <a:t>cố</a:t>
            </a:r>
            <a:r>
              <a:rPr lang="en-US" dirty="0"/>
              <a:t>, </a:t>
            </a:r>
            <a:r>
              <a:rPr lang="en-US" dirty="0" err="1"/>
              <a:t>dặn</a:t>
            </a:r>
            <a:r>
              <a:rPr lang="en-US" dirty="0"/>
              <a:t> </a:t>
            </a:r>
            <a:r>
              <a:rPr lang="en-US" dirty="0" err="1"/>
              <a:t>dò</a:t>
            </a:r>
            <a:r>
              <a:rPr lang="en-VN" dirty="0"/>
              <a:t>.</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D6DE4BB6-55CF-0242-83F3-B88B8C892023}"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9</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48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hoa trên góc để quay về trò chơi. </a:t>
            </a:r>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D6DE4BB6-55CF-0242-83F3-B88B8C892023}"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10</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192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hoa trên góc để quay về trò chơi. </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D6DE4BB6-55CF-0242-83F3-B88B8C892023}"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11</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40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hoa trên góc để quay về trò chơi. </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D6DE4BB6-55CF-0242-83F3-B88B8C892023}"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12</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796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hoa trên góc để quay về trò chơi. </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D6DE4BB6-55CF-0242-83F3-B88B8C892023}"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13</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578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hoa trên góc để quay về trò chơi. </a:t>
            </a:r>
          </a:p>
          <a:p>
            <a:endParaRPr lang="en-VN" dirty="0"/>
          </a:p>
        </p:txBody>
      </p:sp>
      <p:sp>
        <p:nvSpPr>
          <p:cNvPr id="4" name="Slide Number Placeholder 3"/>
          <p:cNvSpPr>
            <a:spLocks noGrp="1"/>
          </p:cNvSpPr>
          <p:nvPr>
            <p:ph type="sldNum" sz="quarter" idx="5"/>
          </p:nvPr>
        </p:nvSpPr>
        <p:spPr/>
        <p:txBody>
          <a:bodyPr/>
          <a:lstStyle/>
          <a:p>
            <a:pPr marL="0" marR="0" lvl="0" indent="0" algn="r" defTabSz="609539" rtl="0" eaLnBrk="1" fontAlgn="auto" latinLnBrk="0" hangingPunct="1">
              <a:lnSpc>
                <a:spcPct val="100000"/>
              </a:lnSpc>
              <a:spcBef>
                <a:spcPts val="0"/>
              </a:spcBef>
              <a:spcAft>
                <a:spcPts val="0"/>
              </a:spcAft>
              <a:buClrTx/>
              <a:buSzTx/>
              <a:buFontTx/>
              <a:buNone/>
              <a:tabLst/>
              <a:defRPr/>
            </a:pPr>
            <a:fld id="{D6DE4BB6-55CF-0242-83F3-B88B8C892023}"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39" rtl="0" eaLnBrk="1" fontAlgn="auto" latinLnBrk="0" hangingPunct="1">
                <a:lnSpc>
                  <a:spcPct val="100000"/>
                </a:lnSpc>
                <a:spcBef>
                  <a:spcPts val="0"/>
                </a:spcBef>
                <a:spcAft>
                  <a:spcPts val="0"/>
                </a:spcAft>
                <a:buClrTx/>
                <a:buSzTx/>
                <a:buFontTx/>
                <a:buNone/>
                <a:tabLst/>
                <a:defRPr/>
              </a:pPr>
              <a:t>14</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9274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9A97E-F892-478B-9338-EACEF9ED7E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E3F2FD-D9D3-43F7-BDAF-17D3E834BF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66C027-FDE3-4A60-8CA7-D7F7D6BB38A3}"/>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5" name="Footer Placeholder 4">
            <a:extLst>
              <a:ext uri="{FF2B5EF4-FFF2-40B4-BE49-F238E27FC236}">
                <a16:creationId xmlns:a16="http://schemas.microsoft.com/office/drawing/2014/main" id="{60CD752E-115C-4171-A0F8-433047123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D06B70-BC8C-4974-B547-1AD83BEFDB6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09243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F66D-FEF9-4B07-84B6-4A50AF88E7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B88524-BC97-472A-9EE5-0C9AA80DEBA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8192F-958D-4473-A7CF-2BCF44E0C6B5}"/>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5" name="Footer Placeholder 4">
            <a:extLst>
              <a:ext uri="{FF2B5EF4-FFF2-40B4-BE49-F238E27FC236}">
                <a16:creationId xmlns:a16="http://schemas.microsoft.com/office/drawing/2014/main" id="{AF8A2CD0-6D7C-4AD9-B7DD-61AD7EB134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19A80E-B051-4623-8427-7359FC71A4DD}"/>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709697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4AB9-FBA6-4997-A65B-B1DAAA46D6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05A5F9-7111-41DC-BBEA-742B2A8C48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74499D-FC9D-4682-848B-884157AEAE35}"/>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5" name="Footer Placeholder 4">
            <a:extLst>
              <a:ext uri="{FF2B5EF4-FFF2-40B4-BE49-F238E27FC236}">
                <a16:creationId xmlns:a16="http://schemas.microsoft.com/office/drawing/2014/main" id="{C6E57739-D7E0-47A8-9188-06C6C1A60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F7163-80E4-4D7F-9A57-6AF41BA22DE3}"/>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4108414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A10D9-6284-41EC-9F76-F143869ADB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63C64E-DB6A-4E50-859C-CF78CA75EBC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209C1A-DC19-4ABD-9955-762C14A58C5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2893D7-9B13-4CDB-A3EC-2395041D6E97}"/>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6" name="Footer Placeholder 5">
            <a:extLst>
              <a:ext uri="{FF2B5EF4-FFF2-40B4-BE49-F238E27FC236}">
                <a16:creationId xmlns:a16="http://schemas.microsoft.com/office/drawing/2014/main" id="{0B86447A-E3DB-48EB-B9ED-8EAB25733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BCAB00-E2CC-46C9-BB28-EA8AC505C3B3}"/>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3900690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9DC4-1BAD-4D00-9D88-3F7A6FA217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272C29-4E64-4E74-BC02-11AE693EF8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B9E4023-D4D3-4840-A634-A1D80140D6A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85F5E3-F223-4F75-B208-473FAC8B1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DF4DD93-C2A8-4F92-AA7D-B98A42BB03F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D66E05-2325-4C6C-84E5-74783F4A8233}"/>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8" name="Footer Placeholder 7">
            <a:extLst>
              <a:ext uri="{FF2B5EF4-FFF2-40B4-BE49-F238E27FC236}">
                <a16:creationId xmlns:a16="http://schemas.microsoft.com/office/drawing/2014/main" id="{3319356A-21BA-4842-9ACB-FED9DD777A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7232D1-9EB9-43A8-A2DD-8F280EDA8CCA}"/>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2368725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7B3F0-D52C-498A-B9D3-A09577019E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08B654-BCBC-4C8C-A20C-0FE6C0A2EC5B}"/>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4" name="Footer Placeholder 3">
            <a:extLst>
              <a:ext uri="{FF2B5EF4-FFF2-40B4-BE49-F238E27FC236}">
                <a16:creationId xmlns:a16="http://schemas.microsoft.com/office/drawing/2014/main" id="{9DCF1F01-88E8-41A3-ABAE-2688EB2C42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D90FC9-B4F4-4114-ADF4-380FF670C63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01167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A146DA-CD7D-4447-B573-76202C20F72B}"/>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3" name="Footer Placeholder 2">
            <a:extLst>
              <a:ext uri="{FF2B5EF4-FFF2-40B4-BE49-F238E27FC236}">
                <a16:creationId xmlns:a16="http://schemas.microsoft.com/office/drawing/2014/main" id="{B8547974-3675-427D-83D6-2C107399B9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34F78-4338-4491-B3B6-4064D8AA99C1}"/>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45993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0940-5A49-47C9-B10D-91F8D8A3D6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DC0598-491A-4C55-9AD5-598E93326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0D0CBC-4674-4850-B819-8C29CD3CA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767DC5A-AD66-400B-8AEF-A7F6A2F21329}"/>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6" name="Footer Placeholder 5">
            <a:extLst>
              <a:ext uri="{FF2B5EF4-FFF2-40B4-BE49-F238E27FC236}">
                <a16:creationId xmlns:a16="http://schemas.microsoft.com/office/drawing/2014/main" id="{C76EED3C-A424-4800-A987-39BBC9742F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22FBB-2834-48D3-905B-84DF9FCF813E}"/>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688741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160A-1CC4-4BEE-AC4A-C3623EB603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5D3074-C730-4DA6-B7D9-D253F1FD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BFD5A8-64F7-4DDF-B980-77331013B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29A59E-5B57-4D3B-A5EE-2D28C34FB5F5}"/>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6" name="Footer Placeholder 5">
            <a:extLst>
              <a:ext uri="{FF2B5EF4-FFF2-40B4-BE49-F238E27FC236}">
                <a16:creationId xmlns:a16="http://schemas.microsoft.com/office/drawing/2014/main" id="{77F3D83D-AB9B-49DA-9C1E-CCE3B264D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2D83F-2233-420E-B564-A82A7F48FEC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2933266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BD1D1-0E45-4BFC-BB50-29EA480815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0A5E0F-DB4F-4265-AF1B-471A8628BC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22B1B0-4E3C-4835-B6D5-D92958602FBD}"/>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5" name="Footer Placeholder 4">
            <a:extLst>
              <a:ext uri="{FF2B5EF4-FFF2-40B4-BE49-F238E27FC236}">
                <a16:creationId xmlns:a16="http://schemas.microsoft.com/office/drawing/2014/main" id="{B1E34C0B-4E05-41FD-B07C-702D7EA22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BD4EE-704D-4667-A7D4-39238971F90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396862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79A37-6AAA-46C9-B79E-3E7A701B9D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E429FE-CEB5-48B2-A1A4-62118B6233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EE68B-10BF-4592-8167-3D12DC3D47CF}"/>
              </a:ext>
            </a:extLst>
          </p:cNvPr>
          <p:cNvSpPr>
            <a:spLocks noGrp="1"/>
          </p:cNvSpPr>
          <p:nvPr>
            <p:ph type="dt" sz="half" idx="10"/>
          </p:nvPr>
        </p:nvSpPr>
        <p:spPr/>
        <p:txBody>
          <a:bodyPr/>
          <a:lstStyle/>
          <a:p>
            <a:fld id="{F0073955-ABA4-42BA-B881-E469DB466AA5}" type="datetimeFigureOut">
              <a:rPr lang="en-US" smtClean="0"/>
              <a:t>10/31/2023</a:t>
            </a:fld>
            <a:endParaRPr lang="en-US"/>
          </a:p>
        </p:txBody>
      </p:sp>
      <p:sp>
        <p:nvSpPr>
          <p:cNvPr id="5" name="Footer Placeholder 4">
            <a:extLst>
              <a:ext uri="{FF2B5EF4-FFF2-40B4-BE49-F238E27FC236}">
                <a16:creationId xmlns:a16="http://schemas.microsoft.com/office/drawing/2014/main" id="{30DDBA6E-625F-4D06-BA1B-51445108E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FD33E-1DDB-4D5B-B133-ED6C1E31B11A}"/>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326272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84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56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533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361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01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400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686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058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628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6205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476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5019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727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5419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481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738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283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546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986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641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150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380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8833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351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1154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449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16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060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4028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1109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6478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836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630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3320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3501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6122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778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4174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3849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0045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9459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176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62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454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27386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52715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05825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55034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35109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0451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05633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4229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57531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19344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547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E88BEF1C-8FDC-4DFB-BAD1-314DAB15639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67B1A338-2C23-4405-AED8-72ECF38C6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C5E326-9B3A-4C94-A858-7136D4E120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948782-82D7-4FC7-A801-3876FCA2CD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73955-ABA4-42BA-B881-E469DB466AA5}" type="datetimeFigureOut">
              <a:rPr lang="en-US" smtClean="0"/>
              <a:t>10/31/2023</a:t>
            </a:fld>
            <a:endParaRPr lang="en-US"/>
          </a:p>
        </p:txBody>
      </p:sp>
      <p:sp>
        <p:nvSpPr>
          <p:cNvPr id="5" name="Footer Placeholder 4">
            <a:extLst>
              <a:ext uri="{FF2B5EF4-FFF2-40B4-BE49-F238E27FC236}">
                <a16:creationId xmlns:a16="http://schemas.microsoft.com/office/drawing/2014/main" id="{8B82B7CB-CEE7-4AD1-ABE4-0A2B4297A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0ED412-A6B0-4C9D-8D8B-6022EC65D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A09BD9-4470-4134-995D-CD34192D0B3E}" type="slidenum">
              <a:rPr lang="en-US" smtClean="0"/>
              <a:t>‹#›</a:t>
            </a:fld>
            <a:endParaRPr lang="en-US"/>
          </a:p>
        </p:txBody>
      </p:sp>
    </p:spTree>
    <p:extLst>
      <p:ext uri="{BB962C8B-B14F-4D97-AF65-F5344CB8AC3E}">
        <p14:creationId xmlns:p14="http://schemas.microsoft.com/office/powerpoint/2010/main" val="2953370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2" name="9Slide.vn - 2019">
            <a:extLst>
              <a:ext uri="{FF2B5EF4-FFF2-40B4-BE49-F238E27FC236}">
                <a16:creationId xmlns:a16="http://schemas.microsoft.com/office/drawing/2014/main" id="{82782FDE-A785-47A7-966E-FA2BB5AB1C6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07397539"/>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2" name="9Slide.vn - 2019">
            <a:extLst>
              <a:ext uri="{FF2B5EF4-FFF2-40B4-BE49-F238E27FC236}">
                <a16:creationId xmlns:a16="http://schemas.microsoft.com/office/drawing/2014/main" id="{BC31B205-F362-4508-A159-1A6A0231E51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3941444"/>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2" name="9Slide.vn - 2019">
            <a:extLst>
              <a:ext uri="{FF2B5EF4-FFF2-40B4-BE49-F238E27FC236}">
                <a16:creationId xmlns:a16="http://schemas.microsoft.com/office/drawing/2014/main" id="{6158E34E-7D33-463D-A1FB-D8ACC6EDDAE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11078350"/>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04129C0E-165B-4682-9E51-B505BB68470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90267034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4D8E1F-1500-48C2-81F8-BFE63C74E15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10/31/2023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0713674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3.png"/><Relationship Id="rId4" Type="http://schemas.openxmlformats.org/officeDocument/2006/relationships/hyperlink" Target="https://hoc10.vn/doc-sach/toan-4-tap-1/1/390/100/"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40.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9.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oan-4-tap-1/1/390/100/" TargetMode="External"/><Relationship Id="rId2" Type="http://schemas.openxmlformats.org/officeDocument/2006/relationships/image" Target="../media/image15.jpg"/><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image" Target="../media/image16.png"/><Relationship Id="rId1" Type="http://schemas.openxmlformats.org/officeDocument/2006/relationships/slideLayout" Target="../slideLayouts/slideLayout29.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62.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svg"/><Relationship Id="rId18" Type="http://schemas.openxmlformats.org/officeDocument/2006/relationships/image" Target="../media/image36.png"/><Relationship Id="rId26" Type="http://schemas.openxmlformats.org/officeDocument/2006/relationships/slide" Target="slide10.xml"/><Relationship Id="rId3" Type="http://schemas.openxmlformats.org/officeDocument/2006/relationships/audio" Target="../media/audio1.wav"/><Relationship Id="rId21" Type="http://schemas.openxmlformats.org/officeDocument/2006/relationships/image" Target="../media/image38.png"/><Relationship Id="rId7" Type="http://schemas.openxmlformats.org/officeDocument/2006/relationships/slide" Target="slide15.xml"/><Relationship Id="rId12" Type="http://schemas.openxmlformats.org/officeDocument/2006/relationships/image" Target="../media/image31.png"/><Relationship Id="rId17" Type="http://schemas.openxmlformats.org/officeDocument/2006/relationships/slide" Target="slide13.xml"/><Relationship Id="rId25" Type="http://schemas.openxmlformats.org/officeDocument/2006/relationships/image" Target="../media/image41.svg"/><Relationship Id="rId2" Type="http://schemas.openxmlformats.org/officeDocument/2006/relationships/notesSlide" Target="../notesSlides/notesSlide5.xml"/><Relationship Id="rId16" Type="http://schemas.openxmlformats.org/officeDocument/2006/relationships/image" Target="../media/image35.svg"/><Relationship Id="rId20" Type="http://schemas.openxmlformats.org/officeDocument/2006/relationships/slide" Target="slide12.xml"/><Relationship Id="rId29" Type="http://schemas.openxmlformats.org/officeDocument/2006/relationships/image" Target="../media/image29.png"/><Relationship Id="rId1" Type="http://schemas.openxmlformats.org/officeDocument/2006/relationships/slideLayout" Target="../slideLayouts/slideLayout62.xml"/><Relationship Id="rId6" Type="http://schemas.openxmlformats.org/officeDocument/2006/relationships/image" Target="../media/image24.svg"/><Relationship Id="rId11" Type="http://schemas.openxmlformats.org/officeDocument/2006/relationships/image" Target="../media/image28.svg"/><Relationship Id="rId24" Type="http://schemas.openxmlformats.org/officeDocument/2006/relationships/image" Target="../media/image40.png"/><Relationship Id="rId5" Type="http://schemas.openxmlformats.org/officeDocument/2006/relationships/image" Target="../media/image23.png"/><Relationship Id="rId15" Type="http://schemas.openxmlformats.org/officeDocument/2006/relationships/image" Target="../media/image34.png"/><Relationship Id="rId23" Type="http://schemas.openxmlformats.org/officeDocument/2006/relationships/slide" Target="slide11.xml"/><Relationship Id="rId28" Type="http://schemas.openxmlformats.org/officeDocument/2006/relationships/image" Target="../media/image43.svg"/><Relationship Id="rId10" Type="http://schemas.openxmlformats.org/officeDocument/2006/relationships/image" Target="../media/image27.png"/><Relationship Id="rId19" Type="http://schemas.openxmlformats.org/officeDocument/2006/relationships/image" Target="../media/image37.svg"/><Relationship Id="rId31" Type="http://schemas.openxmlformats.org/officeDocument/2006/relationships/image" Target="../media/image33.png"/><Relationship Id="rId4" Type="http://schemas.openxmlformats.org/officeDocument/2006/relationships/audio" Target="../media/audio2.wav"/><Relationship Id="rId9" Type="http://schemas.openxmlformats.org/officeDocument/2006/relationships/image" Target="../media/image26.svg"/><Relationship Id="rId14" Type="http://schemas.openxmlformats.org/officeDocument/2006/relationships/slide" Target="slide14.xml"/><Relationship Id="rId22" Type="http://schemas.openxmlformats.org/officeDocument/2006/relationships/image" Target="../media/image39.svg"/><Relationship Id="rId27" Type="http://schemas.openxmlformats.org/officeDocument/2006/relationships/image" Target="../media/image42.png"/><Relationship Id="rId30" Type="http://schemas.openxmlformats.org/officeDocument/2006/relationships/image" Target="../media/image30.sv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45.svg"/><Relationship Id="rId3" Type="http://schemas.openxmlformats.org/officeDocument/2006/relationships/audio" Target="../media/audio3.wav"/><Relationship Id="rId7" Type="http://schemas.openxmlformats.org/officeDocument/2006/relationships/slide" Target="slide9.xml"/><Relationship Id="rId12" Type="http://schemas.openxmlformats.org/officeDocument/2006/relationships/image" Target="../media/image44.png"/><Relationship Id="rId2" Type="http://schemas.openxmlformats.org/officeDocument/2006/relationships/notesSlide" Target="../notesSlides/notesSlide6.xml"/><Relationship Id="rId16" Type="http://schemas.openxmlformats.org/officeDocument/2006/relationships/image" Target="../media/image47.png"/><Relationship Id="rId1" Type="http://schemas.openxmlformats.org/officeDocument/2006/relationships/slideLayout" Target="../slideLayouts/slideLayout62.xml"/><Relationship Id="rId6" Type="http://schemas.openxmlformats.org/officeDocument/2006/relationships/image" Target="../media/image24.svg"/><Relationship Id="rId11" Type="http://schemas.openxmlformats.org/officeDocument/2006/relationships/image" Target="../media/image28.sv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7.png"/><Relationship Id="rId4" Type="http://schemas.openxmlformats.org/officeDocument/2006/relationships/audio" Target="../media/audio4.wav"/><Relationship Id="rId9" Type="http://schemas.openxmlformats.org/officeDocument/2006/relationships/image" Target="../media/image26.svg"/><Relationship Id="rId1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slide" Target="slide9.xml"/><Relationship Id="rId3" Type="http://schemas.openxmlformats.org/officeDocument/2006/relationships/audio" Target="../media/audio3.wav"/><Relationship Id="rId7" Type="http://schemas.openxmlformats.org/officeDocument/2006/relationships/image" Target="../media/image27.png"/><Relationship Id="rId12"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2.xml"/><Relationship Id="rId6" Type="http://schemas.openxmlformats.org/officeDocument/2006/relationships/image" Target="../media/image24.svg"/><Relationship Id="rId11" Type="http://schemas.openxmlformats.org/officeDocument/2006/relationships/image" Target="../media/image33.png"/><Relationship Id="rId5" Type="http://schemas.openxmlformats.org/officeDocument/2006/relationships/image" Target="../media/image23.png"/><Relationship Id="rId15" Type="http://schemas.openxmlformats.org/officeDocument/2006/relationships/image" Target="../media/image26.svg"/><Relationship Id="rId10" Type="http://schemas.openxmlformats.org/officeDocument/2006/relationships/image" Target="../media/image45.svg"/><Relationship Id="rId4" Type="http://schemas.openxmlformats.org/officeDocument/2006/relationships/audio" Target="../media/audio4.wav"/><Relationship Id="rId9" Type="http://schemas.openxmlformats.org/officeDocument/2006/relationships/image" Target="../media/image44.png"/><Relationship Id="rId1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47.png"/><Relationship Id="rId3" Type="http://schemas.openxmlformats.org/officeDocument/2006/relationships/audio" Target="../media/audio3.wav"/><Relationship Id="rId7" Type="http://schemas.openxmlformats.org/officeDocument/2006/relationships/image" Target="../media/image27.png"/><Relationship Id="rId12" Type="http://schemas.openxmlformats.org/officeDocument/2006/relationships/image" Target="../media/image33.png"/><Relationship Id="rId2" Type="http://schemas.openxmlformats.org/officeDocument/2006/relationships/notesSlide" Target="../notesSlides/notesSlide8.xml"/><Relationship Id="rId16" Type="http://schemas.openxmlformats.org/officeDocument/2006/relationships/image" Target="../media/image26.svg"/><Relationship Id="rId1" Type="http://schemas.openxmlformats.org/officeDocument/2006/relationships/slideLayout" Target="../slideLayouts/slideLayout62.xml"/><Relationship Id="rId6" Type="http://schemas.openxmlformats.org/officeDocument/2006/relationships/image" Target="../media/image24.svg"/><Relationship Id="rId11" Type="http://schemas.openxmlformats.org/officeDocument/2006/relationships/image" Target="../media/image48.png"/><Relationship Id="rId5" Type="http://schemas.openxmlformats.org/officeDocument/2006/relationships/image" Target="../media/image23.png"/><Relationship Id="rId15" Type="http://schemas.openxmlformats.org/officeDocument/2006/relationships/image" Target="../media/image25.png"/><Relationship Id="rId10" Type="http://schemas.openxmlformats.org/officeDocument/2006/relationships/image" Target="../media/image45.svg"/><Relationship Id="rId4" Type="http://schemas.openxmlformats.org/officeDocument/2006/relationships/audio" Target="../media/audio4.wav"/><Relationship Id="rId9" Type="http://schemas.openxmlformats.org/officeDocument/2006/relationships/image" Target="../media/image44.png"/><Relationship Id="rId14" Type="http://schemas.openxmlformats.org/officeDocument/2006/relationships/slide" Target="slide9.xml"/></Relationships>
</file>

<file path=ppt/slides/_rels/slide13.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slide" Target="slide9.xml"/><Relationship Id="rId3" Type="http://schemas.openxmlformats.org/officeDocument/2006/relationships/audio" Target="../media/audio3.wav"/><Relationship Id="rId7" Type="http://schemas.openxmlformats.org/officeDocument/2006/relationships/image" Target="../media/image27.png"/><Relationship Id="rId12"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62.xml"/><Relationship Id="rId6" Type="http://schemas.openxmlformats.org/officeDocument/2006/relationships/image" Target="../media/image24.svg"/><Relationship Id="rId11" Type="http://schemas.openxmlformats.org/officeDocument/2006/relationships/image" Target="../media/image33.png"/><Relationship Id="rId5" Type="http://schemas.openxmlformats.org/officeDocument/2006/relationships/image" Target="../media/image23.png"/><Relationship Id="rId15" Type="http://schemas.openxmlformats.org/officeDocument/2006/relationships/image" Target="../media/image26.svg"/><Relationship Id="rId10" Type="http://schemas.openxmlformats.org/officeDocument/2006/relationships/image" Target="../media/image45.svg"/><Relationship Id="rId4" Type="http://schemas.openxmlformats.org/officeDocument/2006/relationships/audio" Target="../media/audio4.wav"/><Relationship Id="rId9" Type="http://schemas.openxmlformats.org/officeDocument/2006/relationships/image" Target="../media/image44.png"/><Relationship Id="rId1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47.png"/><Relationship Id="rId3" Type="http://schemas.openxmlformats.org/officeDocument/2006/relationships/audio" Target="../media/audio3.wav"/><Relationship Id="rId7" Type="http://schemas.openxmlformats.org/officeDocument/2006/relationships/image" Target="../media/image27.png"/><Relationship Id="rId12" Type="http://schemas.openxmlformats.org/officeDocument/2006/relationships/image" Target="../media/image33.png"/><Relationship Id="rId2" Type="http://schemas.openxmlformats.org/officeDocument/2006/relationships/notesSlide" Target="../notesSlides/notesSlide10.xml"/><Relationship Id="rId16" Type="http://schemas.openxmlformats.org/officeDocument/2006/relationships/image" Target="../media/image26.svg"/><Relationship Id="rId1" Type="http://schemas.openxmlformats.org/officeDocument/2006/relationships/slideLayout" Target="../slideLayouts/slideLayout62.xml"/><Relationship Id="rId6" Type="http://schemas.openxmlformats.org/officeDocument/2006/relationships/image" Target="../media/image24.svg"/><Relationship Id="rId11" Type="http://schemas.openxmlformats.org/officeDocument/2006/relationships/image" Target="../media/image49.png"/><Relationship Id="rId5" Type="http://schemas.openxmlformats.org/officeDocument/2006/relationships/image" Target="../media/image23.png"/><Relationship Id="rId15" Type="http://schemas.openxmlformats.org/officeDocument/2006/relationships/image" Target="../media/image25.png"/><Relationship Id="rId10" Type="http://schemas.openxmlformats.org/officeDocument/2006/relationships/image" Target="../media/image45.svg"/><Relationship Id="rId4" Type="http://schemas.openxmlformats.org/officeDocument/2006/relationships/audio" Target="../media/audio4.wav"/><Relationship Id="rId9" Type="http://schemas.openxmlformats.org/officeDocument/2006/relationships/image" Target="../media/image44.png"/><Relationship Id="rId14" Type="http://schemas.openxmlformats.org/officeDocument/2006/relationships/slide" Target="slide9.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9.xml"/><Relationship Id="rId5" Type="http://schemas.openxmlformats.org/officeDocument/2006/relationships/image" Target="../media/image3.png"/><Relationship Id="rId4" Type="http://schemas.openxmlformats.org/officeDocument/2006/relationships/hyperlink" Target="https://hoc10.vn/doc-sach/toan-4-tap-1/1/390/10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54.jpg"/><Relationship Id="rId1" Type="http://schemas.openxmlformats.org/officeDocument/2006/relationships/slideLayout" Target="../slideLayouts/slideLayout51.xml"/><Relationship Id="rId6" Type="http://schemas.openxmlformats.org/officeDocument/2006/relationships/image" Target="../media/image56.png"/><Relationship Id="rId5" Type="http://schemas.microsoft.com/office/2007/relationships/hdphoto" Target="../media/hdphoto1.wdp"/><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TOÁN 4</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FFFFFF"/>
                </a:solidFill>
                <a:effectLst/>
                <a:uLnTx/>
                <a:uFillTx/>
                <a:latin typeface="UTM Avo" panose="02040603050506020204" pitchFamily="18" charset="0"/>
                <a:cs typeface="Arial"/>
                <a:sym typeface="Arial"/>
              </a:rPr>
              <a:t>Tập 1</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65" name="Google Shape;165;p1"/>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6000" b="1" i="0" u="none" strike="noStrike" kern="0" cap="none" spc="0" normalizeH="0" baseline="0" noProof="0" err="1">
                <a:ln>
                  <a:noFill/>
                </a:ln>
                <a:solidFill>
                  <a:srgbClr val="002060"/>
                </a:solidFill>
                <a:effectLst/>
                <a:uLnTx/>
                <a:uFillTx/>
                <a:latin typeface="UTM Avo" panose="02040603050506020204" pitchFamily="18" charset="0"/>
                <a:cs typeface="Arial"/>
                <a:sym typeface="Arial"/>
              </a:rPr>
              <a:t>Tuần</a:t>
            </a:r>
            <a:r>
              <a:rPr kumimoji="0" lang="en-US" sz="6000" b="1" i="0" u="none" strike="noStrike" kern="0" cap="none" spc="0" normalizeH="0" baseline="0" noProof="0">
                <a:ln>
                  <a:noFill/>
                </a:ln>
                <a:solidFill>
                  <a:srgbClr val="002060"/>
                </a:solidFill>
                <a:effectLst/>
                <a:uLnTx/>
                <a:uFillTx/>
                <a:latin typeface="UTM Avo" panose="02040603050506020204" pitchFamily="18" charset="0"/>
                <a:cs typeface="Arial"/>
                <a:sym typeface="Arial"/>
              </a:rPr>
              <a:t> 1</a:t>
            </a:r>
            <a:r>
              <a:rPr kumimoji="0" lang="vi-VN" sz="6000" b="1" i="0" u="none" strike="noStrike" kern="0" cap="none" spc="0" normalizeH="0" baseline="0" noProof="0">
                <a:ln>
                  <a:noFill/>
                </a:ln>
                <a:solidFill>
                  <a:srgbClr val="002060"/>
                </a:solidFill>
                <a:effectLst/>
                <a:uLnTx/>
                <a:uFillTx/>
                <a:latin typeface="UTM Avo" panose="02040603050506020204" pitchFamily="18" charset="0"/>
                <a:cs typeface="Arial"/>
                <a:sym typeface="Arial"/>
              </a:rPr>
              <a:t>5</a:t>
            </a:r>
            <a:endParaRPr kumimoji="0" sz="1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en-US" sz="6000" b="1" i="0" u="none" strike="noStrike" kern="0" cap="none" spc="0" normalizeH="0" baseline="0" noProof="0" err="1">
                <a:ln>
                  <a:noFill/>
                </a:ln>
                <a:solidFill>
                  <a:srgbClr val="FF0000"/>
                </a:solidFill>
                <a:effectLst/>
                <a:uLnTx/>
                <a:uFillTx/>
                <a:latin typeface="UTM Avo" panose="02040603050506020204" pitchFamily="18" charset="0"/>
                <a:cs typeface="Arial"/>
                <a:sym typeface="Arial"/>
              </a:rPr>
              <a:t>Bài</a:t>
            </a:r>
            <a:r>
              <a:rPr kumimoji="0" lang="en-US"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 4</a:t>
            </a:r>
            <a:r>
              <a:rPr kumimoji="0" lang="vi-VN"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3</a:t>
            </a:r>
            <a:r>
              <a:rPr kumimoji="0" lang="en-US"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Luyện</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tập</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Tiết</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2 </a:t>
            </a:r>
            <a:endParaRPr kumimoji="0" sz="1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4" name="Google Shape;192;p6">
            <a:hlinkClick r:id="rId4"/>
            <a:extLst>
              <a:ext uri="{FF2B5EF4-FFF2-40B4-BE49-F238E27FC236}">
                <a16:creationId xmlns:a16="http://schemas.microsoft.com/office/drawing/2014/main" id="{146B8DF3-DAED-49CB-9E4A-284D45753AFA}"/>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3</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3" name="TextBox 2">
            <a:extLst>
              <a:ext uri="{FF2B5EF4-FFF2-40B4-BE49-F238E27FC236}">
                <a16:creationId xmlns:a16="http://schemas.microsoft.com/office/drawing/2014/main" id="{9CCE4AAE-802D-2A1C-CF78-C08FCD693EF5}"/>
              </a:ext>
            </a:extLst>
          </p:cNvPr>
          <p:cNvSpPr txBox="1"/>
          <p:nvPr/>
        </p:nvSpPr>
        <p:spPr>
          <a:xfrm>
            <a:off x="1552630" y="1592049"/>
            <a:ext cx="5610170" cy="574388"/>
          </a:xfrm>
          <a:prstGeom prst="rect">
            <a:avLst/>
          </a:prstGeom>
          <a:noFill/>
        </p:spPr>
        <p:txBody>
          <a:bodyPr wrap="square">
            <a:spAutoFit/>
          </a:bodyPr>
          <a:lstStyle/>
          <a:p>
            <a:pPr lvl="0" algn="just">
              <a:lnSpc>
                <a:spcPct val="150000"/>
              </a:lnSpc>
              <a:spcAft>
                <a:spcPts val="1000"/>
              </a:spcAft>
              <a:buClr>
                <a:srgbClr val="000000"/>
              </a:buClr>
              <a:defRPr/>
            </a:pPr>
            <a:r>
              <a:rPr lang="vi-VN" sz="2400" b="1" kern="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Tính giá trị của mỗi biểu thức sau:</a:t>
            </a:r>
          </a:p>
        </p:txBody>
      </p:sp>
      <p:sp>
        <p:nvSpPr>
          <p:cNvPr id="49" name="Freeform 3">
            <a:extLst>
              <a:ext uri="{FF2B5EF4-FFF2-40B4-BE49-F238E27FC236}">
                <a16:creationId xmlns:a16="http://schemas.microsoft.com/office/drawing/2014/main" id="{6F31E7A1-A216-4926-B884-6E5EBAD9C68F}"/>
              </a:ext>
            </a:extLst>
          </p:cNvPr>
          <p:cNvSpPr/>
          <p:nvPr/>
        </p:nvSpPr>
        <p:spPr>
          <a:xfrm>
            <a:off x="812800" y="3153046"/>
            <a:ext cx="4649749" cy="3019154"/>
          </a:xfrm>
          <a:custGeom>
            <a:avLst/>
            <a:gdLst/>
            <a:ahLst/>
            <a:cxnLst/>
            <a:rect l="l" t="t" r="r" b="b"/>
            <a:pathLst>
              <a:path w="6632231" h="5388688">
                <a:moveTo>
                  <a:pt x="0" y="0"/>
                </a:moveTo>
                <a:lnTo>
                  <a:pt x="6632231" y="0"/>
                </a:lnTo>
                <a:lnTo>
                  <a:pt x="6632231" y="5388688"/>
                </a:lnTo>
                <a:lnTo>
                  <a:pt x="0" y="5388688"/>
                </a:lnTo>
                <a:lnTo>
                  <a:pt x="0" y="0"/>
                </a:lnTo>
                <a:close/>
              </a:path>
            </a:pathLst>
          </a:custGeom>
          <a:blipFill>
            <a:blip r:embed="rId4">
              <a:extLst>
                <a:ext uri="{96DAC541-7B7A-43D3-8B79-37D633B846F1}">
                  <asvg:svgBlip xmlns:asvg="http://schemas.microsoft.com/office/drawing/2016/SVG/main" r:embed="rId5"/>
                </a:ext>
              </a:extLst>
            </a:blip>
            <a:stretch>
              <a:fillRect b="-22073"/>
            </a:stretch>
          </a:blipFill>
        </p:spPr>
        <p:txBody>
          <a:bodyPr/>
          <a:lstStyle/>
          <a:p>
            <a:endParaRPr lang="en-VN" sz="800" dirty="0"/>
          </a:p>
        </p:txBody>
      </p:sp>
      <p:sp>
        <p:nvSpPr>
          <p:cNvPr id="50" name="Freeform 3">
            <a:extLst>
              <a:ext uri="{FF2B5EF4-FFF2-40B4-BE49-F238E27FC236}">
                <a16:creationId xmlns:a16="http://schemas.microsoft.com/office/drawing/2014/main" id="{14C1D5D1-5512-4367-9F06-D3D7BE6089CE}"/>
              </a:ext>
            </a:extLst>
          </p:cNvPr>
          <p:cNvSpPr/>
          <p:nvPr/>
        </p:nvSpPr>
        <p:spPr>
          <a:xfrm>
            <a:off x="6693531" y="3153046"/>
            <a:ext cx="4649749" cy="3019154"/>
          </a:xfrm>
          <a:custGeom>
            <a:avLst/>
            <a:gdLst/>
            <a:ahLst/>
            <a:cxnLst/>
            <a:rect l="l" t="t" r="r" b="b"/>
            <a:pathLst>
              <a:path w="6632231" h="5388688">
                <a:moveTo>
                  <a:pt x="0" y="0"/>
                </a:moveTo>
                <a:lnTo>
                  <a:pt x="6632231" y="0"/>
                </a:lnTo>
                <a:lnTo>
                  <a:pt x="6632231" y="5388688"/>
                </a:lnTo>
                <a:lnTo>
                  <a:pt x="0" y="5388688"/>
                </a:lnTo>
                <a:lnTo>
                  <a:pt x="0" y="0"/>
                </a:lnTo>
                <a:close/>
              </a:path>
            </a:pathLst>
          </a:custGeom>
          <a:blipFill>
            <a:blip r:embed="rId4">
              <a:extLst>
                <a:ext uri="{96DAC541-7B7A-43D3-8B79-37D633B846F1}">
                  <asvg:svgBlip xmlns:asvg="http://schemas.microsoft.com/office/drawing/2016/SVG/main" r:embed="rId5"/>
                </a:ext>
              </a:extLst>
            </a:blip>
            <a:stretch>
              <a:fillRect b="-22073"/>
            </a:stretch>
          </a:blipFill>
        </p:spPr>
        <p:txBody>
          <a:bodyPr/>
          <a:lstStyle/>
          <a:p>
            <a:endParaRPr lang="en-VN" sz="800" dirty="0"/>
          </a:p>
        </p:txBody>
      </p:sp>
      <p:grpSp>
        <p:nvGrpSpPr>
          <p:cNvPr id="51" name="Group 50">
            <a:extLst>
              <a:ext uri="{FF2B5EF4-FFF2-40B4-BE49-F238E27FC236}">
                <a16:creationId xmlns:a16="http://schemas.microsoft.com/office/drawing/2014/main" id="{690CD3CC-BC52-4FA2-9313-834F0816C6EB}"/>
              </a:ext>
            </a:extLst>
          </p:cNvPr>
          <p:cNvGrpSpPr/>
          <p:nvPr/>
        </p:nvGrpSpPr>
        <p:grpSpPr>
          <a:xfrm>
            <a:off x="557454" y="2387202"/>
            <a:ext cx="5162571" cy="866745"/>
            <a:chOff x="10715764" y="70540"/>
            <a:chExt cx="7543694" cy="1533434"/>
          </a:xfrm>
        </p:grpSpPr>
        <p:sp>
          <p:nvSpPr>
            <p:cNvPr id="52" name="Freeform 4">
              <a:extLst>
                <a:ext uri="{FF2B5EF4-FFF2-40B4-BE49-F238E27FC236}">
                  <a16:creationId xmlns:a16="http://schemas.microsoft.com/office/drawing/2014/main" id="{27645821-1AD8-4857-A3E3-3F520384AE7E}"/>
                </a:ext>
              </a:extLst>
            </p:cNvPr>
            <p:cNvSpPr/>
            <p:nvPr/>
          </p:nvSpPr>
          <p:spPr>
            <a:xfrm rot="142549">
              <a:off x="10715764" y="70540"/>
              <a:ext cx="7543694" cy="1533434"/>
            </a:xfrm>
            <a:custGeom>
              <a:avLst/>
              <a:gdLst/>
              <a:ahLst/>
              <a:cxnLst/>
              <a:rect l="l" t="t" r="r" b="b"/>
              <a:pathLst>
                <a:path w="7543694" h="1533434">
                  <a:moveTo>
                    <a:pt x="0" y="0"/>
                  </a:moveTo>
                  <a:lnTo>
                    <a:pt x="7543694" y="0"/>
                  </a:lnTo>
                  <a:lnTo>
                    <a:pt x="7543694" y="1533434"/>
                  </a:lnTo>
                  <a:lnTo>
                    <a:pt x="0" y="1533434"/>
                  </a:lnTo>
                  <a:lnTo>
                    <a:pt x="0" y="0"/>
                  </a:lnTo>
                  <a:close/>
                </a:path>
              </a:pathLst>
            </a:custGeom>
            <a:blipFill>
              <a:blip r:embed="rId6">
                <a:extLst>
                  <a:ext uri="{96DAC541-7B7A-43D3-8B79-37D633B846F1}">
                    <asvg:svgBlip xmlns:asvg="http://schemas.microsoft.com/office/drawing/2016/SVG/main" r:embed="rId7"/>
                  </a:ext>
                </a:extLst>
              </a:blip>
              <a:stretch>
                <a:fillRect l="-3578"/>
              </a:stretch>
            </a:blipFill>
          </p:spPr>
          <p:txBody>
            <a:bodyPr/>
            <a:lstStyle/>
            <a:p>
              <a:endParaRPr lang="en-VN" sz="800"/>
            </a:p>
          </p:txBody>
        </p:sp>
        <mc:AlternateContent xmlns:mc="http://schemas.openxmlformats.org/markup-compatibility/2006" xmlns:a14="http://schemas.microsoft.com/office/drawing/2010/main">
          <mc:Choice Requires="a14">
            <p:sp>
              <p:nvSpPr>
                <p:cNvPr id="53" name="TextBox 5">
                  <a:extLst>
                    <a:ext uri="{FF2B5EF4-FFF2-40B4-BE49-F238E27FC236}">
                      <a16:creationId xmlns:a16="http://schemas.microsoft.com/office/drawing/2014/main" id="{F0EC83FF-9113-480D-A3A7-9DE36E186B00}"/>
                    </a:ext>
                  </a:extLst>
                </p:cNvPr>
                <p:cNvSpPr txBox="1"/>
                <p:nvPr/>
              </p:nvSpPr>
              <p:spPr>
                <a:xfrm>
                  <a:off x="11033157" y="489340"/>
                  <a:ext cx="6908907" cy="815072"/>
                </a:xfrm>
                <a:prstGeom prst="rect">
                  <a:avLst/>
                </a:prstGeom>
              </p:spPr>
              <p:txBody>
                <a:bodyPr wrap="square" lIns="0" tIns="0" rIns="0" bIns="0" rtlCol="0" anchor="t">
                  <a:spAutoFit/>
                </a:bodyPr>
                <a:lstStyle/>
                <a:p>
                  <a:pPr algn="ctr">
                    <a:lnSpc>
                      <a:spcPts val="3920"/>
                    </a:lnSpc>
                    <a:spcBef>
                      <a:spcPct val="0"/>
                    </a:spcBef>
                  </a:pPr>
                  <a:r>
                    <a:rPr lang="en-US" sz="2933" b="1" spc="140" dirty="0">
                      <a:solidFill>
                        <a:srgbClr val="007D7B"/>
                      </a:solidFill>
                      <a:latin typeface="UTM Avo" panose="02040603050506020204" pitchFamily="18" charset="0"/>
                      <a:cs typeface="Arial" panose="020B0604020202020204" pitchFamily="34" charset="0"/>
                    </a:rPr>
                    <a:t>25 918 </a:t>
                  </a:r>
                  <a14:m>
                    <m:oMath xmlns:m="http://schemas.openxmlformats.org/officeDocument/2006/math">
                      <m:r>
                        <a:rPr lang="en-US" sz="2933" b="1" i="1" spc="140" dirty="0" smtClean="0">
                          <a:solidFill>
                            <a:srgbClr val="007D7B"/>
                          </a:solidFill>
                          <a:latin typeface="Cambria Math" panose="02040503050406030204" pitchFamily="18" charset="0"/>
                          <a:cs typeface="Arial" panose="020B0604020202020204" pitchFamily="34" charset="0"/>
                        </a:rPr>
                        <m:t>+</m:t>
                      </m:r>
                    </m:oMath>
                  </a14:m>
                  <a:r>
                    <a:rPr lang="en-US" sz="2933" b="1" spc="140" dirty="0">
                      <a:solidFill>
                        <a:srgbClr val="007D7B"/>
                      </a:solidFill>
                      <a:latin typeface="UTM Avo" panose="02040603050506020204" pitchFamily="18" charset="0"/>
                      <a:cs typeface="Arial" panose="020B0604020202020204" pitchFamily="34" charset="0"/>
                    </a:rPr>
                    <a:t> 1 988 </a:t>
                  </a:r>
                  <a14:m>
                    <m:oMath xmlns:m="http://schemas.openxmlformats.org/officeDocument/2006/math">
                      <m:r>
                        <a:rPr lang="en-US" sz="2933" b="1" i="1" spc="140" dirty="0" smtClean="0">
                          <a:solidFill>
                            <a:srgbClr val="007D7B"/>
                          </a:solidFill>
                          <a:latin typeface="Cambria Math" panose="02040503050406030204" pitchFamily="18" charset="0"/>
                          <a:cs typeface="Arial" panose="020B0604020202020204" pitchFamily="34" charset="0"/>
                        </a:rPr>
                        <m:t>:</m:t>
                      </m:r>
                    </m:oMath>
                  </a14:m>
                  <a:r>
                    <a:rPr lang="en-US" sz="2933" b="1" spc="140" dirty="0">
                      <a:solidFill>
                        <a:srgbClr val="007D7B"/>
                      </a:solidFill>
                      <a:latin typeface="UTM Avo" panose="02040603050506020204" pitchFamily="18" charset="0"/>
                      <a:cs typeface="Arial" panose="020B0604020202020204" pitchFamily="34" charset="0"/>
                    </a:rPr>
                    <a:t> 14</a:t>
                  </a:r>
                </a:p>
              </p:txBody>
            </p:sp>
          </mc:Choice>
          <mc:Fallback xmlns="">
            <p:sp>
              <p:nvSpPr>
                <p:cNvPr id="53" name="TextBox 5">
                  <a:extLst>
                    <a:ext uri="{FF2B5EF4-FFF2-40B4-BE49-F238E27FC236}">
                      <a16:creationId xmlns:a16="http://schemas.microsoft.com/office/drawing/2014/main" id="{F0EC83FF-9113-480D-A3A7-9DE36E186B00}"/>
                    </a:ext>
                  </a:extLst>
                </p:cNvPr>
                <p:cNvSpPr txBox="1">
                  <a:spLocks noRot="1" noChangeAspect="1" noMove="1" noResize="1" noEditPoints="1" noAdjustHandles="1" noChangeArrowheads="1" noChangeShapeType="1" noTextEdit="1"/>
                </p:cNvSpPr>
                <p:nvPr/>
              </p:nvSpPr>
              <p:spPr>
                <a:xfrm>
                  <a:off x="11033157" y="489340"/>
                  <a:ext cx="6908907" cy="815072"/>
                </a:xfrm>
                <a:prstGeom prst="rect">
                  <a:avLst/>
                </a:prstGeom>
                <a:blipFill>
                  <a:blip r:embed="rId8"/>
                  <a:stretch>
                    <a:fillRect t="-22368" b="-46053"/>
                  </a:stretch>
                </a:blipFill>
              </p:spPr>
              <p:txBody>
                <a:bodyPr/>
                <a:lstStyle/>
                <a:p>
                  <a:r>
                    <a:rPr lang="en-US">
                      <a:noFill/>
                    </a:rPr>
                    <a:t> </a:t>
                  </a:r>
                </a:p>
              </p:txBody>
            </p:sp>
          </mc:Fallback>
        </mc:AlternateContent>
      </p:grpSp>
      <p:grpSp>
        <p:nvGrpSpPr>
          <p:cNvPr id="54" name="Group 53">
            <a:extLst>
              <a:ext uri="{FF2B5EF4-FFF2-40B4-BE49-F238E27FC236}">
                <a16:creationId xmlns:a16="http://schemas.microsoft.com/office/drawing/2014/main" id="{B5DE9006-00B9-4758-9CA5-87095F018D17}"/>
              </a:ext>
            </a:extLst>
          </p:cNvPr>
          <p:cNvGrpSpPr/>
          <p:nvPr/>
        </p:nvGrpSpPr>
        <p:grpSpPr>
          <a:xfrm>
            <a:off x="6437121" y="2455623"/>
            <a:ext cx="5162571" cy="866745"/>
            <a:chOff x="10715764" y="70540"/>
            <a:chExt cx="7543694" cy="1533434"/>
          </a:xfrm>
        </p:grpSpPr>
        <p:sp>
          <p:nvSpPr>
            <p:cNvPr id="55" name="Freeform 4">
              <a:extLst>
                <a:ext uri="{FF2B5EF4-FFF2-40B4-BE49-F238E27FC236}">
                  <a16:creationId xmlns:a16="http://schemas.microsoft.com/office/drawing/2014/main" id="{E6CF1A8B-1F77-49C5-B74F-797B07DED494}"/>
                </a:ext>
              </a:extLst>
            </p:cNvPr>
            <p:cNvSpPr/>
            <p:nvPr/>
          </p:nvSpPr>
          <p:spPr>
            <a:xfrm rot="142549">
              <a:off x="10715764" y="70540"/>
              <a:ext cx="7543694" cy="1533434"/>
            </a:xfrm>
            <a:custGeom>
              <a:avLst/>
              <a:gdLst/>
              <a:ahLst/>
              <a:cxnLst/>
              <a:rect l="l" t="t" r="r" b="b"/>
              <a:pathLst>
                <a:path w="7543694" h="1533434">
                  <a:moveTo>
                    <a:pt x="0" y="0"/>
                  </a:moveTo>
                  <a:lnTo>
                    <a:pt x="7543694" y="0"/>
                  </a:lnTo>
                  <a:lnTo>
                    <a:pt x="7543694" y="1533434"/>
                  </a:lnTo>
                  <a:lnTo>
                    <a:pt x="0" y="1533434"/>
                  </a:lnTo>
                  <a:lnTo>
                    <a:pt x="0" y="0"/>
                  </a:lnTo>
                  <a:close/>
                </a:path>
              </a:pathLst>
            </a:custGeom>
            <a:blipFill>
              <a:blip r:embed="rId6">
                <a:extLst>
                  <a:ext uri="{96DAC541-7B7A-43D3-8B79-37D633B846F1}">
                    <asvg:svgBlip xmlns:asvg="http://schemas.microsoft.com/office/drawing/2016/SVG/main" r:embed="rId7"/>
                  </a:ext>
                </a:extLst>
              </a:blip>
              <a:stretch>
                <a:fillRect l="-3578"/>
              </a:stretch>
            </a:blipFill>
          </p:spPr>
          <p:txBody>
            <a:bodyPr/>
            <a:lstStyle/>
            <a:p>
              <a:endParaRPr lang="en-VN" sz="800"/>
            </a:p>
          </p:txBody>
        </p:sp>
        <mc:AlternateContent xmlns:mc="http://schemas.openxmlformats.org/markup-compatibility/2006" xmlns:a14="http://schemas.microsoft.com/office/drawing/2010/main">
          <mc:Choice Requires="a14">
            <p:sp>
              <p:nvSpPr>
                <p:cNvPr id="56" name="TextBox 5">
                  <a:extLst>
                    <a:ext uri="{FF2B5EF4-FFF2-40B4-BE49-F238E27FC236}">
                      <a16:creationId xmlns:a16="http://schemas.microsoft.com/office/drawing/2014/main" id="{BDFB6825-3134-49C0-BC4E-F82333CA7EF4}"/>
                    </a:ext>
                  </a:extLst>
                </p:cNvPr>
                <p:cNvSpPr txBox="1"/>
                <p:nvPr/>
              </p:nvSpPr>
              <p:spPr>
                <a:xfrm>
                  <a:off x="11033157" y="489340"/>
                  <a:ext cx="6908907" cy="815072"/>
                </a:xfrm>
                <a:prstGeom prst="rect">
                  <a:avLst/>
                </a:prstGeom>
              </p:spPr>
              <p:txBody>
                <a:bodyPr wrap="square" lIns="0" tIns="0" rIns="0" bIns="0" rtlCol="0" anchor="t">
                  <a:spAutoFit/>
                </a:bodyPr>
                <a:lstStyle/>
                <a:p>
                  <a:pPr algn="ctr">
                    <a:lnSpc>
                      <a:spcPts val="3920"/>
                    </a:lnSpc>
                    <a:spcBef>
                      <a:spcPct val="0"/>
                    </a:spcBef>
                  </a:pPr>
                  <a:r>
                    <a:rPr lang="en-US" sz="2933" b="1" spc="140" dirty="0">
                      <a:solidFill>
                        <a:srgbClr val="007D7B"/>
                      </a:solidFill>
                      <a:latin typeface="UTM Avo" panose="02040603050506020204" pitchFamily="18" charset="0"/>
                      <a:cs typeface="Arial" panose="020B0604020202020204" pitchFamily="34" charset="0"/>
                    </a:rPr>
                    <a:t>601 759 </a:t>
                  </a:r>
                  <a14:m>
                    <m:oMath xmlns:m="http://schemas.openxmlformats.org/officeDocument/2006/math">
                      <m:r>
                        <a:rPr lang="en-US" sz="2933" b="1" i="1" spc="140" dirty="0" smtClean="0">
                          <a:solidFill>
                            <a:srgbClr val="007D7B"/>
                          </a:solidFill>
                          <a:latin typeface="Cambria Math" panose="02040503050406030204" pitchFamily="18" charset="0"/>
                          <a:cs typeface="Arial" panose="020B0604020202020204" pitchFamily="34" charset="0"/>
                        </a:rPr>
                        <m:t>–</m:t>
                      </m:r>
                    </m:oMath>
                  </a14:m>
                  <a:r>
                    <a:rPr lang="en-US" sz="2933" b="1" spc="140" dirty="0">
                      <a:solidFill>
                        <a:srgbClr val="007D7B"/>
                      </a:solidFill>
                      <a:latin typeface="UTM Avo" panose="02040603050506020204" pitchFamily="18" charset="0"/>
                      <a:cs typeface="Arial" panose="020B0604020202020204" pitchFamily="34" charset="0"/>
                    </a:rPr>
                    <a:t> 8 760 </a:t>
                  </a:r>
                  <a14:m>
                    <m:oMath xmlns:m="http://schemas.openxmlformats.org/officeDocument/2006/math">
                      <m:r>
                        <a:rPr lang="en-US" sz="2933" b="1" i="1" spc="140" dirty="0" smtClean="0">
                          <a:solidFill>
                            <a:srgbClr val="007D7B"/>
                          </a:solidFill>
                          <a:latin typeface="Cambria Math" panose="02040503050406030204" pitchFamily="18" charset="0"/>
                          <a:cs typeface="Arial" panose="020B0604020202020204" pitchFamily="34" charset="0"/>
                        </a:rPr>
                        <m:t>:</m:t>
                      </m:r>
                    </m:oMath>
                  </a14:m>
                  <a:r>
                    <a:rPr lang="en-US" sz="2933" b="1" spc="140" dirty="0">
                      <a:solidFill>
                        <a:srgbClr val="007D7B"/>
                      </a:solidFill>
                      <a:latin typeface="UTM Avo" panose="02040603050506020204" pitchFamily="18" charset="0"/>
                      <a:cs typeface="Arial" panose="020B0604020202020204" pitchFamily="34" charset="0"/>
                    </a:rPr>
                    <a:t> 24</a:t>
                  </a:r>
                </a:p>
              </p:txBody>
            </p:sp>
          </mc:Choice>
          <mc:Fallback xmlns="">
            <p:sp>
              <p:nvSpPr>
                <p:cNvPr id="56" name="TextBox 5">
                  <a:extLst>
                    <a:ext uri="{FF2B5EF4-FFF2-40B4-BE49-F238E27FC236}">
                      <a16:creationId xmlns:a16="http://schemas.microsoft.com/office/drawing/2014/main" id="{BDFB6825-3134-49C0-BC4E-F82333CA7EF4}"/>
                    </a:ext>
                  </a:extLst>
                </p:cNvPr>
                <p:cNvSpPr txBox="1">
                  <a:spLocks noRot="1" noChangeAspect="1" noMove="1" noResize="1" noEditPoints="1" noAdjustHandles="1" noChangeArrowheads="1" noChangeShapeType="1" noTextEdit="1"/>
                </p:cNvSpPr>
                <p:nvPr/>
              </p:nvSpPr>
              <p:spPr>
                <a:xfrm>
                  <a:off x="11033157" y="489340"/>
                  <a:ext cx="6908907" cy="815072"/>
                </a:xfrm>
                <a:prstGeom prst="rect">
                  <a:avLst/>
                </a:prstGeom>
                <a:blipFill>
                  <a:blip r:embed="rId9"/>
                  <a:stretch>
                    <a:fillRect t="-24000" b="-48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4FC1C98F-D8D9-4E45-B365-243D8F50B429}"/>
                  </a:ext>
                </a:extLst>
              </p:cNvPr>
              <p:cNvSpPr txBox="1"/>
              <p:nvPr/>
            </p:nvSpPr>
            <p:spPr>
              <a:xfrm>
                <a:off x="1462608" y="3520105"/>
                <a:ext cx="3517822" cy="2219390"/>
              </a:xfrm>
              <a:prstGeom prst="rect">
                <a:avLst/>
              </a:prstGeom>
              <a:noFill/>
            </p:spPr>
            <p:txBody>
              <a:bodyPr wrap="square">
                <a:spAutoFit/>
              </a:bodyPr>
              <a:lstStyle/>
              <a:p>
                <a:pPr algn="just">
                  <a:lnSpc>
                    <a:spcPct val="150000"/>
                  </a:lnSpc>
                  <a:spcAft>
                    <a:spcPts val="667"/>
                  </a:spcAft>
                </a:pPr>
                <a:r>
                  <a:rPr lang="en-US" sz="2933" dirty="0">
                    <a:latin typeface="UTM Avo" panose="02040603050506020204" pitchFamily="18" charset="0"/>
                    <a:ea typeface="Calibri" panose="020F0502020204030204" pitchFamily="34" charset="0"/>
                    <a:cs typeface="Arial" panose="020B0604020202020204" pitchFamily="34" charset="0"/>
                  </a:rPr>
                  <a:t>25 918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1 988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14 </a:t>
                </a:r>
                <a:endParaRPr lang="en-VN" sz="2933"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667"/>
                  </a:spcAft>
                </a:pP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25 918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142</a:t>
                </a:r>
                <a:endParaRPr lang="en-VN" sz="2933"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667"/>
                  </a:spcAft>
                </a:pP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26 060</a:t>
                </a:r>
                <a:endParaRPr lang="en-VN" sz="2933"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57" name="TextBox 56">
                <a:extLst>
                  <a:ext uri="{FF2B5EF4-FFF2-40B4-BE49-F238E27FC236}">
                    <a16:creationId xmlns:a16="http://schemas.microsoft.com/office/drawing/2014/main" id="{4FC1C98F-D8D9-4E45-B365-243D8F50B429}"/>
                  </a:ext>
                </a:extLst>
              </p:cNvPr>
              <p:cNvSpPr txBox="1">
                <a:spLocks noRot="1" noChangeAspect="1" noMove="1" noResize="1" noEditPoints="1" noAdjustHandles="1" noChangeArrowheads="1" noChangeShapeType="1" noTextEdit="1"/>
              </p:cNvSpPr>
              <p:nvPr/>
            </p:nvSpPr>
            <p:spPr>
              <a:xfrm>
                <a:off x="1462608" y="3520105"/>
                <a:ext cx="3517822" cy="2219390"/>
              </a:xfrm>
              <a:prstGeom prst="rect">
                <a:avLst/>
              </a:prstGeom>
              <a:blipFill>
                <a:blip r:embed="rId10"/>
                <a:stretch>
                  <a:fillRect l="-3813" r="-2253" b="-65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BEC7FE73-6813-44A0-A846-7DFF73072F04}"/>
                  </a:ext>
                </a:extLst>
              </p:cNvPr>
              <p:cNvSpPr txBox="1"/>
              <p:nvPr/>
            </p:nvSpPr>
            <p:spPr>
              <a:xfrm>
                <a:off x="7280366" y="3474712"/>
                <a:ext cx="3692434" cy="2207143"/>
              </a:xfrm>
              <a:prstGeom prst="rect">
                <a:avLst/>
              </a:prstGeom>
              <a:noFill/>
            </p:spPr>
            <p:txBody>
              <a:bodyPr wrap="square">
                <a:spAutoFit/>
              </a:bodyPr>
              <a:lstStyle/>
              <a:p>
                <a:pPr algn="just">
                  <a:lnSpc>
                    <a:spcPct val="150000"/>
                  </a:lnSpc>
                  <a:spcAft>
                    <a:spcPts val="667"/>
                  </a:spcAft>
                </a:pPr>
                <a:r>
                  <a:rPr lang="en-US" sz="2933" dirty="0">
                    <a:latin typeface="UTM Avo" panose="02040603050506020204" pitchFamily="18" charset="0"/>
                    <a:ea typeface="Calibri" panose="020F0502020204030204" pitchFamily="34" charset="0"/>
                    <a:cs typeface="Arial" panose="020B0604020202020204" pitchFamily="34" charset="0"/>
                  </a:rPr>
                  <a:t>601 759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8 760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24</a:t>
                </a:r>
                <a:endParaRPr lang="en-VN" sz="2933"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667"/>
                  </a:spcAft>
                </a:pPr>
                <a14:m>
                  <m:oMath xmlns:m="http://schemas.openxmlformats.org/officeDocument/2006/math">
                    <m:r>
                      <a:rPr lang="en-US" sz="2933" i="1" smtClean="0">
                        <a:latin typeface="Cambria Math" panose="02040503050406030204" pitchFamily="18" charset="0"/>
                        <a:ea typeface="Calibri" panose="020F0502020204030204" pitchFamily="34" charset="0"/>
                        <a:cs typeface="Arial" panose="020B0604020202020204" pitchFamily="34" charset="0"/>
                      </a:rPr>
                      <m:t>=</m:t>
                    </m:r>
                  </m:oMath>
                </a14:m>
                <a:r>
                  <a:rPr lang="en-US" sz="2933">
                    <a:latin typeface="UTM Avo" panose="02040603050506020204" pitchFamily="18" charset="0"/>
                    <a:ea typeface="Calibri" panose="020F0502020204030204" pitchFamily="34" charset="0"/>
                    <a:cs typeface="Arial" panose="020B0604020202020204" pitchFamily="34" charset="0"/>
                  </a:rPr>
                  <a:t> </a:t>
                </a:r>
                <a:r>
                  <a:rPr lang="en-US" sz="2933" dirty="0">
                    <a:latin typeface="UTM Avo" panose="02040603050506020204" pitchFamily="18" charset="0"/>
                    <a:ea typeface="Calibri" panose="020F0502020204030204" pitchFamily="34" charset="0"/>
                    <a:cs typeface="Arial" panose="020B0604020202020204" pitchFamily="34" charset="0"/>
                  </a:rPr>
                  <a:t>601 759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365</a:t>
                </a:r>
                <a:endParaRPr lang="en-VN" sz="2933"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Aft>
                    <a:spcPts val="667"/>
                  </a:spcAft>
                </a:pP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601 394</a:t>
                </a:r>
                <a:endParaRPr lang="en-VN" sz="2933"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58" name="TextBox 57">
                <a:extLst>
                  <a:ext uri="{FF2B5EF4-FFF2-40B4-BE49-F238E27FC236}">
                    <a16:creationId xmlns:a16="http://schemas.microsoft.com/office/drawing/2014/main" id="{BEC7FE73-6813-44A0-A846-7DFF73072F04}"/>
                  </a:ext>
                </a:extLst>
              </p:cNvPr>
              <p:cNvSpPr txBox="1">
                <a:spLocks noRot="1" noChangeAspect="1" noMove="1" noResize="1" noEditPoints="1" noAdjustHandles="1" noChangeArrowheads="1" noChangeShapeType="1" noTextEdit="1"/>
              </p:cNvSpPr>
              <p:nvPr/>
            </p:nvSpPr>
            <p:spPr>
              <a:xfrm>
                <a:off x="7280366" y="3474712"/>
                <a:ext cx="3692434" cy="2207143"/>
              </a:xfrm>
              <a:prstGeom prst="rect">
                <a:avLst/>
              </a:prstGeom>
              <a:blipFill>
                <a:blip r:embed="rId11"/>
                <a:stretch>
                  <a:fillRect l="-3630" r="-2970" b="-7182"/>
                </a:stretch>
              </a:blipFill>
            </p:spPr>
            <p:txBody>
              <a:bodyPr/>
              <a:lstStyle/>
              <a:p>
                <a:r>
                  <a:rPr lang="en-US">
                    <a:noFill/>
                  </a:rPr>
                  <a:t> </a:t>
                </a:r>
              </a:p>
            </p:txBody>
          </p:sp>
        </mc:Fallback>
      </mc:AlternateContent>
    </p:spTree>
    <p:extLst>
      <p:ext uri="{BB962C8B-B14F-4D97-AF65-F5344CB8AC3E}">
        <p14:creationId xmlns:p14="http://schemas.microsoft.com/office/powerpoint/2010/main" val="183083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blinds(horizontal)">
                                      <p:cBhvr>
                                        <p:cTn id="29" dur="500"/>
                                        <p:tgtEl>
                                          <p:spTgt spid="5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blinds(horizontal)">
                                      <p:cBhvr>
                                        <p:cTn id="3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9" grpId="0" animBg="1"/>
      <p:bldP spid="50" grpId="0" animBg="1"/>
      <p:bldP spid="57" grpId="0"/>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04</a:t>
            </a:r>
          </a:p>
        </p:txBody>
      </p:sp>
      <p:sp>
        <p:nvSpPr>
          <p:cNvPr id="3" name="TextBox 2">
            <a:extLst>
              <a:ext uri="{FF2B5EF4-FFF2-40B4-BE49-F238E27FC236}">
                <a16:creationId xmlns:a16="http://schemas.microsoft.com/office/drawing/2014/main" id="{9CCE4AAE-802D-2A1C-CF78-C08FCD693EF5}"/>
              </a:ext>
            </a:extLst>
          </p:cNvPr>
          <p:cNvSpPr txBox="1"/>
          <p:nvPr/>
        </p:nvSpPr>
        <p:spPr>
          <a:xfrm>
            <a:off x="1548758" y="1694597"/>
            <a:ext cx="10056745" cy="1121846"/>
          </a:xfrm>
          <a:prstGeom prst="rect">
            <a:avLst/>
          </a:prstGeom>
          <a:noFill/>
        </p:spPr>
        <p:txBody>
          <a:bodyPr wrap="square">
            <a:spAutoFit/>
          </a:bodyPr>
          <a:lstStyle/>
          <a:p>
            <a:pPr lvl="0" algn="just">
              <a:lnSpc>
                <a:spcPct val="150000"/>
              </a:lnSpc>
              <a:spcAft>
                <a:spcPts val="1000"/>
              </a:spcAft>
              <a:buClr>
                <a:srgbClr val="000000"/>
              </a:buClr>
              <a:defRPr/>
            </a:pPr>
            <a:r>
              <a:rPr lang="vi-VN"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Một sân khấu biểu diễn ngoài trời có 1 088 chỗ ngồi, được xếp đều thành 68 hàng. Hỏi mỗi hàng có bao nhiêu chỗ</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ngồi</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a:t>
            </a:r>
            <a:r>
              <a:rPr lang="vi-VN"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endPar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pic>
        <p:nvPicPr>
          <p:cNvPr id="7" name="Picture 6">
            <a:extLst>
              <a:ext uri="{FF2B5EF4-FFF2-40B4-BE49-F238E27FC236}">
                <a16:creationId xmlns:a16="http://schemas.microsoft.com/office/drawing/2014/main" id="{031BF058-E677-455C-A337-EEA870078FC6}"/>
              </a:ext>
            </a:extLst>
          </p:cNvPr>
          <p:cNvPicPr>
            <a:picLocks noChangeAspect="1"/>
          </p:cNvPicPr>
          <p:nvPr/>
        </p:nvPicPr>
        <p:blipFill rotWithShape="1">
          <a:blip r:embed="rId4">
            <a:extLst>
              <a:ext uri="{28A0092B-C50C-407E-A947-70E740481C1C}">
                <a14:useLocalDpi xmlns:a14="http://schemas.microsoft.com/office/drawing/2010/main" val="0"/>
              </a:ext>
            </a:extLst>
          </a:blip>
          <a:srcRect l="17514" t="20459" r="16250" b="4553"/>
          <a:stretch/>
        </p:blipFill>
        <p:spPr>
          <a:xfrm>
            <a:off x="6344162" y="2971800"/>
            <a:ext cx="5261341" cy="3276600"/>
          </a:xfrm>
          <a:prstGeom prst="rect">
            <a:avLst/>
          </a:prstGeom>
        </p:spPr>
      </p:pic>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E963733-F923-4E3E-8243-520A81337C47}"/>
                  </a:ext>
                </a:extLst>
              </p:cNvPr>
              <p:cNvSpPr txBox="1"/>
              <p:nvPr/>
            </p:nvSpPr>
            <p:spPr>
              <a:xfrm>
                <a:off x="586497" y="2999630"/>
                <a:ext cx="5596270" cy="2986202"/>
              </a:xfrm>
              <a:prstGeom prst="rect">
                <a:avLst/>
              </a:prstGeom>
              <a:noFill/>
            </p:spPr>
            <p:txBody>
              <a:bodyPr wrap="square">
                <a:spAutoFit/>
              </a:bodyPr>
              <a:lstStyle/>
              <a:p>
                <a:pPr algn="ctr">
                  <a:lnSpc>
                    <a:spcPct val="150000"/>
                  </a:lnSpc>
                  <a:spcAft>
                    <a:spcPts val="667"/>
                  </a:spcAft>
                </a:pPr>
                <a:r>
                  <a:rPr lang="en-US" sz="2933" b="1" u="sng" dirty="0" err="1">
                    <a:latin typeface="UTM Avo" panose="02040603050506020204" pitchFamily="18" charset="0"/>
                    <a:ea typeface="Calibri" panose="020F0502020204030204" pitchFamily="34" charset="0"/>
                    <a:cs typeface="Arial" panose="020B0604020202020204" pitchFamily="34" charset="0"/>
                  </a:rPr>
                  <a:t>Bài</a:t>
                </a:r>
                <a:r>
                  <a:rPr lang="en-US" sz="2933" b="1" u="sng" dirty="0">
                    <a:latin typeface="UTM Avo" panose="02040603050506020204" pitchFamily="18" charset="0"/>
                    <a:ea typeface="Calibri" panose="020F0502020204030204" pitchFamily="34" charset="0"/>
                    <a:cs typeface="Arial" panose="020B0604020202020204" pitchFamily="34" charset="0"/>
                  </a:rPr>
                  <a:t> </a:t>
                </a:r>
                <a:r>
                  <a:rPr lang="en-US" sz="2933" b="1" u="sng" dirty="0" err="1">
                    <a:latin typeface="UTM Avo" panose="02040603050506020204" pitchFamily="18" charset="0"/>
                    <a:ea typeface="Calibri" panose="020F0502020204030204" pitchFamily="34" charset="0"/>
                    <a:cs typeface="Arial" panose="020B0604020202020204" pitchFamily="34" charset="0"/>
                  </a:rPr>
                  <a:t>giải</a:t>
                </a:r>
                <a:endParaRPr lang="en-VN" sz="2933" b="1" u="sng"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933" dirty="0" err="1">
                    <a:latin typeface="UTM Avo" panose="02040603050506020204" pitchFamily="18" charset="0"/>
                    <a:ea typeface="Calibri" panose="020F0502020204030204" pitchFamily="34" charset="0"/>
                    <a:cs typeface="Arial" panose="020B0604020202020204" pitchFamily="34" charset="0"/>
                  </a:rPr>
                  <a:t>Số</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chỗ</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ngồi</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ở</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mỗi</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hàng</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là</a:t>
                </a:r>
                <a:r>
                  <a:rPr lang="en-US" sz="2933" dirty="0">
                    <a:latin typeface="UTM Avo" panose="02040603050506020204" pitchFamily="18" charset="0"/>
                    <a:ea typeface="Calibri" panose="020F0502020204030204" pitchFamily="34" charset="0"/>
                    <a:cs typeface="Arial" panose="020B0604020202020204" pitchFamily="34" charset="0"/>
                  </a:rPr>
                  <a:t>:</a:t>
                </a:r>
                <a:endParaRPr lang="en-VN" sz="2933"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933" dirty="0">
                    <a:latin typeface="UTM Avo" panose="02040603050506020204" pitchFamily="18" charset="0"/>
                    <a:ea typeface="Calibri" panose="020F0502020204030204" pitchFamily="34" charset="0"/>
                    <a:cs typeface="Arial" panose="020B0604020202020204" pitchFamily="34" charset="0"/>
                  </a:rPr>
                  <a:t>1 088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68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16 (</a:t>
                </a:r>
                <a:r>
                  <a:rPr lang="en-US" sz="2933" dirty="0" err="1">
                    <a:latin typeface="UTM Avo" panose="02040603050506020204" pitchFamily="18" charset="0"/>
                    <a:ea typeface="Calibri" panose="020F0502020204030204" pitchFamily="34" charset="0"/>
                    <a:cs typeface="Arial" panose="020B0604020202020204" pitchFamily="34" charset="0"/>
                  </a:rPr>
                  <a:t>chỗ</a:t>
                </a:r>
                <a:r>
                  <a:rPr lang="en-US" sz="2933" dirty="0">
                    <a:latin typeface="UTM Avo" panose="02040603050506020204" pitchFamily="18" charset="0"/>
                    <a:ea typeface="Calibri" panose="020F0502020204030204" pitchFamily="34" charset="0"/>
                    <a:cs typeface="Arial" panose="020B0604020202020204" pitchFamily="34" charset="0"/>
                  </a:rPr>
                  <a:t>)</a:t>
                </a:r>
                <a:endParaRPr lang="en-VN" sz="2933"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933" dirty="0" err="1">
                    <a:latin typeface="UTM Avo" panose="02040603050506020204" pitchFamily="18" charset="0"/>
                    <a:ea typeface="Calibri" panose="020F0502020204030204" pitchFamily="34" charset="0"/>
                    <a:cs typeface="Arial" panose="020B0604020202020204" pitchFamily="34" charset="0"/>
                  </a:rPr>
                  <a:t>Đáp</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số</a:t>
                </a:r>
                <a:r>
                  <a:rPr lang="en-US" sz="2933" dirty="0">
                    <a:latin typeface="UTM Avo" panose="02040603050506020204" pitchFamily="18" charset="0"/>
                    <a:ea typeface="Calibri" panose="020F0502020204030204" pitchFamily="34" charset="0"/>
                    <a:cs typeface="Arial" panose="020B0604020202020204" pitchFamily="34" charset="0"/>
                  </a:rPr>
                  <a:t>: 16 </a:t>
                </a:r>
                <a:r>
                  <a:rPr lang="en-US" sz="2933" dirty="0" err="1">
                    <a:latin typeface="UTM Avo" panose="02040603050506020204" pitchFamily="18" charset="0"/>
                    <a:ea typeface="Calibri" panose="020F0502020204030204" pitchFamily="34" charset="0"/>
                    <a:cs typeface="Arial" panose="020B0604020202020204" pitchFamily="34" charset="0"/>
                  </a:rPr>
                  <a:t>chỗ</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ngồi</a:t>
                </a:r>
                <a:r>
                  <a:rPr lang="en-US" sz="2933" dirty="0">
                    <a:latin typeface="UTM Avo" panose="02040603050506020204" pitchFamily="18" charset="0"/>
                    <a:ea typeface="Calibri" panose="020F0502020204030204" pitchFamily="34" charset="0"/>
                    <a:cs typeface="Arial" panose="020B0604020202020204" pitchFamily="34" charset="0"/>
                  </a:rPr>
                  <a:t>.</a:t>
                </a:r>
                <a:endParaRPr lang="en-VN" sz="2933" dirty="0">
                  <a:latin typeface="UTM Avo" panose="02040603050506020204" pitchFamily="18" charset="0"/>
                  <a:ea typeface="Calibri" panose="020F0502020204030204" pitchFamily="34" charset="0"/>
                  <a:cs typeface="Arial" panose="020B0604020202020204" pitchFamily="34" charset="0"/>
                </a:endParaRPr>
              </a:p>
            </p:txBody>
          </p:sp>
        </mc:Choice>
        <mc:Fallback>
          <p:sp>
            <p:nvSpPr>
              <p:cNvPr id="9" name="TextBox 8">
                <a:extLst>
                  <a:ext uri="{FF2B5EF4-FFF2-40B4-BE49-F238E27FC236}">
                    <a16:creationId xmlns:a16="http://schemas.microsoft.com/office/drawing/2014/main" id="{5E963733-F923-4E3E-8243-520A81337C47}"/>
                  </a:ext>
                </a:extLst>
              </p:cNvPr>
              <p:cNvSpPr txBox="1">
                <a:spLocks noRot="1" noChangeAspect="1" noMove="1" noResize="1" noEditPoints="1" noAdjustHandles="1" noChangeArrowheads="1" noChangeShapeType="1" noTextEdit="1"/>
              </p:cNvSpPr>
              <p:nvPr/>
            </p:nvSpPr>
            <p:spPr>
              <a:xfrm>
                <a:off x="586497" y="2999630"/>
                <a:ext cx="5596270" cy="2986202"/>
              </a:xfrm>
              <a:prstGeom prst="rect">
                <a:avLst/>
              </a:prstGeom>
              <a:blipFill>
                <a:blip r:embed="rId5"/>
                <a:stretch>
                  <a:fillRect b="-4694"/>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blinds(horizontal)">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blinds(horizontal)">
                                      <p:cBhvr>
                                        <p:cTn id="23" dur="500"/>
                                        <p:tgtEl>
                                          <p:spTgt spid="9">
                                            <p:txEl>
                                              <p:pRg st="1" end="1"/>
                                            </p:txEl>
                                          </p:spTgt>
                                        </p:tgtEl>
                                      </p:cBhvr>
                                    </p:animEffect>
                                  </p:childTnLst>
                                </p:cTn>
                              </p:par>
                            </p:childTnLst>
                          </p:cTn>
                        </p:par>
                        <p:par>
                          <p:cTn id="24" fill="hold">
                            <p:stCondLst>
                              <p:cond delay="500"/>
                            </p:stCondLst>
                            <p:childTnLst>
                              <p:par>
                                <p:cTn id="25" presetID="3" presetClass="entr" presetSubtype="10" fill="hold" nodeType="after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blinds(horizontal)">
                                      <p:cBhvr>
                                        <p:cTn id="27" dur="500"/>
                                        <p:tgtEl>
                                          <p:spTgt spid="9">
                                            <p:txEl>
                                              <p:pRg st="2" end="2"/>
                                            </p:txEl>
                                          </p:spTgt>
                                        </p:tgtEl>
                                      </p:cBhvr>
                                    </p:animEffect>
                                  </p:childTnLst>
                                </p:cTn>
                              </p:par>
                            </p:childTnLst>
                          </p:cTn>
                        </p:par>
                        <p:par>
                          <p:cTn id="28" fill="hold">
                            <p:stCondLst>
                              <p:cond delay="1000"/>
                            </p:stCondLst>
                            <p:childTnLst>
                              <p:par>
                                <p:cTn id="29" presetID="3" presetClass="entr" presetSubtype="10" fill="hold" nodeType="after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Effect transition="in" filter="blinds(horizontal)">
                                      <p:cBhvr>
                                        <p:cTn id="31"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oogle Shape;192;p6">
            <a:hlinkClick r:id="rId3"/>
            <a:extLst>
              <a:ext uri="{FF2B5EF4-FFF2-40B4-BE49-F238E27FC236}">
                <a16:creationId xmlns:a16="http://schemas.microsoft.com/office/drawing/2014/main" id="{B9B5FC17-7F62-46F6-9ABB-6F14F5D083B4}"/>
              </a:ext>
            </a:extLst>
          </p:cNvPr>
          <p:cNvPicPr preferRelativeResize="0"/>
          <p:nvPr/>
        </p:nvPicPr>
        <p:blipFill rotWithShape="1">
          <a:blip r:embed="rId4">
            <a:alphaModFix/>
          </a:blip>
          <a:srcRect/>
          <a:stretch/>
        </p:blipFill>
        <p:spPr>
          <a:xfrm>
            <a:off x="4662693" y="2657109"/>
            <a:ext cx="2866614" cy="1879966"/>
          </a:xfrm>
          <a:prstGeom prst="rect">
            <a:avLst/>
          </a:prstGeom>
          <a:noFill/>
          <a:ln>
            <a:noFill/>
          </a:ln>
        </p:spPr>
      </p:pic>
    </p:spTree>
    <p:extLst>
      <p:ext uri="{BB962C8B-B14F-4D97-AF65-F5344CB8AC3E}">
        <p14:creationId xmlns:p14="http://schemas.microsoft.com/office/powerpoint/2010/main" val="233335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3" name="TextBox 2">
            <a:extLst>
              <a:ext uri="{FF2B5EF4-FFF2-40B4-BE49-F238E27FC236}">
                <a16:creationId xmlns:a16="http://schemas.microsoft.com/office/drawing/2014/main" id="{1023F6D2-F5C7-E43F-C44F-FBE1C8FB173C}"/>
              </a:ext>
            </a:extLst>
          </p:cNvPr>
          <p:cNvSpPr txBox="1"/>
          <p:nvPr/>
        </p:nvSpPr>
        <p:spPr>
          <a:xfrm>
            <a:off x="1600200" y="1524000"/>
            <a:ext cx="9542395" cy="1741887"/>
          </a:xfrm>
          <a:prstGeom prst="rect">
            <a:avLst/>
          </a:prstGeom>
          <a:noFill/>
        </p:spPr>
        <p:txBody>
          <a:bodyPr wrap="square">
            <a:spAutoFit/>
          </a:bodyPr>
          <a:lstStyle/>
          <a:p>
            <a:pPr lvl="0" algn="just">
              <a:lnSpc>
                <a:spcPct val="150000"/>
              </a:lnSpc>
              <a:spcAft>
                <a:spcPts val="1000"/>
              </a:spcAft>
              <a:buClr>
                <a:srgbClr val="000000"/>
              </a:buClr>
              <a:defRPr/>
            </a:pPr>
            <a:r>
              <a:rPr lang="vi-VN" sz="25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Một vận động viên đua xe đạp, trong 1 giờ 5 phút đi được 33 km 215 m. Hỏi trung bình mỗi phút người đó đi được bao nhiêu mét?</a:t>
            </a:r>
          </a:p>
        </p:txBody>
      </p:sp>
      <p:pic>
        <p:nvPicPr>
          <p:cNvPr id="5" name="Picture 4">
            <a:extLst>
              <a:ext uri="{FF2B5EF4-FFF2-40B4-BE49-F238E27FC236}">
                <a16:creationId xmlns:a16="http://schemas.microsoft.com/office/drawing/2014/main" id="{23949FA4-2280-4B50-B89E-D9E9C5E9D19B}"/>
              </a:ext>
            </a:extLst>
          </p:cNvPr>
          <p:cNvPicPr>
            <a:picLocks noChangeAspect="1"/>
          </p:cNvPicPr>
          <p:nvPr/>
        </p:nvPicPr>
        <p:blipFill rotWithShape="1">
          <a:blip r:embed="rId3">
            <a:extLst>
              <a:ext uri="{28A0092B-C50C-407E-A947-70E740481C1C}">
                <a14:useLocalDpi xmlns:a14="http://schemas.microsoft.com/office/drawing/2010/main" val="0"/>
              </a:ext>
            </a:extLst>
          </a:blip>
          <a:srcRect l="17500" t="22712" r="16250" b="4969"/>
          <a:stretch/>
        </p:blipFill>
        <p:spPr>
          <a:xfrm>
            <a:off x="2362200" y="3265887"/>
            <a:ext cx="5755941" cy="3401109"/>
          </a:xfrm>
          <a:prstGeom prst="rect">
            <a:avLst/>
          </a:prstGeom>
        </p:spPr>
      </p:pic>
    </p:spTree>
    <p:extLst>
      <p:ext uri="{BB962C8B-B14F-4D97-AF65-F5344CB8AC3E}">
        <p14:creationId xmlns:p14="http://schemas.microsoft.com/office/powerpoint/2010/main" val="93610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B8C9A08-554A-4C88-92EB-D7C052F9C67E}"/>
                  </a:ext>
                </a:extLst>
              </p:cNvPr>
              <p:cNvSpPr txBox="1"/>
              <p:nvPr/>
            </p:nvSpPr>
            <p:spPr>
              <a:xfrm>
                <a:off x="2475719" y="1498600"/>
                <a:ext cx="7240561" cy="4507581"/>
              </a:xfrm>
              <a:prstGeom prst="rect">
                <a:avLst/>
              </a:prstGeom>
              <a:noFill/>
            </p:spPr>
            <p:txBody>
              <a:bodyPr wrap="square">
                <a:spAutoFit/>
              </a:bodyPr>
              <a:lstStyle/>
              <a:p>
                <a:pPr algn="ctr">
                  <a:lnSpc>
                    <a:spcPct val="150000"/>
                  </a:lnSpc>
                  <a:spcAft>
                    <a:spcPts val="667"/>
                  </a:spcAft>
                </a:pPr>
                <a:r>
                  <a:rPr lang="en-US" sz="2933" b="1" u="sng" dirty="0" err="1">
                    <a:latin typeface="UTM Avo" panose="02040603050506020204" pitchFamily="18" charset="0"/>
                    <a:ea typeface="Calibri" panose="020F0502020204030204" pitchFamily="34" charset="0"/>
                    <a:cs typeface="Arial" panose="020B0604020202020204" pitchFamily="34" charset="0"/>
                  </a:rPr>
                  <a:t>Bài</a:t>
                </a:r>
                <a:r>
                  <a:rPr lang="en-US" sz="2933" b="1" u="sng" dirty="0">
                    <a:latin typeface="UTM Avo" panose="02040603050506020204" pitchFamily="18" charset="0"/>
                    <a:ea typeface="Calibri" panose="020F0502020204030204" pitchFamily="34" charset="0"/>
                    <a:cs typeface="Arial" panose="020B0604020202020204" pitchFamily="34" charset="0"/>
                  </a:rPr>
                  <a:t> </a:t>
                </a:r>
                <a:r>
                  <a:rPr lang="en-US" sz="2933" b="1" u="sng" dirty="0" err="1">
                    <a:latin typeface="UTM Avo" panose="02040603050506020204" pitchFamily="18" charset="0"/>
                    <a:ea typeface="Calibri" panose="020F0502020204030204" pitchFamily="34" charset="0"/>
                    <a:cs typeface="Arial" panose="020B0604020202020204" pitchFamily="34" charset="0"/>
                  </a:rPr>
                  <a:t>giải</a:t>
                </a:r>
                <a:endParaRPr lang="en-VN" sz="2933" b="1" u="sng"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933" dirty="0">
                    <a:latin typeface="UTM Avo" panose="02040603050506020204" pitchFamily="18" charset="0"/>
                    <a:ea typeface="Calibri" panose="020F0502020204030204" pitchFamily="34" charset="0"/>
                    <a:cs typeface="Arial" panose="020B0604020202020204" pitchFamily="34" charset="0"/>
                  </a:rPr>
                  <a:t>1 </a:t>
                </a:r>
                <a:r>
                  <a:rPr lang="en-US" sz="2933" dirty="0" err="1">
                    <a:latin typeface="UTM Avo" panose="02040603050506020204" pitchFamily="18" charset="0"/>
                    <a:ea typeface="Calibri" panose="020F0502020204030204" pitchFamily="34" charset="0"/>
                    <a:cs typeface="Arial" panose="020B0604020202020204" pitchFamily="34" charset="0"/>
                  </a:rPr>
                  <a:t>giờ</a:t>
                </a:r>
                <a:r>
                  <a:rPr lang="en-US" sz="2933" dirty="0">
                    <a:latin typeface="UTM Avo" panose="02040603050506020204" pitchFamily="18" charset="0"/>
                    <a:ea typeface="Calibri" panose="020F0502020204030204" pitchFamily="34" charset="0"/>
                    <a:cs typeface="Arial" panose="020B0604020202020204" pitchFamily="34" charset="0"/>
                  </a:rPr>
                  <a:t> 5 </a:t>
                </a:r>
                <a:r>
                  <a:rPr lang="en-US" sz="2933" dirty="0" err="1">
                    <a:latin typeface="UTM Avo" panose="02040603050506020204" pitchFamily="18" charset="0"/>
                    <a:ea typeface="Calibri" panose="020F0502020204030204" pitchFamily="34" charset="0"/>
                    <a:cs typeface="Arial" panose="020B0604020202020204" pitchFamily="34" charset="0"/>
                  </a:rPr>
                  <a:t>phút</a:t>
                </a:r>
                <a:r>
                  <a:rPr lang="en-US" sz="2933" dirty="0">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65 </a:t>
                </a:r>
                <a:r>
                  <a:rPr lang="en-US" sz="2933" dirty="0" err="1">
                    <a:latin typeface="UTM Avo" panose="02040603050506020204" pitchFamily="18" charset="0"/>
                    <a:ea typeface="Calibri" panose="020F0502020204030204" pitchFamily="34" charset="0"/>
                    <a:cs typeface="Arial" panose="020B0604020202020204" pitchFamily="34" charset="0"/>
                  </a:rPr>
                  <a:t>phút</a:t>
                </a:r>
                <a:r>
                  <a:rPr lang="en-US" sz="2933" dirty="0">
                    <a:latin typeface="UTM Avo" panose="02040603050506020204" pitchFamily="18" charset="0"/>
                    <a:ea typeface="Calibri" panose="020F0502020204030204" pitchFamily="34" charset="0"/>
                    <a:cs typeface="Arial" panose="020B0604020202020204" pitchFamily="34" charset="0"/>
                  </a:rPr>
                  <a:t>;</a:t>
                </a:r>
                <a:endParaRPr lang="en-VN" sz="2933"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933" dirty="0">
                    <a:latin typeface="UTM Avo" panose="02040603050506020204" pitchFamily="18" charset="0"/>
                    <a:ea typeface="Calibri" panose="020F0502020204030204" pitchFamily="34" charset="0"/>
                    <a:cs typeface="Arial" panose="020B0604020202020204" pitchFamily="34" charset="0"/>
                  </a:rPr>
                  <a:t>33 km 215 m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33 215 m</a:t>
                </a:r>
                <a:endParaRPr lang="en-VN" sz="2933"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933" dirty="0" err="1">
                    <a:latin typeface="UTM Avo" panose="02040603050506020204" pitchFamily="18" charset="0"/>
                    <a:ea typeface="Calibri" panose="020F0502020204030204" pitchFamily="34" charset="0"/>
                    <a:cs typeface="Arial" panose="020B0604020202020204" pitchFamily="34" charset="0"/>
                  </a:rPr>
                  <a:t>Trung</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bình</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mỗi</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phút</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người</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đó</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đi</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được</a:t>
                </a:r>
                <a:r>
                  <a:rPr lang="en-US" sz="2933" dirty="0">
                    <a:latin typeface="UTM Avo" panose="02040603050506020204" pitchFamily="18" charset="0"/>
                    <a:ea typeface="Calibri" panose="020F0502020204030204" pitchFamily="34" charset="0"/>
                    <a:cs typeface="Arial" panose="020B0604020202020204" pitchFamily="34" charset="0"/>
                  </a:rPr>
                  <a:t>: </a:t>
                </a:r>
              </a:p>
              <a:p>
                <a:pPr algn="ctr">
                  <a:lnSpc>
                    <a:spcPct val="150000"/>
                  </a:lnSpc>
                  <a:spcAft>
                    <a:spcPts val="667"/>
                  </a:spcAft>
                </a:pPr>
                <a:r>
                  <a:rPr lang="en-US" sz="2933" dirty="0">
                    <a:latin typeface="UTM Avo" panose="02040603050506020204" pitchFamily="18" charset="0"/>
                    <a:ea typeface="Calibri" panose="020F0502020204030204" pitchFamily="34" charset="0"/>
                    <a:cs typeface="Arial" panose="020B0604020202020204" pitchFamily="34" charset="0"/>
                  </a:rPr>
                  <a:t>33 215</a:t>
                </a:r>
                <a:r>
                  <a:rPr lang="vi-VN" sz="2933" dirty="0">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 :</m:t>
                    </m:r>
                  </m:oMath>
                </a14:m>
                <a:r>
                  <a:rPr lang="en-US" sz="2933" dirty="0">
                    <a:latin typeface="UTM Avo" panose="02040603050506020204" pitchFamily="18" charset="0"/>
                    <a:ea typeface="Calibri" panose="020F0502020204030204" pitchFamily="34" charset="0"/>
                    <a:cs typeface="Arial" panose="020B0604020202020204" pitchFamily="34" charset="0"/>
                  </a:rPr>
                  <a:t> 65 </a:t>
                </a:r>
                <a14:m>
                  <m:oMath xmlns:m="http://schemas.openxmlformats.org/officeDocument/2006/math">
                    <m:r>
                      <a:rPr lang="en-US" sz="2933" i="1" dirty="0" smtClean="0">
                        <a:latin typeface="Cambria Math" panose="02040503050406030204" pitchFamily="18" charset="0"/>
                        <a:ea typeface="Calibri" panose="020F0502020204030204" pitchFamily="34" charset="0"/>
                        <a:cs typeface="Arial" panose="020B0604020202020204" pitchFamily="34" charset="0"/>
                      </a:rPr>
                      <m:t>=</m:t>
                    </m:r>
                  </m:oMath>
                </a14:m>
                <a:r>
                  <a:rPr lang="en-US" sz="2933" dirty="0">
                    <a:latin typeface="UTM Avo" panose="02040603050506020204" pitchFamily="18" charset="0"/>
                    <a:ea typeface="Calibri" panose="020F0502020204030204" pitchFamily="34" charset="0"/>
                    <a:cs typeface="Arial" panose="020B0604020202020204" pitchFamily="34" charset="0"/>
                  </a:rPr>
                  <a:t> 511 (m)</a:t>
                </a:r>
                <a:endParaRPr lang="en-VN" sz="2933"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933" dirty="0" err="1">
                    <a:latin typeface="UTM Avo" panose="02040603050506020204" pitchFamily="18" charset="0"/>
                    <a:ea typeface="Calibri" panose="020F0502020204030204" pitchFamily="34" charset="0"/>
                    <a:cs typeface="Arial" panose="020B0604020202020204" pitchFamily="34" charset="0"/>
                  </a:rPr>
                  <a:t>Đáp</a:t>
                </a:r>
                <a:r>
                  <a:rPr lang="en-US" sz="2933" dirty="0">
                    <a:latin typeface="UTM Avo" panose="02040603050506020204" pitchFamily="18" charset="0"/>
                    <a:ea typeface="Calibri" panose="020F0502020204030204" pitchFamily="34" charset="0"/>
                    <a:cs typeface="Arial" panose="020B0604020202020204" pitchFamily="34" charset="0"/>
                  </a:rPr>
                  <a:t> </a:t>
                </a:r>
                <a:r>
                  <a:rPr lang="en-US" sz="2933" dirty="0" err="1">
                    <a:latin typeface="UTM Avo" panose="02040603050506020204" pitchFamily="18" charset="0"/>
                    <a:ea typeface="Calibri" panose="020F0502020204030204" pitchFamily="34" charset="0"/>
                    <a:cs typeface="Arial" panose="020B0604020202020204" pitchFamily="34" charset="0"/>
                  </a:rPr>
                  <a:t>số</a:t>
                </a:r>
                <a:r>
                  <a:rPr lang="en-US" sz="2933" dirty="0">
                    <a:latin typeface="UTM Avo" panose="02040603050506020204" pitchFamily="18" charset="0"/>
                    <a:ea typeface="Calibri" panose="020F0502020204030204" pitchFamily="34" charset="0"/>
                    <a:cs typeface="Arial" panose="020B0604020202020204" pitchFamily="34" charset="0"/>
                  </a:rPr>
                  <a:t>: 511 m.</a:t>
                </a:r>
                <a:endParaRPr lang="en-VN" sz="2933"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6B8C9A08-554A-4C88-92EB-D7C052F9C67E}"/>
                  </a:ext>
                </a:extLst>
              </p:cNvPr>
              <p:cNvSpPr txBox="1">
                <a:spLocks noRot="1" noChangeAspect="1" noMove="1" noResize="1" noEditPoints="1" noAdjustHandles="1" noChangeArrowheads="1" noChangeShapeType="1" noTextEdit="1"/>
              </p:cNvSpPr>
              <p:nvPr/>
            </p:nvSpPr>
            <p:spPr>
              <a:xfrm>
                <a:off x="2475719" y="1498600"/>
                <a:ext cx="7240561" cy="4507581"/>
              </a:xfrm>
              <a:prstGeom prst="rect">
                <a:avLst/>
              </a:prstGeom>
              <a:blipFill>
                <a:blip r:embed="rId3"/>
                <a:stretch>
                  <a:fillRect l="-842" r="-2273" b="-2977"/>
                </a:stretch>
              </a:blipFill>
            </p:spPr>
            <p:txBody>
              <a:bodyPr/>
              <a:lstStyle/>
              <a:p>
                <a:r>
                  <a:rPr lang="en-US">
                    <a:noFill/>
                  </a:rPr>
                  <a:t> </a:t>
                </a:r>
              </a:p>
            </p:txBody>
          </p:sp>
        </mc:Fallback>
      </mc:AlternateContent>
      <p:sp>
        <p:nvSpPr>
          <p:cNvPr id="15" name="Freeform 9">
            <a:extLst>
              <a:ext uri="{FF2B5EF4-FFF2-40B4-BE49-F238E27FC236}">
                <a16:creationId xmlns:a16="http://schemas.microsoft.com/office/drawing/2014/main" id="{B0604938-42A7-4802-B148-9D602389A000}"/>
              </a:ext>
            </a:extLst>
          </p:cNvPr>
          <p:cNvSpPr/>
          <p:nvPr/>
        </p:nvSpPr>
        <p:spPr>
          <a:xfrm>
            <a:off x="-5719" y="4621264"/>
            <a:ext cx="1830620" cy="2236736"/>
          </a:xfrm>
          <a:custGeom>
            <a:avLst/>
            <a:gdLst/>
            <a:ahLst/>
            <a:cxnLst/>
            <a:rect l="l" t="t" r="r" b="b"/>
            <a:pathLst>
              <a:path w="2745930" h="3355104">
                <a:moveTo>
                  <a:pt x="0" y="0"/>
                </a:moveTo>
                <a:lnTo>
                  <a:pt x="2745930" y="0"/>
                </a:lnTo>
                <a:lnTo>
                  <a:pt x="2745930" y="3355104"/>
                </a:lnTo>
                <a:lnTo>
                  <a:pt x="0" y="3355104"/>
                </a:lnTo>
                <a:lnTo>
                  <a:pt x="0" y="0"/>
                </a:lnTo>
                <a:close/>
              </a:path>
            </a:pathLst>
          </a:custGeom>
          <a:blipFill>
            <a:blip r:embed="rId4">
              <a:extLst>
                <a:ext uri="{96DAC541-7B7A-43D3-8B79-37D633B846F1}">
                  <asvg:svgBlip xmlns:asvg="http://schemas.microsoft.com/office/drawing/2016/SVG/main" r:embed="rId5"/>
                </a:ext>
              </a:extLst>
            </a:blip>
            <a:stretch>
              <a:fillRect t="-523" b="-27107"/>
            </a:stretch>
          </a:blipFill>
        </p:spPr>
        <p:txBody>
          <a:bodyPr/>
          <a:lstStyle/>
          <a:p>
            <a:endParaRPr lang="en-VN" sz="800"/>
          </a:p>
        </p:txBody>
      </p:sp>
      <p:sp>
        <p:nvSpPr>
          <p:cNvPr id="16" name="Freeform 6">
            <a:extLst>
              <a:ext uri="{FF2B5EF4-FFF2-40B4-BE49-F238E27FC236}">
                <a16:creationId xmlns:a16="http://schemas.microsoft.com/office/drawing/2014/main" id="{2BA84805-E75E-45BE-9547-313787D61CF0}"/>
              </a:ext>
            </a:extLst>
          </p:cNvPr>
          <p:cNvSpPr/>
          <p:nvPr/>
        </p:nvSpPr>
        <p:spPr>
          <a:xfrm>
            <a:off x="10387589" y="4925014"/>
            <a:ext cx="1804411" cy="1932986"/>
          </a:xfrm>
          <a:custGeom>
            <a:avLst/>
            <a:gdLst/>
            <a:ahLst/>
            <a:cxnLst/>
            <a:rect l="l" t="t" r="r" b="b"/>
            <a:pathLst>
              <a:path w="2706616" h="2899479">
                <a:moveTo>
                  <a:pt x="0" y="0"/>
                </a:moveTo>
                <a:lnTo>
                  <a:pt x="2706616" y="0"/>
                </a:lnTo>
                <a:lnTo>
                  <a:pt x="2706616" y="2899479"/>
                </a:lnTo>
                <a:lnTo>
                  <a:pt x="0" y="2899479"/>
                </a:lnTo>
                <a:lnTo>
                  <a:pt x="0" y="0"/>
                </a:lnTo>
                <a:close/>
              </a:path>
            </a:pathLst>
          </a:custGeom>
          <a:blipFill>
            <a:blip r:embed="rId6">
              <a:extLst>
                <a:ext uri="{96DAC541-7B7A-43D3-8B79-37D633B846F1}">
                  <asvg:svgBlip xmlns:asvg="http://schemas.microsoft.com/office/drawing/2016/SVG/main" r:embed="rId7"/>
                </a:ext>
              </a:extLst>
            </a:blip>
            <a:stretch>
              <a:fillRect r="-52889" b="-12391"/>
            </a:stretch>
          </a:blipFill>
        </p:spPr>
        <p:txBody>
          <a:bodyPr/>
          <a:lstStyle/>
          <a:p>
            <a:endParaRPr lang="en-VN" sz="800"/>
          </a:p>
        </p:txBody>
      </p:sp>
    </p:spTree>
    <p:extLst>
      <p:ext uri="{BB962C8B-B14F-4D97-AF65-F5344CB8AC3E}">
        <p14:creationId xmlns:p14="http://schemas.microsoft.com/office/powerpoint/2010/main" val="319226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linds(horizontal)">
                                      <p:cBhvr>
                                        <p:cTn id="12" dur="500"/>
                                        <p:tgtEl>
                                          <p:spTgt spid="14">
                                            <p:txEl>
                                              <p:pRg st="1" end="1"/>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4">
                                            <p:txEl>
                                              <p:pRg st="2" end="2"/>
                                            </p:txEl>
                                          </p:spTgt>
                                        </p:tgtEl>
                                        <p:attrNameLst>
                                          <p:attrName>style.visibility</p:attrName>
                                        </p:attrNameLst>
                                      </p:cBhvr>
                                      <p:to>
                                        <p:strVal val="visible"/>
                                      </p:to>
                                    </p:set>
                                    <p:animEffect transition="in" filter="blinds(horizontal)">
                                      <p:cBhvr>
                                        <p:cTn id="16" dur="500"/>
                                        <p:tgtEl>
                                          <p:spTgt spid="14">
                                            <p:txEl>
                                              <p:pRg st="2" end="2"/>
                                            </p:txEl>
                                          </p:spTgt>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14">
                                            <p:txEl>
                                              <p:pRg st="3" end="3"/>
                                            </p:txEl>
                                          </p:spTgt>
                                        </p:tgtEl>
                                        <p:attrNameLst>
                                          <p:attrName>style.visibility</p:attrName>
                                        </p:attrNameLst>
                                      </p:cBhvr>
                                      <p:to>
                                        <p:strVal val="visible"/>
                                      </p:to>
                                    </p:set>
                                    <p:animEffect transition="in" filter="blinds(horizontal)">
                                      <p:cBhvr>
                                        <p:cTn id="20" dur="500"/>
                                        <p:tgtEl>
                                          <p:spTgt spid="14">
                                            <p:txEl>
                                              <p:pRg st="3" end="3"/>
                                            </p:txEl>
                                          </p:spTgt>
                                        </p:tgtEl>
                                      </p:cBhvr>
                                    </p:animEffect>
                                  </p:childTnLst>
                                </p:cTn>
                              </p:par>
                            </p:childTnLst>
                          </p:cTn>
                        </p:par>
                        <p:par>
                          <p:cTn id="21" fill="hold">
                            <p:stCondLst>
                              <p:cond delay="1500"/>
                            </p:stCondLst>
                            <p:childTnLst>
                              <p:par>
                                <p:cTn id="22" presetID="3" presetClass="entr" presetSubtype="10" fill="hold" nodeType="afterEffect">
                                  <p:stCondLst>
                                    <p:cond delay="0"/>
                                  </p:stCondLst>
                                  <p:childTnLst>
                                    <p:set>
                                      <p:cBhvr>
                                        <p:cTn id="23" dur="1" fill="hold">
                                          <p:stCondLst>
                                            <p:cond delay="0"/>
                                          </p:stCondLst>
                                        </p:cTn>
                                        <p:tgtEl>
                                          <p:spTgt spid="14">
                                            <p:txEl>
                                              <p:pRg st="4" end="4"/>
                                            </p:txEl>
                                          </p:spTgt>
                                        </p:tgtEl>
                                        <p:attrNameLst>
                                          <p:attrName>style.visibility</p:attrName>
                                        </p:attrNameLst>
                                      </p:cBhvr>
                                      <p:to>
                                        <p:strVal val="visible"/>
                                      </p:to>
                                    </p:set>
                                    <p:animEffect transition="in" filter="blinds(horizontal)">
                                      <p:cBhvr>
                                        <p:cTn id="24" dur="500"/>
                                        <p:tgtEl>
                                          <p:spTgt spid="14">
                                            <p:txEl>
                                              <p:pRg st="4" end="4"/>
                                            </p:txEl>
                                          </p:spTgt>
                                        </p:tgtEl>
                                      </p:cBhvr>
                                    </p:animEffect>
                                  </p:childTnLst>
                                </p:cTn>
                              </p:par>
                            </p:childTnLst>
                          </p:cTn>
                        </p:par>
                        <p:par>
                          <p:cTn id="25" fill="hold">
                            <p:stCondLst>
                              <p:cond delay="2000"/>
                            </p:stCondLst>
                            <p:childTnLst>
                              <p:par>
                                <p:cTn id="26" presetID="3" presetClass="entr" presetSubtype="10" fill="hold" nodeType="afterEffect">
                                  <p:stCondLst>
                                    <p:cond delay="0"/>
                                  </p:stCondLst>
                                  <p:childTnLst>
                                    <p:set>
                                      <p:cBhvr>
                                        <p:cTn id="27" dur="1" fill="hold">
                                          <p:stCondLst>
                                            <p:cond delay="0"/>
                                          </p:stCondLst>
                                        </p:cTn>
                                        <p:tgtEl>
                                          <p:spTgt spid="14">
                                            <p:txEl>
                                              <p:pRg st="5" end="5"/>
                                            </p:txEl>
                                          </p:spTgt>
                                        </p:tgtEl>
                                        <p:attrNameLst>
                                          <p:attrName>style.visibility</p:attrName>
                                        </p:attrNameLst>
                                      </p:cBhvr>
                                      <p:to>
                                        <p:strVal val="visible"/>
                                      </p:to>
                                    </p:set>
                                    <p:animEffect transition="in" filter="blinds(horizontal)">
                                      <p:cBhvr>
                                        <p:cTn id="28"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4E2"/>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2CE3C004-9DC3-98CE-96B9-F1627C03895F}"/>
              </a:ext>
            </a:extLst>
          </p:cNvPr>
          <p:cNvSpPr/>
          <p:nvPr/>
        </p:nvSpPr>
        <p:spPr>
          <a:xfrm rot="-10800000">
            <a:off x="10139178" y="0"/>
            <a:ext cx="2052822" cy="1600200"/>
          </a:xfrm>
          <a:custGeom>
            <a:avLst/>
            <a:gdLst/>
            <a:ahLst/>
            <a:cxnLst/>
            <a:rect l="l" t="t" r="r" b="b"/>
            <a:pathLst>
              <a:path w="4167386" h="3248529">
                <a:moveTo>
                  <a:pt x="0" y="0"/>
                </a:moveTo>
                <a:lnTo>
                  <a:pt x="4167386" y="0"/>
                </a:lnTo>
                <a:lnTo>
                  <a:pt x="4167386" y="3248529"/>
                </a:lnTo>
                <a:lnTo>
                  <a:pt x="0" y="3248529"/>
                </a:lnTo>
                <a:lnTo>
                  <a:pt x="0" y="0"/>
                </a:lnTo>
                <a:close/>
              </a:path>
            </a:pathLst>
          </a:custGeom>
          <a:blipFill>
            <a:blip r:embed="rId2">
              <a:extLst>
                <a:ext uri="{96DAC541-7B7A-43D3-8B79-37D633B846F1}">
                  <asvg:svgBlip xmlns:asvg="http://schemas.microsoft.com/office/drawing/2016/SVG/main" r:embed="rId3"/>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11">
            <a:extLst>
              <a:ext uri="{FF2B5EF4-FFF2-40B4-BE49-F238E27FC236}">
                <a16:creationId xmlns:a16="http://schemas.microsoft.com/office/drawing/2014/main" id="{7D5E09F0-30E7-A0FF-E08A-B6594DC9CBDE}"/>
              </a:ext>
            </a:extLst>
          </p:cNvPr>
          <p:cNvSpPr/>
          <p:nvPr/>
        </p:nvSpPr>
        <p:spPr>
          <a:xfrm>
            <a:off x="580435" y="3128280"/>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2">
            <a:extLst>
              <a:ext uri="{FF2B5EF4-FFF2-40B4-BE49-F238E27FC236}">
                <a16:creationId xmlns:a16="http://schemas.microsoft.com/office/drawing/2014/main" id="{14849AC8-95B4-2FB0-EA88-1396521815C3}"/>
              </a:ext>
            </a:extLst>
          </p:cNvPr>
          <p:cNvSpPr/>
          <p:nvPr/>
        </p:nvSpPr>
        <p:spPr>
          <a:xfrm>
            <a:off x="1" y="3948246"/>
            <a:ext cx="5384799" cy="2819400"/>
          </a:xfrm>
          <a:custGeom>
            <a:avLst/>
            <a:gdLst/>
            <a:ahLst/>
            <a:cxnLst/>
            <a:rect l="l" t="t" r="r" b="b"/>
            <a:pathLst>
              <a:path w="10252405" h="5624820">
                <a:moveTo>
                  <a:pt x="0" y="0"/>
                </a:moveTo>
                <a:lnTo>
                  <a:pt x="10252404" y="0"/>
                </a:lnTo>
                <a:lnTo>
                  <a:pt x="10252404" y="5624821"/>
                </a:lnTo>
                <a:lnTo>
                  <a:pt x="0" y="5624821"/>
                </a:lnTo>
                <a:lnTo>
                  <a:pt x="0" y="0"/>
                </a:lnTo>
                <a:close/>
              </a:path>
            </a:pathLst>
          </a:custGeom>
          <a:blipFill>
            <a:blip r:embed="rId6">
              <a:extLst>
                <a:ext uri="{96DAC541-7B7A-43D3-8B79-37D633B846F1}">
                  <asvg:svgBlip xmlns:asvg="http://schemas.microsoft.com/office/drawing/2016/SVG/main" r:embed="rId7"/>
                </a:ext>
              </a:extLst>
            </a:blip>
            <a:stretch>
              <a:fillRect l="-3858" t="-1493" r="-34" b="-18860"/>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Freeform 27">
            <a:extLst>
              <a:ext uri="{FF2B5EF4-FFF2-40B4-BE49-F238E27FC236}">
                <a16:creationId xmlns:a16="http://schemas.microsoft.com/office/drawing/2014/main" id="{EB186D56-C1A3-4C76-CFED-BCD813ED8A4E}"/>
              </a:ext>
            </a:extLst>
          </p:cNvPr>
          <p:cNvSpPr/>
          <p:nvPr/>
        </p:nvSpPr>
        <p:spPr>
          <a:xfrm>
            <a:off x="242253" y="2693191"/>
            <a:ext cx="3194959" cy="4248281"/>
          </a:xfrm>
          <a:custGeom>
            <a:avLst/>
            <a:gdLst/>
            <a:ahLst/>
            <a:cxnLst/>
            <a:rect l="l" t="t" r="r" b="b"/>
            <a:pathLst>
              <a:path w="1981954" h="2620765">
                <a:moveTo>
                  <a:pt x="0" y="0"/>
                </a:moveTo>
                <a:lnTo>
                  <a:pt x="1981954" y="0"/>
                </a:lnTo>
                <a:lnTo>
                  <a:pt x="1981954" y="2620765"/>
                </a:lnTo>
                <a:lnTo>
                  <a:pt x="0" y="262076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29">
            <a:extLst>
              <a:ext uri="{FF2B5EF4-FFF2-40B4-BE49-F238E27FC236}">
                <a16:creationId xmlns:a16="http://schemas.microsoft.com/office/drawing/2014/main" id="{BCA22A21-01D5-022C-299D-C069B959E325}"/>
              </a:ext>
            </a:extLst>
          </p:cNvPr>
          <p:cNvSpPr/>
          <p:nvPr/>
        </p:nvSpPr>
        <p:spPr>
          <a:xfrm>
            <a:off x="10303036" y="4301170"/>
            <a:ext cx="1016000" cy="1347019"/>
          </a:xfrm>
          <a:prstGeom prst="ellipse">
            <a:avLst/>
          </a:prstGeom>
          <a:blipFill>
            <a:blip r:embed="rId10">
              <a:extLst>
                <a:ext uri="{96DAC541-7B7A-43D3-8B79-37D633B846F1}">
                  <asvg:svgBlip xmlns:asvg="http://schemas.microsoft.com/office/drawing/2016/SVG/main" r:embed="rId11"/>
                </a:ext>
              </a:extLst>
            </a:blip>
            <a:stretch>
              <a:fillRect l="333" t="-5890" r="-64499" b="-5154"/>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reeform 29">
            <a:extLst>
              <a:ext uri="{FF2B5EF4-FFF2-40B4-BE49-F238E27FC236}">
                <a16:creationId xmlns:a16="http://schemas.microsoft.com/office/drawing/2014/main" id="{C530354D-12F8-08E8-6B83-C0191BACE730}"/>
              </a:ext>
            </a:extLst>
          </p:cNvPr>
          <p:cNvSpPr/>
          <p:nvPr/>
        </p:nvSpPr>
        <p:spPr>
          <a:xfrm rot="2914218">
            <a:off x="10594720" y="4974680"/>
            <a:ext cx="1016000" cy="1347019"/>
          </a:xfrm>
          <a:prstGeom prst="ellipse">
            <a:avLst/>
          </a:prstGeom>
          <a:blipFill>
            <a:blip r:embed="rId10">
              <a:extLst>
                <a:ext uri="{96DAC541-7B7A-43D3-8B79-37D633B846F1}">
                  <asvg:svgBlip xmlns:asvg="http://schemas.microsoft.com/office/drawing/2016/SVG/main" r:embed="rId11"/>
                </a:ext>
              </a:extLst>
            </a:blip>
            <a:stretch>
              <a:fillRect l="333" t="-5890" r="-64499" b="-5154"/>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6">
            <a:extLst>
              <a:ext uri="{FF2B5EF4-FFF2-40B4-BE49-F238E27FC236}">
                <a16:creationId xmlns:a16="http://schemas.microsoft.com/office/drawing/2014/main" id="{1948781F-AC6A-727A-1B79-8870C7C2687F}"/>
              </a:ext>
            </a:extLst>
          </p:cNvPr>
          <p:cNvSpPr txBox="1"/>
          <p:nvPr/>
        </p:nvSpPr>
        <p:spPr>
          <a:xfrm>
            <a:off x="12996" y="1052102"/>
            <a:ext cx="4502842" cy="1231106"/>
          </a:xfrm>
          <a:prstGeom prst="rect">
            <a:avLst/>
          </a:prstGeom>
        </p:spPr>
        <p:txBody>
          <a:bodyPr wrap="square" lIns="0" tIns="0" rIns="0" bIns="0" rtlCol="0" anchor="t">
            <a:spAutoFit/>
          </a:bodyPr>
          <a:lstStyle/>
          <a:p>
            <a:pPr marL="0" marR="0" lvl="0" indent="0" algn="ctr" defTabSz="609539" rtl="0" eaLnBrk="1" fontAlgn="auto" latinLnBrk="0" hangingPunct="1">
              <a:spcBef>
                <a:spcPct val="0"/>
              </a:spcBef>
              <a:spcAft>
                <a:spcPts val="0"/>
              </a:spcAft>
              <a:buClrTx/>
              <a:buSzTx/>
              <a:buFontTx/>
              <a:buNone/>
              <a:tabLst/>
              <a:defRPr/>
            </a:pPr>
            <a:r>
              <a:rPr kumimoji="0" lang="en-US" sz="4000" b="1" i="0" u="none" strike="noStrike" kern="1200" cap="none" spc="160" normalizeH="0" baseline="0" noProof="0" dirty="0">
                <a:ln>
                  <a:noFill/>
                </a:ln>
                <a:solidFill>
                  <a:srgbClr val="007D7B"/>
                </a:solidFill>
                <a:effectLst/>
                <a:uLnTx/>
                <a:uFillTx/>
                <a:latin typeface="UTM Avo" panose="02040603050506020204" pitchFamily="18" charset="0"/>
                <a:ea typeface="+mn-ea"/>
                <a:cs typeface="Arial" panose="020B0604020202020204" pitchFamily="34" charset="0"/>
              </a:rPr>
              <a:t>TRÒ CHƠI</a:t>
            </a:r>
          </a:p>
          <a:p>
            <a:pPr marL="0" marR="0" lvl="0" indent="0" algn="ctr" defTabSz="609539" rtl="0" eaLnBrk="1" fontAlgn="auto" latinLnBrk="0" hangingPunct="1">
              <a:spcBef>
                <a:spcPct val="0"/>
              </a:spcBef>
              <a:spcAft>
                <a:spcPts val="0"/>
              </a:spcAft>
              <a:buClrTx/>
              <a:buSzTx/>
              <a:buFontTx/>
              <a:buNone/>
              <a:tabLst/>
              <a:defRPr/>
            </a:pPr>
            <a:r>
              <a:rPr kumimoji="0" lang="en-US" sz="4000" b="1" i="0" u="none" strike="noStrike" kern="1200" cap="none" spc="160" normalizeH="0" baseline="0" noProof="0" dirty="0" err="1">
                <a:ln>
                  <a:noFill/>
                </a:ln>
                <a:solidFill>
                  <a:srgbClr val="007D7B"/>
                </a:solidFill>
                <a:effectLst/>
                <a:uLnTx/>
                <a:uFillTx/>
                <a:latin typeface="UTM Avo" panose="02040603050506020204" pitchFamily="18" charset="0"/>
                <a:ea typeface="+mn-ea"/>
                <a:cs typeface="Arial" panose="020B0604020202020204" pitchFamily="34" charset="0"/>
              </a:rPr>
              <a:t>Tìm</a:t>
            </a:r>
            <a:r>
              <a:rPr kumimoji="0" lang="en-US" sz="4000" b="1" i="0" u="none" strike="noStrike" kern="1200" cap="none" spc="160" normalizeH="0" baseline="0" noProof="0" dirty="0">
                <a:ln>
                  <a:noFill/>
                </a:ln>
                <a:solidFill>
                  <a:srgbClr val="007D7B"/>
                </a:solidFill>
                <a:effectLst/>
                <a:uLnTx/>
                <a:uFillTx/>
                <a:latin typeface="UTM Avo" panose="02040603050506020204" pitchFamily="18" charset="0"/>
                <a:ea typeface="+mn-ea"/>
                <a:cs typeface="Arial" panose="020B0604020202020204" pitchFamily="34" charset="0"/>
              </a:rPr>
              <a:t> </a:t>
            </a:r>
            <a:r>
              <a:rPr kumimoji="0" lang="en-US" sz="4000" b="1" i="0" u="none" strike="noStrike" kern="1200" cap="none" spc="160" normalizeH="0" baseline="0" noProof="0" dirty="0" err="1">
                <a:ln>
                  <a:noFill/>
                </a:ln>
                <a:solidFill>
                  <a:srgbClr val="007D7B"/>
                </a:solidFill>
                <a:effectLst/>
                <a:uLnTx/>
                <a:uFillTx/>
                <a:latin typeface="UTM Avo" panose="02040603050506020204" pitchFamily="18" charset="0"/>
                <a:ea typeface="+mn-ea"/>
                <a:cs typeface="Arial" panose="020B0604020202020204" pitchFamily="34" charset="0"/>
              </a:rPr>
              <a:t>lại</a:t>
            </a:r>
            <a:r>
              <a:rPr kumimoji="0" lang="en-US" sz="4000" b="1" i="0" u="none" strike="noStrike" kern="1200" cap="none" spc="160" normalizeH="0" baseline="0" noProof="0" dirty="0">
                <a:ln>
                  <a:noFill/>
                </a:ln>
                <a:solidFill>
                  <a:srgbClr val="007D7B"/>
                </a:solidFill>
                <a:effectLst/>
                <a:uLnTx/>
                <a:uFillTx/>
                <a:latin typeface="UTM Avo" panose="02040603050506020204" pitchFamily="18" charset="0"/>
                <a:ea typeface="+mn-ea"/>
                <a:cs typeface="Arial" panose="020B0604020202020204" pitchFamily="34" charset="0"/>
              </a:rPr>
              <a:t> </a:t>
            </a:r>
            <a:r>
              <a:rPr kumimoji="0" lang="en-US" sz="4000" b="1" i="0" u="none" strike="noStrike" kern="1200" cap="none" spc="160" normalizeH="0" baseline="0" noProof="0" dirty="0" err="1">
                <a:ln>
                  <a:noFill/>
                </a:ln>
                <a:solidFill>
                  <a:srgbClr val="007D7B"/>
                </a:solidFill>
                <a:effectLst/>
                <a:uLnTx/>
                <a:uFillTx/>
                <a:latin typeface="UTM Avo" panose="02040603050506020204" pitchFamily="18" charset="0"/>
                <a:ea typeface="+mn-ea"/>
                <a:cs typeface="Arial" panose="020B0604020202020204" pitchFamily="34" charset="0"/>
              </a:rPr>
              <a:t>trứng</a:t>
            </a:r>
            <a:endParaRPr kumimoji="0" lang="en-US" sz="4000" b="1" i="0" u="none" strike="noStrike" kern="1200" cap="none" spc="160" normalizeH="0" baseline="0" noProof="0" dirty="0">
              <a:ln>
                <a:noFill/>
              </a:ln>
              <a:solidFill>
                <a:srgbClr val="007D7B"/>
              </a:solidFill>
              <a:effectLst/>
              <a:uLnTx/>
              <a:uFillTx/>
              <a:latin typeface="UTM Avo" panose="02040603050506020204" pitchFamily="18" charset="0"/>
              <a:ea typeface="+mn-ea"/>
              <a:cs typeface="Arial" panose="020B0604020202020204" pitchFamily="34" charset="0"/>
            </a:endParaRPr>
          </a:p>
        </p:txBody>
      </p:sp>
      <p:sp>
        <p:nvSpPr>
          <p:cNvPr id="17" name="TextBox 16">
            <a:extLst>
              <a:ext uri="{FF2B5EF4-FFF2-40B4-BE49-F238E27FC236}">
                <a16:creationId xmlns:a16="http://schemas.microsoft.com/office/drawing/2014/main" id="{5C029750-2066-5DBC-B0CC-823105545934}"/>
              </a:ext>
            </a:extLst>
          </p:cNvPr>
          <p:cNvSpPr txBox="1"/>
          <p:nvPr/>
        </p:nvSpPr>
        <p:spPr>
          <a:xfrm>
            <a:off x="4318000" y="1534247"/>
            <a:ext cx="5638251" cy="4535601"/>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667"/>
              </a:spcAft>
              <a:buClrTx/>
              <a:buSzTx/>
              <a:buFontTx/>
              <a:buNone/>
              <a:tabLst/>
              <a:defRPr/>
            </a:pPr>
            <a:r>
              <a:rPr kumimoji="0" lang="en-VN"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2 quả trứng của khủng long tím đã bị lấy mất. Có hai trong năm chú khủng long đã lấy cắp mất trứng của khung long tím. </a:t>
            </a:r>
          </a:p>
          <a:p>
            <a:pPr marL="0" marR="0" lvl="0" indent="0" algn="just" defTabSz="609539" rtl="0" eaLnBrk="1" fontAlgn="auto" latinLnBrk="0" hangingPunct="1">
              <a:lnSpc>
                <a:spcPct val="150000"/>
              </a:lnSpc>
              <a:spcBef>
                <a:spcPts val="0"/>
              </a:spcBef>
              <a:spcAft>
                <a:spcPts val="667"/>
              </a:spcAft>
              <a:buClrTx/>
              <a:buSzTx/>
              <a:buFontTx/>
              <a:buNone/>
              <a:tabLst/>
              <a:defRPr/>
            </a:pPr>
            <a:r>
              <a:rPr kumimoji="0" lang="en-VN"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Các em hãy tìm lại trứng cho khủng long tím bằng cách trả lời các câu hỏi. Mỗi câu trả lời đúng các em sẽ được lật một chú khủng long. </a:t>
            </a:r>
          </a:p>
        </p:txBody>
      </p:sp>
      <p:pic>
        <p:nvPicPr>
          <p:cNvPr id="10" name="Picture 9">
            <a:extLst>
              <a:ext uri="{FF2B5EF4-FFF2-40B4-BE49-F238E27FC236}">
                <a16:creationId xmlns:a16="http://schemas.microsoft.com/office/drawing/2014/main" id="{D3514B31-30EE-499E-805C-12AC5B8D5679}"/>
              </a:ext>
            </a:extLst>
          </p:cNvPr>
          <p:cNvPicPr>
            <a:picLocks noChangeAspect="1"/>
          </p:cNvPicPr>
          <p:nvPr/>
        </p:nvPicPr>
        <p:blipFill>
          <a:blip r:embed="rId12"/>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3409694911"/>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Vertical)">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4E2"/>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2CE3C004-9DC3-98CE-96B9-F1627C03895F}"/>
              </a:ext>
            </a:extLst>
          </p:cNvPr>
          <p:cNvSpPr/>
          <p:nvPr/>
        </p:nvSpPr>
        <p:spPr>
          <a:xfrm rot="-10800000">
            <a:off x="10177702" y="-7689"/>
            <a:ext cx="2052822" cy="1600200"/>
          </a:xfrm>
          <a:custGeom>
            <a:avLst/>
            <a:gdLst/>
            <a:ahLst/>
            <a:cxnLst/>
            <a:rect l="l" t="t" r="r" b="b"/>
            <a:pathLst>
              <a:path w="4167386" h="3248529">
                <a:moveTo>
                  <a:pt x="0" y="0"/>
                </a:moveTo>
                <a:lnTo>
                  <a:pt x="4167386" y="0"/>
                </a:lnTo>
                <a:lnTo>
                  <a:pt x="4167386" y="3248529"/>
                </a:lnTo>
                <a:lnTo>
                  <a:pt x="0" y="3248529"/>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11">
            <a:hlinkClick r:id="rId7" action="ppaction://hlinksldjump"/>
            <a:extLst>
              <a:ext uri="{FF2B5EF4-FFF2-40B4-BE49-F238E27FC236}">
                <a16:creationId xmlns:a16="http://schemas.microsoft.com/office/drawing/2014/main" id="{7D5E09F0-30E7-A0FF-E08A-B6594DC9CBDE}"/>
              </a:ext>
            </a:extLst>
          </p:cNvPr>
          <p:cNvSpPr/>
          <p:nvPr/>
        </p:nvSpPr>
        <p:spPr>
          <a:xfrm>
            <a:off x="10301443" y="5308601"/>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2">
            <a:extLst>
              <a:ext uri="{FF2B5EF4-FFF2-40B4-BE49-F238E27FC236}">
                <a16:creationId xmlns:a16="http://schemas.microsoft.com/office/drawing/2014/main" id="{14849AC8-95B4-2FB0-EA88-1396521815C3}"/>
              </a:ext>
            </a:extLst>
          </p:cNvPr>
          <p:cNvSpPr/>
          <p:nvPr/>
        </p:nvSpPr>
        <p:spPr>
          <a:xfrm>
            <a:off x="3175000" y="4038600"/>
            <a:ext cx="5842000" cy="2819400"/>
          </a:xfrm>
          <a:custGeom>
            <a:avLst/>
            <a:gdLst/>
            <a:ahLst/>
            <a:cxnLst/>
            <a:rect l="l" t="t" r="r" b="b"/>
            <a:pathLst>
              <a:path w="10252405" h="5624820">
                <a:moveTo>
                  <a:pt x="0" y="0"/>
                </a:moveTo>
                <a:lnTo>
                  <a:pt x="10252404" y="0"/>
                </a:lnTo>
                <a:lnTo>
                  <a:pt x="10252404" y="5624821"/>
                </a:lnTo>
                <a:lnTo>
                  <a:pt x="0" y="5624821"/>
                </a:lnTo>
                <a:lnTo>
                  <a:pt x="0" y="0"/>
                </a:lnTo>
                <a:close/>
              </a:path>
            </a:pathLst>
          </a:custGeom>
          <a:blipFill>
            <a:blip r:embed="rId10">
              <a:extLst>
                <a:ext uri="{96DAC541-7B7A-43D3-8B79-37D633B846F1}">
                  <asvg:svgBlip xmlns:asvg="http://schemas.microsoft.com/office/drawing/2016/SVG/main" r:embed="rId11"/>
                </a:ext>
              </a:extLst>
            </a:blip>
            <a:stretch>
              <a:fillRect l="-3858" t="-1493" r="-34" b="-18860"/>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rứn g2">
            <a:extLst>
              <a:ext uri="{FF2B5EF4-FFF2-40B4-BE49-F238E27FC236}">
                <a16:creationId xmlns:a16="http://schemas.microsoft.com/office/drawing/2014/main" id="{FED4AB3D-A5A2-5C32-7035-19707D11065D}"/>
              </a:ext>
            </a:extLst>
          </p:cNvPr>
          <p:cNvSpPr/>
          <p:nvPr/>
        </p:nvSpPr>
        <p:spPr>
          <a:xfrm>
            <a:off x="9839434" y="2354667"/>
            <a:ext cx="1016000" cy="1347019"/>
          </a:xfrm>
          <a:prstGeom prst="ellipse">
            <a:avLst/>
          </a:prstGeom>
          <a:blipFill>
            <a:blip r:embed="rId12">
              <a:extLst>
                <a:ext uri="{96DAC541-7B7A-43D3-8B79-37D633B846F1}">
                  <asvg:svgBlip xmlns:asvg="http://schemas.microsoft.com/office/drawing/2016/SVG/main" r:embed="rId13"/>
                </a:ext>
              </a:extLst>
            </a:blip>
            <a:stretch>
              <a:fillRect l="333" t="-5890" r="-64499" b="-5154"/>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trứng 1">
            <a:extLst>
              <a:ext uri="{FF2B5EF4-FFF2-40B4-BE49-F238E27FC236}">
                <a16:creationId xmlns:a16="http://schemas.microsoft.com/office/drawing/2014/main" id="{0E413EDA-A237-39A4-C42C-248D2ECB0D12}"/>
              </a:ext>
            </a:extLst>
          </p:cNvPr>
          <p:cNvSpPr/>
          <p:nvPr/>
        </p:nvSpPr>
        <p:spPr>
          <a:xfrm>
            <a:off x="4297528" y="562685"/>
            <a:ext cx="1016000" cy="1347019"/>
          </a:xfrm>
          <a:prstGeom prst="ellipse">
            <a:avLst/>
          </a:prstGeom>
          <a:blipFill>
            <a:blip r:embed="rId12">
              <a:extLst>
                <a:ext uri="{96DAC541-7B7A-43D3-8B79-37D633B846F1}">
                  <asvg:svgBlip xmlns:asvg="http://schemas.microsoft.com/office/drawing/2016/SVG/main" r:embed="rId13"/>
                </a:ext>
              </a:extLst>
            </a:blip>
            <a:stretch>
              <a:fillRect l="333" t="-5890" r="-64499" b="-5154"/>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KL5">
            <a:hlinkClick r:id="rId14" action="ppaction://hlinksldjump"/>
            <a:extLst>
              <a:ext uri="{FF2B5EF4-FFF2-40B4-BE49-F238E27FC236}">
                <a16:creationId xmlns:a16="http://schemas.microsoft.com/office/drawing/2014/main" id="{4E33D889-6545-C86B-FC4C-36893730BA9A}"/>
              </a:ext>
            </a:extLst>
          </p:cNvPr>
          <p:cNvSpPr/>
          <p:nvPr/>
        </p:nvSpPr>
        <p:spPr>
          <a:xfrm>
            <a:off x="9587280" y="2206241"/>
            <a:ext cx="1520309" cy="1654757"/>
          </a:xfrm>
          <a:custGeom>
            <a:avLst/>
            <a:gdLst/>
            <a:ahLst/>
            <a:cxnLst/>
            <a:rect l="l" t="t" r="r" b="b"/>
            <a:pathLst>
              <a:path w="2122108" h="2309777">
                <a:moveTo>
                  <a:pt x="0" y="0"/>
                </a:moveTo>
                <a:lnTo>
                  <a:pt x="2122108" y="0"/>
                </a:lnTo>
                <a:lnTo>
                  <a:pt x="2122108" y="2309777"/>
                </a:lnTo>
                <a:lnTo>
                  <a:pt x="0" y="230977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23" name="KL4">
            <a:hlinkClick r:id="rId17" action="ppaction://hlinksldjump"/>
            <a:extLst>
              <a:ext uri="{FF2B5EF4-FFF2-40B4-BE49-F238E27FC236}">
                <a16:creationId xmlns:a16="http://schemas.microsoft.com/office/drawing/2014/main" id="{7AD3A467-2D37-9318-BBBC-10F1E94FB15D}"/>
              </a:ext>
            </a:extLst>
          </p:cNvPr>
          <p:cNvSpPr/>
          <p:nvPr/>
        </p:nvSpPr>
        <p:spPr>
          <a:xfrm>
            <a:off x="8401326" y="491455"/>
            <a:ext cx="2372277" cy="1690247"/>
          </a:xfrm>
          <a:custGeom>
            <a:avLst/>
            <a:gdLst/>
            <a:ahLst/>
            <a:cxnLst/>
            <a:rect l="l" t="t" r="r" b="b"/>
            <a:pathLst>
              <a:path w="3066319" h="2184752">
                <a:moveTo>
                  <a:pt x="0" y="0"/>
                </a:moveTo>
                <a:lnTo>
                  <a:pt x="3066319" y="0"/>
                </a:lnTo>
                <a:lnTo>
                  <a:pt x="3066319" y="2184752"/>
                </a:lnTo>
                <a:lnTo>
                  <a:pt x="0" y="218475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24" name="KL3">
            <a:hlinkClick r:id="rId20" action="ppaction://hlinksldjump"/>
            <a:extLst>
              <a:ext uri="{FF2B5EF4-FFF2-40B4-BE49-F238E27FC236}">
                <a16:creationId xmlns:a16="http://schemas.microsoft.com/office/drawing/2014/main" id="{9C1D7DFD-AD43-27FF-DBB8-2DE34AFB5771}"/>
              </a:ext>
            </a:extLst>
          </p:cNvPr>
          <p:cNvSpPr/>
          <p:nvPr/>
        </p:nvSpPr>
        <p:spPr>
          <a:xfrm>
            <a:off x="6335259" y="129408"/>
            <a:ext cx="1752390" cy="2225258"/>
          </a:xfrm>
          <a:custGeom>
            <a:avLst/>
            <a:gdLst/>
            <a:ahLst/>
            <a:cxnLst/>
            <a:rect l="l" t="t" r="r" b="b"/>
            <a:pathLst>
              <a:path w="1995656" h="2534167">
                <a:moveTo>
                  <a:pt x="0" y="0"/>
                </a:moveTo>
                <a:lnTo>
                  <a:pt x="1995657" y="0"/>
                </a:lnTo>
                <a:lnTo>
                  <a:pt x="1995657" y="2534166"/>
                </a:lnTo>
                <a:lnTo>
                  <a:pt x="0" y="2534166"/>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25" name="KL2">
            <a:hlinkClick r:id="rId23" action="ppaction://hlinksldjump"/>
            <a:extLst>
              <a:ext uri="{FF2B5EF4-FFF2-40B4-BE49-F238E27FC236}">
                <a16:creationId xmlns:a16="http://schemas.microsoft.com/office/drawing/2014/main" id="{6B98A345-54F1-62B3-64D1-11A4CE929386}"/>
              </a:ext>
            </a:extLst>
          </p:cNvPr>
          <p:cNvSpPr/>
          <p:nvPr/>
        </p:nvSpPr>
        <p:spPr>
          <a:xfrm>
            <a:off x="3795259" y="129408"/>
            <a:ext cx="2540000" cy="2019300"/>
          </a:xfrm>
          <a:custGeom>
            <a:avLst/>
            <a:gdLst/>
            <a:ahLst/>
            <a:cxnLst/>
            <a:rect l="l" t="t" r="r" b="b"/>
            <a:pathLst>
              <a:path w="2490440" h="1979900">
                <a:moveTo>
                  <a:pt x="0" y="0"/>
                </a:moveTo>
                <a:lnTo>
                  <a:pt x="2490440" y="0"/>
                </a:lnTo>
                <a:lnTo>
                  <a:pt x="2490440" y="1979900"/>
                </a:lnTo>
                <a:lnTo>
                  <a:pt x="0" y="1979900"/>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26" name="KL 1">
            <a:hlinkClick r:id="rId26" action="ppaction://hlinksldjump"/>
            <a:extLst>
              <a:ext uri="{FF2B5EF4-FFF2-40B4-BE49-F238E27FC236}">
                <a16:creationId xmlns:a16="http://schemas.microsoft.com/office/drawing/2014/main" id="{F5994D7C-A831-0DA9-68D6-32CDC0223625}"/>
              </a:ext>
            </a:extLst>
          </p:cNvPr>
          <p:cNvSpPr/>
          <p:nvPr/>
        </p:nvSpPr>
        <p:spPr>
          <a:xfrm>
            <a:off x="1621234" y="407096"/>
            <a:ext cx="1907501" cy="1654757"/>
          </a:xfrm>
          <a:custGeom>
            <a:avLst/>
            <a:gdLst/>
            <a:ahLst/>
            <a:cxnLst/>
            <a:rect l="l" t="t" r="r" b="b"/>
            <a:pathLst>
              <a:path w="2662567" h="2309777">
                <a:moveTo>
                  <a:pt x="0" y="0"/>
                </a:moveTo>
                <a:lnTo>
                  <a:pt x="2662567" y="0"/>
                </a:lnTo>
                <a:lnTo>
                  <a:pt x="2662567" y="2309777"/>
                </a:lnTo>
                <a:lnTo>
                  <a:pt x="0" y="2309777"/>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27" name="khủng long tím">
            <a:extLst>
              <a:ext uri="{FF2B5EF4-FFF2-40B4-BE49-F238E27FC236}">
                <a16:creationId xmlns:a16="http://schemas.microsoft.com/office/drawing/2014/main" id="{A96EAFD0-89B5-C546-0374-E243C73193B8}"/>
              </a:ext>
            </a:extLst>
          </p:cNvPr>
          <p:cNvSpPr/>
          <p:nvPr/>
        </p:nvSpPr>
        <p:spPr>
          <a:xfrm>
            <a:off x="455245" y="1684374"/>
            <a:ext cx="3891209" cy="5145399"/>
          </a:xfrm>
          <a:custGeom>
            <a:avLst/>
            <a:gdLst/>
            <a:ahLst/>
            <a:cxnLst/>
            <a:rect l="l" t="t" r="r" b="b"/>
            <a:pathLst>
              <a:path w="1981954" h="2620765">
                <a:moveTo>
                  <a:pt x="0" y="0"/>
                </a:moveTo>
                <a:lnTo>
                  <a:pt x="1981954" y="0"/>
                </a:lnTo>
                <a:lnTo>
                  <a:pt x="1981954" y="2620765"/>
                </a:lnTo>
                <a:lnTo>
                  <a:pt x="0" y="2620765"/>
                </a:lnTo>
                <a:lnTo>
                  <a:pt x="0" y="0"/>
                </a:lnTo>
                <a:close/>
              </a:path>
            </a:pathLst>
          </a:custGeom>
          <a:blipFill>
            <a:blip r:embed="rId29">
              <a:extLst>
                <a:ext uri="{96DAC541-7B7A-43D3-8B79-37D633B846F1}">
                  <asvg:svgBlip xmlns:asvg="http://schemas.microsoft.com/office/drawing/2016/SVG/main" r:embed="rId30"/>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AD0A209C-2BE8-4436-BDF8-01F8497BFE7D}"/>
              </a:ext>
            </a:extLst>
          </p:cNvPr>
          <p:cNvPicPr>
            <a:picLocks noChangeAspect="1"/>
          </p:cNvPicPr>
          <p:nvPr/>
        </p:nvPicPr>
        <p:blipFill>
          <a:blip r:embed="rId31"/>
          <a:stretch>
            <a:fillRect/>
          </a:stretch>
        </p:blipFill>
        <p:spPr>
          <a:xfrm>
            <a:off x="-102757" y="-57238"/>
            <a:ext cx="1791175" cy="868828"/>
          </a:xfrm>
          <a:prstGeom prst="rect">
            <a:avLst/>
          </a:prstGeom>
          <a:noFill/>
        </p:spPr>
      </p:pic>
    </p:spTree>
    <p:extLst>
      <p:ext uri="{BB962C8B-B14F-4D97-AF65-F5344CB8AC3E}">
        <p14:creationId xmlns:p14="http://schemas.microsoft.com/office/powerpoint/2010/main" val="653656733"/>
      </p:ext>
    </p:extLst>
  </p:cSld>
  <p:clrMapOvr>
    <a:masterClrMapping/>
  </p:clrMapOvr>
  <p:transition spd="med">
    <p:comb/>
  </p:transition>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6"/>
                                        </p:tgtEl>
                                        <p:attrNameLst>
                                          <p:attrName>ppt_w</p:attrName>
                                        </p:attrNameLst>
                                      </p:cBhvr>
                                      <p:tavLst>
                                        <p:tav tm="0">
                                          <p:val>
                                            <p:strVal val="ppt_w"/>
                                          </p:val>
                                        </p:tav>
                                        <p:tav tm="100000">
                                          <p:val>
                                            <p:fltVal val="0"/>
                                          </p:val>
                                        </p:tav>
                                      </p:tavLst>
                                    </p:anim>
                                    <p:anim calcmode="lin" valueType="num">
                                      <p:cBhvr>
                                        <p:cTn id="7" dur="500"/>
                                        <p:tgtEl>
                                          <p:spTgt spid="26"/>
                                        </p:tgtEl>
                                        <p:attrNameLst>
                                          <p:attrName>ppt_h</p:attrName>
                                        </p:attrNameLst>
                                      </p:cBhvr>
                                      <p:tavLst>
                                        <p:tav tm="0">
                                          <p:val>
                                            <p:strVal val="ppt_h"/>
                                          </p:val>
                                        </p:tav>
                                        <p:tav tm="100000">
                                          <p:val>
                                            <p:fltVal val="0"/>
                                          </p:val>
                                        </p:tav>
                                      </p:tavLst>
                                    </p:anim>
                                    <p:animEffect transition="out" filter="fade">
                                      <p:cBhvr>
                                        <p:cTn id="8" dur="500"/>
                                        <p:tgtEl>
                                          <p:spTgt spid="26"/>
                                        </p:tgtEl>
                                      </p:cBhvr>
                                    </p:animEffect>
                                    <p:set>
                                      <p:cBhvr>
                                        <p:cTn id="9" dur="1" fill="hold">
                                          <p:stCondLst>
                                            <p:cond delay="499"/>
                                          </p:stCondLst>
                                        </p:cTn>
                                        <p:tgtEl>
                                          <p:spTgt spid="26"/>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childTnLst>
                          </p:cTn>
                        </p:par>
                      </p:childTnLst>
                    </p:cTn>
                  </p:par>
                </p:childTnLst>
              </p:cTn>
              <p:nextCondLst>
                <p:cond evt="onClick" delay="0">
                  <p:tgtEl>
                    <p:spTgt spid="26"/>
                  </p:tgtEl>
                </p:cond>
              </p:nextCondLst>
            </p:seq>
            <p:seq concurrent="1" nextAc="seek">
              <p:cTn id="10" restart="whenNotActive" fill="hold" evtFilter="cancelBubble" nodeType="interactiveSeq">
                <p:stCondLst>
                  <p:cond evt="onClick" delay="0">
                    <p:tgtEl>
                      <p:spTgt spid="25"/>
                    </p:tgtEl>
                  </p:cond>
                </p:stCondLst>
                <p:endSync evt="end" delay="0">
                  <p:rtn val="all"/>
                </p:endSync>
                <p:childTnLst>
                  <p:par>
                    <p:cTn id="11" fill="hold">
                      <p:stCondLst>
                        <p:cond delay="0"/>
                      </p:stCondLst>
                      <p:childTnLst>
                        <p:par>
                          <p:cTn id="12" fill="hold">
                            <p:stCondLst>
                              <p:cond delay="0"/>
                            </p:stCondLst>
                            <p:childTnLst>
                              <p:par>
                                <p:cTn id="13" presetID="53" presetClass="exit" presetSubtype="32" fill="hold" grpId="0" nodeType="clickEffect">
                                  <p:stCondLst>
                                    <p:cond delay="0"/>
                                  </p:stCondLst>
                                  <p:childTnLst>
                                    <p:anim calcmode="lin" valueType="num">
                                      <p:cBhvr>
                                        <p:cTn id="14" dur="500"/>
                                        <p:tgtEl>
                                          <p:spTgt spid="25"/>
                                        </p:tgtEl>
                                        <p:attrNameLst>
                                          <p:attrName>ppt_w</p:attrName>
                                        </p:attrNameLst>
                                      </p:cBhvr>
                                      <p:tavLst>
                                        <p:tav tm="0">
                                          <p:val>
                                            <p:strVal val="ppt_w"/>
                                          </p:val>
                                        </p:tav>
                                        <p:tav tm="100000">
                                          <p:val>
                                            <p:fltVal val="0"/>
                                          </p:val>
                                        </p:tav>
                                      </p:tavLst>
                                    </p:anim>
                                    <p:anim calcmode="lin" valueType="num">
                                      <p:cBhvr>
                                        <p:cTn id="15" dur="500"/>
                                        <p:tgtEl>
                                          <p:spTgt spid="25"/>
                                        </p:tgtEl>
                                        <p:attrNameLst>
                                          <p:attrName>ppt_h</p:attrName>
                                        </p:attrNameLst>
                                      </p:cBhvr>
                                      <p:tavLst>
                                        <p:tav tm="0">
                                          <p:val>
                                            <p:strVal val="ppt_h"/>
                                          </p:val>
                                        </p:tav>
                                        <p:tav tm="100000">
                                          <p:val>
                                            <p:fltVal val="0"/>
                                          </p:val>
                                        </p:tav>
                                      </p:tavLst>
                                    </p:anim>
                                    <p:animEffect transition="out" filter="fade">
                                      <p:cBhvr>
                                        <p:cTn id="16" dur="500"/>
                                        <p:tgtEl>
                                          <p:spTgt spid="25"/>
                                        </p:tgtEl>
                                      </p:cBhvr>
                                    </p:animEffect>
                                    <p:set>
                                      <p:cBhvr>
                                        <p:cTn id="17" dur="1" fill="hold">
                                          <p:stCondLst>
                                            <p:cond delay="499"/>
                                          </p:stCondLst>
                                        </p:cTn>
                                        <p:tgtEl>
                                          <p:spTgt spid="25"/>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3" name="suction.wav"/>
                                        </p:tgtEl>
                                      </p:cMediaNode>
                                    </p:audio>
                                  </p:sub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24"/>
                    </p:tgtEl>
                  </p:cond>
                </p:stCondLst>
                <p:endSync evt="end" delay="0">
                  <p:rtn val="all"/>
                </p:endSync>
                <p:childTnLst>
                  <p:par>
                    <p:cTn id="19" fill="hold">
                      <p:stCondLst>
                        <p:cond delay="0"/>
                      </p:stCondLst>
                      <p:childTnLst>
                        <p:par>
                          <p:cTn id="20" fill="hold">
                            <p:stCondLst>
                              <p:cond delay="0"/>
                            </p:stCondLst>
                            <p:childTnLst>
                              <p:par>
                                <p:cTn id="21" presetID="53" presetClass="exit" presetSubtype="32" fill="hold" grpId="0" nodeType="clickEffect">
                                  <p:stCondLst>
                                    <p:cond delay="0"/>
                                  </p:stCondLst>
                                  <p:childTnLst>
                                    <p:anim calcmode="lin" valueType="num">
                                      <p:cBhvr>
                                        <p:cTn id="22" dur="500"/>
                                        <p:tgtEl>
                                          <p:spTgt spid="24"/>
                                        </p:tgtEl>
                                        <p:attrNameLst>
                                          <p:attrName>ppt_w</p:attrName>
                                        </p:attrNameLst>
                                      </p:cBhvr>
                                      <p:tavLst>
                                        <p:tav tm="0">
                                          <p:val>
                                            <p:strVal val="ppt_w"/>
                                          </p:val>
                                        </p:tav>
                                        <p:tav tm="100000">
                                          <p:val>
                                            <p:fltVal val="0"/>
                                          </p:val>
                                        </p:tav>
                                      </p:tavLst>
                                    </p:anim>
                                    <p:anim calcmode="lin" valueType="num">
                                      <p:cBhvr>
                                        <p:cTn id="23" dur="500"/>
                                        <p:tgtEl>
                                          <p:spTgt spid="24"/>
                                        </p:tgtEl>
                                        <p:attrNameLst>
                                          <p:attrName>ppt_h</p:attrName>
                                        </p:attrNameLst>
                                      </p:cBhvr>
                                      <p:tavLst>
                                        <p:tav tm="0">
                                          <p:val>
                                            <p:strVal val="ppt_h"/>
                                          </p:val>
                                        </p:tav>
                                        <p:tav tm="100000">
                                          <p:val>
                                            <p:fltVal val="0"/>
                                          </p:val>
                                        </p:tav>
                                      </p:tavLst>
                                    </p:anim>
                                    <p:animEffect transition="out" filter="fade">
                                      <p:cBhvr>
                                        <p:cTn id="24" dur="500"/>
                                        <p:tgtEl>
                                          <p:spTgt spid="24"/>
                                        </p:tgtEl>
                                      </p:cBhvr>
                                    </p:animEffect>
                                    <p:set>
                                      <p:cBhvr>
                                        <p:cTn id="25" dur="1" fill="hold">
                                          <p:stCondLst>
                                            <p:cond delay="499"/>
                                          </p:stCondLst>
                                        </p:cTn>
                                        <p:tgtEl>
                                          <p:spTgt spid="24"/>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3" name="suction.wav"/>
                                        </p:tgtEl>
                                      </p:cMediaNode>
                                    </p:audio>
                                  </p:subTnLst>
                                </p:cTn>
                              </p:par>
                            </p:childTnLst>
                          </p:cTn>
                        </p:par>
                      </p:childTnLst>
                    </p:cTn>
                  </p:par>
                </p:childTnLst>
              </p:cTn>
              <p:nextCondLst>
                <p:cond evt="onClick" delay="0">
                  <p:tgtEl>
                    <p:spTgt spid="24"/>
                  </p:tgtEl>
                </p:cond>
              </p:nextCondLst>
            </p:seq>
            <p:seq concurrent="1" nextAc="seek">
              <p:cTn id="26" restart="whenNotActive" fill="hold" evtFilter="cancelBubble" nodeType="interactiveSeq">
                <p:stCondLst>
                  <p:cond evt="onClick" delay="0">
                    <p:tgtEl>
                      <p:spTgt spid="23"/>
                    </p:tgtEl>
                  </p:cond>
                </p:stCondLst>
                <p:endSync evt="end" delay="0">
                  <p:rtn val="all"/>
                </p:endSync>
                <p:childTnLst>
                  <p:par>
                    <p:cTn id="27" fill="hold">
                      <p:stCondLst>
                        <p:cond delay="0"/>
                      </p:stCondLst>
                      <p:childTnLst>
                        <p:par>
                          <p:cTn id="28" fill="hold">
                            <p:stCondLst>
                              <p:cond delay="0"/>
                            </p:stCondLst>
                            <p:childTnLst>
                              <p:par>
                                <p:cTn id="29" presetID="53" presetClass="exit" presetSubtype="32" fill="hold" grpId="0" nodeType="clickEffect">
                                  <p:stCondLst>
                                    <p:cond delay="0"/>
                                  </p:stCondLst>
                                  <p:childTnLst>
                                    <p:anim calcmode="lin" valueType="num">
                                      <p:cBhvr>
                                        <p:cTn id="30" dur="500"/>
                                        <p:tgtEl>
                                          <p:spTgt spid="23"/>
                                        </p:tgtEl>
                                        <p:attrNameLst>
                                          <p:attrName>ppt_w</p:attrName>
                                        </p:attrNameLst>
                                      </p:cBhvr>
                                      <p:tavLst>
                                        <p:tav tm="0">
                                          <p:val>
                                            <p:strVal val="ppt_w"/>
                                          </p:val>
                                        </p:tav>
                                        <p:tav tm="100000">
                                          <p:val>
                                            <p:fltVal val="0"/>
                                          </p:val>
                                        </p:tav>
                                      </p:tavLst>
                                    </p:anim>
                                    <p:anim calcmode="lin" valueType="num">
                                      <p:cBhvr>
                                        <p:cTn id="31" dur="500"/>
                                        <p:tgtEl>
                                          <p:spTgt spid="23"/>
                                        </p:tgtEl>
                                        <p:attrNameLst>
                                          <p:attrName>ppt_h</p:attrName>
                                        </p:attrNameLst>
                                      </p:cBhvr>
                                      <p:tavLst>
                                        <p:tav tm="0">
                                          <p:val>
                                            <p:strVal val="ppt_h"/>
                                          </p:val>
                                        </p:tav>
                                        <p:tav tm="100000">
                                          <p:val>
                                            <p:fltVal val="0"/>
                                          </p:val>
                                        </p:tav>
                                      </p:tavLst>
                                    </p:anim>
                                    <p:animEffect transition="out" filter="fade">
                                      <p:cBhvr>
                                        <p:cTn id="32" dur="500"/>
                                        <p:tgtEl>
                                          <p:spTgt spid="23"/>
                                        </p:tgtEl>
                                      </p:cBhvr>
                                    </p:animEffect>
                                    <p:set>
                                      <p:cBhvr>
                                        <p:cTn id="33" dur="1" fill="hold">
                                          <p:stCondLst>
                                            <p:cond delay="499"/>
                                          </p:stCondLst>
                                        </p:cTn>
                                        <p:tgtEl>
                                          <p:spTgt spid="23"/>
                                        </p:tgtEl>
                                        <p:attrNameLst>
                                          <p:attrName>style.visibility</p:attrName>
                                        </p:attrNameLst>
                                      </p:cBhvr>
                                      <p:to>
                                        <p:strVal val="hidden"/>
                                      </p:to>
                                    </p:set>
                                  </p:childTnLst>
                                  <p:subTnLst>
                                    <p:audio>
                                      <p:cMediaNode>
                                        <p:cTn display="0" masterRel="sameClick">
                                          <p:stCondLst>
                                            <p:cond evt="begin" delay="0">
                                              <p:tn val="29"/>
                                            </p:cond>
                                          </p:stCondLst>
                                          <p:endCondLst>
                                            <p:cond evt="onStopAudio" delay="0">
                                              <p:tgtEl>
                                                <p:sldTgt/>
                                              </p:tgtEl>
                                            </p:cond>
                                          </p:endCondLst>
                                        </p:cTn>
                                        <p:tgtEl>
                                          <p:sndTgt r:embed="rId3" name="suction.wav"/>
                                        </p:tgtEl>
                                      </p:cMediaNode>
                                    </p:audio>
                                  </p:subTnLst>
                                </p:cTn>
                              </p:par>
                            </p:childTnLst>
                          </p:cTn>
                        </p:par>
                      </p:childTnLst>
                    </p:cTn>
                  </p:par>
                </p:childTnLst>
              </p:cTn>
              <p:nextCondLst>
                <p:cond evt="onClick" delay="0">
                  <p:tgtEl>
                    <p:spTgt spid="23"/>
                  </p:tgtEl>
                </p:cond>
              </p:nextCondLst>
            </p:seq>
            <p:seq concurrent="1" nextAc="seek">
              <p:cTn id="34" restart="whenNotActive" fill="hold" evtFilter="cancelBubble" nodeType="interactiveSeq">
                <p:stCondLst>
                  <p:cond evt="onClick" delay="0">
                    <p:tgtEl>
                      <p:spTgt spid="22"/>
                    </p:tgtEl>
                  </p:cond>
                </p:stCondLst>
                <p:endSync evt="end" delay="0">
                  <p:rtn val="all"/>
                </p:endSync>
                <p:childTnLst>
                  <p:par>
                    <p:cTn id="35" fill="hold">
                      <p:stCondLst>
                        <p:cond delay="0"/>
                      </p:stCondLst>
                      <p:childTnLst>
                        <p:par>
                          <p:cTn id="36" fill="hold">
                            <p:stCondLst>
                              <p:cond delay="0"/>
                            </p:stCondLst>
                            <p:childTnLst>
                              <p:par>
                                <p:cTn id="37" presetID="53" presetClass="exit" presetSubtype="32" fill="hold" grpId="0" nodeType="clickEffect">
                                  <p:stCondLst>
                                    <p:cond delay="0"/>
                                  </p:stCondLst>
                                  <p:childTnLst>
                                    <p:anim calcmode="lin" valueType="num">
                                      <p:cBhvr>
                                        <p:cTn id="38" dur="500"/>
                                        <p:tgtEl>
                                          <p:spTgt spid="22"/>
                                        </p:tgtEl>
                                        <p:attrNameLst>
                                          <p:attrName>ppt_w</p:attrName>
                                        </p:attrNameLst>
                                      </p:cBhvr>
                                      <p:tavLst>
                                        <p:tav tm="0">
                                          <p:val>
                                            <p:strVal val="ppt_w"/>
                                          </p:val>
                                        </p:tav>
                                        <p:tav tm="100000">
                                          <p:val>
                                            <p:fltVal val="0"/>
                                          </p:val>
                                        </p:tav>
                                      </p:tavLst>
                                    </p:anim>
                                    <p:anim calcmode="lin" valueType="num">
                                      <p:cBhvr>
                                        <p:cTn id="39" dur="500"/>
                                        <p:tgtEl>
                                          <p:spTgt spid="22"/>
                                        </p:tgtEl>
                                        <p:attrNameLst>
                                          <p:attrName>ppt_h</p:attrName>
                                        </p:attrNameLst>
                                      </p:cBhvr>
                                      <p:tavLst>
                                        <p:tav tm="0">
                                          <p:val>
                                            <p:strVal val="ppt_h"/>
                                          </p:val>
                                        </p:tav>
                                        <p:tav tm="100000">
                                          <p:val>
                                            <p:fltVal val="0"/>
                                          </p:val>
                                        </p:tav>
                                      </p:tavLst>
                                    </p:anim>
                                    <p:animEffect transition="out" filter="fade">
                                      <p:cBhvr>
                                        <p:cTn id="40" dur="500"/>
                                        <p:tgtEl>
                                          <p:spTgt spid="22"/>
                                        </p:tgtEl>
                                      </p:cBhvr>
                                    </p:animEffect>
                                    <p:set>
                                      <p:cBhvr>
                                        <p:cTn id="41" dur="1" fill="hold">
                                          <p:stCondLst>
                                            <p:cond delay="499"/>
                                          </p:stCondLst>
                                        </p:cTn>
                                        <p:tgtEl>
                                          <p:spTgt spid="22"/>
                                        </p:tgtEl>
                                        <p:attrNameLst>
                                          <p:attrName>style.visibility</p:attrName>
                                        </p:attrNameLst>
                                      </p:cBhvr>
                                      <p:to>
                                        <p:strVal val="hidden"/>
                                      </p:to>
                                    </p:set>
                                  </p:childTnLst>
                                  <p:subTnLst>
                                    <p:audio>
                                      <p:cMediaNode>
                                        <p:cTn display="0" masterRel="sameClick">
                                          <p:stCondLst>
                                            <p:cond evt="begin" delay="0">
                                              <p:tn val="37"/>
                                            </p:cond>
                                          </p:stCondLst>
                                          <p:endCondLst>
                                            <p:cond evt="onStopAudio" delay="0">
                                              <p:tgtEl>
                                                <p:sldTgt/>
                                              </p:tgtEl>
                                            </p:cond>
                                          </p:endCondLst>
                                        </p:cTn>
                                        <p:tgtEl>
                                          <p:sndTgt r:embed="rId3" name="suction.wav"/>
                                        </p:tgtEl>
                                      </p:cMediaNode>
                                    </p:audio>
                                  </p:subTnLst>
                                </p:cTn>
                              </p:par>
                            </p:childTnLst>
                          </p:cTn>
                        </p:par>
                      </p:childTnLst>
                    </p:cTn>
                  </p:par>
                </p:childTnLst>
              </p:cTn>
              <p:nextCondLst>
                <p:cond evt="onClick" delay="0">
                  <p:tgtEl>
                    <p:spTgt spid="22"/>
                  </p:tgtEl>
                </p:cond>
              </p:nextCondLst>
            </p:seq>
            <p:seq concurrent="1" nextAc="seek">
              <p:cTn id="42" restart="whenNotActive" fill="hold" evtFilter="cancelBubble" nodeType="interactiveSeq">
                <p:stCondLst>
                  <p:cond evt="onClick" delay="0">
                    <p:tgtEl>
                      <p:spTgt spid="19"/>
                    </p:tgtEl>
                  </p:cond>
                </p:stCondLst>
                <p:endSync evt="end" delay="0">
                  <p:rtn val="all"/>
                </p:endSync>
                <p:childTnLst>
                  <p:par>
                    <p:cTn id="43" fill="hold">
                      <p:stCondLst>
                        <p:cond delay="0"/>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 0 L -0.01528 0.53333 " pathEditMode="relative" ptsTypes="AA">
                                      <p:cBhvr>
                                        <p:cTn id="46" dur="2000" fill="hold"/>
                                        <p:tgtEl>
                                          <p:spTgt spid="19"/>
                                        </p:tgtEl>
                                        <p:attrNameLst>
                                          <p:attrName>ppt_x</p:attrName>
                                          <p:attrName>ppt_y</p:attrName>
                                        </p:attrNameLst>
                                      </p:cBhvr>
                                    </p:animMotion>
                                  </p:childTnLst>
                                  <p:subTnLst>
                                    <p:audio>
                                      <p:cMediaNode>
                                        <p:cTn display="0" masterRel="sameClick">
                                          <p:stCondLst>
                                            <p:cond evt="begin" delay="0">
                                              <p:tn val="45"/>
                                            </p:cond>
                                          </p:stCondLst>
                                          <p:endCondLst>
                                            <p:cond evt="onStopAudio" delay="0">
                                              <p:tgtEl>
                                                <p:sldTgt/>
                                              </p:tgtEl>
                                            </p:cond>
                                          </p:endCondLst>
                                        </p:cTn>
                                        <p:tgtEl>
                                          <p:sndTgt r:embed="rId4" name="wind.wav"/>
                                        </p:tgtEl>
                                      </p:cMediaNode>
                                    </p:audio>
                                  </p:subTnLst>
                                </p:cTn>
                              </p:par>
                            </p:childTnLst>
                          </p:cTn>
                        </p:par>
                      </p:childTnLst>
                    </p:cTn>
                  </p:par>
                </p:childTnLst>
              </p:cTn>
              <p:nextCondLst>
                <p:cond evt="onClick" delay="0">
                  <p:tgtEl>
                    <p:spTgt spid="19"/>
                  </p:tgtEl>
                </p:cond>
              </p:nextCondLst>
            </p:seq>
            <p:seq concurrent="1" nextAc="seek">
              <p:cTn id="47" restart="whenNotActive" fill="hold" evtFilter="cancelBubble" nodeType="interactiveSeq">
                <p:stCondLst>
                  <p:cond evt="onClick" delay="0">
                    <p:tgtEl>
                      <p:spTgt spid="17"/>
                    </p:tgtEl>
                  </p:cond>
                </p:stCondLst>
                <p:endSync evt="end" delay="0">
                  <p:rtn val="all"/>
                </p:endSync>
                <p:childTnLst>
                  <p:par>
                    <p:cTn id="48" fill="hold">
                      <p:stCondLst>
                        <p:cond delay="0"/>
                      </p:stCondLst>
                      <p:childTnLst>
                        <p:par>
                          <p:cTn id="49" fill="hold">
                            <p:stCondLst>
                              <p:cond delay="0"/>
                            </p:stCondLst>
                            <p:childTnLst>
                              <p:par>
                                <p:cTn id="50" presetID="0" presetClass="path" presetSubtype="0" accel="50000" decel="50000" fill="hold" grpId="0" nodeType="clickEffect">
                                  <p:stCondLst>
                                    <p:cond delay="0"/>
                                  </p:stCondLst>
                                  <p:childTnLst>
                                    <p:animMotion origin="layout" path="M 0 0 L -0.39132 0.32623 " pathEditMode="relative" ptsTypes="AA">
                                      <p:cBhvr>
                                        <p:cTn id="51" dur="2000" fill="hold"/>
                                        <p:tgtEl>
                                          <p:spTgt spid="17"/>
                                        </p:tgtEl>
                                        <p:attrNameLst>
                                          <p:attrName>ppt_x</p:attrName>
                                          <p:attrName>ppt_y</p:attrName>
                                        </p:attrNameLst>
                                      </p:cBhvr>
                                    </p:animMotion>
                                  </p:childTnLst>
                                  <p:subTnLst>
                                    <p:audio>
                                      <p:cMediaNode>
                                        <p:cTn display="0" masterRel="sameClick">
                                          <p:stCondLst>
                                            <p:cond evt="begin" delay="0">
                                              <p:tn val="50"/>
                                            </p:cond>
                                          </p:stCondLst>
                                          <p:endCondLst>
                                            <p:cond evt="onStopAudio" delay="0">
                                              <p:tgtEl>
                                                <p:sldTgt/>
                                              </p:tgtEl>
                                            </p:cond>
                                          </p:endCondLst>
                                        </p:cTn>
                                        <p:tgtEl>
                                          <p:sndTgt r:embed="rId4" name="wind.wav"/>
                                        </p:tgtEl>
                                      </p:cMediaNode>
                                    </p:audio>
                                  </p:subTnLst>
                                </p:cTn>
                              </p:par>
                            </p:childTnLst>
                          </p:cTn>
                        </p:par>
                      </p:childTnLst>
                    </p:cTn>
                  </p:par>
                </p:childTnLst>
              </p:cTn>
              <p:nextCondLst>
                <p:cond evt="onClick" delay="0">
                  <p:tgtEl>
                    <p:spTgt spid="17"/>
                  </p:tgtEl>
                </p:cond>
              </p:nextCondLst>
            </p:seq>
          </p:childTnLst>
        </p:cTn>
      </p:par>
    </p:tnLst>
    <p:bldLst>
      <p:bldP spid="17" grpId="0" animBg="1"/>
      <p:bldP spid="19" grpId="0" animBg="1"/>
      <p:bldP spid="22" grpId="0" animBg="1"/>
      <p:bldP spid="23" grpId="0" animBg="1"/>
      <p:bldP spid="24" grpId="0" animBg="1"/>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4E2"/>
        </a:solidFill>
        <a:effectLst/>
      </p:bgPr>
    </p:bg>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D727C5DE-154D-20EB-3E79-81F6E5E30BD8}"/>
              </a:ext>
            </a:extLst>
          </p:cNvPr>
          <p:cNvSpPr txBox="1"/>
          <p:nvPr/>
        </p:nvSpPr>
        <p:spPr>
          <a:xfrm>
            <a:off x="4895480" y="377176"/>
            <a:ext cx="2692400" cy="593432"/>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ct val="0"/>
              </a:spcBef>
              <a:spcAft>
                <a:spcPts val="0"/>
              </a:spcAft>
              <a:buClrTx/>
              <a:buSzTx/>
              <a:buFontTx/>
              <a:buNone/>
              <a:tabLst/>
              <a:defRPr/>
            </a:pPr>
            <a:r>
              <a:rPr kumimoji="0" lang="en-US" sz="2933" b="1" i="0" u="none" strike="noStrike" kern="1200" cap="none" spc="93"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933" b="1" i="0" u="none" strike="noStrike" kern="1200" cap="none" spc="93"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1</a:t>
            </a:r>
          </a:p>
        </p:txBody>
      </p:sp>
      <p:sp>
        <p:nvSpPr>
          <p:cNvPr id="7" name="Freeform 2">
            <a:extLst>
              <a:ext uri="{FF2B5EF4-FFF2-40B4-BE49-F238E27FC236}">
                <a16:creationId xmlns:a16="http://schemas.microsoft.com/office/drawing/2014/main" id="{2CE3C004-9DC3-98CE-96B9-F1627C03895F}"/>
              </a:ext>
            </a:extLst>
          </p:cNvPr>
          <p:cNvSpPr/>
          <p:nvPr/>
        </p:nvSpPr>
        <p:spPr>
          <a:xfrm rot="-10800000">
            <a:off x="9422318" y="0"/>
            <a:ext cx="2769681" cy="2159000"/>
          </a:xfrm>
          <a:custGeom>
            <a:avLst/>
            <a:gdLst/>
            <a:ahLst/>
            <a:cxnLst/>
            <a:rect l="l" t="t" r="r" b="b"/>
            <a:pathLst>
              <a:path w="4167386" h="3248529">
                <a:moveTo>
                  <a:pt x="0" y="0"/>
                </a:moveTo>
                <a:lnTo>
                  <a:pt x="4167386" y="0"/>
                </a:lnTo>
                <a:lnTo>
                  <a:pt x="4167386" y="3248529"/>
                </a:lnTo>
                <a:lnTo>
                  <a:pt x="0" y="3248529"/>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11">
            <a:hlinkClick r:id="rId7" action="ppaction://hlinksldjump"/>
            <a:extLst>
              <a:ext uri="{FF2B5EF4-FFF2-40B4-BE49-F238E27FC236}">
                <a16:creationId xmlns:a16="http://schemas.microsoft.com/office/drawing/2014/main" id="{7D5E09F0-30E7-A0FF-E08A-B6594DC9CBDE}"/>
              </a:ext>
            </a:extLst>
          </p:cNvPr>
          <p:cNvSpPr/>
          <p:nvPr/>
        </p:nvSpPr>
        <p:spPr>
          <a:xfrm>
            <a:off x="1953060" y="229435"/>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2">
            <a:extLst>
              <a:ext uri="{FF2B5EF4-FFF2-40B4-BE49-F238E27FC236}">
                <a16:creationId xmlns:a16="http://schemas.microsoft.com/office/drawing/2014/main" id="{14849AC8-95B4-2FB0-EA88-1396521815C3}"/>
              </a:ext>
            </a:extLst>
          </p:cNvPr>
          <p:cNvSpPr/>
          <p:nvPr/>
        </p:nvSpPr>
        <p:spPr>
          <a:xfrm>
            <a:off x="1727200" y="907836"/>
            <a:ext cx="9107479" cy="5667849"/>
          </a:xfrm>
          <a:custGeom>
            <a:avLst/>
            <a:gdLst/>
            <a:ahLst/>
            <a:cxnLst/>
            <a:rect l="l" t="t" r="r" b="b"/>
            <a:pathLst>
              <a:path w="10252405" h="5624820">
                <a:moveTo>
                  <a:pt x="0" y="0"/>
                </a:moveTo>
                <a:lnTo>
                  <a:pt x="10252404" y="0"/>
                </a:lnTo>
                <a:lnTo>
                  <a:pt x="10252404" y="5624821"/>
                </a:lnTo>
                <a:lnTo>
                  <a:pt x="0" y="5624821"/>
                </a:lnTo>
                <a:lnTo>
                  <a:pt x="0" y="0"/>
                </a:lnTo>
                <a:close/>
              </a:path>
            </a:pathLst>
          </a:custGeom>
          <a:blipFill>
            <a:blip r:embed="rId10">
              <a:extLst>
                <a:ext uri="{96DAC541-7B7A-43D3-8B79-37D633B846F1}">
                  <asvg:svgBlip xmlns:asvg="http://schemas.microsoft.com/office/drawing/2016/SVG/main" r:embed="rId11"/>
                </a:ext>
              </a:extLst>
            </a:blip>
            <a:stretch>
              <a:fillRect l="-3858" t="-1257" r="-33"/>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Freeform 13">
            <a:extLst>
              <a:ext uri="{FF2B5EF4-FFF2-40B4-BE49-F238E27FC236}">
                <a16:creationId xmlns:a16="http://schemas.microsoft.com/office/drawing/2014/main" id="{AB5AE595-D609-EA2B-7281-A6C112BDEF5C}"/>
              </a:ext>
            </a:extLst>
          </p:cNvPr>
          <p:cNvSpPr/>
          <p:nvPr/>
        </p:nvSpPr>
        <p:spPr>
          <a:xfrm>
            <a:off x="1" y="3992111"/>
            <a:ext cx="3676515" cy="2865889"/>
          </a:xfrm>
          <a:custGeom>
            <a:avLst/>
            <a:gdLst/>
            <a:ahLst/>
            <a:cxnLst/>
            <a:rect l="l" t="t" r="r" b="b"/>
            <a:pathLst>
              <a:path w="5514773" h="4298834">
                <a:moveTo>
                  <a:pt x="0" y="0"/>
                </a:moveTo>
                <a:lnTo>
                  <a:pt x="5514773" y="0"/>
                </a:lnTo>
                <a:lnTo>
                  <a:pt x="5514773" y="4298834"/>
                </a:lnTo>
                <a:lnTo>
                  <a:pt x="0" y="4298834"/>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5">
            <a:extLst>
              <a:ext uri="{FF2B5EF4-FFF2-40B4-BE49-F238E27FC236}">
                <a16:creationId xmlns:a16="http://schemas.microsoft.com/office/drawing/2014/main" id="{0B53AD81-9F07-689D-282D-7F6F58DDA75B}"/>
              </a:ext>
            </a:extLst>
          </p:cNvPr>
          <p:cNvSpPr/>
          <p:nvPr/>
        </p:nvSpPr>
        <p:spPr>
          <a:xfrm>
            <a:off x="9914312" y="4851892"/>
            <a:ext cx="2367969" cy="2033493"/>
          </a:xfrm>
          <a:custGeom>
            <a:avLst/>
            <a:gdLst/>
            <a:ahLst/>
            <a:cxnLst/>
            <a:rect l="l" t="t" r="r" b="b"/>
            <a:pathLst>
              <a:path w="2590236" h="2224365">
                <a:moveTo>
                  <a:pt x="0" y="0"/>
                </a:moveTo>
                <a:lnTo>
                  <a:pt x="2590236" y="0"/>
                </a:lnTo>
                <a:lnTo>
                  <a:pt x="2590236" y="2224365"/>
                </a:lnTo>
                <a:lnTo>
                  <a:pt x="0" y="22243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B18BB8C2-43FA-F5E1-A73A-6F28D7C6A293}"/>
              </a:ext>
            </a:extLst>
          </p:cNvPr>
          <p:cNvGrpSpPr/>
          <p:nvPr/>
        </p:nvGrpSpPr>
        <p:grpSpPr>
          <a:xfrm>
            <a:off x="1953060" y="4591331"/>
            <a:ext cx="3446910" cy="548851"/>
            <a:chOff x="2133600" y="7269638"/>
            <a:chExt cx="6344569" cy="823276"/>
          </a:xfrm>
          <a:solidFill>
            <a:srgbClr val="FFC000"/>
          </a:solidFill>
        </p:grpSpPr>
        <p:grpSp>
          <p:nvGrpSpPr>
            <p:cNvPr id="19" name="Group 19">
              <a:extLst>
                <a:ext uri="{FF2B5EF4-FFF2-40B4-BE49-F238E27FC236}">
                  <a16:creationId xmlns:a16="http://schemas.microsoft.com/office/drawing/2014/main" id="{99326B07-862E-8AF4-5C10-55B5BD3D8252}"/>
                </a:ext>
              </a:extLst>
            </p:cNvPr>
            <p:cNvGrpSpPr/>
            <p:nvPr/>
          </p:nvGrpSpPr>
          <p:grpSpPr>
            <a:xfrm>
              <a:off x="2133600" y="7269638"/>
              <a:ext cx="6344569" cy="823276"/>
              <a:chOff x="0" y="0"/>
              <a:chExt cx="14749384" cy="1913890"/>
            </a:xfrm>
            <a:grpFill/>
          </p:grpSpPr>
          <p:sp>
            <p:nvSpPr>
              <p:cNvPr id="21" name="Freeform 20">
                <a:extLst>
                  <a:ext uri="{FF2B5EF4-FFF2-40B4-BE49-F238E27FC236}">
                    <a16:creationId xmlns:a16="http://schemas.microsoft.com/office/drawing/2014/main" id="{16F52372-F9CC-57A6-9667-72B11F15AC93}"/>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solidFill>
                <a:schemeClr val="accent2">
                  <a:lumMod val="40000"/>
                  <a:lumOff val="60000"/>
                </a:schemeClr>
              </a:solid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TextBox 26">
              <a:extLst>
                <a:ext uri="{FF2B5EF4-FFF2-40B4-BE49-F238E27FC236}">
                  <a16:creationId xmlns:a16="http://schemas.microsoft.com/office/drawing/2014/main" id="{2C331D52-F8AF-1CB5-12A7-B83D75BBF305}"/>
                </a:ext>
              </a:extLst>
            </p:cNvPr>
            <p:cNvSpPr txBox="1"/>
            <p:nvPr/>
          </p:nvSpPr>
          <p:spPr>
            <a:xfrm>
              <a:off x="2906056" y="7612383"/>
              <a:ext cx="4500230" cy="398571"/>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20 500.</a:t>
              </a:r>
            </a:p>
          </p:txBody>
        </p:sp>
      </p:grpSp>
      <p:grpSp>
        <p:nvGrpSpPr>
          <p:cNvPr id="6" name="Group 5">
            <a:extLst>
              <a:ext uri="{FF2B5EF4-FFF2-40B4-BE49-F238E27FC236}">
                <a16:creationId xmlns:a16="http://schemas.microsoft.com/office/drawing/2014/main" id="{900BC12F-574E-469C-B1AA-51A8EAC1FD99}"/>
              </a:ext>
            </a:extLst>
          </p:cNvPr>
          <p:cNvGrpSpPr/>
          <p:nvPr/>
        </p:nvGrpSpPr>
        <p:grpSpPr>
          <a:xfrm>
            <a:off x="1953060" y="3681905"/>
            <a:ext cx="3446910" cy="548851"/>
            <a:chOff x="1953060" y="3681905"/>
            <a:chExt cx="3446910" cy="548851"/>
          </a:xfrm>
        </p:grpSpPr>
        <p:grpSp>
          <p:nvGrpSpPr>
            <p:cNvPr id="10" name="Group 9">
              <a:extLst>
                <a:ext uri="{FF2B5EF4-FFF2-40B4-BE49-F238E27FC236}">
                  <a16:creationId xmlns:a16="http://schemas.microsoft.com/office/drawing/2014/main" id="{15A7C4E1-CF55-1940-99E9-CFA0FA7D4DE0}"/>
                </a:ext>
              </a:extLst>
            </p:cNvPr>
            <p:cNvGrpSpPr/>
            <p:nvPr/>
          </p:nvGrpSpPr>
          <p:grpSpPr>
            <a:xfrm>
              <a:off x="1953060" y="3681905"/>
              <a:ext cx="3446910" cy="548851"/>
              <a:chOff x="0" y="0"/>
              <a:chExt cx="14749384" cy="1913890"/>
            </a:xfrm>
            <a:solidFill>
              <a:schemeClr val="accent2">
                <a:lumMod val="40000"/>
                <a:lumOff val="60000"/>
              </a:schemeClr>
            </a:solidFill>
          </p:grpSpPr>
          <p:sp>
            <p:nvSpPr>
              <p:cNvPr id="13" name="Freeform 12">
                <a:extLst>
                  <a:ext uri="{FF2B5EF4-FFF2-40B4-BE49-F238E27FC236}">
                    <a16:creationId xmlns:a16="http://schemas.microsoft.com/office/drawing/2014/main" id="{77596159-B3DE-2B92-27EB-5564D4D83E37}"/>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6">
              <a:extLst>
                <a:ext uri="{FF2B5EF4-FFF2-40B4-BE49-F238E27FC236}">
                  <a16:creationId xmlns:a16="http://schemas.microsoft.com/office/drawing/2014/main" id="{139423EC-3251-2481-8CAB-8892DDF3C85D}"/>
                </a:ext>
              </a:extLst>
            </p:cNvPr>
            <p:cNvSpPr txBox="1"/>
            <p:nvPr/>
          </p:nvSpPr>
          <p:spPr>
            <a:xfrm>
              <a:off x="2450671" y="3897550"/>
              <a:ext cx="2486475"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kumimoji="0" lang="en-US"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20 050</a:t>
              </a:r>
              <a:r>
                <a:rPr kumimoji="0" lang="vi-VN"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grpSp>
        <p:nvGrpSpPr>
          <p:cNvPr id="9" name="Group 8">
            <a:extLst>
              <a:ext uri="{FF2B5EF4-FFF2-40B4-BE49-F238E27FC236}">
                <a16:creationId xmlns:a16="http://schemas.microsoft.com/office/drawing/2014/main" id="{027DCF9B-942C-453E-8480-C8EB2C47CAED}"/>
              </a:ext>
            </a:extLst>
          </p:cNvPr>
          <p:cNvGrpSpPr/>
          <p:nvPr/>
        </p:nvGrpSpPr>
        <p:grpSpPr>
          <a:xfrm>
            <a:off x="7033345" y="3681905"/>
            <a:ext cx="3446910" cy="548851"/>
            <a:chOff x="7033345" y="3681905"/>
            <a:chExt cx="3446910" cy="548851"/>
          </a:xfrm>
        </p:grpSpPr>
        <p:grpSp>
          <p:nvGrpSpPr>
            <p:cNvPr id="14" name="Group 19">
              <a:extLst>
                <a:ext uri="{FF2B5EF4-FFF2-40B4-BE49-F238E27FC236}">
                  <a16:creationId xmlns:a16="http://schemas.microsoft.com/office/drawing/2014/main" id="{5CB177E0-2DD6-24C8-84D4-2C507ADB0F08}"/>
                </a:ext>
              </a:extLst>
            </p:cNvPr>
            <p:cNvGrpSpPr/>
            <p:nvPr/>
          </p:nvGrpSpPr>
          <p:grpSpPr>
            <a:xfrm>
              <a:off x="7033345" y="3681905"/>
              <a:ext cx="3446910" cy="548851"/>
              <a:chOff x="0" y="0"/>
              <a:chExt cx="14749384" cy="1913890"/>
            </a:xfrm>
            <a:solidFill>
              <a:schemeClr val="accent2">
                <a:lumMod val="40000"/>
                <a:lumOff val="60000"/>
              </a:schemeClr>
            </a:solidFill>
          </p:grpSpPr>
          <p:sp>
            <p:nvSpPr>
              <p:cNvPr id="15" name="Freeform 14">
                <a:extLst>
                  <a:ext uri="{FF2B5EF4-FFF2-40B4-BE49-F238E27FC236}">
                    <a16:creationId xmlns:a16="http://schemas.microsoft.com/office/drawing/2014/main" id="{A56EE581-A79C-0DDD-1022-0CDFA36A0E89}"/>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6">
              <a:extLst>
                <a:ext uri="{FF2B5EF4-FFF2-40B4-BE49-F238E27FC236}">
                  <a16:creationId xmlns:a16="http://schemas.microsoft.com/office/drawing/2014/main" id="{9A6F3804-15D7-07F2-79A4-41F6EBE3A0F6}"/>
                </a:ext>
              </a:extLst>
            </p:cNvPr>
            <p:cNvSpPr txBox="1"/>
            <p:nvPr/>
          </p:nvSpPr>
          <p:spPr>
            <a:xfrm>
              <a:off x="7582159" y="3897550"/>
              <a:ext cx="2549701"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20 005.</a:t>
              </a:r>
            </a:p>
          </p:txBody>
        </p:sp>
      </p:grpSp>
      <p:grpSp>
        <p:nvGrpSpPr>
          <p:cNvPr id="11" name="Group 10">
            <a:extLst>
              <a:ext uri="{FF2B5EF4-FFF2-40B4-BE49-F238E27FC236}">
                <a16:creationId xmlns:a16="http://schemas.microsoft.com/office/drawing/2014/main" id="{482728DF-98CF-4187-9410-AE91257AC21E}"/>
              </a:ext>
            </a:extLst>
          </p:cNvPr>
          <p:cNvGrpSpPr/>
          <p:nvPr/>
        </p:nvGrpSpPr>
        <p:grpSpPr>
          <a:xfrm>
            <a:off x="7033345" y="4591331"/>
            <a:ext cx="3446910" cy="548851"/>
            <a:chOff x="7033345" y="4591331"/>
            <a:chExt cx="3446910" cy="548851"/>
          </a:xfrm>
        </p:grpSpPr>
        <p:grpSp>
          <p:nvGrpSpPr>
            <p:cNvPr id="16" name="Group 19">
              <a:extLst>
                <a:ext uri="{FF2B5EF4-FFF2-40B4-BE49-F238E27FC236}">
                  <a16:creationId xmlns:a16="http://schemas.microsoft.com/office/drawing/2014/main" id="{26702A0D-58F5-295B-31EB-79995FEF064C}"/>
                </a:ext>
              </a:extLst>
            </p:cNvPr>
            <p:cNvGrpSpPr/>
            <p:nvPr/>
          </p:nvGrpSpPr>
          <p:grpSpPr>
            <a:xfrm>
              <a:off x="7033345" y="4591331"/>
              <a:ext cx="3446910" cy="548851"/>
              <a:chOff x="0" y="0"/>
              <a:chExt cx="14749384" cy="1913890"/>
            </a:xfrm>
            <a:solidFill>
              <a:schemeClr val="accent2">
                <a:lumMod val="40000"/>
                <a:lumOff val="60000"/>
              </a:schemeClr>
            </a:solidFill>
          </p:grpSpPr>
          <p:sp>
            <p:nvSpPr>
              <p:cNvPr id="17" name="Freeform 20">
                <a:extLst>
                  <a:ext uri="{FF2B5EF4-FFF2-40B4-BE49-F238E27FC236}">
                    <a16:creationId xmlns:a16="http://schemas.microsoft.com/office/drawing/2014/main" id="{23BF277D-94FD-96B2-9C04-ADA13ED9EA4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TextBox 26">
              <a:extLst>
                <a:ext uri="{FF2B5EF4-FFF2-40B4-BE49-F238E27FC236}">
                  <a16:creationId xmlns:a16="http://schemas.microsoft.com/office/drawing/2014/main" id="{8D33EF30-DB50-97DD-5408-ABF6047F1CD1}"/>
                </a:ext>
              </a:extLst>
            </p:cNvPr>
            <p:cNvSpPr txBox="1"/>
            <p:nvPr/>
          </p:nvSpPr>
          <p:spPr>
            <a:xfrm>
              <a:off x="7582159" y="4837646"/>
              <a:ext cx="2220575"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D. 25 000.</a:t>
              </a:r>
            </a:p>
          </p:txBody>
        </p:sp>
      </p:gr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7E172E0-3462-3AFC-6824-F5F896369DE1}"/>
                  </a:ext>
                </a:extLst>
              </p:cNvPr>
              <p:cNvSpPr txBox="1"/>
              <p:nvPr/>
            </p:nvSpPr>
            <p:spPr>
              <a:xfrm>
                <a:off x="3135696" y="1799261"/>
                <a:ext cx="6211969" cy="1362809"/>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Tìm</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giá</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trị</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của</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biểu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thức</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sau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a:t>
                </a:r>
              </a:p>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20 000 </a:t>
                </a:r>
                <a14:m>
                  <m:oMath xmlns:m="http://schemas.openxmlformats.org/officeDocument/2006/math">
                    <m:r>
                      <a:rPr kumimoji="0" lang="en-US" sz="2933" b="0" i="1" u="none" strike="noStrike" kern="1200" cap="none" spc="0" normalizeH="0" baseline="0" noProof="0" dirty="0" smtClean="0">
                        <a:ln>
                          <a:noFill/>
                        </a:ln>
                        <a:solidFill>
                          <a:srgbClr val="333333"/>
                        </a:solidFill>
                        <a:effectLst/>
                        <a:uLnTx/>
                        <a:uFillTx/>
                        <a:latin typeface="Cambria Math" panose="02040503050406030204" pitchFamily="18" charset="0"/>
                        <a:ea typeface="+mn-ea"/>
                        <a:cs typeface="Arial" panose="020B0604020202020204" pitchFamily="34" charset="0"/>
                      </a:rPr>
                      <m:t>+</m:t>
                    </m:r>
                  </m:oMath>
                </a14:m>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2 000 </a:t>
                </a:r>
                <a14:m>
                  <m:oMath xmlns:m="http://schemas.openxmlformats.org/officeDocument/2006/math">
                    <m:r>
                      <a:rPr kumimoji="0" lang="en-US" sz="2933" b="0" i="1" u="none" strike="noStrike" kern="1200" cap="none" spc="0" normalizeH="0" baseline="0" noProof="0" dirty="0" smtClean="0">
                        <a:ln>
                          <a:noFill/>
                        </a:ln>
                        <a:solidFill>
                          <a:srgbClr val="333333"/>
                        </a:solidFill>
                        <a:effectLst/>
                        <a:uLnTx/>
                        <a:uFillTx/>
                        <a:latin typeface="Cambria Math" panose="02040503050406030204" pitchFamily="18" charset="0"/>
                        <a:ea typeface="+mn-ea"/>
                        <a:cs typeface="Arial" panose="020B0604020202020204" pitchFamily="34" charset="0"/>
                      </a:rPr>
                      <m:t>:</m:t>
                    </m:r>
                  </m:oMath>
                </a14:m>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40 </a:t>
                </a:r>
                <a14:m>
                  <m:oMath xmlns:m="http://schemas.openxmlformats.org/officeDocument/2006/math">
                    <m:r>
                      <a:rPr kumimoji="0" lang="en-US" sz="2933" b="0" i="1" u="none" strike="noStrike" kern="1200" cap="none" spc="0" normalizeH="0" baseline="0" noProof="0" dirty="0" smtClean="0">
                        <a:ln>
                          <a:noFill/>
                        </a:ln>
                        <a:solidFill>
                          <a:srgbClr val="333333"/>
                        </a:solidFill>
                        <a:effectLst/>
                        <a:uLnTx/>
                        <a:uFillTx/>
                        <a:latin typeface="Cambria Math" panose="02040503050406030204" pitchFamily="18" charset="0"/>
                        <a:ea typeface="+mn-ea"/>
                        <a:cs typeface="Arial" panose="020B0604020202020204" pitchFamily="34" charset="0"/>
                      </a:rPr>
                      <m:t>=</m:t>
                    </m:r>
                  </m:oMath>
                </a14:m>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p>
            </p:txBody>
          </p:sp>
        </mc:Choice>
        <mc:Fallback xmlns="">
          <p:sp>
            <p:nvSpPr>
              <p:cNvPr id="34" name="TextBox 33">
                <a:extLst>
                  <a:ext uri="{FF2B5EF4-FFF2-40B4-BE49-F238E27FC236}">
                    <a16:creationId xmlns:a16="http://schemas.microsoft.com/office/drawing/2014/main" id="{F7E172E0-3462-3AFC-6824-F5F896369DE1}"/>
                  </a:ext>
                </a:extLst>
              </p:cNvPr>
              <p:cNvSpPr txBox="1">
                <a:spLocks noRot="1" noChangeAspect="1" noMove="1" noResize="1" noEditPoints="1" noAdjustHandles="1" noChangeArrowheads="1" noChangeShapeType="1" noTextEdit="1"/>
              </p:cNvSpPr>
              <p:nvPr/>
            </p:nvSpPr>
            <p:spPr>
              <a:xfrm>
                <a:off x="3135696" y="1799261"/>
                <a:ext cx="6211969" cy="1362809"/>
              </a:xfrm>
              <a:prstGeom prst="rect">
                <a:avLst/>
              </a:prstGeom>
              <a:blipFill>
                <a:blip r:embed="rId14"/>
                <a:stretch>
                  <a:fillRect b="-11161"/>
                </a:stretch>
              </a:blipFill>
            </p:spPr>
            <p:txBody>
              <a:bodyPr/>
              <a:lstStyle/>
              <a:p>
                <a:r>
                  <a:rPr lang="en-US">
                    <a:noFill/>
                  </a:rPr>
                  <a:t> </a:t>
                </a:r>
              </a:p>
            </p:txBody>
          </p:sp>
        </mc:Fallback>
      </mc:AlternateContent>
      <p:pic>
        <p:nvPicPr>
          <p:cNvPr id="29" name="Picture 28">
            <a:extLst>
              <a:ext uri="{FF2B5EF4-FFF2-40B4-BE49-F238E27FC236}">
                <a16:creationId xmlns:a16="http://schemas.microsoft.com/office/drawing/2014/main" id="{AAB8D449-47C4-46DE-A38D-0BE52A43E8B4}"/>
              </a:ext>
            </a:extLst>
          </p:cNvPr>
          <p:cNvPicPr>
            <a:picLocks noChangeAspect="1"/>
          </p:cNvPicPr>
          <p:nvPr/>
        </p:nvPicPr>
        <p:blipFill>
          <a:blip r:embed="rId15"/>
          <a:stretch>
            <a:fillRect/>
          </a:stretch>
        </p:blipFill>
        <p:spPr>
          <a:xfrm>
            <a:off x="-102757" y="-57238"/>
            <a:ext cx="1791175" cy="868828"/>
          </a:xfrm>
          <a:prstGeom prst="rect">
            <a:avLst/>
          </a:prstGeom>
          <a:noFill/>
        </p:spPr>
      </p:pic>
      <p:pic>
        <p:nvPicPr>
          <p:cNvPr id="30" name="Picture 2" descr="Tick Sign PNGs for Free Download">
            <a:extLst>
              <a:ext uri="{FF2B5EF4-FFF2-40B4-BE49-F238E27FC236}">
                <a16:creationId xmlns:a16="http://schemas.microsoft.com/office/drawing/2014/main" id="{051B07D7-F2BE-44A6-92C8-83CF5033704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52515" y="3694146"/>
            <a:ext cx="548851" cy="548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365786"/>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9"/>
                                        </p:tgtEl>
                                        <p:attrNameLst>
                                          <p:attrName>style.opacity</p:attrName>
                                        </p:attrNameLst>
                                      </p:cBhvr>
                                      <p:to>
                                        <p:strVal val="0.5"/>
                                      </p:to>
                                    </p:set>
                                    <p:animEffect filter="image" prLst="opacity: 0.5">
                                      <p:cBhvr rctx="IE">
                                        <p:cTn id="19" dur="indefinite"/>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18"/>
                                        </p:tgtEl>
                                        <p:attrNameLst>
                                          <p:attrName>style.opacity</p:attrName>
                                        </p:attrNameLst>
                                      </p:cBhvr>
                                      <p:to>
                                        <p:strVal val="0.5"/>
                                      </p:to>
                                    </p:set>
                                    <p:animEffect filter="image" prLst="opacity: 0.5">
                                      <p:cBhvr rctx="IE">
                                        <p:cTn id="25" dur="indefinite"/>
                                        <p:tgtEl>
                                          <p:spTgt spid="18"/>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8"/>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11"/>
                                        </p:tgtEl>
                                        <p:attrNameLst>
                                          <p:attrName>style.opacity</p:attrName>
                                        </p:attrNameLst>
                                      </p:cBhvr>
                                      <p:to>
                                        <p:strVal val="0.5"/>
                                      </p:to>
                                    </p:set>
                                    <p:animEffect filter="image" prLst="opacity: 0.5">
                                      <p:cBhvr rctx="IE">
                                        <p:cTn id="31" dur="indefinite"/>
                                        <p:tgtEl>
                                          <p:spTgt spid="11"/>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4E2"/>
        </a:solidFill>
        <a:effectLst/>
      </p:bgPr>
    </p:bg>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D727C5DE-154D-20EB-3E79-81F6E5E30BD8}"/>
              </a:ext>
            </a:extLst>
          </p:cNvPr>
          <p:cNvSpPr txBox="1"/>
          <p:nvPr/>
        </p:nvSpPr>
        <p:spPr>
          <a:xfrm>
            <a:off x="4877967" y="328805"/>
            <a:ext cx="2692400" cy="593432"/>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ct val="0"/>
              </a:spcBef>
              <a:spcAft>
                <a:spcPts val="0"/>
              </a:spcAft>
              <a:buClrTx/>
              <a:buSzTx/>
              <a:buFontTx/>
              <a:buNone/>
              <a:tabLst/>
              <a:defRPr/>
            </a:pPr>
            <a:r>
              <a:rPr kumimoji="0" lang="en-US" sz="2933" b="1" i="0" u="none" strike="noStrike" kern="1200" cap="none" spc="93"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933" b="1" i="0" u="none" strike="noStrike" kern="1200" cap="none" spc="93"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2</a:t>
            </a:r>
          </a:p>
        </p:txBody>
      </p:sp>
      <p:sp>
        <p:nvSpPr>
          <p:cNvPr id="7" name="Freeform 2">
            <a:extLst>
              <a:ext uri="{FF2B5EF4-FFF2-40B4-BE49-F238E27FC236}">
                <a16:creationId xmlns:a16="http://schemas.microsoft.com/office/drawing/2014/main" id="{2CE3C004-9DC3-98CE-96B9-F1627C03895F}"/>
              </a:ext>
            </a:extLst>
          </p:cNvPr>
          <p:cNvSpPr/>
          <p:nvPr/>
        </p:nvSpPr>
        <p:spPr>
          <a:xfrm rot="-10800000">
            <a:off x="9422318" y="0"/>
            <a:ext cx="2769681" cy="2159000"/>
          </a:xfrm>
          <a:custGeom>
            <a:avLst/>
            <a:gdLst/>
            <a:ahLst/>
            <a:cxnLst/>
            <a:rect l="l" t="t" r="r" b="b"/>
            <a:pathLst>
              <a:path w="4167386" h="3248529">
                <a:moveTo>
                  <a:pt x="0" y="0"/>
                </a:moveTo>
                <a:lnTo>
                  <a:pt x="4167386" y="0"/>
                </a:lnTo>
                <a:lnTo>
                  <a:pt x="4167386" y="3248529"/>
                </a:lnTo>
                <a:lnTo>
                  <a:pt x="0" y="3248529"/>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2">
            <a:extLst>
              <a:ext uri="{FF2B5EF4-FFF2-40B4-BE49-F238E27FC236}">
                <a16:creationId xmlns:a16="http://schemas.microsoft.com/office/drawing/2014/main" id="{14849AC8-95B4-2FB0-EA88-1396521815C3}"/>
              </a:ext>
            </a:extLst>
          </p:cNvPr>
          <p:cNvSpPr/>
          <p:nvPr/>
        </p:nvSpPr>
        <p:spPr>
          <a:xfrm>
            <a:off x="1727200" y="907836"/>
            <a:ext cx="9107479" cy="5667849"/>
          </a:xfrm>
          <a:custGeom>
            <a:avLst/>
            <a:gdLst/>
            <a:ahLst/>
            <a:cxnLst/>
            <a:rect l="l" t="t" r="r" b="b"/>
            <a:pathLst>
              <a:path w="10252405" h="5624820">
                <a:moveTo>
                  <a:pt x="0" y="0"/>
                </a:moveTo>
                <a:lnTo>
                  <a:pt x="10252404" y="0"/>
                </a:lnTo>
                <a:lnTo>
                  <a:pt x="10252404" y="5624821"/>
                </a:lnTo>
                <a:lnTo>
                  <a:pt x="0" y="5624821"/>
                </a:lnTo>
                <a:lnTo>
                  <a:pt x="0" y="0"/>
                </a:lnTo>
                <a:close/>
              </a:path>
            </a:pathLst>
          </a:custGeom>
          <a:blipFill>
            <a:blip r:embed="rId7">
              <a:extLst>
                <a:ext uri="{96DAC541-7B7A-43D3-8B79-37D633B846F1}">
                  <asvg:svgBlip xmlns:asvg="http://schemas.microsoft.com/office/drawing/2016/SVG/main" r:embed="rId8"/>
                </a:ext>
              </a:extLst>
            </a:blip>
            <a:stretch>
              <a:fillRect l="-3858" t="-1257" r="-33"/>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Freeform 13">
            <a:extLst>
              <a:ext uri="{FF2B5EF4-FFF2-40B4-BE49-F238E27FC236}">
                <a16:creationId xmlns:a16="http://schemas.microsoft.com/office/drawing/2014/main" id="{AB5AE595-D609-EA2B-7281-A6C112BDEF5C}"/>
              </a:ext>
            </a:extLst>
          </p:cNvPr>
          <p:cNvSpPr/>
          <p:nvPr/>
        </p:nvSpPr>
        <p:spPr>
          <a:xfrm>
            <a:off x="1" y="3992111"/>
            <a:ext cx="3676515" cy="2865889"/>
          </a:xfrm>
          <a:custGeom>
            <a:avLst/>
            <a:gdLst/>
            <a:ahLst/>
            <a:cxnLst/>
            <a:rect l="l" t="t" r="r" b="b"/>
            <a:pathLst>
              <a:path w="5514773" h="4298834">
                <a:moveTo>
                  <a:pt x="0" y="0"/>
                </a:moveTo>
                <a:lnTo>
                  <a:pt x="5514773" y="0"/>
                </a:lnTo>
                <a:lnTo>
                  <a:pt x="5514773" y="4298834"/>
                </a:lnTo>
                <a:lnTo>
                  <a:pt x="0" y="4298834"/>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5">
            <a:extLst>
              <a:ext uri="{FF2B5EF4-FFF2-40B4-BE49-F238E27FC236}">
                <a16:creationId xmlns:a16="http://schemas.microsoft.com/office/drawing/2014/main" id="{0B53AD81-9F07-689D-282D-7F6F58DDA75B}"/>
              </a:ext>
            </a:extLst>
          </p:cNvPr>
          <p:cNvSpPr/>
          <p:nvPr/>
        </p:nvSpPr>
        <p:spPr>
          <a:xfrm>
            <a:off x="9914312" y="4851892"/>
            <a:ext cx="2367969" cy="2033493"/>
          </a:xfrm>
          <a:custGeom>
            <a:avLst/>
            <a:gdLst/>
            <a:ahLst/>
            <a:cxnLst/>
            <a:rect l="l" t="t" r="r" b="b"/>
            <a:pathLst>
              <a:path w="2590236" h="2224365">
                <a:moveTo>
                  <a:pt x="0" y="0"/>
                </a:moveTo>
                <a:lnTo>
                  <a:pt x="2590236" y="0"/>
                </a:lnTo>
                <a:lnTo>
                  <a:pt x="2590236" y="2224365"/>
                </a:lnTo>
                <a:lnTo>
                  <a:pt x="0" y="22243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B18BB8C2-43FA-F5E1-A73A-6F28D7C6A293}"/>
              </a:ext>
            </a:extLst>
          </p:cNvPr>
          <p:cNvGrpSpPr/>
          <p:nvPr/>
        </p:nvGrpSpPr>
        <p:grpSpPr>
          <a:xfrm>
            <a:off x="2093507" y="4591331"/>
            <a:ext cx="3446910" cy="548851"/>
            <a:chOff x="2133600" y="7269638"/>
            <a:chExt cx="6344569" cy="823276"/>
          </a:xfrm>
          <a:solidFill>
            <a:srgbClr val="FFC000"/>
          </a:solidFill>
        </p:grpSpPr>
        <p:grpSp>
          <p:nvGrpSpPr>
            <p:cNvPr id="19" name="Group 19">
              <a:extLst>
                <a:ext uri="{FF2B5EF4-FFF2-40B4-BE49-F238E27FC236}">
                  <a16:creationId xmlns:a16="http://schemas.microsoft.com/office/drawing/2014/main" id="{99326B07-862E-8AF4-5C10-55B5BD3D8252}"/>
                </a:ext>
              </a:extLst>
            </p:cNvPr>
            <p:cNvGrpSpPr/>
            <p:nvPr/>
          </p:nvGrpSpPr>
          <p:grpSpPr>
            <a:xfrm>
              <a:off x="2133600" y="7269638"/>
              <a:ext cx="6344569" cy="823276"/>
              <a:chOff x="0" y="0"/>
              <a:chExt cx="14749384" cy="1913890"/>
            </a:xfrm>
            <a:grpFill/>
          </p:grpSpPr>
          <p:sp>
            <p:nvSpPr>
              <p:cNvPr id="21" name="Freeform 20">
                <a:extLst>
                  <a:ext uri="{FF2B5EF4-FFF2-40B4-BE49-F238E27FC236}">
                    <a16:creationId xmlns:a16="http://schemas.microsoft.com/office/drawing/2014/main" id="{16F52372-F9CC-57A6-9667-72B11F15AC93}"/>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solidFill>
                <a:schemeClr val="accent2">
                  <a:lumMod val="40000"/>
                  <a:lumOff val="60000"/>
                </a:schemeClr>
              </a:solid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TextBox 26">
              <a:extLst>
                <a:ext uri="{FF2B5EF4-FFF2-40B4-BE49-F238E27FC236}">
                  <a16:creationId xmlns:a16="http://schemas.microsoft.com/office/drawing/2014/main" id="{2C331D52-F8AF-1CB5-12A7-B83D75BBF305}"/>
                </a:ext>
              </a:extLst>
            </p:cNvPr>
            <p:cNvSpPr txBox="1"/>
            <p:nvPr/>
          </p:nvSpPr>
          <p:spPr>
            <a:xfrm>
              <a:off x="2465912" y="7590720"/>
              <a:ext cx="5170169" cy="398571"/>
            </a:xfrm>
            <a:prstGeom prst="rect">
              <a:avLst/>
            </a:prstGeom>
            <a:solidFill>
              <a:schemeClr val="accent2">
                <a:lumMod val="40000"/>
                <a:lumOff val="60000"/>
              </a:schemeClr>
            </a:solid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16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chỗ</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ngồi</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grpSp>
        <p:nvGrpSpPr>
          <p:cNvPr id="9" name="Group 8">
            <a:extLst>
              <a:ext uri="{FF2B5EF4-FFF2-40B4-BE49-F238E27FC236}">
                <a16:creationId xmlns:a16="http://schemas.microsoft.com/office/drawing/2014/main" id="{5AA8CA16-7104-4CB2-B123-2B70E0A49D37}"/>
              </a:ext>
            </a:extLst>
          </p:cNvPr>
          <p:cNvGrpSpPr/>
          <p:nvPr/>
        </p:nvGrpSpPr>
        <p:grpSpPr>
          <a:xfrm>
            <a:off x="2060140" y="3670405"/>
            <a:ext cx="3446910" cy="548851"/>
            <a:chOff x="2060140" y="3670405"/>
            <a:chExt cx="3446910" cy="548851"/>
          </a:xfrm>
        </p:grpSpPr>
        <p:grpSp>
          <p:nvGrpSpPr>
            <p:cNvPr id="10" name="Group 9">
              <a:extLst>
                <a:ext uri="{FF2B5EF4-FFF2-40B4-BE49-F238E27FC236}">
                  <a16:creationId xmlns:a16="http://schemas.microsoft.com/office/drawing/2014/main" id="{15A7C4E1-CF55-1940-99E9-CFA0FA7D4DE0}"/>
                </a:ext>
              </a:extLst>
            </p:cNvPr>
            <p:cNvGrpSpPr/>
            <p:nvPr/>
          </p:nvGrpSpPr>
          <p:grpSpPr>
            <a:xfrm>
              <a:off x="2060140" y="3670405"/>
              <a:ext cx="3446910" cy="548851"/>
              <a:chOff x="458197" y="-40101"/>
              <a:chExt cx="14749384" cy="1913890"/>
            </a:xfrm>
            <a:solidFill>
              <a:schemeClr val="accent2">
                <a:lumMod val="40000"/>
                <a:lumOff val="60000"/>
              </a:schemeClr>
            </a:solidFill>
          </p:grpSpPr>
          <p:sp>
            <p:nvSpPr>
              <p:cNvPr id="13" name="Freeform 12">
                <a:extLst>
                  <a:ext uri="{FF2B5EF4-FFF2-40B4-BE49-F238E27FC236}">
                    <a16:creationId xmlns:a16="http://schemas.microsoft.com/office/drawing/2014/main" id="{77596159-B3DE-2B92-27EB-5564D4D83E37}"/>
                  </a:ext>
                </a:extLst>
              </p:cNvPr>
              <p:cNvSpPr/>
              <p:nvPr/>
            </p:nvSpPr>
            <p:spPr>
              <a:xfrm>
                <a:off x="458197" y="-40101"/>
                <a:ext cx="14749384"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6">
              <a:extLst>
                <a:ext uri="{FF2B5EF4-FFF2-40B4-BE49-F238E27FC236}">
                  <a16:creationId xmlns:a16="http://schemas.microsoft.com/office/drawing/2014/main" id="{139423EC-3251-2481-8CAB-8892DDF3C85D}"/>
                </a:ext>
              </a:extLst>
            </p:cNvPr>
            <p:cNvSpPr txBox="1"/>
            <p:nvPr/>
          </p:nvSpPr>
          <p:spPr>
            <a:xfrm>
              <a:off x="2450671" y="3897550"/>
              <a:ext cx="2859220"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14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chỗ</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ngồi</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grpSp>
        <p:nvGrpSpPr>
          <p:cNvPr id="11" name="Group 10">
            <a:extLst>
              <a:ext uri="{FF2B5EF4-FFF2-40B4-BE49-F238E27FC236}">
                <a16:creationId xmlns:a16="http://schemas.microsoft.com/office/drawing/2014/main" id="{6779BA50-7B9F-4DF4-905A-8E9C8E2FA086}"/>
              </a:ext>
            </a:extLst>
          </p:cNvPr>
          <p:cNvGrpSpPr/>
          <p:nvPr/>
        </p:nvGrpSpPr>
        <p:grpSpPr>
          <a:xfrm>
            <a:off x="7033345" y="3681905"/>
            <a:ext cx="3446910" cy="548851"/>
            <a:chOff x="7033345" y="3681905"/>
            <a:chExt cx="3446910" cy="548851"/>
          </a:xfrm>
        </p:grpSpPr>
        <p:grpSp>
          <p:nvGrpSpPr>
            <p:cNvPr id="14" name="Group 19">
              <a:extLst>
                <a:ext uri="{FF2B5EF4-FFF2-40B4-BE49-F238E27FC236}">
                  <a16:creationId xmlns:a16="http://schemas.microsoft.com/office/drawing/2014/main" id="{5CB177E0-2DD6-24C8-84D4-2C507ADB0F08}"/>
                </a:ext>
              </a:extLst>
            </p:cNvPr>
            <p:cNvGrpSpPr/>
            <p:nvPr/>
          </p:nvGrpSpPr>
          <p:grpSpPr>
            <a:xfrm>
              <a:off x="7033345" y="3681905"/>
              <a:ext cx="3446910" cy="548851"/>
              <a:chOff x="0" y="0"/>
              <a:chExt cx="14749384" cy="1913890"/>
            </a:xfrm>
            <a:solidFill>
              <a:schemeClr val="accent2">
                <a:lumMod val="40000"/>
                <a:lumOff val="60000"/>
              </a:schemeClr>
            </a:solidFill>
          </p:grpSpPr>
          <p:sp>
            <p:nvSpPr>
              <p:cNvPr id="15" name="Freeform 14">
                <a:extLst>
                  <a:ext uri="{FF2B5EF4-FFF2-40B4-BE49-F238E27FC236}">
                    <a16:creationId xmlns:a16="http://schemas.microsoft.com/office/drawing/2014/main" id="{A56EE581-A79C-0DDD-1022-0CDFA36A0E89}"/>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6">
              <a:extLst>
                <a:ext uri="{FF2B5EF4-FFF2-40B4-BE49-F238E27FC236}">
                  <a16:creationId xmlns:a16="http://schemas.microsoft.com/office/drawing/2014/main" id="{9A6F3804-15D7-07F2-79A4-41F6EBE3A0F6}"/>
                </a:ext>
              </a:extLst>
            </p:cNvPr>
            <p:cNvSpPr txBox="1"/>
            <p:nvPr/>
          </p:nvSpPr>
          <p:spPr>
            <a:xfrm>
              <a:off x="7467600" y="3906408"/>
              <a:ext cx="2882641"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15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chỗ</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ngồi</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grpSp>
        <p:nvGrpSpPr>
          <p:cNvPr id="12" name="Group 11">
            <a:extLst>
              <a:ext uri="{FF2B5EF4-FFF2-40B4-BE49-F238E27FC236}">
                <a16:creationId xmlns:a16="http://schemas.microsoft.com/office/drawing/2014/main" id="{B4428138-0BF5-4CF8-B67C-C934B62573CA}"/>
              </a:ext>
            </a:extLst>
          </p:cNvPr>
          <p:cNvGrpSpPr/>
          <p:nvPr/>
        </p:nvGrpSpPr>
        <p:grpSpPr>
          <a:xfrm>
            <a:off x="7033345" y="4591331"/>
            <a:ext cx="3446910" cy="548851"/>
            <a:chOff x="7033345" y="4591331"/>
            <a:chExt cx="3446910" cy="548851"/>
          </a:xfrm>
        </p:grpSpPr>
        <p:grpSp>
          <p:nvGrpSpPr>
            <p:cNvPr id="16" name="Group 19">
              <a:extLst>
                <a:ext uri="{FF2B5EF4-FFF2-40B4-BE49-F238E27FC236}">
                  <a16:creationId xmlns:a16="http://schemas.microsoft.com/office/drawing/2014/main" id="{26702A0D-58F5-295B-31EB-79995FEF064C}"/>
                </a:ext>
              </a:extLst>
            </p:cNvPr>
            <p:cNvGrpSpPr/>
            <p:nvPr/>
          </p:nvGrpSpPr>
          <p:grpSpPr>
            <a:xfrm>
              <a:off x="7033345" y="4591331"/>
              <a:ext cx="3446910" cy="548851"/>
              <a:chOff x="0" y="0"/>
              <a:chExt cx="14749384" cy="1913890"/>
            </a:xfrm>
            <a:solidFill>
              <a:schemeClr val="accent2">
                <a:lumMod val="40000"/>
                <a:lumOff val="60000"/>
              </a:schemeClr>
            </a:solidFill>
          </p:grpSpPr>
          <p:sp>
            <p:nvSpPr>
              <p:cNvPr id="17" name="Freeform 20">
                <a:extLst>
                  <a:ext uri="{FF2B5EF4-FFF2-40B4-BE49-F238E27FC236}">
                    <a16:creationId xmlns:a16="http://schemas.microsoft.com/office/drawing/2014/main" id="{23BF277D-94FD-96B2-9C04-ADA13ED9EA4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TextBox 26">
              <a:extLst>
                <a:ext uri="{FF2B5EF4-FFF2-40B4-BE49-F238E27FC236}">
                  <a16:creationId xmlns:a16="http://schemas.microsoft.com/office/drawing/2014/main" id="{8D33EF30-DB50-97DD-5408-ABF6047F1CD1}"/>
                </a:ext>
              </a:extLst>
            </p:cNvPr>
            <p:cNvSpPr txBox="1"/>
            <p:nvPr/>
          </p:nvSpPr>
          <p:spPr>
            <a:xfrm>
              <a:off x="7465810" y="4802555"/>
              <a:ext cx="2884431"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D. 17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chỗ</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ngồi</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
        <p:nvSpPr>
          <p:cNvPr id="6" name="TextBox 5">
            <a:extLst>
              <a:ext uri="{FF2B5EF4-FFF2-40B4-BE49-F238E27FC236}">
                <a16:creationId xmlns:a16="http://schemas.microsoft.com/office/drawing/2014/main" id="{6EA851B5-6293-D92D-CD09-E010CDDD1A4D}"/>
              </a:ext>
            </a:extLst>
          </p:cNvPr>
          <p:cNvSpPr txBox="1"/>
          <p:nvPr/>
        </p:nvSpPr>
        <p:spPr>
          <a:xfrm>
            <a:off x="2967609" y="1426765"/>
            <a:ext cx="6626660" cy="2027606"/>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Một</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buổi</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biểu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diễn</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có</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1 088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chỗ</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ngồi</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xếp</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đều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thành</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68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hàng</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Hỏi</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một</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hàng</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có</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bao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nhiêu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chỗ</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ngồi</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a:t>
            </a:r>
            <a:endPar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29" name="Picture 28">
            <a:extLst>
              <a:ext uri="{FF2B5EF4-FFF2-40B4-BE49-F238E27FC236}">
                <a16:creationId xmlns:a16="http://schemas.microsoft.com/office/drawing/2014/main" id="{704F4A20-1710-4852-A456-9887F7CC6FA8}"/>
              </a:ext>
            </a:extLst>
          </p:cNvPr>
          <p:cNvPicPr>
            <a:picLocks noChangeAspect="1"/>
          </p:cNvPicPr>
          <p:nvPr/>
        </p:nvPicPr>
        <p:blipFill>
          <a:blip r:embed="rId11"/>
          <a:stretch>
            <a:fillRect/>
          </a:stretch>
        </p:blipFill>
        <p:spPr>
          <a:xfrm>
            <a:off x="-102757" y="-57238"/>
            <a:ext cx="1791175" cy="868828"/>
          </a:xfrm>
          <a:prstGeom prst="rect">
            <a:avLst/>
          </a:prstGeom>
          <a:noFill/>
        </p:spPr>
      </p:pic>
      <p:pic>
        <p:nvPicPr>
          <p:cNvPr id="30" name="Picture 2" descr="Tick Sign PNGs for Free Download">
            <a:extLst>
              <a:ext uri="{FF2B5EF4-FFF2-40B4-BE49-F238E27FC236}">
                <a16:creationId xmlns:a16="http://schemas.microsoft.com/office/drawing/2014/main" id="{5B415911-924B-46B0-AC7F-CEAB92B0EDD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19493" y="4619204"/>
            <a:ext cx="548851" cy="548851"/>
          </a:xfrm>
          <a:prstGeom prst="rect">
            <a:avLst/>
          </a:prstGeom>
          <a:noFill/>
          <a:extLst>
            <a:ext uri="{909E8E84-426E-40DD-AFC4-6F175D3DCCD1}">
              <a14:hiddenFill xmlns:a14="http://schemas.microsoft.com/office/drawing/2010/main">
                <a:solidFill>
                  <a:srgbClr val="FFFFFF"/>
                </a:solidFill>
              </a14:hiddenFill>
            </a:ext>
          </a:extLst>
        </p:spPr>
      </p:pic>
      <p:sp>
        <p:nvSpPr>
          <p:cNvPr id="31" name="Freeform 11">
            <a:hlinkClick r:id="rId13" action="ppaction://hlinksldjump"/>
            <a:extLst>
              <a:ext uri="{FF2B5EF4-FFF2-40B4-BE49-F238E27FC236}">
                <a16:creationId xmlns:a16="http://schemas.microsoft.com/office/drawing/2014/main" id="{E826993D-1B9E-47BF-90DC-4785009FC5BF}"/>
              </a:ext>
            </a:extLst>
          </p:cNvPr>
          <p:cNvSpPr/>
          <p:nvPr/>
        </p:nvSpPr>
        <p:spPr>
          <a:xfrm>
            <a:off x="1953060" y="229435"/>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5512665"/>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8"/>
                                        </p:tgtEl>
                                        <p:attrNameLst>
                                          <p:attrName>r</p:attrName>
                                        </p:attrNameLst>
                                      </p:cBhvr>
                                    </p:animRot>
                                    <p:animRot by="-240000">
                                      <p:cBhvr>
                                        <p:cTn id="7" dur="200" fill="hold">
                                          <p:stCondLst>
                                            <p:cond delay="200"/>
                                          </p:stCondLst>
                                        </p:cTn>
                                        <p:tgtEl>
                                          <p:spTgt spid="18"/>
                                        </p:tgtEl>
                                        <p:attrNameLst>
                                          <p:attrName>r</p:attrName>
                                        </p:attrNameLst>
                                      </p:cBhvr>
                                    </p:animRot>
                                    <p:animRot by="240000">
                                      <p:cBhvr>
                                        <p:cTn id="8" dur="200" fill="hold">
                                          <p:stCondLst>
                                            <p:cond delay="400"/>
                                          </p:stCondLst>
                                        </p:cTn>
                                        <p:tgtEl>
                                          <p:spTgt spid="18"/>
                                        </p:tgtEl>
                                        <p:attrNameLst>
                                          <p:attrName>r</p:attrName>
                                        </p:attrNameLst>
                                      </p:cBhvr>
                                    </p:animRot>
                                    <p:animRot by="-240000">
                                      <p:cBhvr>
                                        <p:cTn id="9" dur="200" fill="hold">
                                          <p:stCondLst>
                                            <p:cond delay="600"/>
                                          </p:stCondLst>
                                        </p:cTn>
                                        <p:tgtEl>
                                          <p:spTgt spid="18"/>
                                        </p:tgtEl>
                                        <p:attrNameLst>
                                          <p:attrName>r</p:attrName>
                                        </p:attrNameLst>
                                      </p:cBhvr>
                                    </p:animRot>
                                    <p:animRot by="120000">
                                      <p:cBhvr>
                                        <p:cTn id="10" dur="200" fill="hold">
                                          <p:stCondLst>
                                            <p:cond delay="800"/>
                                          </p:stCondLst>
                                        </p:cTn>
                                        <p:tgtEl>
                                          <p:spTgt spid="18"/>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nextCondLst>
                <p:cond evt="onClick" delay="0">
                  <p:tgtEl>
                    <p:spTgt spid="1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9"/>
                                        </p:tgtEl>
                                        <p:attrNameLst>
                                          <p:attrName>style.opacity</p:attrName>
                                        </p:attrNameLst>
                                      </p:cBhvr>
                                      <p:to>
                                        <p:strVal val="0.5"/>
                                      </p:to>
                                    </p:set>
                                    <p:animEffect filter="image" prLst="opacity: 0.5">
                                      <p:cBhvr rctx="IE">
                                        <p:cTn id="19" dur="indefinite"/>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11"/>
                                        </p:tgtEl>
                                        <p:attrNameLst>
                                          <p:attrName>style.opacity</p:attrName>
                                        </p:attrNameLst>
                                      </p:cBhvr>
                                      <p:to>
                                        <p:strVal val="0.5"/>
                                      </p:to>
                                    </p:set>
                                    <p:animEffect filter="image" prLst="opacity: 0.5">
                                      <p:cBhvr rctx="IE">
                                        <p:cTn id="25" dur="indefinite"/>
                                        <p:tgtEl>
                                          <p:spTgt spid="11"/>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12"/>
                                        </p:tgtEl>
                                        <p:attrNameLst>
                                          <p:attrName>style.opacity</p:attrName>
                                        </p:attrNameLst>
                                      </p:cBhvr>
                                      <p:to>
                                        <p:strVal val="0.5"/>
                                      </p:to>
                                    </p:set>
                                    <p:animEffect filter="image" prLst="opacity: 0.5">
                                      <p:cBhvr rctx="IE">
                                        <p:cTn id="31" dur="indefinite"/>
                                        <p:tgtEl>
                                          <p:spTgt spid="12"/>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4E2"/>
        </a:solidFill>
        <a:effectLst/>
      </p:bgPr>
    </p:bg>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D727C5DE-154D-20EB-3E79-81F6E5E30BD8}"/>
              </a:ext>
            </a:extLst>
          </p:cNvPr>
          <p:cNvSpPr txBox="1"/>
          <p:nvPr/>
        </p:nvSpPr>
        <p:spPr>
          <a:xfrm>
            <a:off x="4841078" y="365712"/>
            <a:ext cx="2692400" cy="593432"/>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ct val="0"/>
              </a:spcBef>
              <a:spcAft>
                <a:spcPts val="0"/>
              </a:spcAft>
              <a:buClrTx/>
              <a:buSzTx/>
              <a:buFontTx/>
              <a:buNone/>
              <a:tabLst/>
              <a:defRPr/>
            </a:pPr>
            <a:r>
              <a:rPr kumimoji="0" lang="en-US" sz="2933" b="1" i="0" u="none" strike="noStrike" kern="1200" cap="none" spc="93"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933" b="1" i="0" u="none" strike="noStrike" kern="1200" cap="none" spc="93"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3</a:t>
            </a:r>
          </a:p>
        </p:txBody>
      </p:sp>
      <p:sp>
        <p:nvSpPr>
          <p:cNvPr id="7" name="Freeform 2">
            <a:extLst>
              <a:ext uri="{FF2B5EF4-FFF2-40B4-BE49-F238E27FC236}">
                <a16:creationId xmlns:a16="http://schemas.microsoft.com/office/drawing/2014/main" id="{2CE3C004-9DC3-98CE-96B9-F1627C03895F}"/>
              </a:ext>
            </a:extLst>
          </p:cNvPr>
          <p:cNvSpPr/>
          <p:nvPr/>
        </p:nvSpPr>
        <p:spPr>
          <a:xfrm rot="-10800000">
            <a:off x="9422318" y="0"/>
            <a:ext cx="2769681" cy="2159000"/>
          </a:xfrm>
          <a:custGeom>
            <a:avLst/>
            <a:gdLst/>
            <a:ahLst/>
            <a:cxnLst/>
            <a:rect l="l" t="t" r="r" b="b"/>
            <a:pathLst>
              <a:path w="4167386" h="3248529">
                <a:moveTo>
                  <a:pt x="0" y="0"/>
                </a:moveTo>
                <a:lnTo>
                  <a:pt x="4167386" y="0"/>
                </a:lnTo>
                <a:lnTo>
                  <a:pt x="4167386" y="3248529"/>
                </a:lnTo>
                <a:lnTo>
                  <a:pt x="0" y="3248529"/>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2">
            <a:extLst>
              <a:ext uri="{FF2B5EF4-FFF2-40B4-BE49-F238E27FC236}">
                <a16:creationId xmlns:a16="http://schemas.microsoft.com/office/drawing/2014/main" id="{14849AC8-95B4-2FB0-EA88-1396521815C3}"/>
              </a:ext>
            </a:extLst>
          </p:cNvPr>
          <p:cNvSpPr/>
          <p:nvPr/>
        </p:nvSpPr>
        <p:spPr>
          <a:xfrm>
            <a:off x="1727200" y="907836"/>
            <a:ext cx="9107479" cy="5667849"/>
          </a:xfrm>
          <a:custGeom>
            <a:avLst/>
            <a:gdLst/>
            <a:ahLst/>
            <a:cxnLst/>
            <a:rect l="l" t="t" r="r" b="b"/>
            <a:pathLst>
              <a:path w="10252405" h="5624820">
                <a:moveTo>
                  <a:pt x="0" y="0"/>
                </a:moveTo>
                <a:lnTo>
                  <a:pt x="10252404" y="0"/>
                </a:lnTo>
                <a:lnTo>
                  <a:pt x="10252404" y="5624821"/>
                </a:lnTo>
                <a:lnTo>
                  <a:pt x="0" y="5624821"/>
                </a:lnTo>
                <a:lnTo>
                  <a:pt x="0" y="0"/>
                </a:lnTo>
                <a:close/>
              </a:path>
            </a:pathLst>
          </a:custGeom>
          <a:blipFill>
            <a:blip r:embed="rId7">
              <a:extLst>
                <a:ext uri="{96DAC541-7B7A-43D3-8B79-37D633B846F1}">
                  <asvg:svgBlip xmlns:asvg="http://schemas.microsoft.com/office/drawing/2016/SVG/main" r:embed="rId8"/>
                </a:ext>
              </a:extLst>
            </a:blip>
            <a:stretch>
              <a:fillRect l="-3858" t="-1257" r="-33"/>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Freeform 13">
            <a:extLst>
              <a:ext uri="{FF2B5EF4-FFF2-40B4-BE49-F238E27FC236}">
                <a16:creationId xmlns:a16="http://schemas.microsoft.com/office/drawing/2014/main" id="{AB5AE595-D609-EA2B-7281-A6C112BDEF5C}"/>
              </a:ext>
            </a:extLst>
          </p:cNvPr>
          <p:cNvSpPr/>
          <p:nvPr/>
        </p:nvSpPr>
        <p:spPr>
          <a:xfrm>
            <a:off x="1" y="3992111"/>
            <a:ext cx="3676515" cy="2865889"/>
          </a:xfrm>
          <a:custGeom>
            <a:avLst/>
            <a:gdLst/>
            <a:ahLst/>
            <a:cxnLst/>
            <a:rect l="l" t="t" r="r" b="b"/>
            <a:pathLst>
              <a:path w="5514773" h="4298834">
                <a:moveTo>
                  <a:pt x="0" y="0"/>
                </a:moveTo>
                <a:lnTo>
                  <a:pt x="5514773" y="0"/>
                </a:lnTo>
                <a:lnTo>
                  <a:pt x="5514773" y="4298834"/>
                </a:lnTo>
                <a:lnTo>
                  <a:pt x="0" y="4298834"/>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5">
            <a:extLst>
              <a:ext uri="{FF2B5EF4-FFF2-40B4-BE49-F238E27FC236}">
                <a16:creationId xmlns:a16="http://schemas.microsoft.com/office/drawing/2014/main" id="{0B53AD81-9F07-689D-282D-7F6F58DDA75B}"/>
              </a:ext>
            </a:extLst>
          </p:cNvPr>
          <p:cNvSpPr/>
          <p:nvPr/>
        </p:nvSpPr>
        <p:spPr>
          <a:xfrm>
            <a:off x="9914312" y="4851892"/>
            <a:ext cx="2367969" cy="2033493"/>
          </a:xfrm>
          <a:custGeom>
            <a:avLst/>
            <a:gdLst/>
            <a:ahLst/>
            <a:cxnLst/>
            <a:rect l="l" t="t" r="r" b="b"/>
            <a:pathLst>
              <a:path w="2590236" h="2224365">
                <a:moveTo>
                  <a:pt x="0" y="0"/>
                </a:moveTo>
                <a:lnTo>
                  <a:pt x="2590236" y="0"/>
                </a:lnTo>
                <a:lnTo>
                  <a:pt x="2590236" y="2224365"/>
                </a:lnTo>
                <a:lnTo>
                  <a:pt x="0" y="22243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B18BB8C2-43FA-F5E1-A73A-6F28D7C6A293}"/>
              </a:ext>
            </a:extLst>
          </p:cNvPr>
          <p:cNvGrpSpPr/>
          <p:nvPr/>
        </p:nvGrpSpPr>
        <p:grpSpPr>
          <a:xfrm>
            <a:off x="1953060" y="4591331"/>
            <a:ext cx="3446910" cy="548851"/>
            <a:chOff x="2133600" y="7269638"/>
            <a:chExt cx="6344569" cy="823276"/>
          </a:xfrm>
          <a:solidFill>
            <a:srgbClr val="FFC000"/>
          </a:solidFill>
        </p:grpSpPr>
        <p:grpSp>
          <p:nvGrpSpPr>
            <p:cNvPr id="19" name="Group 19">
              <a:extLst>
                <a:ext uri="{FF2B5EF4-FFF2-40B4-BE49-F238E27FC236}">
                  <a16:creationId xmlns:a16="http://schemas.microsoft.com/office/drawing/2014/main" id="{99326B07-862E-8AF4-5C10-55B5BD3D8252}"/>
                </a:ext>
              </a:extLst>
            </p:cNvPr>
            <p:cNvGrpSpPr/>
            <p:nvPr/>
          </p:nvGrpSpPr>
          <p:grpSpPr>
            <a:xfrm>
              <a:off x="2133600" y="7269638"/>
              <a:ext cx="6344569" cy="823276"/>
              <a:chOff x="0" y="0"/>
              <a:chExt cx="14749384" cy="1913890"/>
            </a:xfrm>
            <a:grpFill/>
          </p:grpSpPr>
          <p:sp>
            <p:nvSpPr>
              <p:cNvPr id="21" name="Freeform 20">
                <a:extLst>
                  <a:ext uri="{FF2B5EF4-FFF2-40B4-BE49-F238E27FC236}">
                    <a16:creationId xmlns:a16="http://schemas.microsoft.com/office/drawing/2014/main" id="{16F52372-F9CC-57A6-9667-72B11F15AC93}"/>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solidFill>
                <a:schemeClr val="accent2">
                  <a:lumMod val="40000"/>
                  <a:lumOff val="60000"/>
                </a:schemeClr>
              </a:solid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TextBox 26">
              <a:extLst>
                <a:ext uri="{FF2B5EF4-FFF2-40B4-BE49-F238E27FC236}">
                  <a16:creationId xmlns:a16="http://schemas.microsoft.com/office/drawing/2014/main" id="{2C331D52-F8AF-1CB5-12A7-B83D75BBF305}"/>
                </a:ext>
              </a:extLst>
            </p:cNvPr>
            <p:cNvSpPr txBox="1"/>
            <p:nvPr/>
          </p:nvSpPr>
          <p:spPr>
            <a:xfrm>
              <a:off x="2906056" y="7612383"/>
              <a:ext cx="4500230" cy="398571"/>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45.</a:t>
              </a:r>
            </a:p>
          </p:txBody>
        </p:sp>
      </p:grpSp>
      <p:grpSp>
        <p:nvGrpSpPr>
          <p:cNvPr id="9" name="Group 8">
            <a:extLst>
              <a:ext uri="{FF2B5EF4-FFF2-40B4-BE49-F238E27FC236}">
                <a16:creationId xmlns:a16="http://schemas.microsoft.com/office/drawing/2014/main" id="{902D1292-9A5A-4EA8-ACB7-6EF2ADA55BCD}"/>
              </a:ext>
            </a:extLst>
          </p:cNvPr>
          <p:cNvGrpSpPr/>
          <p:nvPr/>
        </p:nvGrpSpPr>
        <p:grpSpPr>
          <a:xfrm>
            <a:off x="1953060" y="3681905"/>
            <a:ext cx="3446910" cy="548851"/>
            <a:chOff x="1953060" y="3681905"/>
            <a:chExt cx="3446910" cy="548851"/>
          </a:xfrm>
        </p:grpSpPr>
        <p:grpSp>
          <p:nvGrpSpPr>
            <p:cNvPr id="10" name="Group 9">
              <a:extLst>
                <a:ext uri="{FF2B5EF4-FFF2-40B4-BE49-F238E27FC236}">
                  <a16:creationId xmlns:a16="http://schemas.microsoft.com/office/drawing/2014/main" id="{15A7C4E1-CF55-1940-99E9-CFA0FA7D4DE0}"/>
                </a:ext>
              </a:extLst>
            </p:cNvPr>
            <p:cNvGrpSpPr/>
            <p:nvPr/>
          </p:nvGrpSpPr>
          <p:grpSpPr>
            <a:xfrm>
              <a:off x="1953060" y="3681905"/>
              <a:ext cx="3446910" cy="548851"/>
              <a:chOff x="0" y="0"/>
              <a:chExt cx="14749384" cy="1913890"/>
            </a:xfrm>
            <a:solidFill>
              <a:schemeClr val="accent2">
                <a:lumMod val="40000"/>
                <a:lumOff val="60000"/>
              </a:schemeClr>
            </a:solidFill>
          </p:grpSpPr>
          <p:sp>
            <p:nvSpPr>
              <p:cNvPr id="13" name="Freeform 12">
                <a:extLst>
                  <a:ext uri="{FF2B5EF4-FFF2-40B4-BE49-F238E27FC236}">
                    <a16:creationId xmlns:a16="http://schemas.microsoft.com/office/drawing/2014/main" id="{77596159-B3DE-2B92-27EB-5564D4D83E37}"/>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6">
              <a:extLst>
                <a:ext uri="{FF2B5EF4-FFF2-40B4-BE49-F238E27FC236}">
                  <a16:creationId xmlns:a16="http://schemas.microsoft.com/office/drawing/2014/main" id="{139423EC-3251-2481-8CAB-8892DDF3C85D}"/>
                </a:ext>
              </a:extLst>
            </p:cNvPr>
            <p:cNvSpPr txBox="1"/>
            <p:nvPr/>
          </p:nvSpPr>
          <p:spPr>
            <a:xfrm>
              <a:off x="2450671" y="3897550"/>
              <a:ext cx="2486475"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30.</a:t>
              </a:r>
            </a:p>
          </p:txBody>
        </p:sp>
      </p:grpSp>
      <p:grpSp>
        <p:nvGrpSpPr>
          <p:cNvPr id="11" name="Group 10">
            <a:extLst>
              <a:ext uri="{FF2B5EF4-FFF2-40B4-BE49-F238E27FC236}">
                <a16:creationId xmlns:a16="http://schemas.microsoft.com/office/drawing/2014/main" id="{E773F766-E59E-4A80-B355-17EAD6723BBA}"/>
              </a:ext>
            </a:extLst>
          </p:cNvPr>
          <p:cNvGrpSpPr/>
          <p:nvPr/>
        </p:nvGrpSpPr>
        <p:grpSpPr>
          <a:xfrm>
            <a:off x="7033345" y="3681905"/>
            <a:ext cx="3446910" cy="548851"/>
            <a:chOff x="7033345" y="3681905"/>
            <a:chExt cx="3446910" cy="548851"/>
          </a:xfrm>
        </p:grpSpPr>
        <p:grpSp>
          <p:nvGrpSpPr>
            <p:cNvPr id="14" name="Group 19">
              <a:extLst>
                <a:ext uri="{FF2B5EF4-FFF2-40B4-BE49-F238E27FC236}">
                  <a16:creationId xmlns:a16="http://schemas.microsoft.com/office/drawing/2014/main" id="{5CB177E0-2DD6-24C8-84D4-2C507ADB0F08}"/>
                </a:ext>
              </a:extLst>
            </p:cNvPr>
            <p:cNvGrpSpPr/>
            <p:nvPr/>
          </p:nvGrpSpPr>
          <p:grpSpPr>
            <a:xfrm>
              <a:off x="7033345" y="3681905"/>
              <a:ext cx="3446910" cy="548851"/>
              <a:chOff x="0" y="0"/>
              <a:chExt cx="14749384" cy="1913890"/>
            </a:xfrm>
            <a:solidFill>
              <a:schemeClr val="accent2">
                <a:lumMod val="40000"/>
                <a:lumOff val="60000"/>
              </a:schemeClr>
            </a:solidFill>
          </p:grpSpPr>
          <p:sp>
            <p:nvSpPr>
              <p:cNvPr id="15" name="Freeform 14">
                <a:extLst>
                  <a:ext uri="{FF2B5EF4-FFF2-40B4-BE49-F238E27FC236}">
                    <a16:creationId xmlns:a16="http://schemas.microsoft.com/office/drawing/2014/main" id="{A56EE581-A79C-0DDD-1022-0CDFA36A0E89}"/>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6">
              <a:extLst>
                <a:ext uri="{FF2B5EF4-FFF2-40B4-BE49-F238E27FC236}">
                  <a16:creationId xmlns:a16="http://schemas.microsoft.com/office/drawing/2014/main" id="{9A6F3804-15D7-07F2-79A4-41F6EBE3A0F6}"/>
                </a:ext>
              </a:extLst>
            </p:cNvPr>
            <p:cNvSpPr txBox="1"/>
            <p:nvPr/>
          </p:nvSpPr>
          <p:spPr>
            <a:xfrm>
              <a:off x="7582159" y="3897550"/>
              <a:ext cx="2549701"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50.</a:t>
              </a:r>
            </a:p>
          </p:txBody>
        </p:sp>
      </p:grpSp>
      <p:grpSp>
        <p:nvGrpSpPr>
          <p:cNvPr id="12" name="Group 11">
            <a:extLst>
              <a:ext uri="{FF2B5EF4-FFF2-40B4-BE49-F238E27FC236}">
                <a16:creationId xmlns:a16="http://schemas.microsoft.com/office/drawing/2014/main" id="{4ED93263-E573-49C8-9F21-5312D28DACF5}"/>
              </a:ext>
            </a:extLst>
          </p:cNvPr>
          <p:cNvGrpSpPr/>
          <p:nvPr/>
        </p:nvGrpSpPr>
        <p:grpSpPr>
          <a:xfrm>
            <a:off x="7033345" y="4591331"/>
            <a:ext cx="3446910" cy="548851"/>
            <a:chOff x="7033345" y="4591331"/>
            <a:chExt cx="3446910" cy="548851"/>
          </a:xfrm>
        </p:grpSpPr>
        <p:grpSp>
          <p:nvGrpSpPr>
            <p:cNvPr id="16" name="Group 19">
              <a:extLst>
                <a:ext uri="{FF2B5EF4-FFF2-40B4-BE49-F238E27FC236}">
                  <a16:creationId xmlns:a16="http://schemas.microsoft.com/office/drawing/2014/main" id="{26702A0D-58F5-295B-31EB-79995FEF064C}"/>
                </a:ext>
              </a:extLst>
            </p:cNvPr>
            <p:cNvGrpSpPr/>
            <p:nvPr/>
          </p:nvGrpSpPr>
          <p:grpSpPr>
            <a:xfrm>
              <a:off x="7033345" y="4591331"/>
              <a:ext cx="3446910" cy="548851"/>
              <a:chOff x="0" y="0"/>
              <a:chExt cx="14749384" cy="1913890"/>
            </a:xfrm>
            <a:solidFill>
              <a:schemeClr val="accent2">
                <a:lumMod val="40000"/>
                <a:lumOff val="60000"/>
              </a:schemeClr>
            </a:solidFill>
          </p:grpSpPr>
          <p:sp>
            <p:nvSpPr>
              <p:cNvPr id="17" name="Freeform 20">
                <a:extLst>
                  <a:ext uri="{FF2B5EF4-FFF2-40B4-BE49-F238E27FC236}">
                    <a16:creationId xmlns:a16="http://schemas.microsoft.com/office/drawing/2014/main" id="{23BF277D-94FD-96B2-9C04-ADA13ED9EA4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TextBox 26">
              <a:extLst>
                <a:ext uri="{FF2B5EF4-FFF2-40B4-BE49-F238E27FC236}">
                  <a16:creationId xmlns:a16="http://schemas.microsoft.com/office/drawing/2014/main" id="{8D33EF30-DB50-97DD-5408-ABF6047F1CD1}"/>
                </a:ext>
              </a:extLst>
            </p:cNvPr>
            <p:cNvSpPr txBox="1"/>
            <p:nvPr/>
          </p:nvSpPr>
          <p:spPr>
            <a:xfrm>
              <a:off x="7582159" y="4837646"/>
              <a:ext cx="2220575" cy="265714"/>
            </a:xfrm>
            <a:prstGeom prst="rect">
              <a:avLst/>
            </a:prstGeom>
            <a:solidFill>
              <a:schemeClr val="accent2">
                <a:lumMod val="40000"/>
                <a:lumOff val="60000"/>
              </a:schemeClr>
            </a:solid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D. 40</a:t>
              </a:r>
            </a:p>
          </p:txBody>
        </p: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B1DF27A-0F3E-72ED-E652-ED8DD7FF9D06}"/>
                  </a:ext>
                </a:extLst>
              </p:cNvPr>
              <p:cNvSpPr txBox="1"/>
              <p:nvPr/>
            </p:nvSpPr>
            <p:spPr>
              <a:xfrm>
                <a:off x="3367078" y="1833722"/>
                <a:ext cx="5897244" cy="1465081"/>
              </a:xfrm>
              <a:prstGeom prst="rect">
                <a:avLst/>
              </a:prstGeom>
              <a:noFill/>
            </p:spPr>
            <p:txBody>
              <a:bodyPr wrap="square">
                <a:spAutoFit/>
              </a:bodyPr>
              <a:lstStyle/>
              <a:p>
                <a:pPr lvl="0" algn="ctr" defTabSz="609539">
                  <a:lnSpc>
                    <a:spcPct val="150000"/>
                  </a:lnSpc>
                  <a:defRPr/>
                </a:pPr>
                <a:r>
                  <a:rPr lang="vi-VN" sz="3200">
                    <a:solidFill>
                      <a:srgbClr val="333333"/>
                    </a:solidFill>
                    <a:latin typeface="UTM Avo" panose="02040603050506020204" pitchFamily="18" charset="0"/>
                    <a:cs typeface="Arial" panose="020B0604020202020204" pitchFamily="34" charset="0"/>
                  </a:rPr>
                  <a:t>Tìm thương của phép chia </a:t>
                </a:r>
              </a:p>
              <a:p>
                <a:pPr lvl="0" algn="ctr" defTabSz="609539">
                  <a:lnSpc>
                    <a:spcPct val="150000"/>
                  </a:lnSpc>
                  <a:defRPr/>
                </a:pPr>
                <a:r>
                  <a:rPr lang="vi-VN" sz="3200">
                    <a:solidFill>
                      <a:srgbClr val="333333"/>
                    </a:solidFill>
                    <a:latin typeface="UTM Avo" panose="02040603050506020204" pitchFamily="18" charset="0"/>
                    <a:cs typeface="Arial" panose="020B0604020202020204" pitchFamily="34" charset="0"/>
                  </a:rPr>
                  <a:t>2 120 </a:t>
                </a:r>
                <a14:m>
                  <m:oMath xmlns:m="http://schemas.openxmlformats.org/officeDocument/2006/math">
                    <m:r>
                      <a:rPr lang="vi-VN" sz="3200" i="1" smtClean="0">
                        <a:solidFill>
                          <a:srgbClr val="333333"/>
                        </a:solidFill>
                        <a:latin typeface="Cambria Math" panose="02040503050406030204" pitchFamily="18" charset="0"/>
                        <a:cs typeface="Arial" panose="020B0604020202020204" pitchFamily="34" charset="0"/>
                      </a:rPr>
                      <m:t>:</m:t>
                    </m:r>
                  </m:oMath>
                </a14:m>
                <a:r>
                  <a:rPr lang="vi-VN" sz="3200">
                    <a:solidFill>
                      <a:srgbClr val="333333"/>
                    </a:solidFill>
                    <a:latin typeface="UTM Avo" panose="02040603050506020204" pitchFamily="18" charset="0"/>
                    <a:cs typeface="Arial" panose="020B0604020202020204" pitchFamily="34" charset="0"/>
                  </a:rPr>
                  <a:t> 53 </a:t>
                </a:r>
                <a14:m>
                  <m:oMath xmlns:m="http://schemas.openxmlformats.org/officeDocument/2006/math">
                    <m:r>
                      <a:rPr lang="vi-VN" sz="3200" i="1" smtClean="0">
                        <a:solidFill>
                          <a:srgbClr val="333333"/>
                        </a:solidFill>
                        <a:latin typeface="Cambria Math" panose="02040503050406030204" pitchFamily="18" charset="0"/>
                        <a:cs typeface="Arial" panose="020B0604020202020204" pitchFamily="34" charset="0"/>
                      </a:rPr>
                      <m:t>=</m:t>
                    </m:r>
                  </m:oMath>
                </a14:m>
                <a:r>
                  <a:rPr lang="vi-VN" sz="3200">
                    <a:solidFill>
                      <a:srgbClr val="333333"/>
                    </a:solidFill>
                    <a:latin typeface="UTM Avo" panose="02040603050506020204" pitchFamily="18" charset="0"/>
                    <a:cs typeface="Arial" panose="020B0604020202020204" pitchFamily="34" charset="0"/>
                  </a:rPr>
                  <a:t> ?</a:t>
                </a:r>
              </a:p>
            </p:txBody>
          </p:sp>
        </mc:Choice>
        <mc:Fallback xmlns="">
          <p:sp>
            <p:nvSpPr>
              <p:cNvPr id="6" name="TextBox 5">
                <a:extLst>
                  <a:ext uri="{FF2B5EF4-FFF2-40B4-BE49-F238E27FC236}">
                    <a16:creationId xmlns:a16="http://schemas.microsoft.com/office/drawing/2014/main" id="{AB1DF27A-0F3E-72ED-E652-ED8DD7FF9D06}"/>
                  </a:ext>
                </a:extLst>
              </p:cNvPr>
              <p:cNvSpPr txBox="1">
                <a:spLocks noRot="1" noChangeAspect="1" noMove="1" noResize="1" noEditPoints="1" noAdjustHandles="1" noChangeArrowheads="1" noChangeShapeType="1" noTextEdit="1"/>
              </p:cNvSpPr>
              <p:nvPr/>
            </p:nvSpPr>
            <p:spPr>
              <a:xfrm>
                <a:off x="3367078" y="1833722"/>
                <a:ext cx="5897244" cy="1465081"/>
              </a:xfrm>
              <a:prstGeom prst="rect">
                <a:avLst/>
              </a:prstGeom>
              <a:blipFill>
                <a:blip r:embed="rId11"/>
                <a:stretch>
                  <a:fillRect r="-413" b="-12917"/>
                </a:stretch>
              </a:blipFill>
            </p:spPr>
            <p:txBody>
              <a:bodyPr/>
              <a:lstStyle/>
              <a:p>
                <a:r>
                  <a:rPr lang="en-US">
                    <a:noFill/>
                  </a:rPr>
                  <a:t> </a:t>
                </a:r>
              </a:p>
            </p:txBody>
          </p:sp>
        </mc:Fallback>
      </mc:AlternateContent>
      <p:pic>
        <p:nvPicPr>
          <p:cNvPr id="29" name="Picture 28">
            <a:extLst>
              <a:ext uri="{FF2B5EF4-FFF2-40B4-BE49-F238E27FC236}">
                <a16:creationId xmlns:a16="http://schemas.microsoft.com/office/drawing/2014/main" id="{086D92E4-E7DE-4C72-826D-0C85B9002BE7}"/>
              </a:ext>
            </a:extLst>
          </p:cNvPr>
          <p:cNvPicPr>
            <a:picLocks noChangeAspect="1"/>
          </p:cNvPicPr>
          <p:nvPr/>
        </p:nvPicPr>
        <p:blipFill>
          <a:blip r:embed="rId12"/>
          <a:stretch>
            <a:fillRect/>
          </a:stretch>
        </p:blipFill>
        <p:spPr>
          <a:xfrm>
            <a:off x="-102757" y="-57238"/>
            <a:ext cx="1791175" cy="868828"/>
          </a:xfrm>
          <a:prstGeom prst="rect">
            <a:avLst/>
          </a:prstGeom>
          <a:noFill/>
        </p:spPr>
      </p:pic>
      <p:pic>
        <p:nvPicPr>
          <p:cNvPr id="30" name="Picture 2" descr="Tick Sign PNGs for Free Download">
            <a:extLst>
              <a:ext uri="{FF2B5EF4-FFF2-40B4-BE49-F238E27FC236}">
                <a16:creationId xmlns:a16="http://schemas.microsoft.com/office/drawing/2014/main" id="{A7E6C1C7-9BA9-4DD0-96F3-861EB8E1886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40118" y="4623395"/>
            <a:ext cx="548851" cy="548851"/>
          </a:xfrm>
          <a:prstGeom prst="rect">
            <a:avLst/>
          </a:prstGeom>
          <a:noFill/>
          <a:extLst>
            <a:ext uri="{909E8E84-426E-40DD-AFC4-6F175D3DCCD1}">
              <a14:hiddenFill xmlns:a14="http://schemas.microsoft.com/office/drawing/2010/main">
                <a:solidFill>
                  <a:srgbClr val="FFFFFF"/>
                </a:solidFill>
              </a14:hiddenFill>
            </a:ext>
          </a:extLst>
        </p:spPr>
      </p:pic>
      <p:sp>
        <p:nvSpPr>
          <p:cNvPr id="33" name="Freeform 11">
            <a:hlinkClick r:id="rId14" action="ppaction://hlinksldjump"/>
            <a:extLst>
              <a:ext uri="{FF2B5EF4-FFF2-40B4-BE49-F238E27FC236}">
                <a16:creationId xmlns:a16="http://schemas.microsoft.com/office/drawing/2014/main" id="{9EA62655-3DD3-4507-BD32-B7EEC1DDA0CD}"/>
              </a:ext>
            </a:extLst>
          </p:cNvPr>
          <p:cNvSpPr/>
          <p:nvPr/>
        </p:nvSpPr>
        <p:spPr>
          <a:xfrm>
            <a:off x="1953060" y="229435"/>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9063159"/>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nextCondLst>
                <p:cond evt="onClick" delay="0">
                  <p:tgtEl>
                    <p:spTgt spid="12"/>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9"/>
                                        </p:tgtEl>
                                        <p:attrNameLst>
                                          <p:attrName>style.opacity</p:attrName>
                                        </p:attrNameLst>
                                      </p:cBhvr>
                                      <p:to>
                                        <p:strVal val="0.5"/>
                                      </p:to>
                                    </p:set>
                                    <p:animEffect filter="image" prLst="opacity: 0.5">
                                      <p:cBhvr rctx="IE">
                                        <p:cTn id="19" dur="indefinite"/>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18"/>
                                        </p:tgtEl>
                                        <p:attrNameLst>
                                          <p:attrName>style.opacity</p:attrName>
                                        </p:attrNameLst>
                                      </p:cBhvr>
                                      <p:to>
                                        <p:strVal val="0.5"/>
                                      </p:to>
                                    </p:set>
                                    <p:animEffect filter="image" prLst="opacity: 0.5">
                                      <p:cBhvr rctx="IE">
                                        <p:cTn id="25" dur="indefinite"/>
                                        <p:tgtEl>
                                          <p:spTgt spid="18"/>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8"/>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11"/>
                                        </p:tgtEl>
                                        <p:attrNameLst>
                                          <p:attrName>style.opacity</p:attrName>
                                        </p:attrNameLst>
                                      </p:cBhvr>
                                      <p:to>
                                        <p:strVal val="0.5"/>
                                      </p:to>
                                    </p:set>
                                    <p:animEffect filter="image" prLst="opacity: 0.5">
                                      <p:cBhvr rctx="IE">
                                        <p:cTn id="31" dur="indefinite"/>
                                        <p:tgtEl>
                                          <p:spTgt spid="11"/>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1"/>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4E2"/>
        </a:solidFill>
        <a:effectLst/>
      </p:bgPr>
    </p:bg>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D727C5DE-154D-20EB-3E79-81F6E5E30BD8}"/>
              </a:ext>
            </a:extLst>
          </p:cNvPr>
          <p:cNvSpPr txBox="1"/>
          <p:nvPr/>
        </p:nvSpPr>
        <p:spPr>
          <a:xfrm>
            <a:off x="4934739" y="273296"/>
            <a:ext cx="2692400" cy="593432"/>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ct val="0"/>
              </a:spcBef>
              <a:spcAft>
                <a:spcPts val="0"/>
              </a:spcAft>
              <a:buClrTx/>
              <a:buSzTx/>
              <a:buFontTx/>
              <a:buNone/>
              <a:tabLst/>
              <a:defRPr/>
            </a:pPr>
            <a:r>
              <a:rPr kumimoji="0" lang="en-US" sz="2933" b="1" i="0" u="none" strike="noStrike" kern="1200" cap="none" spc="93"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933" b="1" i="0" u="none" strike="noStrike" kern="1200" cap="none" spc="93"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4</a:t>
            </a:r>
          </a:p>
        </p:txBody>
      </p:sp>
      <p:sp>
        <p:nvSpPr>
          <p:cNvPr id="7" name="Freeform 2">
            <a:extLst>
              <a:ext uri="{FF2B5EF4-FFF2-40B4-BE49-F238E27FC236}">
                <a16:creationId xmlns:a16="http://schemas.microsoft.com/office/drawing/2014/main" id="{2CE3C004-9DC3-98CE-96B9-F1627C03895F}"/>
              </a:ext>
            </a:extLst>
          </p:cNvPr>
          <p:cNvSpPr/>
          <p:nvPr/>
        </p:nvSpPr>
        <p:spPr>
          <a:xfrm rot="-10800000">
            <a:off x="9422318" y="0"/>
            <a:ext cx="2769681" cy="2159000"/>
          </a:xfrm>
          <a:custGeom>
            <a:avLst/>
            <a:gdLst/>
            <a:ahLst/>
            <a:cxnLst/>
            <a:rect l="l" t="t" r="r" b="b"/>
            <a:pathLst>
              <a:path w="4167386" h="3248529">
                <a:moveTo>
                  <a:pt x="0" y="0"/>
                </a:moveTo>
                <a:lnTo>
                  <a:pt x="4167386" y="0"/>
                </a:lnTo>
                <a:lnTo>
                  <a:pt x="4167386" y="3248529"/>
                </a:lnTo>
                <a:lnTo>
                  <a:pt x="0" y="3248529"/>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2">
            <a:extLst>
              <a:ext uri="{FF2B5EF4-FFF2-40B4-BE49-F238E27FC236}">
                <a16:creationId xmlns:a16="http://schemas.microsoft.com/office/drawing/2014/main" id="{14849AC8-95B4-2FB0-EA88-1396521815C3}"/>
              </a:ext>
            </a:extLst>
          </p:cNvPr>
          <p:cNvSpPr/>
          <p:nvPr/>
        </p:nvSpPr>
        <p:spPr>
          <a:xfrm>
            <a:off x="1727200" y="907836"/>
            <a:ext cx="9107479" cy="5667849"/>
          </a:xfrm>
          <a:custGeom>
            <a:avLst/>
            <a:gdLst/>
            <a:ahLst/>
            <a:cxnLst/>
            <a:rect l="l" t="t" r="r" b="b"/>
            <a:pathLst>
              <a:path w="10252405" h="5624820">
                <a:moveTo>
                  <a:pt x="0" y="0"/>
                </a:moveTo>
                <a:lnTo>
                  <a:pt x="10252404" y="0"/>
                </a:lnTo>
                <a:lnTo>
                  <a:pt x="10252404" y="5624821"/>
                </a:lnTo>
                <a:lnTo>
                  <a:pt x="0" y="5624821"/>
                </a:lnTo>
                <a:lnTo>
                  <a:pt x="0" y="0"/>
                </a:lnTo>
                <a:close/>
              </a:path>
            </a:pathLst>
          </a:custGeom>
          <a:blipFill>
            <a:blip r:embed="rId7">
              <a:extLst>
                <a:ext uri="{96DAC541-7B7A-43D3-8B79-37D633B846F1}">
                  <asvg:svgBlip xmlns:asvg="http://schemas.microsoft.com/office/drawing/2016/SVG/main" r:embed="rId8"/>
                </a:ext>
              </a:extLst>
            </a:blip>
            <a:stretch>
              <a:fillRect l="-3858" t="-1257" r="-33"/>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Freeform 13">
            <a:extLst>
              <a:ext uri="{FF2B5EF4-FFF2-40B4-BE49-F238E27FC236}">
                <a16:creationId xmlns:a16="http://schemas.microsoft.com/office/drawing/2014/main" id="{AB5AE595-D609-EA2B-7281-A6C112BDEF5C}"/>
              </a:ext>
            </a:extLst>
          </p:cNvPr>
          <p:cNvSpPr/>
          <p:nvPr/>
        </p:nvSpPr>
        <p:spPr>
          <a:xfrm>
            <a:off x="1" y="3992111"/>
            <a:ext cx="3676515" cy="2865889"/>
          </a:xfrm>
          <a:custGeom>
            <a:avLst/>
            <a:gdLst/>
            <a:ahLst/>
            <a:cxnLst/>
            <a:rect l="l" t="t" r="r" b="b"/>
            <a:pathLst>
              <a:path w="5514773" h="4298834">
                <a:moveTo>
                  <a:pt x="0" y="0"/>
                </a:moveTo>
                <a:lnTo>
                  <a:pt x="5514773" y="0"/>
                </a:lnTo>
                <a:lnTo>
                  <a:pt x="5514773" y="4298834"/>
                </a:lnTo>
                <a:lnTo>
                  <a:pt x="0" y="4298834"/>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5">
            <a:extLst>
              <a:ext uri="{FF2B5EF4-FFF2-40B4-BE49-F238E27FC236}">
                <a16:creationId xmlns:a16="http://schemas.microsoft.com/office/drawing/2014/main" id="{0B53AD81-9F07-689D-282D-7F6F58DDA75B}"/>
              </a:ext>
            </a:extLst>
          </p:cNvPr>
          <p:cNvSpPr/>
          <p:nvPr/>
        </p:nvSpPr>
        <p:spPr>
          <a:xfrm>
            <a:off x="9914312" y="4851892"/>
            <a:ext cx="2367969" cy="2033493"/>
          </a:xfrm>
          <a:custGeom>
            <a:avLst/>
            <a:gdLst/>
            <a:ahLst/>
            <a:cxnLst/>
            <a:rect l="l" t="t" r="r" b="b"/>
            <a:pathLst>
              <a:path w="2590236" h="2224365">
                <a:moveTo>
                  <a:pt x="0" y="0"/>
                </a:moveTo>
                <a:lnTo>
                  <a:pt x="2590236" y="0"/>
                </a:lnTo>
                <a:lnTo>
                  <a:pt x="2590236" y="2224365"/>
                </a:lnTo>
                <a:lnTo>
                  <a:pt x="0" y="22243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B18BB8C2-43FA-F5E1-A73A-6F28D7C6A293}"/>
              </a:ext>
            </a:extLst>
          </p:cNvPr>
          <p:cNvGrpSpPr/>
          <p:nvPr/>
        </p:nvGrpSpPr>
        <p:grpSpPr>
          <a:xfrm>
            <a:off x="1953059" y="4591331"/>
            <a:ext cx="3632683" cy="548851"/>
            <a:chOff x="2133600" y="7269638"/>
            <a:chExt cx="6344569" cy="823276"/>
          </a:xfrm>
          <a:solidFill>
            <a:srgbClr val="FFC000"/>
          </a:solidFill>
        </p:grpSpPr>
        <p:grpSp>
          <p:nvGrpSpPr>
            <p:cNvPr id="19" name="Group 19">
              <a:extLst>
                <a:ext uri="{FF2B5EF4-FFF2-40B4-BE49-F238E27FC236}">
                  <a16:creationId xmlns:a16="http://schemas.microsoft.com/office/drawing/2014/main" id="{99326B07-862E-8AF4-5C10-55B5BD3D8252}"/>
                </a:ext>
              </a:extLst>
            </p:cNvPr>
            <p:cNvGrpSpPr/>
            <p:nvPr/>
          </p:nvGrpSpPr>
          <p:grpSpPr>
            <a:xfrm>
              <a:off x="2133600" y="7269638"/>
              <a:ext cx="6344569" cy="823276"/>
              <a:chOff x="0" y="0"/>
              <a:chExt cx="14749384" cy="1913890"/>
            </a:xfrm>
            <a:grpFill/>
          </p:grpSpPr>
          <p:sp>
            <p:nvSpPr>
              <p:cNvPr id="21" name="Freeform 20">
                <a:extLst>
                  <a:ext uri="{FF2B5EF4-FFF2-40B4-BE49-F238E27FC236}">
                    <a16:creationId xmlns:a16="http://schemas.microsoft.com/office/drawing/2014/main" id="{16F52372-F9CC-57A6-9667-72B11F15AC93}"/>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solidFill>
                <a:schemeClr val="accent2">
                  <a:lumMod val="40000"/>
                  <a:lumOff val="60000"/>
                </a:schemeClr>
              </a:solid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TextBox 26">
              <a:extLst>
                <a:ext uri="{FF2B5EF4-FFF2-40B4-BE49-F238E27FC236}">
                  <a16:creationId xmlns:a16="http://schemas.microsoft.com/office/drawing/2014/main" id="{2C331D52-F8AF-1CB5-12A7-B83D75BBF305}"/>
                </a:ext>
              </a:extLst>
            </p:cNvPr>
            <p:cNvSpPr txBox="1"/>
            <p:nvPr/>
          </p:nvSpPr>
          <p:spPr>
            <a:xfrm>
              <a:off x="2702460" y="7579158"/>
              <a:ext cx="5127937" cy="398571"/>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40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bông</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err="1">
                  <a:ln>
                    <a:noFill/>
                  </a:ln>
                  <a:solidFill>
                    <a:prstClr val="black"/>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vi-VN"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D894D9C6-F990-4606-8D33-C04F064014AF}"/>
              </a:ext>
            </a:extLst>
          </p:cNvPr>
          <p:cNvGrpSpPr/>
          <p:nvPr/>
        </p:nvGrpSpPr>
        <p:grpSpPr>
          <a:xfrm>
            <a:off x="1953060" y="3681905"/>
            <a:ext cx="3446910" cy="548851"/>
            <a:chOff x="1953060" y="3681905"/>
            <a:chExt cx="3446910" cy="548851"/>
          </a:xfrm>
        </p:grpSpPr>
        <p:grpSp>
          <p:nvGrpSpPr>
            <p:cNvPr id="10" name="Group 9">
              <a:extLst>
                <a:ext uri="{FF2B5EF4-FFF2-40B4-BE49-F238E27FC236}">
                  <a16:creationId xmlns:a16="http://schemas.microsoft.com/office/drawing/2014/main" id="{15A7C4E1-CF55-1940-99E9-CFA0FA7D4DE0}"/>
                </a:ext>
              </a:extLst>
            </p:cNvPr>
            <p:cNvGrpSpPr/>
            <p:nvPr/>
          </p:nvGrpSpPr>
          <p:grpSpPr>
            <a:xfrm>
              <a:off x="1953060" y="3681905"/>
              <a:ext cx="3446910" cy="548851"/>
              <a:chOff x="0" y="0"/>
              <a:chExt cx="14749384" cy="1913890"/>
            </a:xfrm>
            <a:solidFill>
              <a:schemeClr val="accent2">
                <a:lumMod val="40000"/>
                <a:lumOff val="60000"/>
              </a:schemeClr>
            </a:solidFill>
          </p:grpSpPr>
          <p:sp>
            <p:nvSpPr>
              <p:cNvPr id="13" name="Freeform 12">
                <a:extLst>
                  <a:ext uri="{FF2B5EF4-FFF2-40B4-BE49-F238E27FC236}">
                    <a16:creationId xmlns:a16="http://schemas.microsoft.com/office/drawing/2014/main" id="{77596159-B3DE-2B92-27EB-5564D4D83E37}"/>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6">
              <a:extLst>
                <a:ext uri="{FF2B5EF4-FFF2-40B4-BE49-F238E27FC236}">
                  <a16:creationId xmlns:a16="http://schemas.microsoft.com/office/drawing/2014/main" id="{139423EC-3251-2481-8CAB-8892DDF3C85D}"/>
                </a:ext>
              </a:extLst>
            </p:cNvPr>
            <p:cNvSpPr txBox="1"/>
            <p:nvPr/>
          </p:nvSpPr>
          <p:spPr>
            <a:xfrm>
              <a:off x="2228829" y="3897506"/>
              <a:ext cx="3000325"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30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bông</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grpSp>
        <p:nvGrpSpPr>
          <p:cNvPr id="9" name="Group 8">
            <a:extLst>
              <a:ext uri="{FF2B5EF4-FFF2-40B4-BE49-F238E27FC236}">
                <a16:creationId xmlns:a16="http://schemas.microsoft.com/office/drawing/2014/main" id="{99E8682C-3AE1-429D-B018-526369FFD3DE}"/>
              </a:ext>
            </a:extLst>
          </p:cNvPr>
          <p:cNvGrpSpPr/>
          <p:nvPr/>
        </p:nvGrpSpPr>
        <p:grpSpPr>
          <a:xfrm>
            <a:off x="7033345" y="3681905"/>
            <a:ext cx="3446910" cy="548851"/>
            <a:chOff x="7033345" y="3681905"/>
            <a:chExt cx="3446910" cy="548851"/>
          </a:xfrm>
        </p:grpSpPr>
        <p:grpSp>
          <p:nvGrpSpPr>
            <p:cNvPr id="14" name="Group 19">
              <a:extLst>
                <a:ext uri="{FF2B5EF4-FFF2-40B4-BE49-F238E27FC236}">
                  <a16:creationId xmlns:a16="http://schemas.microsoft.com/office/drawing/2014/main" id="{5CB177E0-2DD6-24C8-84D4-2C507ADB0F08}"/>
                </a:ext>
              </a:extLst>
            </p:cNvPr>
            <p:cNvGrpSpPr/>
            <p:nvPr/>
          </p:nvGrpSpPr>
          <p:grpSpPr>
            <a:xfrm>
              <a:off x="7033345" y="3681905"/>
              <a:ext cx="3446910" cy="548851"/>
              <a:chOff x="0" y="0"/>
              <a:chExt cx="14749384" cy="1913890"/>
            </a:xfrm>
            <a:solidFill>
              <a:schemeClr val="accent2">
                <a:lumMod val="40000"/>
                <a:lumOff val="60000"/>
              </a:schemeClr>
            </a:solidFill>
          </p:grpSpPr>
          <p:sp>
            <p:nvSpPr>
              <p:cNvPr id="15" name="Freeform 14">
                <a:extLst>
                  <a:ext uri="{FF2B5EF4-FFF2-40B4-BE49-F238E27FC236}">
                    <a16:creationId xmlns:a16="http://schemas.microsoft.com/office/drawing/2014/main" id="{A56EE581-A79C-0DDD-1022-0CDFA36A0E89}"/>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6">
              <a:extLst>
                <a:ext uri="{FF2B5EF4-FFF2-40B4-BE49-F238E27FC236}">
                  <a16:creationId xmlns:a16="http://schemas.microsoft.com/office/drawing/2014/main" id="{9A6F3804-15D7-07F2-79A4-41F6EBE3A0F6}"/>
                </a:ext>
              </a:extLst>
            </p:cNvPr>
            <p:cNvSpPr txBox="1"/>
            <p:nvPr/>
          </p:nvSpPr>
          <p:spPr>
            <a:xfrm>
              <a:off x="7312941" y="3897550"/>
              <a:ext cx="2925999"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50 </a:t>
              </a:r>
              <a:r>
                <a:rPr kumimoji="0" lang="en-US" sz="2933" b="0" i="0" u="none" strike="noStrike" kern="1200" cap="none" spc="0" normalizeH="0" baseline="0" noProof="0" err="1">
                  <a:ln>
                    <a:noFill/>
                  </a:ln>
                  <a:solidFill>
                    <a:prstClr val="black"/>
                  </a:solidFill>
                  <a:effectLst/>
                  <a:uLnTx/>
                  <a:uFillTx/>
                  <a:latin typeface="UTM Avo" panose="02040603050506020204" pitchFamily="18" charset="0"/>
                  <a:ea typeface="+mn-ea"/>
                  <a:cs typeface="Arial" panose="020B0604020202020204" pitchFamily="34" charset="0"/>
                </a:rPr>
                <a:t>bông</a:t>
              </a:r>
              <a:r>
                <a:rPr kumimoji="0" lang="en-US"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 hoa</a:t>
              </a:r>
              <a:r>
                <a:rPr kumimoji="0" lang="vi-VN"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a:t>
              </a:r>
              <a:r>
                <a:rPr kumimoji="0" lang="en-US"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 </a:t>
              </a:r>
              <a:endPar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grpSp>
        <p:nvGrpSpPr>
          <p:cNvPr id="11" name="Group 10">
            <a:extLst>
              <a:ext uri="{FF2B5EF4-FFF2-40B4-BE49-F238E27FC236}">
                <a16:creationId xmlns:a16="http://schemas.microsoft.com/office/drawing/2014/main" id="{C3A86CF8-4408-4A1E-9959-F4B2561EF510}"/>
              </a:ext>
            </a:extLst>
          </p:cNvPr>
          <p:cNvGrpSpPr/>
          <p:nvPr/>
        </p:nvGrpSpPr>
        <p:grpSpPr>
          <a:xfrm>
            <a:off x="7033345" y="4591331"/>
            <a:ext cx="3446910" cy="548851"/>
            <a:chOff x="7033345" y="4591331"/>
            <a:chExt cx="3446910" cy="548851"/>
          </a:xfrm>
        </p:grpSpPr>
        <p:grpSp>
          <p:nvGrpSpPr>
            <p:cNvPr id="16" name="Group 19">
              <a:extLst>
                <a:ext uri="{FF2B5EF4-FFF2-40B4-BE49-F238E27FC236}">
                  <a16:creationId xmlns:a16="http://schemas.microsoft.com/office/drawing/2014/main" id="{26702A0D-58F5-295B-31EB-79995FEF064C}"/>
                </a:ext>
              </a:extLst>
            </p:cNvPr>
            <p:cNvGrpSpPr/>
            <p:nvPr/>
          </p:nvGrpSpPr>
          <p:grpSpPr>
            <a:xfrm>
              <a:off x="7033345" y="4591331"/>
              <a:ext cx="3446910" cy="548851"/>
              <a:chOff x="0" y="0"/>
              <a:chExt cx="14749384" cy="1913890"/>
            </a:xfrm>
            <a:solidFill>
              <a:schemeClr val="accent2">
                <a:lumMod val="40000"/>
                <a:lumOff val="60000"/>
              </a:schemeClr>
            </a:solidFill>
          </p:grpSpPr>
          <p:sp>
            <p:nvSpPr>
              <p:cNvPr id="17" name="Freeform 20">
                <a:extLst>
                  <a:ext uri="{FF2B5EF4-FFF2-40B4-BE49-F238E27FC236}">
                    <a16:creationId xmlns:a16="http://schemas.microsoft.com/office/drawing/2014/main" id="{23BF277D-94FD-96B2-9C04-ADA13ED9EA4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TextBox 26">
              <a:extLst>
                <a:ext uri="{FF2B5EF4-FFF2-40B4-BE49-F238E27FC236}">
                  <a16:creationId xmlns:a16="http://schemas.microsoft.com/office/drawing/2014/main" id="{8D33EF30-DB50-97DD-5408-ABF6047F1CD1}"/>
                </a:ext>
              </a:extLst>
            </p:cNvPr>
            <p:cNvSpPr txBox="1"/>
            <p:nvPr/>
          </p:nvSpPr>
          <p:spPr>
            <a:xfrm>
              <a:off x="7312941" y="4800213"/>
              <a:ext cx="2950573"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D. 48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bông</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
        <p:nvSpPr>
          <p:cNvPr id="6" name="TextBox 5">
            <a:extLst>
              <a:ext uri="{FF2B5EF4-FFF2-40B4-BE49-F238E27FC236}">
                <a16:creationId xmlns:a16="http://schemas.microsoft.com/office/drawing/2014/main" id="{2068A98F-9971-E016-9F67-7B1227826399}"/>
              </a:ext>
            </a:extLst>
          </p:cNvPr>
          <p:cNvSpPr txBox="1"/>
          <p:nvPr/>
        </p:nvSpPr>
        <p:spPr>
          <a:xfrm>
            <a:off x="2924836" y="1343731"/>
            <a:ext cx="6993435" cy="2027606"/>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Một</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tiệm</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có</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3 000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bông</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chia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đều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cho</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60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bó</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Hỏi</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một</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bó</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có</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bao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nhiêu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bông</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hoa</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a:t>
            </a:r>
            <a:endPar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29" name="Picture 28">
            <a:extLst>
              <a:ext uri="{FF2B5EF4-FFF2-40B4-BE49-F238E27FC236}">
                <a16:creationId xmlns:a16="http://schemas.microsoft.com/office/drawing/2014/main" id="{B5CFA63F-810D-42BA-AA8B-DC46AAB3C174}"/>
              </a:ext>
            </a:extLst>
          </p:cNvPr>
          <p:cNvPicPr>
            <a:picLocks noChangeAspect="1"/>
          </p:cNvPicPr>
          <p:nvPr/>
        </p:nvPicPr>
        <p:blipFill>
          <a:blip r:embed="rId11"/>
          <a:stretch>
            <a:fillRect/>
          </a:stretch>
        </p:blipFill>
        <p:spPr>
          <a:xfrm>
            <a:off x="-102757" y="-57238"/>
            <a:ext cx="1791175" cy="868828"/>
          </a:xfrm>
          <a:prstGeom prst="rect">
            <a:avLst/>
          </a:prstGeom>
          <a:noFill/>
        </p:spPr>
      </p:pic>
      <p:pic>
        <p:nvPicPr>
          <p:cNvPr id="30" name="Picture 2" descr="Tick Sign PNGs for Free Download">
            <a:extLst>
              <a:ext uri="{FF2B5EF4-FFF2-40B4-BE49-F238E27FC236}">
                <a16:creationId xmlns:a16="http://schemas.microsoft.com/office/drawing/2014/main" id="{708A4303-F8B5-469C-BDB7-567E699D20F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32732" y="3694146"/>
            <a:ext cx="548851" cy="548851"/>
          </a:xfrm>
          <a:prstGeom prst="rect">
            <a:avLst/>
          </a:prstGeom>
          <a:noFill/>
          <a:extLst>
            <a:ext uri="{909E8E84-426E-40DD-AFC4-6F175D3DCCD1}">
              <a14:hiddenFill xmlns:a14="http://schemas.microsoft.com/office/drawing/2010/main">
                <a:solidFill>
                  <a:srgbClr val="FFFFFF"/>
                </a:solidFill>
              </a14:hiddenFill>
            </a:ext>
          </a:extLst>
        </p:spPr>
      </p:pic>
      <p:sp>
        <p:nvSpPr>
          <p:cNvPr id="31" name="Freeform 11">
            <a:hlinkClick r:id="rId13" action="ppaction://hlinksldjump"/>
            <a:extLst>
              <a:ext uri="{FF2B5EF4-FFF2-40B4-BE49-F238E27FC236}">
                <a16:creationId xmlns:a16="http://schemas.microsoft.com/office/drawing/2014/main" id="{D0AE4A7F-0349-4A5F-A44D-BA167D5B30B4}"/>
              </a:ext>
            </a:extLst>
          </p:cNvPr>
          <p:cNvSpPr/>
          <p:nvPr/>
        </p:nvSpPr>
        <p:spPr>
          <a:xfrm>
            <a:off x="1953060" y="229435"/>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2483291"/>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12"/>
                                        </p:tgtEl>
                                        <p:attrNameLst>
                                          <p:attrName>style.opacity</p:attrName>
                                        </p:attrNameLst>
                                      </p:cBhvr>
                                      <p:to>
                                        <p:strVal val="0.5"/>
                                      </p:to>
                                    </p:set>
                                    <p:animEffect filter="image" prLst="opacity: 0.5">
                                      <p:cBhvr rctx="IE">
                                        <p:cTn id="19" dur="indefinite"/>
                                        <p:tgtEl>
                                          <p:spTgt spid="12"/>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18"/>
                                        </p:tgtEl>
                                        <p:attrNameLst>
                                          <p:attrName>style.opacity</p:attrName>
                                        </p:attrNameLst>
                                      </p:cBhvr>
                                      <p:to>
                                        <p:strVal val="0.5"/>
                                      </p:to>
                                    </p:set>
                                    <p:animEffect filter="image" prLst="opacity: 0.5">
                                      <p:cBhvr rctx="IE">
                                        <p:cTn id="25" dur="indefinite"/>
                                        <p:tgtEl>
                                          <p:spTgt spid="18"/>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8"/>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11"/>
                                        </p:tgtEl>
                                        <p:attrNameLst>
                                          <p:attrName>style.opacity</p:attrName>
                                        </p:attrNameLst>
                                      </p:cBhvr>
                                      <p:to>
                                        <p:strVal val="0.5"/>
                                      </p:to>
                                    </p:set>
                                    <p:animEffect filter="image" prLst="opacity: 0.5">
                                      <p:cBhvr rctx="IE">
                                        <p:cTn id="31" dur="indefinite"/>
                                        <p:tgtEl>
                                          <p:spTgt spid="11"/>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1"/>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4E2"/>
        </a:solidFill>
        <a:effectLst/>
      </p:bgPr>
    </p:bg>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D727C5DE-154D-20EB-3E79-81F6E5E30BD8}"/>
              </a:ext>
            </a:extLst>
          </p:cNvPr>
          <p:cNvSpPr txBox="1"/>
          <p:nvPr/>
        </p:nvSpPr>
        <p:spPr>
          <a:xfrm>
            <a:off x="4817346" y="216748"/>
            <a:ext cx="2692400" cy="593432"/>
          </a:xfrm>
          <a:prstGeom prst="rect">
            <a:avLst/>
          </a:prstGeom>
        </p:spPr>
        <p:txBody>
          <a:bodyPr wrap="square" lIns="0" tIns="0" rIns="0" bIns="0" rtlCol="0" anchor="t">
            <a:spAutoFit/>
          </a:bodyPr>
          <a:lstStyle/>
          <a:p>
            <a:pPr marL="0" marR="0" lvl="0" indent="0" algn="ctr" defTabSz="609539" rtl="0" eaLnBrk="1" fontAlgn="auto" latinLnBrk="0" hangingPunct="1">
              <a:lnSpc>
                <a:spcPct val="150000"/>
              </a:lnSpc>
              <a:spcBef>
                <a:spcPct val="0"/>
              </a:spcBef>
              <a:spcAft>
                <a:spcPts val="0"/>
              </a:spcAft>
              <a:buClrTx/>
              <a:buSzTx/>
              <a:buFontTx/>
              <a:buNone/>
              <a:tabLst/>
              <a:defRPr/>
            </a:pPr>
            <a:r>
              <a:rPr kumimoji="0" lang="en-US" sz="2933" b="1" i="0" u="none" strike="noStrike" kern="1200" cap="none" spc="93"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933" b="1" i="0" u="none" strike="noStrike" kern="1200" cap="none" spc="93"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a:t>
            </a:r>
          </a:p>
        </p:txBody>
      </p:sp>
      <p:sp>
        <p:nvSpPr>
          <p:cNvPr id="7" name="Freeform 2">
            <a:extLst>
              <a:ext uri="{FF2B5EF4-FFF2-40B4-BE49-F238E27FC236}">
                <a16:creationId xmlns:a16="http://schemas.microsoft.com/office/drawing/2014/main" id="{2CE3C004-9DC3-98CE-96B9-F1627C03895F}"/>
              </a:ext>
            </a:extLst>
          </p:cNvPr>
          <p:cNvSpPr/>
          <p:nvPr/>
        </p:nvSpPr>
        <p:spPr>
          <a:xfrm rot="-10800000">
            <a:off x="9422318" y="0"/>
            <a:ext cx="2769681" cy="2159000"/>
          </a:xfrm>
          <a:custGeom>
            <a:avLst/>
            <a:gdLst/>
            <a:ahLst/>
            <a:cxnLst/>
            <a:rect l="l" t="t" r="r" b="b"/>
            <a:pathLst>
              <a:path w="4167386" h="3248529">
                <a:moveTo>
                  <a:pt x="0" y="0"/>
                </a:moveTo>
                <a:lnTo>
                  <a:pt x="4167386" y="0"/>
                </a:lnTo>
                <a:lnTo>
                  <a:pt x="4167386" y="3248529"/>
                </a:lnTo>
                <a:lnTo>
                  <a:pt x="0" y="3248529"/>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2">
            <a:extLst>
              <a:ext uri="{FF2B5EF4-FFF2-40B4-BE49-F238E27FC236}">
                <a16:creationId xmlns:a16="http://schemas.microsoft.com/office/drawing/2014/main" id="{14849AC8-95B4-2FB0-EA88-1396521815C3}"/>
              </a:ext>
            </a:extLst>
          </p:cNvPr>
          <p:cNvSpPr/>
          <p:nvPr/>
        </p:nvSpPr>
        <p:spPr>
          <a:xfrm>
            <a:off x="1727200" y="907836"/>
            <a:ext cx="9107479" cy="5667849"/>
          </a:xfrm>
          <a:custGeom>
            <a:avLst/>
            <a:gdLst/>
            <a:ahLst/>
            <a:cxnLst/>
            <a:rect l="l" t="t" r="r" b="b"/>
            <a:pathLst>
              <a:path w="10252405" h="5624820">
                <a:moveTo>
                  <a:pt x="0" y="0"/>
                </a:moveTo>
                <a:lnTo>
                  <a:pt x="10252404" y="0"/>
                </a:lnTo>
                <a:lnTo>
                  <a:pt x="10252404" y="5624821"/>
                </a:lnTo>
                <a:lnTo>
                  <a:pt x="0" y="5624821"/>
                </a:lnTo>
                <a:lnTo>
                  <a:pt x="0" y="0"/>
                </a:lnTo>
                <a:close/>
              </a:path>
            </a:pathLst>
          </a:custGeom>
          <a:blipFill>
            <a:blip r:embed="rId7">
              <a:extLst>
                <a:ext uri="{96DAC541-7B7A-43D3-8B79-37D633B846F1}">
                  <asvg:svgBlip xmlns:asvg="http://schemas.microsoft.com/office/drawing/2016/SVG/main" r:embed="rId8"/>
                </a:ext>
              </a:extLst>
            </a:blip>
            <a:stretch>
              <a:fillRect l="-3858" t="-1257" r="-33"/>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Freeform 13">
            <a:extLst>
              <a:ext uri="{FF2B5EF4-FFF2-40B4-BE49-F238E27FC236}">
                <a16:creationId xmlns:a16="http://schemas.microsoft.com/office/drawing/2014/main" id="{AB5AE595-D609-EA2B-7281-A6C112BDEF5C}"/>
              </a:ext>
            </a:extLst>
          </p:cNvPr>
          <p:cNvSpPr/>
          <p:nvPr/>
        </p:nvSpPr>
        <p:spPr>
          <a:xfrm>
            <a:off x="1" y="3992111"/>
            <a:ext cx="3676515" cy="2865889"/>
          </a:xfrm>
          <a:custGeom>
            <a:avLst/>
            <a:gdLst/>
            <a:ahLst/>
            <a:cxnLst/>
            <a:rect l="l" t="t" r="r" b="b"/>
            <a:pathLst>
              <a:path w="5514773" h="4298834">
                <a:moveTo>
                  <a:pt x="0" y="0"/>
                </a:moveTo>
                <a:lnTo>
                  <a:pt x="5514773" y="0"/>
                </a:lnTo>
                <a:lnTo>
                  <a:pt x="5514773" y="4298834"/>
                </a:lnTo>
                <a:lnTo>
                  <a:pt x="0" y="4298834"/>
                </a:lnTo>
                <a:lnTo>
                  <a:pt x="0" y="0"/>
                </a:lnTo>
                <a:close/>
              </a:path>
            </a:pathLst>
          </a:custGeom>
          <a:blipFill>
            <a:blip r:embed="rId5">
              <a:extLst>
                <a:ext uri="{96DAC541-7B7A-43D3-8B79-37D633B846F1}">
                  <asvg:svgBlip xmlns:asvg="http://schemas.microsoft.com/office/drawing/2016/SVG/main" r:embed="rId6"/>
                </a:ext>
              </a:extLst>
            </a:blip>
            <a:stretch>
              <a:fillRect l="-82610" t="-6852" b="-35462"/>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5">
            <a:extLst>
              <a:ext uri="{FF2B5EF4-FFF2-40B4-BE49-F238E27FC236}">
                <a16:creationId xmlns:a16="http://schemas.microsoft.com/office/drawing/2014/main" id="{0B53AD81-9F07-689D-282D-7F6F58DDA75B}"/>
              </a:ext>
            </a:extLst>
          </p:cNvPr>
          <p:cNvSpPr/>
          <p:nvPr/>
        </p:nvSpPr>
        <p:spPr>
          <a:xfrm>
            <a:off x="9914312" y="4851892"/>
            <a:ext cx="2367969" cy="2033493"/>
          </a:xfrm>
          <a:custGeom>
            <a:avLst/>
            <a:gdLst/>
            <a:ahLst/>
            <a:cxnLst/>
            <a:rect l="l" t="t" r="r" b="b"/>
            <a:pathLst>
              <a:path w="2590236" h="2224365">
                <a:moveTo>
                  <a:pt x="0" y="0"/>
                </a:moveTo>
                <a:lnTo>
                  <a:pt x="2590236" y="0"/>
                </a:lnTo>
                <a:lnTo>
                  <a:pt x="2590236" y="2224365"/>
                </a:lnTo>
                <a:lnTo>
                  <a:pt x="0" y="22243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B18BB8C2-43FA-F5E1-A73A-6F28D7C6A293}"/>
              </a:ext>
            </a:extLst>
          </p:cNvPr>
          <p:cNvGrpSpPr/>
          <p:nvPr/>
        </p:nvGrpSpPr>
        <p:grpSpPr>
          <a:xfrm>
            <a:off x="1953060" y="4591331"/>
            <a:ext cx="3446910" cy="548851"/>
            <a:chOff x="2133600" y="7269638"/>
            <a:chExt cx="6344569" cy="823276"/>
          </a:xfrm>
          <a:solidFill>
            <a:srgbClr val="FFC000"/>
          </a:solidFill>
        </p:grpSpPr>
        <p:grpSp>
          <p:nvGrpSpPr>
            <p:cNvPr id="19" name="Group 19">
              <a:extLst>
                <a:ext uri="{FF2B5EF4-FFF2-40B4-BE49-F238E27FC236}">
                  <a16:creationId xmlns:a16="http://schemas.microsoft.com/office/drawing/2014/main" id="{99326B07-862E-8AF4-5C10-55B5BD3D8252}"/>
                </a:ext>
              </a:extLst>
            </p:cNvPr>
            <p:cNvGrpSpPr/>
            <p:nvPr/>
          </p:nvGrpSpPr>
          <p:grpSpPr>
            <a:xfrm>
              <a:off x="2133600" y="7269638"/>
              <a:ext cx="6344569" cy="823276"/>
              <a:chOff x="0" y="0"/>
              <a:chExt cx="14749384" cy="1913890"/>
            </a:xfrm>
            <a:grpFill/>
          </p:grpSpPr>
          <p:sp>
            <p:nvSpPr>
              <p:cNvPr id="21" name="Freeform 20">
                <a:extLst>
                  <a:ext uri="{FF2B5EF4-FFF2-40B4-BE49-F238E27FC236}">
                    <a16:creationId xmlns:a16="http://schemas.microsoft.com/office/drawing/2014/main" id="{16F52372-F9CC-57A6-9667-72B11F15AC93}"/>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solidFill>
                <a:schemeClr val="accent2">
                  <a:lumMod val="40000"/>
                  <a:lumOff val="60000"/>
                </a:schemeClr>
              </a:solid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TextBox 26">
              <a:extLst>
                <a:ext uri="{FF2B5EF4-FFF2-40B4-BE49-F238E27FC236}">
                  <a16:creationId xmlns:a16="http://schemas.microsoft.com/office/drawing/2014/main" id="{2C331D52-F8AF-1CB5-12A7-B83D75BBF305}"/>
                </a:ext>
              </a:extLst>
            </p:cNvPr>
            <p:cNvSpPr txBox="1"/>
            <p:nvPr/>
          </p:nvSpPr>
          <p:spPr>
            <a:xfrm>
              <a:off x="2906056" y="7612383"/>
              <a:ext cx="4500230" cy="398571"/>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691 982.</a:t>
              </a:r>
            </a:p>
          </p:txBody>
        </p:sp>
      </p:grpSp>
      <p:grpSp>
        <p:nvGrpSpPr>
          <p:cNvPr id="12" name="Group 11">
            <a:extLst>
              <a:ext uri="{FF2B5EF4-FFF2-40B4-BE49-F238E27FC236}">
                <a16:creationId xmlns:a16="http://schemas.microsoft.com/office/drawing/2014/main" id="{1FA21AAC-E7CB-4680-A3CD-31917A750D36}"/>
              </a:ext>
            </a:extLst>
          </p:cNvPr>
          <p:cNvGrpSpPr/>
          <p:nvPr/>
        </p:nvGrpSpPr>
        <p:grpSpPr>
          <a:xfrm>
            <a:off x="1953060" y="3681905"/>
            <a:ext cx="3446910" cy="548851"/>
            <a:chOff x="1953060" y="3681905"/>
            <a:chExt cx="3446910" cy="548851"/>
          </a:xfrm>
        </p:grpSpPr>
        <p:grpSp>
          <p:nvGrpSpPr>
            <p:cNvPr id="10" name="Group 9">
              <a:extLst>
                <a:ext uri="{FF2B5EF4-FFF2-40B4-BE49-F238E27FC236}">
                  <a16:creationId xmlns:a16="http://schemas.microsoft.com/office/drawing/2014/main" id="{15A7C4E1-CF55-1940-99E9-CFA0FA7D4DE0}"/>
                </a:ext>
              </a:extLst>
            </p:cNvPr>
            <p:cNvGrpSpPr/>
            <p:nvPr/>
          </p:nvGrpSpPr>
          <p:grpSpPr>
            <a:xfrm>
              <a:off x="1953060" y="3681905"/>
              <a:ext cx="3446910" cy="548851"/>
              <a:chOff x="0" y="0"/>
              <a:chExt cx="14749384" cy="1913890"/>
            </a:xfrm>
            <a:solidFill>
              <a:schemeClr val="accent2">
                <a:lumMod val="40000"/>
                <a:lumOff val="60000"/>
              </a:schemeClr>
            </a:solidFill>
          </p:grpSpPr>
          <p:sp>
            <p:nvSpPr>
              <p:cNvPr id="13" name="Freeform 12">
                <a:extLst>
                  <a:ext uri="{FF2B5EF4-FFF2-40B4-BE49-F238E27FC236}">
                    <a16:creationId xmlns:a16="http://schemas.microsoft.com/office/drawing/2014/main" id="{77596159-B3DE-2B92-27EB-5564D4D83E37}"/>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6">
              <a:extLst>
                <a:ext uri="{FF2B5EF4-FFF2-40B4-BE49-F238E27FC236}">
                  <a16:creationId xmlns:a16="http://schemas.microsoft.com/office/drawing/2014/main" id="{139423EC-3251-2481-8CAB-8892DDF3C85D}"/>
                </a:ext>
              </a:extLst>
            </p:cNvPr>
            <p:cNvSpPr txBox="1"/>
            <p:nvPr/>
          </p:nvSpPr>
          <p:spPr>
            <a:xfrm>
              <a:off x="2450671" y="3897550"/>
              <a:ext cx="2486475" cy="265714"/>
            </a:xfrm>
            <a:prstGeom prst="rect">
              <a:avLst/>
            </a:prstGeom>
            <a:solidFill>
              <a:schemeClr val="accent2">
                <a:lumMod val="40000"/>
                <a:lumOff val="60000"/>
              </a:schemeClr>
            </a:solid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kumimoji="0" lang="en-US"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619 982</a:t>
              </a:r>
              <a:r>
                <a:rPr kumimoji="0" lang="vi-VN" sz="2933"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grpSp>
        <p:nvGrpSpPr>
          <p:cNvPr id="9" name="Group 8">
            <a:extLst>
              <a:ext uri="{FF2B5EF4-FFF2-40B4-BE49-F238E27FC236}">
                <a16:creationId xmlns:a16="http://schemas.microsoft.com/office/drawing/2014/main" id="{C7AC9835-B763-4DCB-9119-68D7C708068C}"/>
              </a:ext>
            </a:extLst>
          </p:cNvPr>
          <p:cNvGrpSpPr/>
          <p:nvPr/>
        </p:nvGrpSpPr>
        <p:grpSpPr>
          <a:xfrm>
            <a:off x="7033345" y="3681905"/>
            <a:ext cx="3446910" cy="548851"/>
            <a:chOff x="7033345" y="3681905"/>
            <a:chExt cx="3446910" cy="548851"/>
          </a:xfrm>
        </p:grpSpPr>
        <p:grpSp>
          <p:nvGrpSpPr>
            <p:cNvPr id="14" name="Group 19">
              <a:extLst>
                <a:ext uri="{FF2B5EF4-FFF2-40B4-BE49-F238E27FC236}">
                  <a16:creationId xmlns:a16="http://schemas.microsoft.com/office/drawing/2014/main" id="{5CB177E0-2DD6-24C8-84D4-2C507ADB0F08}"/>
                </a:ext>
              </a:extLst>
            </p:cNvPr>
            <p:cNvGrpSpPr/>
            <p:nvPr/>
          </p:nvGrpSpPr>
          <p:grpSpPr>
            <a:xfrm>
              <a:off x="7033345" y="3681905"/>
              <a:ext cx="3446910" cy="548851"/>
              <a:chOff x="0" y="0"/>
              <a:chExt cx="14749384" cy="1913890"/>
            </a:xfrm>
            <a:solidFill>
              <a:schemeClr val="accent2">
                <a:lumMod val="40000"/>
                <a:lumOff val="60000"/>
              </a:schemeClr>
            </a:solidFill>
          </p:grpSpPr>
          <p:sp>
            <p:nvSpPr>
              <p:cNvPr id="15" name="Freeform 14">
                <a:extLst>
                  <a:ext uri="{FF2B5EF4-FFF2-40B4-BE49-F238E27FC236}">
                    <a16:creationId xmlns:a16="http://schemas.microsoft.com/office/drawing/2014/main" id="{A56EE581-A79C-0DDD-1022-0CDFA36A0E89}"/>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6">
              <a:extLst>
                <a:ext uri="{FF2B5EF4-FFF2-40B4-BE49-F238E27FC236}">
                  <a16:creationId xmlns:a16="http://schemas.microsoft.com/office/drawing/2014/main" id="{9A6F3804-15D7-07F2-79A4-41F6EBE3A0F6}"/>
                </a:ext>
              </a:extLst>
            </p:cNvPr>
            <p:cNvSpPr txBox="1"/>
            <p:nvPr/>
          </p:nvSpPr>
          <p:spPr>
            <a:xfrm>
              <a:off x="7582159" y="3897550"/>
              <a:ext cx="2549701"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629 981.</a:t>
              </a:r>
            </a:p>
          </p:txBody>
        </p:sp>
      </p:grpSp>
      <p:grpSp>
        <p:nvGrpSpPr>
          <p:cNvPr id="11" name="Group 10">
            <a:extLst>
              <a:ext uri="{FF2B5EF4-FFF2-40B4-BE49-F238E27FC236}">
                <a16:creationId xmlns:a16="http://schemas.microsoft.com/office/drawing/2014/main" id="{12A85C1D-4FC9-4DF4-9909-D251BB780947}"/>
              </a:ext>
            </a:extLst>
          </p:cNvPr>
          <p:cNvGrpSpPr/>
          <p:nvPr/>
        </p:nvGrpSpPr>
        <p:grpSpPr>
          <a:xfrm>
            <a:off x="7033345" y="4591331"/>
            <a:ext cx="3446910" cy="548851"/>
            <a:chOff x="7033345" y="4591331"/>
            <a:chExt cx="3446910" cy="548851"/>
          </a:xfrm>
        </p:grpSpPr>
        <p:grpSp>
          <p:nvGrpSpPr>
            <p:cNvPr id="16" name="Group 19">
              <a:extLst>
                <a:ext uri="{FF2B5EF4-FFF2-40B4-BE49-F238E27FC236}">
                  <a16:creationId xmlns:a16="http://schemas.microsoft.com/office/drawing/2014/main" id="{26702A0D-58F5-295B-31EB-79995FEF064C}"/>
                </a:ext>
              </a:extLst>
            </p:cNvPr>
            <p:cNvGrpSpPr/>
            <p:nvPr/>
          </p:nvGrpSpPr>
          <p:grpSpPr>
            <a:xfrm>
              <a:off x="7033345" y="4591331"/>
              <a:ext cx="3446910" cy="548851"/>
              <a:chOff x="0" y="0"/>
              <a:chExt cx="14749384" cy="1913890"/>
            </a:xfrm>
            <a:solidFill>
              <a:schemeClr val="accent2">
                <a:lumMod val="40000"/>
                <a:lumOff val="60000"/>
              </a:schemeClr>
            </a:solidFill>
          </p:grpSpPr>
          <p:sp>
            <p:nvSpPr>
              <p:cNvPr id="17" name="Freeform 20">
                <a:extLst>
                  <a:ext uri="{FF2B5EF4-FFF2-40B4-BE49-F238E27FC236}">
                    <a16:creationId xmlns:a16="http://schemas.microsoft.com/office/drawing/2014/main" id="{23BF277D-94FD-96B2-9C04-ADA13ED9EA46}"/>
                  </a:ext>
                </a:extLst>
              </p:cNvPr>
              <p:cNvSpPr/>
              <p:nvPr/>
            </p:nvSpPr>
            <p:spPr>
              <a:xfrm>
                <a:off x="0" y="0"/>
                <a:ext cx="14749383" cy="1913890"/>
              </a:xfrm>
              <a:custGeom>
                <a:avLst/>
                <a:gdLst/>
                <a:ahLst/>
                <a:cxnLst/>
                <a:rect l="l" t="t" r="r" b="b"/>
                <a:pathLst>
                  <a:path w="14749383" h="1913890">
                    <a:moveTo>
                      <a:pt x="14749383" y="956945"/>
                    </a:moveTo>
                    <a:cubicBezTo>
                      <a:pt x="14749383" y="1485392"/>
                      <a:pt x="14321013" y="1913890"/>
                      <a:pt x="13792439" y="1913890"/>
                    </a:cubicBezTo>
                    <a:lnTo>
                      <a:pt x="956945" y="1913890"/>
                    </a:lnTo>
                    <a:cubicBezTo>
                      <a:pt x="428371" y="1913890"/>
                      <a:pt x="0" y="1485392"/>
                      <a:pt x="0" y="956945"/>
                    </a:cubicBezTo>
                    <a:cubicBezTo>
                      <a:pt x="0" y="428371"/>
                      <a:pt x="428371" y="0"/>
                      <a:pt x="956945" y="0"/>
                    </a:cubicBezTo>
                    <a:lnTo>
                      <a:pt x="13792439" y="0"/>
                    </a:lnTo>
                    <a:cubicBezTo>
                      <a:pt x="14320886" y="0"/>
                      <a:pt x="14749383" y="428371"/>
                      <a:pt x="14749383" y="956945"/>
                    </a:cubicBezTo>
                    <a:close/>
                  </a:path>
                </a:pathLst>
              </a:custGeom>
              <a:gr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TextBox 26">
              <a:extLst>
                <a:ext uri="{FF2B5EF4-FFF2-40B4-BE49-F238E27FC236}">
                  <a16:creationId xmlns:a16="http://schemas.microsoft.com/office/drawing/2014/main" id="{8D33EF30-DB50-97DD-5408-ABF6047F1CD1}"/>
                </a:ext>
              </a:extLst>
            </p:cNvPr>
            <p:cNvSpPr txBox="1"/>
            <p:nvPr/>
          </p:nvSpPr>
          <p:spPr>
            <a:xfrm>
              <a:off x="7582159" y="4837646"/>
              <a:ext cx="2220575" cy="265714"/>
            </a:xfrm>
            <a:prstGeom prst="rect">
              <a:avLst/>
            </a:prstGeom>
            <a:noFill/>
          </p:spPr>
          <p:txBody>
            <a:bodyPr wrap="square" lIns="0" tIns="0" rIns="0" bIns="0" rtlCol="0" anchor="t">
              <a:spAutoFit/>
            </a:bodyPr>
            <a:lstStyle/>
            <a:p>
              <a:pPr marL="0" marR="0" lvl="0" indent="0" algn="l" defTabSz="609539" rtl="0" eaLnBrk="1" fontAlgn="auto" latinLnBrk="0" hangingPunct="1">
                <a:lnSpc>
                  <a:spcPts val="1999"/>
                </a:lnSpc>
                <a:spcBef>
                  <a:spcPts val="0"/>
                </a:spcBef>
                <a:spcAft>
                  <a:spcPts val="0"/>
                </a:spcAft>
                <a:buClrTx/>
                <a:buSzTx/>
                <a:buFontTx/>
                <a:buNone/>
                <a:tabLst/>
                <a:defRPr/>
              </a:pP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D. 621 998.</a:t>
              </a:r>
            </a:p>
          </p:txBody>
        </p: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89E201F-6CA8-120E-2564-9DABB6D59E3D}"/>
                  </a:ext>
                </a:extLst>
              </p:cNvPr>
              <p:cNvSpPr txBox="1"/>
              <p:nvPr/>
            </p:nvSpPr>
            <p:spPr>
              <a:xfrm>
                <a:off x="3208130" y="1416280"/>
                <a:ext cx="6145619" cy="1362809"/>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Tìm</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giá</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trị</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của</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biểu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thức</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r>
                  <a:rPr kumimoji="0" lang="en-US" sz="2933" b="0" i="0" u="none" strike="noStrike" kern="1200" cap="none" spc="0" normalizeH="0" baseline="0" noProof="0" dirty="0" err="1">
                    <a:ln>
                      <a:noFill/>
                    </a:ln>
                    <a:solidFill>
                      <a:srgbClr val="333333"/>
                    </a:solidFill>
                    <a:effectLst/>
                    <a:uLnTx/>
                    <a:uFillTx/>
                    <a:latin typeface="UTM Avo" panose="02040603050506020204" pitchFamily="18" charset="0"/>
                    <a:ea typeface="+mn-ea"/>
                    <a:cs typeface="Arial" panose="020B0604020202020204" pitchFamily="34" charset="0"/>
                  </a:rPr>
                  <a:t>sau</a:t>
                </a: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a:t>
                </a:r>
              </a:p>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620 102 </a:t>
                </a:r>
                <a14:m>
                  <m:oMath xmlns:m="http://schemas.openxmlformats.org/officeDocument/2006/math">
                    <m:r>
                      <a:rPr kumimoji="0" lang="en-US" sz="2933" b="0" i="1" u="none" strike="noStrike" kern="1200" cap="none" spc="0" normalizeH="0" baseline="0" noProof="0" dirty="0" smtClean="0">
                        <a:ln>
                          <a:noFill/>
                        </a:ln>
                        <a:solidFill>
                          <a:srgbClr val="333333"/>
                        </a:solidFill>
                        <a:effectLst/>
                        <a:uLnTx/>
                        <a:uFillTx/>
                        <a:latin typeface="Cambria Math" panose="02040503050406030204" pitchFamily="18" charset="0"/>
                        <a:ea typeface="+mn-ea"/>
                        <a:cs typeface="Arial" panose="020B0604020202020204" pitchFamily="34" charset="0"/>
                      </a:rPr>
                      <m:t>−</m:t>
                    </m:r>
                  </m:oMath>
                </a14:m>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4 200 </a:t>
                </a:r>
                <a14:m>
                  <m:oMath xmlns:m="http://schemas.openxmlformats.org/officeDocument/2006/math">
                    <m:r>
                      <a:rPr kumimoji="0" lang="en-US" sz="2933" b="0" i="1" u="none" strike="noStrike" kern="1200" cap="none" spc="0" normalizeH="0" baseline="0" noProof="0" dirty="0" smtClean="0">
                        <a:ln>
                          <a:noFill/>
                        </a:ln>
                        <a:solidFill>
                          <a:srgbClr val="333333"/>
                        </a:solidFill>
                        <a:effectLst/>
                        <a:uLnTx/>
                        <a:uFillTx/>
                        <a:latin typeface="Cambria Math" panose="02040503050406030204" pitchFamily="18" charset="0"/>
                        <a:ea typeface="+mn-ea"/>
                        <a:cs typeface="Arial" panose="020B0604020202020204" pitchFamily="34" charset="0"/>
                      </a:rPr>
                      <m:t>:</m:t>
                    </m:r>
                  </m:oMath>
                </a14:m>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35 </a:t>
                </a:r>
                <a14:m>
                  <m:oMath xmlns:m="http://schemas.openxmlformats.org/officeDocument/2006/math">
                    <m:r>
                      <a:rPr kumimoji="0" lang="en-US" sz="2933" b="0" i="1" u="none" strike="noStrike" kern="1200" cap="none" spc="0" normalizeH="0" baseline="0" noProof="0" dirty="0" smtClean="0">
                        <a:ln>
                          <a:noFill/>
                        </a:ln>
                        <a:solidFill>
                          <a:srgbClr val="333333"/>
                        </a:solidFill>
                        <a:effectLst/>
                        <a:uLnTx/>
                        <a:uFillTx/>
                        <a:latin typeface="Cambria Math" panose="02040503050406030204" pitchFamily="18" charset="0"/>
                        <a:ea typeface="+mn-ea"/>
                        <a:cs typeface="Arial" panose="020B0604020202020204" pitchFamily="34" charset="0"/>
                      </a:rPr>
                      <m:t>=</m:t>
                    </m:r>
                  </m:oMath>
                </a14:m>
                <a:r>
                  <a:rPr kumimoji="0" lang="en-US" sz="2933" b="0" i="0" u="none" strike="noStrike" kern="1200" cap="none" spc="0" normalizeH="0" baseline="0" noProof="0" dirty="0">
                    <a:ln>
                      <a:noFill/>
                    </a:ln>
                    <a:solidFill>
                      <a:srgbClr val="333333"/>
                    </a:solidFill>
                    <a:effectLst/>
                    <a:uLnTx/>
                    <a:uFillTx/>
                    <a:latin typeface="UTM Avo" panose="02040603050506020204" pitchFamily="18" charset="0"/>
                    <a:ea typeface="+mn-ea"/>
                    <a:cs typeface="Arial" panose="020B0604020202020204" pitchFamily="34" charset="0"/>
                  </a:rPr>
                  <a:t> ?</a:t>
                </a:r>
              </a:p>
            </p:txBody>
          </p:sp>
        </mc:Choice>
        <mc:Fallback xmlns="">
          <p:sp>
            <p:nvSpPr>
              <p:cNvPr id="6" name="TextBox 5">
                <a:extLst>
                  <a:ext uri="{FF2B5EF4-FFF2-40B4-BE49-F238E27FC236}">
                    <a16:creationId xmlns:a16="http://schemas.microsoft.com/office/drawing/2014/main" id="{989E201F-6CA8-120E-2564-9DABB6D59E3D}"/>
                  </a:ext>
                </a:extLst>
              </p:cNvPr>
              <p:cNvSpPr txBox="1">
                <a:spLocks noRot="1" noChangeAspect="1" noMove="1" noResize="1" noEditPoints="1" noAdjustHandles="1" noChangeArrowheads="1" noChangeShapeType="1" noTextEdit="1"/>
              </p:cNvSpPr>
              <p:nvPr/>
            </p:nvSpPr>
            <p:spPr>
              <a:xfrm>
                <a:off x="3208130" y="1416280"/>
                <a:ext cx="6145619" cy="1362809"/>
              </a:xfrm>
              <a:prstGeom prst="rect">
                <a:avLst/>
              </a:prstGeom>
              <a:blipFill>
                <a:blip r:embed="rId11"/>
                <a:stretch>
                  <a:fillRect b="-11161"/>
                </a:stretch>
              </a:blipFill>
            </p:spPr>
            <p:txBody>
              <a:bodyPr/>
              <a:lstStyle/>
              <a:p>
                <a:r>
                  <a:rPr lang="en-US">
                    <a:noFill/>
                  </a:rPr>
                  <a:t> </a:t>
                </a:r>
              </a:p>
            </p:txBody>
          </p:sp>
        </mc:Fallback>
      </mc:AlternateContent>
      <p:pic>
        <p:nvPicPr>
          <p:cNvPr id="29" name="Picture 28">
            <a:extLst>
              <a:ext uri="{FF2B5EF4-FFF2-40B4-BE49-F238E27FC236}">
                <a16:creationId xmlns:a16="http://schemas.microsoft.com/office/drawing/2014/main" id="{7AB55456-D5D9-4E9D-9F9E-922151E6551A}"/>
              </a:ext>
            </a:extLst>
          </p:cNvPr>
          <p:cNvPicPr>
            <a:picLocks noChangeAspect="1"/>
          </p:cNvPicPr>
          <p:nvPr/>
        </p:nvPicPr>
        <p:blipFill>
          <a:blip r:embed="rId12"/>
          <a:stretch>
            <a:fillRect/>
          </a:stretch>
        </p:blipFill>
        <p:spPr>
          <a:xfrm>
            <a:off x="-102757" y="-57238"/>
            <a:ext cx="1791175" cy="868828"/>
          </a:xfrm>
          <a:prstGeom prst="rect">
            <a:avLst/>
          </a:prstGeom>
          <a:noFill/>
        </p:spPr>
      </p:pic>
      <p:pic>
        <p:nvPicPr>
          <p:cNvPr id="30" name="Picture 2" descr="Tick Sign PNGs for Free Download">
            <a:extLst>
              <a:ext uri="{FF2B5EF4-FFF2-40B4-BE49-F238E27FC236}">
                <a16:creationId xmlns:a16="http://schemas.microsoft.com/office/drawing/2014/main" id="{26F2716F-04FF-4958-ADE3-2F942FC7754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52515" y="3694146"/>
            <a:ext cx="548851" cy="548851"/>
          </a:xfrm>
          <a:prstGeom prst="rect">
            <a:avLst/>
          </a:prstGeom>
          <a:noFill/>
          <a:extLst>
            <a:ext uri="{909E8E84-426E-40DD-AFC4-6F175D3DCCD1}">
              <a14:hiddenFill xmlns:a14="http://schemas.microsoft.com/office/drawing/2010/main">
                <a:solidFill>
                  <a:srgbClr val="FFFFFF"/>
                </a:solidFill>
              </a14:hiddenFill>
            </a:ext>
          </a:extLst>
        </p:spPr>
      </p:pic>
      <p:sp>
        <p:nvSpPr>
          <p:cNvPr id="31" name="Freeform 11">
            <a:hlinkClick r:id="rId14" action="ppaction://hlinksldjump"/>
            <a:extLst>
              <a:ext uri="{FF2B5EF4-FFF2-40B4-BE49-F238E27FC236}">
                <a16:creationId xmlns:a16="http://schemas.microsoft.com/office/drawing/2014/main" id="{00A4D78E-DAA3-44C3-9FFD-67EEE5426C3D}"/>
              </a:ext>
            </a:extLst>
          </p:cNvPr>
          <p:cNvSpPr/>
          <p:nvPr/>
        </p:nvSpPr>
        <p:spPr>
          <a:xfrm>
            <a:off x="1953060" y="229435"/>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VN" sz="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3875197"/>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nextCondLst>
                <p:cond evt="onClick" delay="0">
                  <p:tgtEl>
                    <p:spTgt spid="12"/>
                  </p:tgtEl>
                </p:cond>
              </p:nextCondLst>
            </p:seq>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18"/>
                                        </p:tgtEl>
                                        <p:attrNameLst>
                                          <p:attrName>style.opacity</p:attrName>
                                        </p:attrNameLst>
                                      </p:cBhvr>
                                      <p:to>
                                        <p:strVal val="0.5"/>
                                      </p:to>
                                    </p:set>
                                    <p:animEffect filter="image" prLst="opacity: 0.5">
                                      <p:cBhvr rctx="IE">
                                        <p:cTn id="19" dur="indefinite"/>
                                        <p:tgtEl>
                                          <p:spTgt spid="18"/>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9"/>
                                        </p:tgtEl>
                                        <p:attrNameLst>
                                          <p:attrName>style.opacity</p:attrName>
                                        </p:attrNameLst>
                                      </p:cBhvr>
                                      <p:to>
                                        <p:strVal val="0.5"/>
                                      </p:to>
                                    </p:set>
                                    <p:animEffect filter="image" prLst="opacity: 0.5">
                                      <p:cBhvr rctx="IE">
                                        <p:cTn id="25" dur="indefinite"/>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11"/>
                                        </p:tgtEl>
                                        <p:attrNameLst>
                                          <p:attrName>style.opacity</p:attrName>
                                        </p:attrNameLst>
                                      </p:cBhvr>
                                      <p:to>
                                        <p:strVal val="0.5"/>
                                      </p:to>
                                    </p:set>
                                    <p:animEffect filter="image" prLst="opacity: 0.5">
                                      <p:cBhvr rctx="IE">
                                        <p:cTn id="31" dur="indefinite"/>
                                        <p:tgtEl>
                                          <p:spTgt spid="11"/>
                                        </p:tgtEl>
                                      </p:cBhvr>
                                    </p:animEffect>
                                  </p:childTnLst>
                                  <p:subTnLst>
                                    <p:audio>
                                      <p:cMediaNode>
                                        <p:cTn display="0" masterRel="sameClick">
                                          <p:stCondLst>
                                            <p:cond evt="begin" delay="0">
                                              <p:tn val="2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1"/>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4EAE2801-730C-4A9F-9B7A-FDE28D2434EB}"/>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07249" y="1926055"/>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05832" y="1926055"/>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2930637" y="2092863"/>
            <a:ext cx="2295940" cy="95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Ôn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kiến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thức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đã</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học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p:txBody>
      </p:sp>
      <p:sp>
        <p:nvSpPr>
          <p:cNvPr id="15" name="TextBox 14">
            <a:extLst>
              <a:ext uri="{FF2B5EF4-FFF2-40B4-BE49-F238E27FC236}">
                <a16:creationId xmlns:a16="http://schemas.microsoft.com/office/drawing/2014/main" id="{120C22F3-1D2F-D176-A30B-05C34ECD1318}"/>
              </a:ext>
            </a:extLst>
          </p:cNvPr>
          <p:cNvSpPr txBox="1"/>
          <p:nvPr/>
        </p:nvSpPr>
        <p:spPr>
          <a:xfrm>
            <a:off x="6852725" y="2067300"/>
            <a:ext cx="2295940" cy="9585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Hoàn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thành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trong</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BT</a:t>
            </a:r>
            <a:endParaRPr kumimoji="0" lang="en-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15060" y="3151954"/>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534310" y="3099645"/>
            <a:ext cx="932769" cy="932769"/>
          </a:xfrm>
          <a:prstGeom prst="rect">
            <a:avLst/>
          </a:prstGeom>
        </p:spPr>
      </p:pic>
      <p:grpSp>
        <p:nvGrpSpPr>
          <p:cNvPr id="18" name="Google Shape;2813;p56">
            <a:extLst>
              <a:ext uri="{FF2B5EF4-FFF2-40B4-BE49-F238E27FC236}">
                <a16:creationId xmlns:a16="http://schemas.microsoft.com/office/drawing/2014/main" id="{810F42FC-79D7-1029-E0CC-F4A535131F09}"/>
              </a:ext>
            </a:extLst>
          </p:cNvPr>
          <p:cNvGrpSpPr/>
          <p:nvPr/>
        </p:nvGrpSpPr>
        <p:grpSpPr>
          <a:xfrm>
            <a:off x="3967889" y="4156573"/>
            <a:ext cx="4235260" cy="1746026"/>
            <a:chOff x="2475929" y="1409100"/>
            <a:chExt cx="4192200" cy="2329036"/>
          </a:xfrm>
          <a:solidFill>
            <a:schemeClr val="accent2"/>
          </a:solidFill>
        </p:grpSpPr>
        <p:grpSp>
          <p:nvGrpSpPr>
            <p:cNvPr id="19" name="Google Shape;2814;p56">
              <a:extLst>
                <a:ext uri="{FF2B5EF4-FFF2-40B4-BE49-F238E27FC236}">
                  <a16:creationId xmlns:a16="http://schemas.microsoft.com/office/drawing/2014/main" id="{804F7702-D1B0-B25E-1A8A-E1071C143D66}"/>
                </a:ext>
              </a:extLst>
            </p:cNvPr>
            <p:cNvGrpSpPr/>
            <p:nvPr/>
          </p:nvGrpSpPr>
          <p:grpSpPr>
            <a:xfrm>
              <a:off x="2475929" y="1409100"/>
              <a:ext cx="4192200" cy="2329036"/>
              <a:chOff x="2475929" y="1409100"/>
              <a:chExt cx="4192200" cy="2329036"/>
            </a:xfrm>
            <a:grpFill/>
          </p:grpSpPr>
          <p:sp>
            <p:nvSpPr>
              <p:cNvPr id="21" name="Google Shape;2815;p56">
                <a:extLst>
                  <a:ext uri="{FF2B5EF4-FFF2-40B4-BE49-F238E27FC236}">
                    <a16:creationId xmlns:a16="http://schemas.microsoft.com/office/drawing/2014/main" id="{3B4E7149-D0C7-C536-53AE-2DFEDC964FBA}"/>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816;p56">
                <a:extLst>
                  <a:ext uri="{FF2B5EF4-FFF2-40B4-BE49-F238E27FC236}">
                    <a16:creationId xmlns:a16="http://schemas.microsoft.com/office/drawing/2014/main" id="{3F4BA2A6-8B1D-9106-892B-21D67F2AD90F}"/>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2817;p56">
                <a:extLst>
                  <a:ext uri="{FF2B5EF4-FFF2-40B4-BE49-F238E27FC236}">
                    <a16:creationId xmlns:a16="http://schemas.microsoft.com/office/drawing/2014/main" id="{F2E92673-6BAF-8323-8381-8865534F31BD}"/>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0" name="Google Shape;2818;p56">
              <a:extLst>
                <a:ext uri="{FF2B5EF4-FFF2-40B4-BE49-F238E27FC236}">
                  <a16:creationId xmlns:a16="http://schemas.microsoft.com/office/drawing/2014/main" id="{4C28A039-D48D-1F88-169D-E765A1A8535C}"/>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24" name="Picture 23">
            <a:extLst>
              <a:ext uri="{FF2B5EF4-FFF2-40B4-BE49-F238E27FC236}">
                <a16:creationId xmlns:a16="http://schemas.microsoft.com/office/drawing/2014/main" id="{834261B0-F262-5A22-90B1-12810B928848}"/>
              </a:ext>
            </a:extLst>
          </p:cNvPr>
          <p:cNvPicPr>
            <a:picLocks noChangeAspect="1"/>
          </p:cNvPicPr>
          <p:nvPr/>
        </p:nvPicPr>
        <p:blipFill>
          <a:blip r:embed="rId4"/>
          <a:stretch>
            <a:fillRect/>
          </a:stretch>
        </p:blipFill>
        <p:spPr>
          <a:xfrm>
            <a:off x="5657136" y="5533944"/>
            <a:ext cx="932769" cy="932769"/>
          </a:xfrm>
          <a:prstGeom prst="rect">
            <a:avLst/>
          </a:prstGeom>
        </p:spPr>
      </p:pic>
      <p:sp>
        <p:nvSpPr>
          <p:cNvPr id="32" name="TextBox 31">
            <a:extLst>
              <a:ext uri="{FF2B5EF4-FFF2-40B4-BE49-F238E27FC236}">
                <a16:creationId xmlns:a16="http://schemas.microsoft.com/office/drawing/2014/main" id="{254A39B7-C5AA-6AB1-02D0-AEC7B9815E74}"/>
              </a:ext>
            </a:extLst>
          </p:cNvPr>
          <p:cNvSpPr txBox="1"/>
          <p:nvPr/>
        </p:nvSpPr>
        <p:spPr>
          <a:xfrm>
            <a:off x="4386824" y="4322091"/>
            <a:ext cx="3397282" cy="95577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Đọc và chuẩn bị trước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a:p>
            <a:pPr lvl="0" algn="ctr">
              <a:lnSpc>
                <a:spcPct val="150000"/>
              </a:lnSpc>
              <a:buClr>
                <a:srgbClr val="000000"/>
              </a:buClr>
              <a:defRPr/>
            </a:pPr>
            <a:r>
              <a:rPr lang="vi-VN" sz="2000" b="1" kern="0">
                <a:solidFill>
                  <a:srgbClr val="000000"/>
                </a:solidFill>
                <a:latin typeface="UTM Avo" panose="02040603050506020204" pitchFamily="18" charset="0"/>
                <a:ea typeface="Calibri" panose="020F0502020204030204" pitchFamily="34" charset="0"/>
                <a:cs typeface="Arial"/>
                <a:sym typeface="Arial"/>
              </a:rPr>
              <a:t>Bài 46: Luyện tập chung </a:t>
            </a:r>
            <a:endParaRPr kumimoji="0" lang="vi-VN" sz="20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31</TotalTime>
  <Words>667</Words>
  <Application>Microsoft Office PowerPoint</Application>
  <PresentationFormat>Widescreen</PresentationFormat>
  <Paragraphs>89</Paragraphs>
  <Slides>19</Slides>
  <Notes>14</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19</vt:i4>
      </vt:variant>
    </vt:vector>
  </HeadingPairs>
  <TitlesOfParts>
    <vt:vector size="30" baseType="lpstr">
      <vt:lpstr>UTM Avo</vt:lpstr>
      <vt:lpstr>Calibri Light</vt:lpstr>
      <vt:lpstr>Calibri</vt:lpstr>
      <vt:lpstr>Arial</vt:lpstr>
      <vt:lpstr>Cambria Math</vt:lpstr>
      <vt:lpstr>Office Theme</vt:lpstr>
      <vt:lpstr>3_Office Theme</vt:lpstr>
      <vt:lpstr>6_Office Theme</vt:lpstr>
      <vt:lpstr>7_Office Theme</vt:lpstr>
      <vt:lpstr>10_Office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Monkey</dc:creator>
  <dc:description>9Slide.vn</dc:description>
  <cp:lastModifiedBy>admin</cp:lastModifiedBy>
  <cp:revision>13</cp:revision>
  <dcterms:created xsi:type="dcterms:W3CDTF">2023-10-30T08:44:37Z</dcterms:created>
  <dcterms:modified xsi:type="dcterms:W3CDTF">2023-10-31T08:55:22Z</dcterms:modified>
  <cp:category>9Slide.vn</cp:category>
</cp:coreProperties>
</file>