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72" r:id="rId2"/>
    <p:sldMasterId id="2147483684" r:id="rId3"/>
  </p:sldMasterIdLst>
  <p:notesMasterIdLst>
    <p:notesMasterId r:id="rId13"/>
  </p:notesMasterIdLst>
  <p:sldIdLst>
    <p:sldId id="256" r:id="rId4"/>
    <p:sldId id="259" r:id="rId5"/>
    <p:sldId id="266" r:id="rId6"/>
    <p:sldId id="297" r:id="rId7"/>
    <p:sldId id="308" r:id="rId8"/>
    <p:sldId id="263" r:id="rId9"/>
    <p:sldId id="270" r:id="rId10"/>
    <p:sldId id="279" r:id="rId11"/>
    <p:sldId id="280" r:id="rId12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alibri Light" panose="020F0302020204030204" pitchFamily="34" charset="0"/>
      <p:regular r:id="rId18"/>
      <p:italic r:id="rId19"/>
    </p:embeddedFont>
    <p:embeddedFont>
      <p:font typeface="UTM Avo" panose="02040603050506020204" pitchFamily="18" charset="0"/>
      <p:regular r:id="rId20"/>
      <p:bold r:id="rId21"/>
      <p:italic r:id="rId22"/>
      <p:boldItalic r:id="rId23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  <a:srgbClr val="F0F0F0"/>
    <a:srgbClr val="FFFFFF"/>
    <a:srgbClr val="FEF2E8"/>
    <a:srgbClr val="F58220"/>
    <a:srgbClr val="3FA4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557" autoAdjust="0"/>
  </p:normalViewPr>
  <p:slideViewPr>
    <p:cSldViewPr snapToGrid="0">
      <p:cViewPr varScale="1">
        <p:scale>
          <a:sx n="114" d="100"/>
          <a:sy n="114" d="100"/>
        </p:scale>
        <p:origin x="4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font" Target="fonts/font8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font" Target="fonts/font4.fntdata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10" Type="http://schemas.openxmlformats.org/officeDocument/2006/relationships/slide" Target="slides/slide7.xml"/><Relationship Id="rId19" Type="http://schemas.openxmlformats.org/officeDocument/2006/relationships/font" Target="fonts/font6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79C56-6DAA-494A-B0B7-71F262502AD6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2B2F3-1DE3-42E0-A402-B4826F0D7F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039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0796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09964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570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9344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40284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21379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8706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27825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5208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7842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863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11/2/2023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158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68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68/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4-tap-1/1/385/68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7.png"/><Relationship Id="rId5" Type="http://schemas.microsoft.com/office/2007/relationships/hdphoto" Target="../media/hdphoto3.wdp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3A7158-F256-0F37-DC68-7D8AA6BFCB04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 VIỆT 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24A85AF-B5D2-9AE2-F443-FFA2E121B5BA}"/>
              </a:ext>
            </a:extLst>
          </p:cNvPr>
          <p:cNvSpPr/>
          <p:nvPr/>
        </p:nvSpPr>
        <p:spPr>
          <a:xfrm>
            <a:off x="10994961" y="730646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E2DA8A9E-0953-ED8C-7BAC-84F79CDCD854}"/>
              </a:ext>
            </a:extLst>
          </p:cNvPr>
          <p:cNvSpPr txBox="1">
            <a:spLocks/>
          </p:cNvSpPr>
          <p:nvPr/>
        </p:nvSpPr>
        <p:spPr>
          <a:xfrm>
            <a:off x="808592" y="2195423"/>
            <a:ext cx="10574816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9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Ôn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tập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giữa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học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kì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I -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Tiết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7</a:t>
            </a:r>
            <a:endParaRPr kumimoji="0" lang="vi-VN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073248F-8D01-CF1F-450E-88A84869BE57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4" name="Picture 3">
              <a:hlinkClick r:id="rId3"/>
              <a:extLst>
                <a:ext uri="{FF2B5EF4-FFF2-40B4-BE49-F238E27FC236}">
                  <a16:creationId xmlns:a16="http://schemas.microsoft.com/office/drawing/2014/main" id="{2C9FF0A5-30A0-B98B-6B11-F3F5E77B2E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B11D0DC-6F8D-F3C1-7D83-15EF28EA90D7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oc10 - Học 1 biết 10 | Facebook">
            <a:extLst>
              <a:ext uri="{FF2B5EF4-FFF2-40B4-BE49-F238E27FC236}">
                <a16:creationId xmlns:a16="http://schemas.microsoft.com/office/drawing/2014/main" id="{FAEA7B99-D2A1-3A39-B44C-E7F51CB1D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71562" cy="1071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F1858847-4C4E-9F1F-036F-20D8354F77B1}"/>
              </a:ext>
            </a:extLst>
          </p:cNvPr>
          <p:cNvSpPr/>
          <p:nvPr/>
        </p:nvSpPr>
        <p:spPr>
          <a:xfrm>
            <a:off x="3634931" y="1063516"/>
            <a:ext cx="3922178" cy="1965436"/>
          </a:xfrm>
          <a:prstGeom prst="wedgeRoundRectCallout">
            <a:avLst>
              <a:gd name="adj1" fmla="val -58131"/>
              <a:gd name="adj2" fmla="val 66266"/>
              <a:gd name="adj3" fmla="val 16667"/>
            </a:avLst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</a:rPr>
              <a:t>Quả gì nho nhỏ</a:t>
            </a:r>
          </a:p>
          <a:p>
            <a:pPr algn="ctr"/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</a:rPr>
              <a:t>Chín đỏ như hoa</a:t>
            </a:r>
          </a:p>
          <a:p>
            <a:pPr algn="ctr"/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</a:rPr>
              <a:t>Tươi đẹp vườn nhà</a:t>
            </a:r>
          </a:p>
          <a:p>
            <a:pPr algn="ctr"/>
            <a:r>
              <a:rPr lang="vi-VN" sz="2400" dirty="0">
                <a:solidFill>
                  <a:schemeClr val="bg1"/>
                </a:solidFill>
                <a:latin typeface="UTM Avo" panose="02040603050506020204" pitchFamily="18" charset="0"/>
              </a:rPr>
              <a:t>Mà cay xé lưỡi?</a:t>
            </a:r>
            <a:endParaRPr lang="en-US" sz="2400" dirty="0">
              <a:solidFill>
                <a:schemeClr val="bg1"/>
              </a:solidFill>
              <a:latin typeface="UTM Avo" panose="02040603050506020204" pitchFamily="18" charset="0"/>
            </a:endParaRPr>
          </a:p>
          <a:p>
            <a:pPr algn="r"/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 charset="0"/>
              </a:rPr>
              <a:t>Là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 charset="0"/>
              </a:rPr>
              <a:t>quả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 charset="0"/>
              </a:rPr>
              <a:t>gì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 charset="0"/>
              </a:rPr>
              <a:t>?</a:t>
            </a:r>
            <a:endParaRPr lang="vi-VN" sz="2400" i="1" dirty="0">
              <a:solidFill>
                <a:schemeClr val="bg1"/>
              </a:solidFill>
              <a:latin typeface="UTM Avo" panose="02040603050506020204" pitchFamily="18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A894FBB-A7CE-50A1-F790-B7BF1E83D6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04" t="13125" r="20860" b="1"/>
          <a:stretch/>
        </p:blipFill>
        <p:spPr>
          <a:xfrm flipH="1">
            <a:off x="1247822" y="1261766"/>
            <a:ext cx="3922178" cy="5628669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5D18581C-82F6-289E-2E37-C4A74B8350AC}"/>
              </a:ext>
            </a:extLst>
          </p:cNvPr>
          <p:cNvGrpSpPr/>
          <p:nvPr/>
        </p:nvGrpSpPr>
        <p:grpSpPr>
          <a:xfrm>
            <a:off x="7003722" y="4523874"/>
            <a:ext cx="3699572" cy="1769453"/>
            <a:chOff x="7003722" y="4523874"/>
            <a:chExt cx="3699572" cy="176945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0F895D5E-CCFF-949A-D942-B19AD6E445D5}"/>
                </a:ext>
              </a:extLst>
            </p:cNvPr>
            <p:cNvGrpSpPr/>
            <p:nvPr/>
          </p:nvGrpSpPr>
          <p:grpSpPr>
            <a:xfrm>
              <a:off x="7003722" y="4523874"/>
              <a:ext cx="3699572" cy="1750802"/>
              <a:chOff x="6716111" y="4523874"/>
              <a:chExt cx="3699572" cy="1750802"/>
            </a:xfrm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B79EA2BA-AF43-FD17-230C-AFA18CF7A433}"/>
                  </a:ext>
                </a:extLst>
              </p:cNvPr>
              <p:cNvSpPr/>
              <p:nvPr/>
            </p:nvSpPr>
            <p:spPr>
              <a:xfrm>
                <a:off x="6716111" y="4523874"/>
                <a:ext cx="3699572" cy="1750802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0FEF410-B01E-C54F-E871-8863D5EBC2B4}"/>
                  </a:ext>
                </a:extLst>
              </p:cNvPr>
              <p:cNvSpPr txBox="1"/>
              <p:nvPr/>
            </p:nvSpPr>
            <p:spPr>
              <a:xfrm>
                <a:off x="8534339" y="5029203"/>
                <a:ext cx="1452642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800" b="1" dirty="0" err="1">
                    <a:solidFill>
                      <a:schemeClr val="bg1"/>
                    </a:solidFill>
                    <a:latin typeface="UTM Avo" panose="02040603050506020204" pitchFamily="18" charset="0"/>
                  </a:rPr>
                  <a:t>Quả</a:t>
                </a:r>
                <a:r>
                  <a:rPr lang="en-US" sz="2800" b="1" dirty="0">
                    <a:solidFill>
                      <a:schemeClr val="bg1"/>
                    </a:solidFill>
                    <a:latin typeface="UTM Avo" panose="02040603050506020204" pitchFamily="18" charset="0"/>
                  </a:rPr>
                  <a:t>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UTM Avo" panose="02040603050506020204" pitchFamily="18" charset="0"/>
                  </a:rPr>
                  <a:t>ớt</a:t>
                </a:r>
                <a:endParaRPr lang="en-US" sz="2800" b="1" dirty="0">
                  <a:solidFill>
                    <a:schemeClr val="bg1"/>
                  </a:solidFill>
                  <a:latin typeface="UTM Avo" panose="02040603050506020204" pitchFamily="18" charset="0"/>
                </a:endParaRPr>
              </a:p>
            </p:txBody>
          </p:sp>
        </p:grpSp>
        <p:pic>
          <p:nvPicPr>
            <p:cNvPr id="1032" name="Picture 8" descr="Ớt ớt đỏ | Công cụ đồ họa RAW Tải xuống miễn phí - Pikbest">
              <a:extLst>
                <a:ext uri="{FF2B5EF4-FFF2-40B4-BE49-F238E27FC236}">
                  <a16:creationId xmlns:a16="http://schemas.microsoft.com/office/drawing/2014/main" id="{4C89C1DA-512F-73A3-A6A2-2181DE305A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636" b="89936" l="1714" r="97286">
                          <a14:foregroundMark x1="5000" y1="75589" x2="5000" y2="75589"/>
                          <a14:foregroundMark x1="87857" y1="48608" x2="87857" y2="48608"/>
                          <a14:foregroundMark x1="87000" y1="50749" x2="84000" y2="50749"/>
                          <a14:foregroundMark x1="92230" y1="46149" x2="91857" y2="46895"/>
                          <a14:foregroundMark x1="95285" y1="40043" x2="94821" y2="40971"/>
                          <a14:foregroundMark x1="96571" y1="37473" x2="95285" y2="40043"/>
                          <a14:foregroundMark x1="91857" y1="46895" x2="92000" y2="47537"/>
                          <a14:foregroundMark x1="95889" y1="40043" x2="96857" y2="36831"/>
                          <a14:foregroundMark x1="95426" y1="41580" x2="95889" y2="40043"/>
                          <a14:foregroundMark x1="97286" y1="34261" x2="97286" y2="34261"/>
                          <a14:foregroundMark x1="2429" y1="81156" x2="1714" y2="82227"/>
                          <a14:backgroundMark x1="92714" y1="44111" x2="92714" y2="44111"/>
                          <a14:backgroundMark x1="93286" y1="42612" x2="93571" y2="43897"/>
                          <a14:backgroundMark x1="93286" y1="41970" x2="92429" y2="44754"/>
                          <a14:backgroundMark x1="94429" y1="40043" x2="94429" y2="40043"/>
                          <a14:backgroundMark x1="94571" y1="40685" x2="91571" y2="453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3733585">
              <a:off x="7180634" y="4953912"/>
              <a:ext cx="1606839" cy="10719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E8DB98C-7257-1E4F-60B9-C0F206EC7666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2C451891-B570-116E-299D-CF7D9644B1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8C94FD0-9C3E-0E18-E2B9-E6F778E02CEC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25153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00;p11">
            <a:extLst>
              <a:ext uri="{FF2B5EF4-FFF2-40B4-BE49-F238E27FC236}">
                <a16:creationId xmlns:a16="http://schemas.microsoft.com/office/drawing/2014/main" id="{28EFE648-02C6-2DE1-EC5D-CEE2B2FB121E}"/>
              </a:ext>
            </a:extLst>
          </p:cNvPr>
          <p:cNvSpPr txBox="1"/>
          <p:nvPr/>
        </p:nvSpPr>
        <p:spPr>
          <a:xfrm>
            <a:off x="3726356" y="2466889"/>
            <a:ext cx="7992111" cy="3231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 algn="ctr">
              <a:lnSpc>
                <a:spcPct val="125000"/>
              </a:lnSpc>
            </a:pPr>
            <a:r>
              <a:rPr lang="vi-VN" sz="2800" b="1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Em hãy chọn một trong 2 đề sau:</a:t>
            </a:r>
          </a:p>
          <a:p>
            <a:pPr marL="742950" lvl="0" indent="-742950" algn="just">
              <a:lnSpc>
                <a:spcPct val="125000"/>
              </a:lnSpc>
              <a:buFont typeface="+mj-lt"/>
              <a:buAutoNum type="arabicPeriod"/>
            </a:pPr>
            <a:r>
              <a:rPr lang="vi-VN" sz="28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Làm đơn xin nghỉ buổi ngoại khóa vì lí do sức khỏe.</a:t>
            </a:r>
          </a:p>
          <a:p>
            <a:pPr marL="742950" lvl="0" indent="-742950" algn="just">
              <a:lnSpc>
                <a:spcPct val="125000"/>
              </a:lnSpc>
              <a:buFont typeface="+mj-lt"/>
              <a:buAutoNum type="arabicPeriod"/>
            </a:pPr>
            <a:r>
              <a:rPr lang="vi-VN" sz="2800" dirty="0">
                <a:solidFill>
                  <a:schemeClr val="dk1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Viết đoạn văn nêu cảm nghĩ của em về nhân vật Uy-li-am trong câu chuyện “Người thu gió” đã học ở Bài 4.</a:t>
            </a:r>
          </a:p>
        </p:txBody>
      </p:sp>
      <p:pic>
        <p:nvPicPr>
          <p:cNvPr id="5" name="Google Shape;203;p11">
            <a:extLst>
              <a:ext uri="{FF2B5EF4-FFF2-40B4-BE49-F238E27FC236}">
                <a16:creationId xmlns:a16="http://schemas.microsoft.com/office/drawing/2014/main" id="{098AC8D9-66A4-72D4-CA41-18A491CBD22C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60244" y="1840832"/>
            <a:ext cx="3166112" cy="44837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3572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9AF9930-8FFB-8D63-70BF-2E4135E4E91A}"/>
              </a:ext>
            </a:extLst>
          </p:cNvPr>
          <p:cNvGrpSpPr/>
          <p:nvPr/>
        </p:nvGrpSpPr>
        <p:grpSpPr>
          <a:xfrm>
            <a:off x="10866032" y="746200"/>
            <a:ext cx="1216041" cy="1432566"/>
            <a:chOff x="930253" y="1555705"/>
            <a:chExt cx="1279160" cy="143256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846B59FA-EF60-8F61-9023-286DA58280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64544" y="1555705"/>
              <a:ext cx="1010579" cy="91700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2C33720-FFEA-15C2-6F07-E33F53FDA674}"/>
                </a:ext>
              </a:extLst>
            </p:cNvPr>
            <p:cNvSpPr txBox="1"/>
            <p:nvPr/>
          </p:nvSpPr>
          <p:spPr>
            <a:xfrm>
              <a:off x="930253" y="2526606"/>
              <a:ext cx="12791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2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2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2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hú Mèo Hồng, Con Mèo Hồng, Chú Mèo Ngộ Nghĩnh 5 - KhoThietKe.Net">
            <a:extLst>
              <a:ext uri="{FF2B5EF4-FFF2-40B4-BE49-F238E27FC236}">
                <a16:creationId xmlns:a16="http://schemas.microsoft.com/office/drawing/2014/main" id="{059E55D6-6147-1B52-7FD3-488B8FDB22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5" r="18035" b="42202"/>
          <a:stretch/>
        </p:blipFill>
        <p:spPr bwMode="auto">
          <a:xfrm>
            <a:off x="7800475" y="1725021"/>
            <a:ext cx="1511165" cy="120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hú Mèo Hồng, Con Mèo Hồng, Chú Mèo Ngộ Nghĩnh 5 - KhoThietKe.Net">
            <a:extLst>
              <a:ext uri="{FF2B5EF4-FFF2-40B4-BE49-F238E27FC236}">
                <a16:creationId xmlns:a16="http://schemas.microsoft.com/office/drawing/2014/main" id="{2CB5BFE8-8775-8CE6-60B7-F7673DE23D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45" r="18035" b="42202"/>
          <a:stretch/>
        </p:blipFill>
        <p:spPr bwMode="auto">
          <a:xfrm>
            <a:off x="2437596" y="1725022"/>
            <a:ext cx="1511165" cy="1208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FE76EED7-5E94-41AC-9BF8-D886404C870F}"/>
              </a:ext>
            </a:extLst>
          </p:cNvPr>
          <p:cNvSpPr/>
          <p:nvPr/>
        </p:nvSpPr>
        <p:spPr>
          <a:xfrm>
            <a:off x="683393" y="2933299"/>
            <a:ext cx="5019573" cy="1799924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chemeClr val="accent2"/>
                </a:solidFill>
                <a:latin typeface="UTM Avo" panose="02040603050506020204" pitchFamily="18" charset="0"/>
              </a:rPr>
              <a:t>Ôn</a:t>
            </a:r>
            <a:r>
              <a:rPr lang="en-US" sz="24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latin typeface="UTM Avo" panose="02040603050506020204" pitchFamily="18" charset="0"/>
              </a:rPr>
              <a:t>tập</a:t>
            </a:r>
            <a:r>
              <a:rPr lang="en-US" sz="24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latin typeface="UTM Avo" panose="02040603050506020204" pitchFamily="18" charset="0"/>
              </a:rPr>
              <a:t>các</a:t>
            </a:r>
            <a:r>
              <a:rPr lang="en-US" sz="24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</a:p>
          <a:p>
            <a:pPr algn="ctr"/>
            <a:r>
              <a:rPr lang="en-US" sz="2400" dirty="0" err="1">
                <a:solidFill>
                  <a:schemeClr val="accent2"/>
                </a:solidFill>
                <a:latin typeface="UTM Avo" panose="02040603050506020204" pitchFamily="18" charset="0"/>
              </a:rPr>
              <a:t>kiến</a:t>
            </a:r>
            <a:r>
              <a:rPr lang="en-US" sz="24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latin typeface="UTM Avo" panose="02040603050506020204" pitchFamily="18" charset="0"/>
              </a:rPr>
              <a:t>thức</a:t>
            </a:r>
            <a:r>
              <a:rPr lang="en-US" sz="24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latin typeface="UTM Avo" panose="02040603050506020204" pitchFamily="18" charset="0"/>
              </a:rPr>
              <a:t>đã</a:t>
            </a:r>
            <a:r>
              <a:rPr lang="en-US" sz="2400" dirty="0">
                <a:solidFill>
                  <a:schemeClr val="accent2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accent2"/>
                </a:solidFill>
                <a:latin typeface="UTM Avo" panose="02040603050506020204" pitchFamily="18" charset="0"/>
              </a:rPr>
              <a:t>học</a:t>
            </a:r>
            <a:endParaRPr lang="en-US" sz="2400" dirty="0">
              <a:solidFill>
                <a:schemeClr val="accent2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4203F28-C0A7-BF6B-0E20-7AC524112434}"/>
              </a:ext>
            </a:extLst>
          </p:cNvPr>
          <p:cNvSpPr/>
          <p:nvPr/>
        </p:nvSpPr>
        <p:spPr>
          <a:xfrm>
            <a:off x="5953225" y="2933299"/>
            <a:ext cx="5019573" cy="1799924"/>
          </a:xfrm>
          <a:prstGeom prst="roundRect">
            <a:avLst>
              <a:gd name="adj" fmla="val 50000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chemeClr val="accent2"/>
                </a:solidFill>
                <a:latin typeface="UTM Avo" panose="02040603050506020204" pitchFamily="18" charset="0"/>
              </a:rPr>
              <a:t>Chuẩn bị nội dung bài đọc </a:t>
            </a:r>
            <a:r>
              <a:rPr lang="vi-VN" sz="2400" b="1" i="1" dirty="0">
                <a:solidFill>
                  <a:schemeClr val="accent2"/>
                </a:solidFill>
                <a:latin typeface="UTM Avo" panose="02040603050506020204" pitchFamily="18" charset="0"/>
              </a:rPr>
              <a:t>Ở Vương quốc Tương Lai</a:t>
            </a:r>
            <a:endParaRPr lang="en-US" sz="2400" b="1" i="1" dirty="0">
              <a:solidFill>
                <a:schemeClr val="accent2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Tuần 9-Ôn tập giữa kì I-Tiết 6</Template>
  <TotalTime>24</TotalTime>
  <Words>163</Words>
  <Application>Microsoft Office PowerPoint</Application>
  <PresentationFormat>Widescreen</PresentationFormat>
  <Paragraphs>24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Calibri</vt:lpstr>
      <vt:lpstr>Arial</vt:lpstr>
      <vt:lpstr>Calibri Light</vt:lpstr>
      <vt:lpstr>UTM Avo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OnePercent</cp:lastModifiedBy>
  <cp:revision>4</cp:revision>
  <dcterms:created xsi:type="dcterms:W3CDTF">2023-10-26T03:09:33Z</dcterms:created>
  <dcterms:modified xsi:type="dcterms:W3CDTF">2023-11-02T07:43:21Z</dcterms:modified>
</cp:coreProperties>
</file>