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7"/>
  </p:notesMasterIdLst>
  <p:sldIdLst>
    <p:sldId id="256" r:id="rId4"/>
    <p:sldId id="259" r:id="rId5"/>
    <p:sldId id="266" r:id="rId6"/>
    <p:sldId id="260" r:id="rId7"/>
    <p:sldId id="264" r:id="rId8"/>
    <p:sldId id="300" r:id="rId9"/>
    <p:sldId id="301" r:id="rId10"/>
    <p:sldId id="302" r:id="rId11"/>
    <p:sldId id="303" r:id="rId12"/>
    <p:sldId id="263" r:id="rId13"/>
    <p:sldId id="270" r:id="rId14"/>
    <p:sldId id="279" r:id="rId15"/>
    <p:sldId id="280" r:id="rId16"/>
  </p:sldIdLst>
  <p:sldSz cx="12192000" cy="6858000"/>
  <p:notesSz cx="6858000" cy="9144000"/>
  <p:embeddedFontLst>
    <p:embeddedFont>
      <p:font typeface="Aref Ruqaa" panose="02000503000000000000" pitchFamily="2" charset="-78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B3B3"/>
    <a:srgbClr val="757070"/>
    <a:srgbClr val="FF5050"/>
    <a:srgbClr val="FF9999"/>
    <a:srgbClr val="44546A"/>
    <a:srgbClr val="3FA4AE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8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8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808592" y="2253170"/>
            <a:ext cx="10574816" cy="2351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11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đổi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Em đọc sách báo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438D950-B004-BF22-DB2E-E6EEDD51A530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CB0976A1-4C27-DB39-E3BF-AB6B94F37B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9BB5102-EA28-7B4C-BA2A-8CA0A1FDCC9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6;p2">
            <a:extLst>
              <a:ext uri="{FF2B5EF4-FFF2-40B4-BE49-F238E27FC236}">
                <a16:creationId xmlns:a16="http://schemas.microsoft.com/office/drawing/2014/main" id="{617CAA48-5686-88D7-2DFF-FDB574A383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1778" b="28029"/>
          <a:stretch/>
        </p:blipFill>
        <p:spPr>
          <a:xfrm>
            <a:off x="1416801" y="3632200"/>
            <a:ext cx="8025832" cy="322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7;p2">
            <a:extLst>
              <a:ext uri="{FF2B5EF4-FFF2-40B4-BE49-F238E27FC236}">
                <a16:creationId xmlns:a16="http://schemas.microsoft.com/office/drawing/2014/main" id="{A240BFBA-C588-6FBA-8C05-467148CD8776}"/>
              </a:ext>
            </a:extLst>
          </p:cNvPr>
          <p:cNvSpPr/>
          <p:nvPr/>
        </p:nvSpPr>
        <p:spPr>
          <a:xfrm>
            <a:off x="2904399" y="2567667"/>
            <a:ext cx="6383201" cy="65813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pt-BR" sz="2800" b="1" kern="0" dirty="0">
                <a:solidFill>
                  <a:srgbClr val="75707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Ước mơ của em là gì?</a:t>
            </a:r>
          </a:p>
        </p:txBody>
      </p:sp>
      <p:pic>
        <p:nvPicPr>
          <p:cNvPr id="4" name="Google Shape;138;p2">
            <a:extLst>
              <a:ext uri="{FF2B5EF4-FFF2-40B4-BE49-F238E27FC236}">
                <a16:creationId xmlns:a16="http://schemas.microsoft.com/office/drawing/2014/main" id="{498C0669-D76B-433F-47DD-FBC21230F1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22600" y="1298755"/>
            <a:ext cx="1409424" cy="13959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16EC347-07D8-D0CA-6EEF-F0F0B6054940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DAF1D9F-35F7-9B71-A727-0C0FBB223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31FB0E0-B646-2FC2-5A05-F2CE853DDC21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5;p3">
            <a:extLst>
              <a:ext uri="{FF2B5EF4-FFF2-40B4-BE49-F238E27FC236}">
                <a16:creationId xmlns:a16="http://schemas.microsoft.com/office/drawing/2014/main" id="{3D50E1D9-F99E-A6DB-278D-26EE18130E4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2505" y="3276958"/>
            <a:ext cx="2099881" cy="2543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46;p3">
            <a:extLst>
              <a:ext uri="{FF2B5EF4-FFF2-40B4-BE49-F238E27FC236}">
                <a16:creationId xmlns:a16="http://schemas.microsoft.com/office/drawing/2014/main" id="{5B619796-8314-CB7E-2EF8-0090F6281C8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81755" y="1645919"/>
            <a:ext cx="1463744" cy="1416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47;p3">
            <a:extLst>
              <a:ext uri="{FF2B5EF4-FFF2-40B4-BE49-F238E27FC236}">
                <a16:creationId xmlns:a16="http://schemas.microsoft.com/office/drawing/2014/main" id="{9A9360CC-EC8C-F403-56C4-57234DCB95B1}"/>
              </a:ext>
            </a:extLst>
          </p:cNvPr>
          <p:cNvSpPr txBox="1"/>
          <p:nvPr/>
        </p:nvSpPr>
        <p:spPr>
          <a:xfrm>
            <a:off x="4759976" y="3078599"/>
            <a:ext cx="4841224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50000"/>
              </a:lnSpc>
              <a:buClr>
                <a:srgbClr val="44546A"/>
              </a:buClr>
              <a:buSzPts val="4800"/>
              <a:buFont typeface="Aref Ruqaa"/>
              <a:buNone/>
            </a:pPr>
            <a:r>
              <a:rPr lang="en-US" sz="48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GIỚI THIỆU </a:t>
            </a:r>
          </a:p>
          <a:p>
            <a:pPr>
              <a:lnSpc>
                <a:spcPct val="150000"/>
              </a:lnSpc>
              <a:buClr>
                <a:srgbClr val="44546A"/>
              </a:buClr>
              <a:buSzPts val="4800"/>
              <a:buFont typeface="Aref Ruqaa"/>
              <a:buNone/>
            </a:pPr>
            <a:r>
              <a:rPr lang="en-US" sz="48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CÂU CHUYỆN ĐÃ ĐỌC</a:t>
            </a:r>
          </a:p>
        </p:txBody>
      </p:sp>
      <p:sp>
        <p:nvSpPr>
          <p:cNvPr id="5" name="Google Shape;148;p3">
            <a:extLst>
              <a:ext uri="{FF2B5EF4-FFF2-40B4-BE49-F238E27FC236}">
                <a16:creationId xmlns:a16="http://schemas.microsoft.com/office/drawing/2014/main" id="{90628EFA-D144-D75A-617B-195B68D445DA}"/>
              </a:ext>
            </a:extLst>
          </p:cNvPr>
          <p:cNvSpPr txBox="1">
            <a:spLocks/>
          </p:cNvSpPr>
          <p:nvPr/>
        </p:nvSpPr>
        <p:spPr>
          <a:xfrm>
            <a:off x="2781755" y="1871645"/>
            <a:ext cx="1472746" cy="1218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spcAft>
                <a:spcPts val="1600"/>
              </a:spcAft>
              <a:buClr>
                <a:srgbClr val="E7E6E6"/>
              </a:buClr>
              <a:buSzPts val="5867"/>
            </a:pPr>
            <a:r>
              <a:rPr lang="en-US" sz="5400" b="1" kern="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01</a:t>
            </a:r>
          </a:p>
        </p:txBody>
      </p:sp>
      <p:pic>
        <p:nvPicPr>
          <p:cNvPr id="6" name="Google Shape;180;p6">
            <a:extLst>
              <a:ext uri="{FF2B5EF4-FFF2-40B4-BE49-F238E27FC236}">
                <a16:creationId xmlns:a16="http://schemas.microsoft.com/office/drawing/2014/main" id="{5EFFBF9E-5485-9D52-781E-866944F2345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78958" y="1325864"/>
            <a:ext cx="1773655" cy="16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81;p6">
            <a:extLst>
              <a:ext uri="{FF2B5EF4-FFF2-40B4-BE49-F238E27FC236}">
                <a16:creationId xmlns:a16="http://schemas.microsoft.com/office/drawing/2014/main" id="{C5605FFC-54FC-1E0C-BC65-47A3AD14F89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5431" y="4419810"/>
            <a:ext cx="966383" cy="930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56;p4">
            <a:extLst>
              <a:ext uri="{FF2B5EF4-FFF2-40B4-BE49-F238E27FC236}">
                <a16:creationId xmlns:a16="http://schemas.microsoft.com/office/drawing/2014/main" id="{6E3DE135-3D7C-228B-645D-638DD69A0A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0405563">
            <a:off x="11014283" y="675140"/>
            <a:ext cx="1117139" cy="112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57;p4">
            <a:extLst>
              <a:ext uri="{FF2B5EF4-FFF2-40B4-BE49-F238E27FC236}">
                <a16:creationId xmlns:a16="http://schemas.microsoft.com/office/drawing/2014/main" id="{5037D075-546F-DECF-ABE2-8D1E2A4731DF}"/>
              </a:ext>
            </a:extLst>
          </p:cNvPr>
          <p:cNvSpPr/>
          <p:nvPr/>
        </p:nvSpPr>
        <p:spPr>
          <a:xfrm>
            <a:off x="764510" y="1709960"/>
            <a:ext cx="1041148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1. Giới thiệu một câu chuyện (bài thơ, bài văn, bài báo) đã đọc ở nhà về ước mơ.</a:t>
            </a:r>
          </a:p>
        </p:txBody>
      </p:sp>
      <p:sp>
        <p:nvSpPr>
          <p:cNvPr id="21" name="Google Shape;158;p4">
            <a:extLst>
              <a:ext uri="{FF2B5EF4-FFF2-40B4-BE49-F238E27FC236}">
                <a16:creationId xmlns:a16="http://schemas.microsoft.com/office/drawing/2014/main" id="{6972F663-68B5-B760-0B1B-B8D815F03BBA}"/>
              </a:ext>
            </a:extLst>
          </p:cNvPr>
          <p:cNvSpPr/>
          <p:nvPr/>
        </p:nvSpPr>
        <p:spPr>
          <a:xfrm>
            <a:off x="764510" y="2843177"/>
            <a:ext cx="1080834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báo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vi-VN" sz="2400" b="1" i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Ước mơ không còn dịch bệnh</a:t>
            </a:r>
            <a:r>
              <a:rPr lang="en-US" sz="2400" b="1" i="1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Đây là bài báo nói về hoạt động tuyên truyền chống dịch độc đáo của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sinh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cả nước: vẽ tranh thể hiện những mong ước đẹp đẽ và đáng yêu của chính các bạn.</a:t>
            </a:r>
          </a:p>
        </p:txBody>
      </p:sp>
    </p:spTree>
    <p:extLst>
      <p:ext uri="{BB962C8B-B14F-4D97-AF65-F5344CB8AC3E}">
        <p14:creationId xmlns:p14="http://schemas.microsoft.com/office/powerpoint/2010/main" val="39111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135;p22">
            <a:extLst>
              <a:ext uri="{FF2B5EF4-FFF2-40B4-BE49-F238E27FC236}">
                <a16:creationId xmlns:a16="http://schemas.microsoft.com/office/drawing/2014/main" id="{9EA044AC-C6A0-DF84-53AE-68971BAD0955}"/>
              </a:ext>
            </a:extLst>
          </p:cNvPr>
          <p:cNvSpPr/>
          <p:nvPr/>
        </p:nvSpPr>
        <p:spPr>
          <a:xfrm rot="-5400000" flipH="1">
            <a:off x="10217719" y="552031"/>
            <a:ext cx="1920435" cy="2016772"/>
          </a:xfrm>
          <a:custGeom>
            <a:avLst/>
            <a:gdLst/>
            <a:ahLst/>
            <a:cxnLst/>
            <a:rect l="l" t="t" r="r" b="b"/>
            <a:pathLst>
              <a:path w="76827" h="80681" extrusionOk="0">
                <a:moveTo>
                  <a:pt x="7096" y="0"/>
                </a:moveTo>
                <a:cubicBezTo>
                  <a:pt x="4774" y="0"/>
                  <a:pt x="2454" y="476"/>
                  <a:pt x="339" y="1448"/>
                </a:cubicBezTo>
                <a:lnTo>
                  <a:pt x="1" y="80681"/>
                </a:lnTo>
                <a:lnTo>
                  <a:pt x="73405" y="80681"/>
                </a:lnTo>
                <a:cubicBezTo>
                  <a:pt x="76826" y="73559"/>
                  <a:pt x="76130" y="64627"/>
                  <a:pt x="71654" y="58142"/>
                </a:cubicBezTo>
                <a:cubicBezTo>
                  <a:pt x="67521" y="52180"/>
                  <a:pt x="60344" y="48488"/>
                  <a:pt x="53107" y="48488"/>
                </a:cubicBezTo>
                <a:cubicBezTo>
                  <a:pt x="52473" y="48488"/>
                  <a:pt x="51838" y="48516"/>
                  <a:pt x="51204" y="48574"/>
                </a:cubicBezTo>
                <a:cubicBezTo>
                  <a:pt x="45157" y="49111"/>
                  <a:pt x="39587" y="52075"/>
                  <a:pt x="33659" y="53487"/>
                </a:cubicBezTo>
                <a:cubicBezTo>
                  <a:pt x="31911" y="53911"/>
                  <a:pt x="30047" y="54152"/>
                  <a:pt x="28198" y="54152"/>
                </a:cubicBezTo>
                <a:cubicBezTo>
                  <a:pt x="23796" y="54152"/>
                  <a:pt x="19480" y="52786"/>
                  <a:pt x="17029" y="49270"/>
                </a:cubicBezTo>
                <a:cubicBezTo>
                  <a:pt x="13826" y="44635"/>
                  <a:pt x="15119" y="38289"/>
                  <a:pt x="17427" y="33177"/>
                </a:cubicBezTo>
                <a:cubicBezTo>
                  <a:pt x="19734" y="28084"/>
                  <a:pt x="22977" y="23151"/>
                  <a:pt x="23414" y="17561"/>
                </a:cubicBezTo>
                <a:cubicBezTo>
                  <a:pt x="23872" y="11912"/>
                  <a:pt x="21166" y="6123"/>
                  <a:pt x="16511" y="2880"/>
                </a:cubicBezTo>
                <a:cubicBezTo>
                  <a:pt x="13768" y="981"/>
                  <a:pt x="10430" y="0"/>
                  <a:pt x="7096" y="0"/>
                </a:cubicBezTo>
                <a:close/>
              </a:path>
            </a:pathLst>
          </a:custGeom>
          <a:solidFill>
            <a:srgbClr val="FCC6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7B34E4-36BD-5ABC-012A-3A0D66087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734" y="1560417"/>
            <a:ext cx="7210531" cy="4494712"/>
          </a:xfrm>
          <a:prstGeom prst="rect">
            <a:avLst/>
          </a:prstGeom>
        </p:spPr>
      </p:pic>
      <p:pic>
        <p:nvPicPr>
          <p:cNvPr id="7" name="Google Shape;182;p6">
            <a:extLst>
              <a:ext uri="{FF2B5EF4-FFF2-40B4-BE49-F238E27FC236}">
                <a16:creationId xmlns:a16="http://schemas.microsoft.com/office/drawing/2014/main" id="{178B8187-D579-F403-DBD5-5C69558058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69746" y="3978023"/>
            <a:ext cx="1446099" cy="1319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83;p6">
            <a:extLst>
              <a:ext uri="{FF2B5EF4-FFF2-40B4-BE49-F238E27FC236}">
                <a16:creationId xmlns:a16="http://schemas.microsoft.com/office/drawing/2014/main" id="{F702A072-7256-AC2A-15F7-F44234B41C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9203" y="1963641"/>
            <a:ext cx="787605" cy="718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71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9;p20">
            <a:extLst>
              <a:ext uri="{FF2B5EF4-FFF2-40B4-BE49-F238E27FC236}">
                <a16:creationId xmlns:a16="http://schemas.microsoft.com/office/drawing/2014/main" id="{061E2F4F-95DE-8192-E1EF-2D7487F432EE}"/>
              </a:ext>
            </a:extLst>
          </p:cNvPr>
          <p:cNvSpPr/>
          <p:nvPr/>
        </p:nvSpPr>
        <p:spPr>
          <a:xfrm>
            <a:off x="10381501" y="591433"/>
            <a:ext cx="988076" cy="771776"/>
          </a:xfrm>
          <a:custGeom>
            <a:avLst/>
            <a:gdLst/>
            <a:ahLst/>
            <a:cxnLst/>
            <a:rect l="l" t="t" r="r" b="b"/>
            <a:pathLst>
              <a:path w="40656" h="31756" extrusionOk="0">
                <a:moveTo>
                  <a:pt x="2495" y="19514"/>
                </a:moveTo>
                <a:cubicBezTo>
                  <a:pt x="1858" y="20021"/>
                  <a:pt x="1388" y="20759"/>
                  <a:pt x="1267" y="21551"/>
                </a:cubicBezTo>
                <a:cubicBezTo>
                  <a:pt x="1149" y="22300"/>
                  <a:pt x="1" y="22113"/>
                  <a:pt x="116" y="21363"/>
                </a:cubicBezTo>
                <a:cubicBezTo>
                  <a:pt x="464" y="19135"/>
                  <a:pt x="2774" y="17268"/>
                  <a:pt x="5047" y="17731"/>
                </a:cubicBezTo>
                <a:cubicBezTo>
                  <a:pt x="5695" y="16507"/>
                  <a:pt x="6669" y="15805"/>
                  <a:pt x="8132" y="15870"/>
                </a:cubicBezTo>
                <a:cubicBezTo>
                  <a:pt x="9153" y="15918"/>
                  <a:pt x="10186" y="16172"/>
                  <a:pt x="11207" y="16094"/>
                </a:cubicBezTo>
                <a:cubicBezTo>
                  <a:pt x="11976" y="16035"/>
                  <a:pt x="12680" y="15826"/>
                  <a:pt x="13315" y="15394"/>
                </a:cubicBezTo>
                <a:cubicBezTo>
                  <a:pt x="11766" y="14193"/>
                  <a:pt x="10218" y="12994"/>
                  <a:pt x="8667" y="11796"/>
                </a:cubicBezTo>
                <a:cubicBezTo>
                  <a:pt x="8141" y="11391"/>
                  <a:pt x="7615" y="10987"/>
                  <a:pt x="7084" y="10589"/>
                </a:cubicBezTo>
                <a:cubicBezTo>
                  <a:pt x="6852" y="10413"/>
                  <a:pt x="6575" y="10188"/>
                  <a:pt x="6328" y="10037"/>
                </a:cubicBezTo>
                <a:cubicBezTo>
                  <a:pt x="6064" y="9878"/>
                  <a:pt x="5930" y="9570"/>
                  <a:pt x="6064" y="9281"/>
                </a:cubicBezTo>
                <a:cubicBezTo>
                  <a:pt x="6244" y="8839"/>
                  <a:pt x="6561" y="7952"/>
                  <a:pt x="6971" y="7692"/>
                </a:cubicBezTo>
                <a:cubicBezTo>
                  <a:pt x="7258" y="7447"/>
                  <a:pt x="7680" y="7212"/>
                  <a:pt x="8004" y="7028"/>
                </a:cubicBezTo>
                <a:cubicBezTo>
                  <a:pt x="8598" y="6693"/>
                  <a:pt x="9207" y="6376"/>
                  <a:pt x="9815" y="6068"/>
                </a:cubicBezTo>
                <a:cubicBezTo>
                  <a:pt x="11446" y="5240"/>
                  <a:pt x="13101" y="4452"/>
                  <a:pt x="14759" y="3677"/>
                </a:cubicBezTo>
                <a:cubicBezTo>
                  <a:pt x="16593" y="2818"/>
                  <a:pt x="18435" y="1975"/>
                  <a:pt x="20285" y="1147"/>
                </a:cubicBezTo>
                <a:cubicBezTo>
                  <a:pt x="20537" y="1034"/>
                  <a:pt x="22796" y="1"/>
                  <a:pt x="22981" y="5"/>
                </a:cubicBezTo>
                <a:cubicBezTo>
                  <a:pt x="24213" y="26"/>
                  <a:pt x="24372" y="263"/>
                  <a:pt x="25378" y="843"/>
                </a:cubicBezTo>
                <a:cubicBezTo>
                  <a:pt x="27769" y="2227"/>
                  <a:pt x="30165" y="3604"/>
                  <a:pt x="32583" y="4939"/>
                </a:cubicBezTo>
                <a:cubicBezTo>
                  <a:pt x="34945" y="6240"/>
                  <a:pt x="37361" y="7546"/>
                  <a:pt x="39815" y="8665"/>
                </a:cubicBezTo>
                <a:cubicBezTo>
                  <a:pt x="39924" y="8694"/>
                  <a:pt x="40023" y="8751"/>
                  <a:pt x="40100" y="8832"/>
                </a:cubicBezTo>
                <a:cubicBezTo>
                  <a:pt x="40274" y="8885"/>
                  <a:pt x="40400" y="9027"/>
                  <a:pt x="40446" y="9214"/>
                </a:cubicBezTo>
                <a:cubicBezTo>
                  <a:pt x="40622" y="9935"/>
                  <a:pt x="40656" y="11278"/>
                  <a:pt x="40373" y="11970"/>
                </a:cubicBezTo>
                <a:cubicBezTo>
                  <a:pt x="39916" y="13093"/>
                  <a:pt x="39046" y="14237"/>
                  <a:pt x="38277" y="15166"/>
                </a:cubicBezTo>
                <a:cubicBezTo>
                  <a:pt x="37261" y="16392"/>
                  <a:pt x="36140" y="17553"/>
                  <a:pt x="35010" y="18672"/>
                </a:cubicBezTo>
                <a:cubicBezTo>
                  <a:pt x="34639" y="19039"/>
                  <a:pt x="34268" y="19401"/>
                  <a:pt x="33893" y="19762"/>
                </a:cubicBezTo>
                <a:lnTo>
                  <a:pt x="34276" y="26768"/>
                </a:lnTo>
                <a:cubicBezTo>
                  <a:pt x="34283" y="26833"/>
                  <a:pt x="34258" y="26895"/>
                  <a:pt x="34212" y="26939"/>
                </a:cubicBezTo>
                <a:lnTo>
                  <a:pt x="34096" y="27057"/>
                </a:lnTo>
                <a:cubicBezTo>
                  <a:pt x="33015" y="28163"/>
                  <a:pt x="31414" y="29215"/>
                  <a:pt x="30039" y="29886"/>
                </a:cubicBezTo>
                <a:cubicBezTo>
                  <a:pt x="26851" y="31435"/>
                  <a:pt x="23437" y="31755"/>
                  <a:pt x="20065" y="30567"/>
                </a:cubicBezTo>
                <a:cubicBezTo>
                  <a:pt x="19766" y="30462"/>
                  <a:pt x="19468" y="30349"/>
                  <a:pt x="19170" y="30234"/>
                </a:cubicBezTo>
                <a:cubicBezTo>
                  <a:pt x="16670" y="29268"/>
                  <a:pt x="13887" y="27801"/>
                  <a:pt x="12108" y="25743"/>
                </a:cubicBezTo>
                <a:cubicBezTo>
                  <a:pt x="11198" y="24689"/>
                  <a:pt x="10209" y="22983"/>
                  <a:pt x="10718" y="21541"/>
                </a:cubicBezTo>
                <a:cubicBezTo>
                  <a:pt x="10723" y="21535"/>
                  <a:pt x="10725" y="21526"/>
                  <a:pt x="10729" y="21520"/>
                </a:cubicBezTo>
                <a:cubicBezTo>
                  <a:pt x="10733" y="21505"/>
                  <a:pt x="10737" y="21493"/>
                  <a:pt x="10744" y="21478"/>
                </a:cubicBezTo>
                <a:cubicBezTo>
                  <a:pt x="11133" y="20470"/>
                  <a:pt x="11576" y="19466"/>
                  <a:pt x="12007" y="18475"/>
                </a:cubicBezTo>
                <a:cubicBezTo>
                  <a:pt x="12215" y="17995"/>
                  <a:pt x="12426" y="17513"/>
                  <a:pt x="12638" y="17033"/>
                </a:cubicBezTo>
                <a:cubicBezTo>
                  <a:pt x="12076" y="17209"/>
                  <a:pt x="11488" y="17287"/>
                  <a:pt x="10901" y="17263"/>
                </a:cubicBezTo>
                <a:cubicBezTo>
                  <a:pt x="10033" y="17238"/>
                  <a:pt x="9178" y="17081"/>
                  <a:pt x="8313" y="17041"/>
                </a:cubicBezTo>
                <a:cubicBezTo>
                  <a:pt x="7290" y="16995"/>
                  <a:pt x="6632" y="17337"/>
                  <a:pt x="6146" y="18160"/>
                </a:cubicBezTo>
                <a:cubicBezTo>
                  <a:pt x="7434" y="19078"/>
                  <a:pt x="7686" y="23062"/>
                  <a:pt x="6445" y="23922"/>
                </a:cubicBezTo>
                <a:cubicBezTo>
                  <a:pt x="6076" y="24177"/>
                  <a:pt x="5691" y="23947"/>
                  <a:pt x="5567" y="23626"/>
                </a:cubicBezTo>
                <a:cubicBezTo>
                  <a:pt x="5511" y="23712"/>
                  <a:pt x="5448" y="23798"/>
                  <a:pt x="5383" y="23884"/>
                </a:cubicBezTo>
                <a:cubicBezTo>
                  <a:pt x="5267" y="24033"/>
                  <a:pt x="5100" y="24119"/>
                  <a:pt x="4911" y="24104"/>
                </a:cubicBezTo>
                <a:cubicBezTo>
                  <a:pt x="4452" y="24070"/>
                  <a:pt x="4182" y="23532"/>
                  <a:pt x="4475" y="23150"/>
                </a:cubicBezTo>
                <a:cubicBezTo>
                  <a:pt x="4955" y="22528"/>
                  <a:pt x="5123" y="21872"/>
                  <a:pt x="5131" y="21130"/>
                </a:cubicBezTo>
                <a:cubicBezTo>
                  <a:pt x="5003" y="21157"/>
                  <a:pt x="4873" y="21168"/>
                  <a:pt x="4744" y="21155"/>
                </a:cubicBezTo>
                <a:cubicBezTo>
                  <a:pt x="4442" y="21715"/>
                  <a:pt x="4205" y="22304"/>
                  <a:pt x="4090" y="22930"/>
                </a:cubicBezTo>
                <a:cubicBezTo>
                  <a:pt x="3951" y="23676"/>
                  <a:pt x="2805" y="23475"/>
                  <a:pt x="2941" y="22731"/>
                </a:cubicBezTo>
                <a:cubicBezTo>
                  <a:pt x="3086" y="21950"/>
                  <a:pt x="3381" y="21212"/>
                  <a:pt x="3765" y="20520"/>
                </a:cubicBezTo>
                <a:cubicBezTo>
                  <a:pt x="3719" y="20441"/>
                  <a:pt x="3681" y="20359"/>
                  <a:pt x="3650" y="20273"/>
                </a:cubicBezTo>
                <a:cubicBezTo>
                  <a:pt x="3620" y="20191"/>
                  <a:pt x="3593" y="20105"/>
                  <a:pt x="3572" y="20017"/>
                </a:cubicBezTo>
                <a:cubicBezTo>
                  <a:pt x="3159" y="20533"/>
                  <a:pt x="2799" y="21289"/>
                  <a:pt x="2815" y="21851"/>
                </a:cubicBezTo>
                <a:cubicBezTo>
                  <a:pt x="2841" y="22595"/>
                  <a:pt x="1680" y="22700"/>
                  <a:pt x="1654" y="21939"/>
                </a:cubicBezTo>
                <a:cubicBezTo>
                  <a:pt x="1629" y="21157"/>
                  <a:pt x="1973" y="20244"/>
                  <a:pt x="2495" y="19514"/>
                </a:cubicBezTo>
                <a:close/>
                <a:moveTo>
                  <a:pt x="38717" y="9444"/>
                </a:moveTo>
                <a:cubicBezTo>
                  <a:pt x="38290" y="9281"/>
                  <a:pt x="37866" y="9084"/>
                  <a:pt x="37456" y="8891"/>
                </a:cubicBezTo>
                <a:cubicBezTo>
                  <a:pt x="36781" y="8573"/>
                  <a:pt x="36114" y="8231"/>
                  <a:pt x="35452" y="7885"/>
                </a:cubicBezTo>
                <a:cubicBezTo>
                  <a:pt x="33815" y="7030"/>
                  <a:pt x="32195" y="6133"/>
                  <a:pt x="30586" y="5226"/>
                </a:cubicBezTo>
                <a:cubicBezTo>
                  <a:pt x="28631" y="4125"/>
                  <a:pt x="26686" y="3004"/>
                  <a:pt x="24741" y="1881"/>
                </a:cubicBezTo>
                <a:cubicBezTo>
                  <a:pt x="24196" y="1567"/>
                  <a:pt x="23312" y="934"/>
                  <a:pt x="22723" y="1478"/>
                </a:cubicBezTo>
                <a:cubicBezTo>
                  <a:pt x="22465" y="1715"/>
                  <a:pt x="22033" y="1944"/>
                  <a:pt x="21723" y="2107"/>
                </a:cubicBezTo>
                <a:cubicBezTo>
                  <a:pt x="21161" y="2405"/>
                  <a:pt x="20583" y="2677"/>
                  <a:pt x="20005" y="2943"/>
                </a:cubicBezTo>
                <a:cubicBezTo>
                  <a:pt x="18460" y="3654"/>
                  <a:pt x="16888" y="4320"/>
                  <a:pt x="15323" y="4987"/>
                </a:cubicBezTo>
                <a:cubicBezTo>
                  <a:pt x="13705" y="5674"/>
                  <a:pt x="12081" y="6351"/>
                  <a:pt x="10471" y="7061"/>
                </a:cubicBezTo>
                <a:cubicBezTo>
                  <a:pt x="9895" y="7315"/>
                  <a:pt x="9318" y="7575"/>
                  <a:pt x="8755" y="7854"/>
                </a:cubicBezTo>
                <a:cubicBezTo>
                  <a:pt x="8614" y="7923"/>
                  <a:pt x="8371" y="8038"/>
                  <a:pt x="8174" y="8155"/>
                </a:cubicBezTo>
                <a:cubicBezTo>
                  <a:pt x="9182" y="8822"/>
                  <a:pt x="10178" y="9516"/>
                  <a:pt x="11167" y="10209"/>
                </a:cubicBezTo>
                <a:cubicBezTo>
                  <a:pt x="12567" y="11192"/>
                  <a:pt x="13958" y="12190"/>
                  <a:pt x="15340" y="13204"/>
                </a:cubicBezTo>
                <a:cubicBezTo>
                  <a:pt x="15346" y="13204"/>
                  <a:pt x="15352" y="13204"/>
                  <a:pt x="15360" y="13206"/>
                </a:cubicBezTo>
                <a:cubicBezTo>
                  <a:pt x="16576" y="13409"/>
                  <a:pt x="18550" y="11898"/>
                  <a:pt x="19445" y="11184"/>
                </a:cubicBezTo>
                <a:cubicBezTo>
                  <a:pt x="20151" y="10618"/>
                  <a:pt x="20830" y="10019"/>
                  <a:pt x="21503" y="9417"/>
                </a:cubicBezTo>
                <a:cubicBezTo>
                  <a:pt x="21958" y="9011"/>
                  <a:pt x="22452" y="8535"/>
                  <a:pt x="22943" y="8179"/>
                </a:cubicBezTo>
                <a:cubicBezTo>
                  <a:pt x="23033" y="8114"/>
                  <a:pt x="23154" y="8122"/>
                  <a:pt x="23234" y="8199"/>
                </a:cubicBezTo>
                <a:cubicBezTo>
                  <a:pt x="23343" y="8306"/>
                  <a:pt x="23442" y="8422"/>
                  <a:pt x="23530" y="8545"/>
                </a:cubicBezTo>
                <a:cubicBezTo>
                  <a:pt x="23657" y="8717"/>
                  <a:pt x="24060" y="9220"/>
                  <a:pt x="23796" y="9423"/>
                </a:cubicBezTo>
                <a:cubicBezTo>
                  <a:pt x="23706" y="9490"/>
                  <a:pt x="23616" y="9482"/>
                  <a:pt x="23534" y="9442"/>
                </a:cubicBezTo>
                <a:cubicBezTo>
                  <a:pt x="23375" y="9537"/>
                  <a:pt x="23211" y="9656"/>
                  <a:pt x="23066" y="9761"/>
                </a:cubicBezTo>
                <a:cubicBezTo>
                  <a:pt x="22758" y="9983"/>
                  <a:pt x="22454" y="10213"/>
                  <a:pt x="22153" y="10444"/>
                </a:cubicBezTo>
                <a:cubicBezTo>
                  <a:pt x="21358" y="11050"/>
                  <a:pt x="20568" y="11657"/>
                  <a:pt x="19755" y="12236"/>
                </a:cubicBezTo>
                <a:cubicBezTo>
                  <a:pt x="18865" y="12867"/>
                  <a:pt x="17664" y="13690"/>
                  <a:pt x="16576" y="14112"/>
                </a:cubicBezTo>
                <a:cubicBezTo>
                  <a:pt x="16779" y="14260"/>
                  <a:pt x="16980" y="14409"/>
                  <a:pt x="17182" y="14558"/>
                </a:cubicBezTo>
                <a:cubicBezTo>
                  <a:pt x="19483" y="16253"/>
                  <a:pt x="21778" y="17957"/>
                  <a:pt x="24070" y="19669"/>
                </a:cubicBezTo>
                <a:cubicBezTo>
                  <a:pt x="24867" y="20262"/>
                  <a:pt x="25665" y="20856"/>
                  <a:pt x="26464" y="21451"/>
                </a:cubicBezTo>
                <a:cubicBezTo>
                  <a:pt x="26776" y="21679"/>
                  <a:pt x="27101" y="21933"/>
                  <a:pt x="27423" y="22157"/>
                </a:cubicBezTo>
                <a:cubicBezTo>
                  <a:pt x="28075" y="21275"/>
                  <a:pt x="28870" y="20411"/>
                  <a:pt x="29605" y="19611"/>
                </a:cubicBezTo>
                <a:cubicBezTo>
                  <a:pt x="30678" y="18443"/>
                  <a:pt x="31778" y="17297"/>
                  <a:pt x="32874" y="16151"/>
                </a:cubicBezTo>
                <a:cubicBezTo>
                  <a:pt x="34191" y="14774"/>
                  <a:pt x="35521" y="13395"/>
                  <a:pt x="36781" y="11968"/>
                </a:cubicBezTo>
                <a:cubicBezTo>
                  <a:pt x="37242" y="11446"/>
                  <a:pt x="38353" y="10199"/>
                  <a:pt x="38719" y="9446"/>
                </a:cubicBezTo>
                <a:close/>
                <a:moveTo>
                  <a:pt x="5016" y="19713"/>
                </a:moveTo>
                <a:cubicBezTo>
                  <a:pt x="4922" y="19695"/>
                  <a:pt x="4834" y="19655"/>
                  <a:pt x="4758" y="19596"/>
                </a:cubicBezTo>
                <a:cubicBezTo>
                  <a:pt x="4727" y="19573"/>
                  <a:pt x="4693" y="19552"/>
                  <a:pt x="4658" y="19533"/>
                </a:cubicBezTo>
                <a:cubicBezTo>
                  <a:pt x="4666" y="19684"/>
                  <a:pt x="4729" y="19894"/>
                  <a:pt x="4811" y="19994"/>
                </a:cubicBezTo>
                <a:cubicBezTo>
                  <a:pt x="4815" y="19998"/>
                  <a:pt x="4821" y="20003"/>
                  <a:pt x="4811" y="20003"/>
                </a:cubicBezTo>
                <a:cubicBezTo>
                  <a:pt x="4915" y="19994"/>
                  <a:pt x="4955" y="19971"/>
                  <a:pt x="5041" y="19908"/>
                </a:cubicBezTo>
                <a:lnTo>
                  <a:pt x="5041" y="19908"/>
                </a:lnTo>
                <a:cubicBezTo>
                  <a:pt x="5033" y="19843"/>
                  <a:pt x="5024" y="19778"/>
                  <a:pt x="5016" y="19713"/>
                </a:cubicBezTo>
                <a:close/>
                <a:moveTo>
                  <a:pt x="14153" y="14650"/>
                </a:moveTo>
                <a:cubicBezTo>
                  <a:pt x="14302" y="14485"/>
                  <a:pt x="14440" y="14313"/>
                  <a:pt x="14570" y="14135"/>
                </a:cubicBezTo>
                <a:cubicBezTo>
                  <a:pt x="13206" y="13112"/>
                  <a:pt x="11840" y="12095"/>
                  <a:pt x="10461" y="11096"/>
                </a:cubicBezTo>
                <a:cubicBezTo>
                  <a:pt x="9532" y="10423"/>
                  <a:pt x="8589" y="9736"/>
                  <a:pt x="7627" y="9109"/>
                </a:cubicBezTo>
                <a:cubicBezTo>
                  <a:pt x="7600" y="9216"/>
                  <a:pt x="7585" y="9323"/>
                  <a:pt x="7598" y="9381"/>
                </a:cubicBezTo>
                <a:cubicBezTo>
                  <a:pt x="9752" y="11175"/>
                  <a:pt x="11936" y="12932"/>
                  <a:pt x="14153" y="14650"/>
                </a:cubicBezTo>
                <a:close/>
                <a:moveTo>
                  <a:pt x="28239" y="25290"/>
                </a:moveTo>
                <a:cubicBezTo>
                  <a:pt x="28151" y="25713"/>
                  <a:pt x="27673" y="26147"/>
                  <a:pt x="27268" y="25825"/>
                </a:cubicBezTo>
                <a:cubicBezTo>
                  <a:pt x="26730" y="25512"/>
                  <a:pt x="26193" y="25129"/>
                  <a:pt x="25686" y="24770"/>
                </a:cubicBezTo>
                <a:cubicBezTo>
                  <a:pt x="24856" y="24184"/>
                  <a:pt x="24039" y="23580"/>
                  <a:pt x="23224" y="22972"/>
                </a:cubicBezTo>
                <a:cubicBezTo>
                  <a:pt x="21088" y="21382"/>
                  <a:pt x="18973" y="19762"/>
                  <a:pt x="16863" y="18137"/>
                </a:cubicBezTo>
                <a:cubicBezTo>
                  <a:pt x="16019" y="17486"/>
                  <a:pt x="15174" y="16834"/>
                  <a:pt x="14329" y="16180"/>
                </a:cubicBezTo>
                <a:cubicBezTo>
                  <a:pt x="13925" y="17098"/>
                  <a:pt x="13520" y="18018"/>
                  <a:pt x="13120" y="18936"/>
                </a:cubicBezTo>
                <a:cubicBezTo>
                  <a:pt x="12693" y="19919"/>
                  <a:pt x="12255" y="20912"/>
                  <a:pt x="11871" y="21903"/>
                </a:cubicBezTo>
                <a:lnTo>
                  <a:pt x="11854" y="21943"/>
                </a:lnTo>
                <a:cubicBezTo>
                  <a:pt x="11509" y="22907"/>
                  <a:pt x="12433" y="24269"/>
                  <a:pt x="13020" y="24951"/>
                </a:cubicBezTo>
                <a:cubicBezTo>
                  <a:pt x="14663" y="26851"/>
                  <a:pt x="17299" y="28216"/>
                  <a:pt x="19604" y="29106"/>
                </a:cubicBezTo>
                <a:cubicBezTo>
                  <a:pt x="19885" y="29217"/>
                  <a:pt x="20170" y="29322"/>
                  <a:pt x="20455" y="29421"/>
                </a:cubicBezTo>
                <a:lnTo>
                  <a:pt x="20466" y="29425"/>
                </a:lnTo>
                <a:cubicBezTo>
                  <a:pt x="23318" y="30431"/>
                  <a:pt x="26208" y="30244"/>
                  <a:pt x="28964" y="29050"/>
                </a:cubicBezTo>
                <a:cubicBezTo>
                  <a:pt x="30391" y="28432"/>
                  <a:pt x="31902" y="27476"/>
                  <a:pt x="33046" y="26395"/>
                </a:cubicBezTo>
                <a:lnTo>
                  <a:pt x="32742" y="20856"/>
                </a:lnTo>
                <a:cubicBezTo>
                  <a:pt x="31864" y="21683"/>
                  <a:pt x="30978" y="22505"/>
                  <a:pt x="30106" y="23339"/>
                </a:cubicBezTo>
                <a:cubicBezTo>
                  <a:pt x="29731" y="23699"/>
                  <a:pt x="29356" y="24060"/>
                  <a:pt x="28995" y="24433"/>
                </a:cubicBezTo>
                <a:cubicBezTo>
                  <a:pt x="28754" y="24682"/>
                  <a:pt x="28501" y="24949"/>
                  <a:pt x="28293" y="25225"/>
                </a:cubicBezTo>
                <a:cubicBezTo>
                  <a:pt x="28276" y="25248"/>
                  <a:pt x="28258" y="25271"/>
                  <a:pt x="28237" y="25292"/>
                </a:cubicBezTo>
                <a:close/>
                <a:moveTo>
                  <a:pt x="15069" y="15361"/>
                </a:moveTo>
                <a:cubicBezTo>
                  <a:pt x="15528" y="15717"/>
                  <a:pt x="15987" y="16071"/>
                  <a:pt x="16450" y="16423"/>
                </a:cubicBezTo>
                <a:cubicBezTo>
                  <a:pt x="18414" y="17926"/>
                  <a:pt x="20401" y="19401"/>
                  <a:pt x="22406" y="20849"/>
                </a:cubicBezTo>
                <a:cubicBezTo>
                  <a:pt x="24077" y="22050"/>
                  <a:pt x="25770" y="23234"/>
                  <a:pt x="27499" y="24353"/>
                </a:cubicBezTo>
                <a:cubicBezTo>
                  <a:pt x="27759" y="24031"/>
                  <a:pt x="28073" y="23714"/>
                  <a:pt x="28358" y="23427"/>
                </a:cubicBezTo>
                <a:cubicBezTo>
                  <a:pt x="28870" y="22911"/>
                  <a:pt x="29400" y="22411"/>
                  <a:pt x="29926" y="21910"/>
                </a:cubicBezTo>
                <a:cubicBezTo>
                  <a:pt x="31286" y="20621"/>
                  <a:pt x="32656" y="19347"/>
                  <a:pt x="33991" y="18035"/>
                </a:cubicBezTo>
                <a:cubicBezTo>
                  <a:pt x="35150" y="16897"/>
                  <a:pt x="36305" y="15725"/>
                  <a:pt x="37363" y="14491"/>
                </a:cubicBezTo>
                <a:cubicBezTo>
                  <a:pt x="38080" y="13655"/>
                  <a:pt x="38990" y="12536"/>
                  <a:pt x="39415" y="11517"/>
                </a:cubicBezTo>
                <a:cubicBezTo>
                  <a:pt x="39526" y="11255"/>
                  <a:pt x="39524" y="10838"/>
                  <a:pt x="39489" y="10461"/>
                </a:cubicBezTo>
                <a:cubicBezTo>
                  <a:pt x="38514" y="11735"/>
                  <a:pt x="37475" y="12953"/>
                  <a:pt x="36397" y="14141"/>
                </a:cubicBezTo>
                <a:cubicBezTo>
                  <a:pt x="35085" y="15587"/>
                  <a:pt x="33725" y="16989"/>
                  <a:pt x="32382" y="18408"/>
                </a:cubicBezTo>
                <a:cubicBezTo>
                  <a:pt x="30953" y="19917"/>
                  <a:pt x="29549" y="21442"/>
                  <a:pt x="28216" y="23037"/>
                </a:cubicBezTo>
                <a:cubicBezTo>
                  <a:pt x="28033" y="23324"/>
                  <a:pt x="27268" y="23515"/>
                  <a:pt x="26992" y="23398"/>
                </a:cubicBezTo>
                <a:cubicBezTo>
                  <a:pt x="26977" y="23389"/>
                  <a:pt x="26962" y="23383"/>
                  <a:pt x="26950" y="23375"/>
                </a:cubicBezTo>
                <a:cubicBezTo>
                  <a:pt x="25558" y="22396"/>
                  <a:pt x="24192" y="21367"/>
                  <a:pt x="22830" y="20348"/>
                </a:cubicBezTo>
                <a:cubicBezTo>
                  <a:pt x="21008" y="18986"/>
                  <a:pt x="19191" y="17618"/>
                  <a:pt x="17379" y="16245"/>
                </a:cubicBezTo>
                <a:cubicBezTo>
                  <a:pt x="16752" y="15771"/>
                  <a:pt x="16123" y="15300"/>
                  <a:pt x="15495" y="14828"/>
                </a:cubicBezTo>
                <a:cubicBezTo>
                  <a:pt x="15360" y="15011"/>
                  <a:pt x="15218" y="15191"/>
                  <a:pt x="15069" y="153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8" name="Google Shape;77;p20">
            <a:extLst>
              <a:ext uri="{FF2B5EF4-FFF2-40B4-BE49-F238E27FC236}">
                <a16:creationId xmlns:a16="http://schemas.microsoft.com/office/drawing/2014/main" id="{4C8E0685-6DA3-51FE-07A3-40779D9F5BFA}"/>
              </a:ext>
            </a:extLst>
          </p:cNvPr>
          <p:cNvSpPr/>
          <p:nvPr/>
        </p:nvSpPr>
        <p:spPr>
          <a:xfrm rot="1800295">
            <a:off x="987641" y="498003"/>
            <a:ext cx="132667" cy="116959"/>
          </a:xfrm>
          <a:custGeom>
            <a:avLst/>
            <a:gdLst/>
            <a:ahLst/>
            <a:cxnLst/>
            <a:rect l="l" t="t" r="r" b="b"/>
            <a:pathLst>
              <a:path w="12136" h="10699" extrusionOk="0">
                <a:moveTo>
                  <a:pt x="6069" y="1"/>
                </a:moveTo>
                <a:cubicBezTo>
                  <a:pt x="3975" y="1"/>
                  <a:pt x="1990" y="1241"/>
                  <a:pt x="1135" y="3296"/>
                </a:cubicBezTo>
                <a:cubicBezTo>
                  <a:pt x="1" y="6041"/>
                  <a:pt x="1294" y="9165"/>
                  <a:pt x="4019" y="10299"/>
                </a:cubicBezTo>
                <a:cubicBezTo>
                  <a:pt x="4682" y="10570"/>
                  <a:pt x="5371" y="10698"/>
                  <a:pt x="6048" y="10698"/>
                </a:cubicBezTo>
                <a:cubicBezTo>
                  <a:pt x="8154" y="10698"/>
                  <a:pt x="10159" y="9456"/>
                  <a:pt x="11001" y="7394"/>
                </a:cubicBezTo>
                <a:cubicBezTo>
                  <a:pt x="12135" y="4669"/>
                  <a:pt x="10842" y="1546"/>
                  <a:pt x="8117" y="412"/>
                </a:cubicBezTo>
                <a:cubicBezTo>
                  <a:pt x="7447" y="133"/>
                  <a:pt x="6752" y="1"/>
                  <a:pt x="6069" y="1"/>
                </a:cubicBezTo>
                <a:close/>
              </a:path>
            </a:pathLst>
          </a:custGeom>
          <a:solidFill>
            <a:srgbClr val="FF836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174;p6">
            <a:extLst>
              <a:ext uri="{FF2B5EF4-FFF2-40B4-BE49-F238E27FC236}">
                <a16:creationId xmlns:a16="http://schemas.microsoft.com/office/drawing/2014/main" id="{346E51EF-07AC-A43D-18D8-14674BBF2E4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0728" y="2503761"/>
            <a:ext cx="1463744" cy="14167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75;p6">
            <a:extLst>
              <a:ext uri="{FF2B5EF4-FFF2-40B4-BE49-F238E27FC236}">
                <a16:creationId xmlns:a16="http://schemas.microsoft.com/office/drawing/2014/main" id="{5B38D2CF-8D8A-29E0-336B-3E84485F231E}"/>
              </a:ext>
            </a:extLst>
          </p:cNvPr>
          <p:cNvSpPr txBox="1">
            <a:spLocks/>
          </p:cNvSpPr>
          <p:nvPr/>
        </p:nvSpPr>
        <p:spPr>
          <a:xfrm>
            <a:off x="1868054" y="2958855"/>
            <a:ext cx="135500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53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rgbClr val="E7E6E6"/>
              </a:buClr>
              <a:buSzPts val="2400"/>
              <a:buFont typeface="Calibri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Calibri"/>
              </a:rPr>
              <a:t>02</a:t>
            </a:r>
            <a:endParaRPr kumimoji="0" lang="vi-VN" sz="54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sym typeface="Calibri"/>
            </a:endParaRPr>
          </a:p>
        </p:txBody>
      </p:sp>
      <p:pic>
        <p:nvPicPr>
          <p:cNvPr id="9" name="Google Shape;177;p6">
            <a:extLst>
              <a:ext uri="{FF2B5EF4-FFF2-40B4-BE49-F238E27FC236}">
                <a16:creationId xmlns:a16="http://schemas.microsoft.com/office/drawing/2014/main" id="{A8FFE525-5AF0-E2BB-94B7-AE5363A82C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06452" y="3368907"/>
            <a:ext cx="2718665" cy="210180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78;p6">
            <a:extLst>
              <a:ext uri="{FF2B5EF4-FFF2-40B4-BE49-F238E27FC236}">
                <a16:creationId xmlns:a16="http://schemas.microsoft.com/office/drawing/2014/main" id="{D49DFB1A-54F3-10E5-C5E2-F2406B3DA846}"/>
              </a:ext>
            </a:extLst>
          </p:cNvPr>
          <p:cNvSpPr txBox="1"/>
          <p:nvPr/>
        </p:nvSpPr>
        <p:spPr>
          <a:xfrm>
            <a:off x="3402847" y="2724127"/>
            <a:ext cx="4420353" cy="1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50000"/>
              </a:lnSpc>
              <a:buClr>
                <a:srgbClr val="44546A"/>
              </a:buClr>
              <a:buSzPts val="4800"/>
              <a:buFont typeface="Aref Ruqaa"/>
              <a:buNone/>
            </a:pPr>
            <a:r>
              <a:rPr lang="en-US" sz="4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GIỚI THIỆU VÀ TRAO ĐỔI</a:t>
            </a:r>
          </a:p>
        </p:txBody>
      </p:sp>
      <p:pic>
        <p:nvPicPr>
          <p:cNvPr id="13" name="Google Shape;180;p6">
            <a:extLst>
              <a:ext uri="{FF2B5EF4-FFF2-40B4-BE49-F238E27FC236}">
                <a16:creationId xmlns:a16="http://schemas.microsoft.com/office/drawing/2014/main" id="{40294936-DB6F-25F5-B957-5660E11B12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78958" y="1325864"/>
            <a:ext cx="1773655" cy="1603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81;p6">
            <a:extLst>
              <a:ext uri="{FF2B5EF4-FFF2-40B4-BE49-F238E27FC236}">
                <a16:creationId xmlns:a16="http://schemas.microsoft.com/office/drawing/2014/main" id="{E5B7AFC1-B544-D6C1-10AF-6EB1790C22C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75431" y="4419810"/>
            <a:ext cx="966383" cy="930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812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8;p7">
            <a:extLst>
              <a:ext uri="{FF2B5EF4-FFF2-40B4-BE49-F238E27FC236}">
                <a16:creationId xmlns:a16="http://schemas.microsoft.com/office/drawing/2014/main" id="{FCC336F9-494F-6D95-A70B-67C663B32C7D}"/>
              </a:ext>
            </a:extLst>
          </p:cNvPr>
          <p:cNvSpPr/>
          <p:nvPr/>
        </p:nvSpPr>
        <p:spPr>
          <a:xfrm>
            <a:off x="2577248" y="1725217"/>
            <a:ext cx="70375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>
                <a:solidFill>
                  <a:srgbClr val="1F3864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ƯỚC MƠ KHÔNG CÒN DỊCH BỆNH</a:t>
            </a:r>
            <a:endParaRPr lang="vi-VN" sz="2400" b="1" kern="0" dirty="0">
              <a:solidFill>
                <a:srgbClr val="1F3864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90;p7">
            <a:extLst>
              <a:ext uri="{FF2B5EF4-FFF2-40B4-BE49-F238E27FC236}">
                <a16:creationId xmlns:a16="http://schemas.microsoft.com/office/drawing/2014/main" id="{B37A5334-8D3E-547B-7B87-06331F098848}"/>
              </a:ext>
            </a:extLst>
          </p:cNvPr>
          <p:cNvSpPr/>
          <p:nvPr/>
        </p:nvSpPr>
        <p:spPr>
          <a:xfrm>
            <a:off x="738459" y="2501900"/>
            <a:ext cx="10715081" cy="66978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>
            <a:solidFill>
              <a:schemeClr val="accent1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ọc</a:t>
            </a:r>
            <a:r>
              <a:rPr lang="en-US" sz="20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000" kern="0" dirty="0" err="1">
                <a:latin typeface="UTM Avo" panose="02040603050506020204" pitchFamily="18" charset="0"/>
                <a:cs typeface="Arial"/>
                <a:sym typeface="Arial"/>
              </a:rPr>
              <a:t>sinh</a:t>
            </a: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cả nước đã tham gia tuyên truyền chống dịch bằng cách nào?</a:t>
            </a:r>
          </a:p>
        </p:txBody>
      </p:sp>
      <p:sp>
        <p:nvSpPr>
          <p:cNvPr id="6" name="Google Shape;192;p7">
            <a:extLst>
              <a:ext uri="{FF2B5EF4-FFF2-40B4-BE49-F238E27FC236}">
                <a16:creationId xmlns:a16="http://schemas.microsoft.com/office/drawing/2014/main" id="{B0527F2D-CC81-6142-79BD-5B695C391298}"/>
              </a:ext>
            </a:extLst>
          </p:cNvPr>
          <p:cNvSpPr/>
          <p:nvPr/>
        </p:nvSpPr>
        <p:spPr>
          <a:xfrm>
            <a:off x="738459" y="3254520"/>
            <a:ext cx="10715081" cy="66978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>
            <a:solidFill>
              <a:schemeClr val="accent1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Em thích tên gọi và bức tranh nào nhất? Vì sao?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194;p7">
            <a:extLst>
              <a:ext uri="{FF2B5EF4-FFF2-40B4-BE49-F238E27FC236}">
                <a16:creationId xmlns:a16="http://schemas.microsoft.com/office/drawing/2014/main" id="{85322BFA-95F0-9B53-26C0-0894C3D6CCFC}"/>
              </a:ext>
            </a:extLst>
          </p:cNvPr>
          <p:cNvSpPr/>
          <p:nvPr/>
        </p:nvSpPr>
        <p:spPr>
          <a:xfrm>
            <a:off x="738459" y="3996273"/>
            <a:ext cx="10715081" cy="11326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 cap="flat" cmpd="sng">
            <a:solidFill>
              <a:schemeClr val="accent1">
                <a:lumMod val="75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Việc thể hiện ước mong của mình dưới hình thức các bức tranh có tác dụng như thế nào trong việc tuyên truyền chống dịch COVID-19?</a:t>
            </a:r>
          </a:p>
        </p:txBody>
      </p:sp>
    </p:spTree>
    <p:extLst>
      <p:ext uri="{BB962C8B-B14F-4D97-AF65-F5344CB8AC3E}">
        <p14:creationId xmlns:p14="http://schemas.microsoft.com/office/powerpoint/2010/main" val="130323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531807-B177-DCA4-1367-DBCF80E4A1B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562BAD5A-1C17-664D-2E96-043E1B093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72DD646-32C6-1AE4-852A-D54D201B05D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FA3666-D0C7-C310-D377-6CBC90D9BB56}"/>
              </a:ext>
            </a:extLst>
          </p:cNvPr>
          <p:cNvSpPr/>
          <p:nvPr/>
        </p:nvSpPr>
        <p:spPr>
          <a:xfrm>
            <a:off x="3839028" y="2068285"/>
            <a:ext cx="4513943" cy="18016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125000"/>
              </a:lnSpc>
            </a:pPr>
            <a:r>
              <a:rPr lang="vi-VN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Chuẩn bị bài </a:t>
            </a:r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mới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đọc</a:t>
            </a:r>
            <a:r>
              <a:rPr lang="vi-VN" sz="24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4: </a:t>
            </a:r>
          </a:p>
          <a:p>
            <a:pPr algn="ctr">
              <a:lnSpc>
                <a:spcPct val="125000"/>
              </a:lnSpc>
            </a:pPr>
            <a:r>
              <a:rPr lang="vi-VN" sz="24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đuổi ước mơ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1EC412-461A-398E-9C18-E25C302F0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26" y="4165138"/>
            <a:ext cx="3394529" cy="254777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FA2CD0-2772-E835-6EDF-84BFC4C36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714" y="1418977"/>
            <a:ext cx="1138572" cy="11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11- Luyện từ và câu-Luyện tập về động từ</Template>
  <TotalTime>35</TotalTime>
  <Words>236</Words>
  <Application>Microsoft Office PowerPoint</Application>
  <PresentationFormat>Widescreen</PresentationFormat>
  <Paragraphs>28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UTM Avo</vt:lpstr>
      <vt:lpstr>Calibri</vt:lpstr>
      <vt:lpstr>Arial</vt:lpstr>
      <vt:lpstr>Aref Ruqaa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OnePercent</cp:lastModifiedBy>
  <cp:revision>7</cp:revision>
  <dcterms:created xsi:type="dcterms:W3CDTF">2023-10-30T07:40:16Z</dcterms:created>
  <dcterms:modified xsi:type="dcterms:W3CDTF">2023-11-03T04:08:49Z</dcterms:modified>
</cp:coreProperties>
</file>