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6"/>
  </p:notesMasterIdLst>
  <p:sldIdLst>
    <p:sldId id="256" r:id="rId4"/>
    <p:sldId id="313" r:id="rId5"/>
    <p:sldId id="312" r:id="rId6"/>
    <p:sldId id="260" r:id="rId7"/>
    <p:sldId id="264" r:id="rId8"/>
    <p:sldId id="301" r:id="rId9"/>
    <p:sldId id="322" r:id="rId10"/>
    <p:sldId id="323" r:id="rId11"/>
    <p:sldId id="263" r:id="rId12"/>
    <p:sldId id="270" r:id="rId13"/>
    <p:sldId id="279" r:id="rId14"/>
    <p:sldId id="336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Overlock" panose="020B0604020202020204" charset="0"/>
      <p:regular r:id="rId23"/>
      <p:bold r:id="rId24"/>
      <p:italic r:id="rId25"/>
      <p:boldItalic r:id="rId26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E20"/>
    <a:srgbClr val="691F18"/>
    <a:srgbClr val="9D2F24"/>
    <a:srgbClr val="65290D"/>
    <a:srgbClr val="FFFAF7"/>
    <a:srgbClr val="B5B3B3"/>
    <a:srgbClr val="757070"/>
    <a:srgbClr val="FF5050"/>
    <a:srgbClr val="FF9999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8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87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87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87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103031" y="2250083"/>
            <a:ext cx="11985938" cy="2357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12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1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Trả bài tả cây cối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408CB46-DD92-9666-5D79-4BB4B09CBE9C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E28486B4-078D-8763-4B3C-7D7A8BAE63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97D4E61-083A-1436-8D1B-0EDC668210A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Vườn Cây Của Ba  Thần Đồng Âm Nhạc Việt Nam Bé MAI VY  Nhạc thiếu nhi hay nhất cho bé_1080p">
            <a:hlinkClick r:id="" action="ppaction://media"/>
            <a:extLst>
              <a:ext uri="{FF2B5EF4-FFF2-40B4-BE49-F238E27FC236}">
                <a16:creationId xmlns:a16="http://schemas.microsoft.com/office/drawing/2014/main" id="{070B3067-CFA8-31BA-1DC2-42FFE9F72C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93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5506531-72AC-4AB7-9728-862258A3FE0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2A004B9-2C61-3949-2775-B874DACAA2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5E57623-4824-8EEF-208C-FF4816D4E52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07;p5">
            <a:extLst>
              <a:ext uri="{FF2B5EF4-FFF2-40B4-BE49-F238E27FC236}">
                <a16:creationId xmlns:a16="http://schemas.microsoft.com/office/drawing/2014/main" id="{A22284B0-779C-1D99-5C23-D70BA6CE4765}"/>
              </a:ext>
            </a:extLst>
          </p:cNvPr>
          <p:cNvSpPr/>
          <p:nvPr/>
        </p:nvSpPr>
        <p:spPr>
          <a:xfrm>
            <a:off x="3280198" y="2812924"/>
            <a:ext cx="1666203" cy="1559253"/>
          </a:xfrm>
          <a:prstGeom prst="ellipse">
            <a:avLst/>
          </a:prstGeom>
          <a:solidFill>
            <a:srgbClr val="787B54"/>
          </a:solidFill>
          <a:ln w="25400" cap="flat" cmpd="sng">
            <a:solidFill>
              <a:srgbClr val="7274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en-US" sz="5400" b="1" kern="0" dirty="0">
              <a:solidFill>
                <a:srgbClr val="FFFAF5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4008;p5">
            <a:extLst>
              <a:ext uri="{FF2B5EF4-FFF2-40B4-BE49-F238E27FC236}">
                <a16:creationId xmlns:a16="http://schemas.microsoft.com/office/drawing/2014/main" id="{9B67189E-6837-B862-DD3B-2D86005B2500}"/>
              </a:ext>
            </a:extLst>
          </p:cNvPr>
          <p:cNvSpPr txBox="1">
            <a:spLocks/>
          </p:cNvSpPr>
          <p:nvPr/>
        </p:nvSpPr>
        <p:spPr>
          <a:xfrm>
            <a:off x="5355079" y="2323683"/>
            <a:ext cx="5955710" cy="253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verlock"/>
              <a:buNone/>
              <a:defRPr sz="8000" b="1" i="0" u="none" strike="noStrike" cap="non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48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48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48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48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48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48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48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ans"/>
              <a:buNone/>
              <a:defRPr sz="48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>
              <a:lnSpc>
                <a:spcPct val="125000"/>
              </a:lnSpc>
            </a:pPr>
            <a:r>
              <a:rPr lang="en-US" sz="6000" kern="0" dirty="0">
                <a:solidFill>
                  <a:srgbClr val="2E311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SỬA BÀI CÙNG CẢ LỚP</a:t>
            </a:r>
          </a:p>
        </p:txBody>
      </p:sp>
      <p:grpSp>
        <p:nvGrpSpPr>
          <p:cNvPr id="8" name="Google Shape;4010;p5">
            <a:extLst>
              <a:ext uri="{FF2B5EF4-FFF2-40B4-BE49-F238E27FC236}">
                <a16:creationId xmlns:a16="http://schemas.microsoft.com/office/drawing/2014/main" id="{02D74FA2-D567-DCB3-EF14-470C88CAA259}"/>
              </a:ext>
            </a:extLst>
          </p:cNvPr>
          <p:cNvGrpSpPr/>
          <p:nvPr/>
        </p:nvGrpSpPr>
        <p:grpSpPr>
          <a:xfrm rot="5021736" flipH="1">
            <a:off x="388066" y="3776790"/>
            <a:ext cx="2474339" cy="3386106"/>
            <a:chOff x="1594875" y="4034900"/>
            <a:chExt cx="427150" cy="584550"/>
          </a:xfrm>
        </p:grpSpPr>
        <p:sp>
          <p:nvSpPr>
            <p:cNvPr id="9" name="Google Shape;4011;p5">
              <a:extLst>
                <a:ext uri="{FF2B5EF4-FFF2-40B4-BE49-F238E27FC236}">
                  <a16:creationId xmlns:a16="http://schemas.microsoft.com/office/drawing/2014/main" id="{555E0A2D-55C1-1557-3B3C-4185B8B9223B}"/>
                </a:ext>
              </a:extLst>
            </p:cNvPr>
            <p:cNvSpPr/>
            <p:nvPr/>
          </p:nvSpPr>
          <p:spPr>
            <a:xfrm>
              <a:off x="1806275" y="4301925"/>
              <a:ext cx="169425" cy="89500"/>
            </a:xfrm>
            <a:custGeom>
              <a:avLst/>
              <a:gdLst/>
              <a:ahLst/>
              <a:cxnLst/>
              <a:rect l="l" t="t" r="r" b="b"/>
              <a:pathLst>
                <a:path w="6777" h="3580" extrusionOk="0">
                  <a:moveTo>
                    <a:pt x="2624" y="1"/>
                  </a:moveTo>
                  <a:cubicBezTo>
                    <a:pt x="2486" y="1"/>
                    <a:pt x="2348" y="13"/>
                    <a:pt x="2211" y="41"/>
                  </a:cubicBezTo>
                  <a:cubicBezTo>
                    <a:pt x="1214" y="241"/>
                    <a:pt x="553" y="1163"/>
                    <a:pt x="0" y="2017"/>
                  </a:cubicBezTo>
                  <a:cubicBezTo>
                    <a:pt x="560" y="2445"/>
                    <a:pt x="1198" y="2910"/>
                    <a:pt x="1834" y="3209"/>
                  </a:cubicBezTo>
                  <a:cubicBezTo>
                    <a:pt x="2311" y="3434"/>
                    <a:pt x="2837" y="3580"/>
                    <a:pt x="3361" y="3580"/>
                  </a:cubicBezTo>
                  <a:cubicBezTo>
                    <a:pt x="3537" y="3580"/>
                    <a:pt x="3712" y="3563"/>
                    <a:pt x="3886" y="3528"/>
                  </a:cubicBezTo>
                  <a:cubicBezTo>
                    <a:pt x="4542" y="3393"/>
                    <a:pt x="5121" y="2994"/>
                    <a:pt x="5581" y="2508"/>
                  </a:cubicBezTo>
                  <a:cubicBezTo>
                    <a:pt x="6041" y="2021"/>
                    <a:pt x="6424" y="1445"/>
                    <a:pt x="6777" y="875"/>
                  </a:cubicBezTo>
                  <a:lnTo>
                    <a:pt x="6777" y="875"/>
                  </a:lnTo>
                  <a:cubicBezTo>
                    <a:pt x="6588" y="932"/>
                    <a:pt x="6396" y="956"/>
                    <a:pt x="6202" y="956"/>
                  </a:cubicBezTo>
                  <a:cubicBezTo>
                    <a:pt x="5624" y="956"/>
                    <a:pt x="5036" y="738"/>
                    <a:pt x="4490" y="512"/>
                  </a:cubicBezTo>
                  <a:cubicBezTo>
                    <a:pt x="3891" y="264"/>
                    <a:pt x="3259" y="1"/>
                    <a:pt x="2624" y="1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4012;p5">
              <a:extLst>
                <a:ext uri="{FF2B5EF4-FFF2-40B4-BE49-F238E27FC236}">
                  <a16:creationId xmlns:a16="http://schemas.microsoft.com/office/drawing/2014/main" id="{38604622-086D-E089-9DAD-A65B12D55993}"/>
                </a:ext>
              </a:extLst>
            </p:cNvPr>
            <p:cNvSpPr/>
            <p:nvPr/>
          </p:nvSpPr>
          <p:spPr>
            <a:xfrm>
              <a:off x="1804825" y="4300625"/>
              <a:ext cx="172300" cy="92100"/>
            </a:xfrm>
            <a:custGeom>
              <a:avLst/>
              <a:gdLst/>
              <a:ahLst/>
              <a:cxnLst/>
              <a:rect l="l" t="t" r="r" b="b"/>
              <a:pathLst>
                <a:path w="6892" h="3684" extrusionOk="0">
                  <a:moveTo>
                    <a:pt x="2684" y="105"/>
                  </a:moveTo>
                  <a:cubicBezTo>
                    <a:pt x="3301" y="105"/>
                    <a:pt x="3917" y="359"/>
                    <a:pt x="4515" y="607"/>
                  </a:cubicBezTo>
                  <a:lnTo>
                    <a:pt x="4529" y="612"/>
                  </a:lnTo>
                  <a:cubicBezTo>
                    <a:pt x="5089" y="844"/>
                    <a:pt x="5677" y="1061"/>
                    <a:pt x="6258" y="1061"/>
                  </a:cubicBezTo>
                  <a:cubicBezTo>
                    <a:pt x="6414" y="1061"/>
                    <a:pt x="6569" y="1045"/>
                    <a:pt x="6723" y="1010"/>
                  </a:cubicBezTo>
                  <a:lnTo>
                    <a:pt x="6723" y="1010"/>
                  </a:lnTo>
                  <a:cubicBezTo>
                    <a:pt x="6412" y="1507"/>
                    <a:pt x="6041" y="2060"/>
                    <a:pt x="5601" y="2524"/>
                  </a:cubicBezTo>
                  <a:cubicBezTo>
                    <a:pt x="5091" y="3062"/>
                    <a:pt x="4515" y="3409"/>
                    <a:pt x="3933" y="3529"/>
                  </a:cubicBezTo>
                  <a:cubicBezTo>
                    <a:pt x="3759" y="3565"/>
                    <a:pt x="3586" y="3580"/>
                    <a:pt x="3418" y="3580"/>
                  </a:cubicBezTo>
                  <a:cubicBezTo>
                    <a:pt x="2834" y="3580"/>
                    <a:pt x="2297" y="3394"/>
                    <a:pt x="1915" y="3215"/>
                  </a:cubicBezTo>
                  <a:cubicBezTo>
                    <a:pt x="1307" y="2930"/>
                    <a:pt x="697" y="2492"/>
                    <a:pt x="128" y="2057"/>
                  </a:cubicBezTo>
                  <a:cubicBezTo>
                    <a:pt x="692" y="1189"/>
                    <a:pt x="1324" y="336"/>
                    <a:pt x="2279" y="144"/>
                  </a:cubicBezTo>
                  <a:cubicBezTo>
                    <a:pt x="2414" y="117"/>
                    <a:pt x="2549" y="105"/>
                    <a:pt x="2684" y="105"/>
                  </a:cubicBezTo>
                  <a:close/>
                  <a:moveTo>
                    <a:pt x="2684" y="1"/>
                  </a:moveTo>
                  <a:cubicBezTo>
                    <a:pt x="2542" y="1"/>
                    <a:pt x="2400" y="13"/>
                    <a:pt x="2258" y="42"/>
                  </a:cubicBezTo>
                  <a:cubicBezTo>
                    <a:pt x="1249" y="245"/>
                    <a:pt x="572" y="1180"/>
                    <a:pt x="15" y="2041"/>
                  </a:cubicBezTo>
                  <a:cubicBezTo>
                    <a:pt x="0" y="2064"/>
                    <a:pt x="6" y="2095"/>
                    <a:pt x="27" y="2111"/>
                  </a:cubicBezTo>
                  <a:cubicBezTo>
                    <a:pt x="613" y="2558"/>
                    <a:pt x="1241" y="3012"/>
                    <a:pt x="1870" y="3308"/>
                  </a:cubicBezTo>
                  <a:cubicBezTo>
                    <a:pt x="2263" y="3493"/>
                    <a:pt x="2816" y="3684"/>
                    <a:pt x="3419" y="3684"/>
                  </a:cubicBezTo>
                  <a:cubicBezTo>
                    <a:pt x="3594" y="3684"/>
                    <a:pt x="3773" y="3667"/>
                    <a:pt x="3954" y="3631"/>
                  </a:cubicBezTo>
                  <a:cubicBezTo>
                    <a:pt x="4557" y="3507"/>
                    <a:pt x="5152" y="3149"/>
                    <a:pt x="5676" y="2595"/>
                  </a:cubicBezTo>
                  <a:cubicBezTo>
                    <a:pt x="6155" y="2089"/>
                    <a:pt x="6554" y="1481"/>
                    <a:pt x="6879" y="955"/>
                  </a:cubicBezTo>
                  <a:cubicBezTo>
                    <a:pt x="6891" y="936"/>
                    <a:pt x="6890" y="914"/>
                    <a:pt x="6876" y="896"/>
                  </a:cubicBezTo>
                  <a:cubicBezTo>
                    <a:pt x="6866" y="883"/>
                    <a:pt x="6852" y="876"/>
                    <a:pt x="6836" y="876"/>
                  </a:cubicBezTo>
                  <a:cubicBezTo>
                    <a:pt x="6831" y="876"/>
                    <a:pt x="6825" y="877"/>
                    <a:pt x="6820" y="879"/>
                  </a:cubicBezTo>
                  <a:cubicBezTo>
                    <a:pt x="6635" y="934"/>
                    <a:pt x="6448" y="957"/>
                    <a:pt x="6259" y="957"/>
                  </a:cubicBezTo>
                  <a:cubicBezTo>
                    <a:pt x="5695" y="957"/>
                    <a:pt x="5119" y="745"/>
                    <a:pt x="4568" y="517"/>
                  </a:cubicBezTo>
                  <a:lnTo>
                    <a:pt x="4554" y="510"/>
                  </a:lnTo>
                  <a:cubicBezTo>
                    <a:pt x="3946" y="259"/>
                    <a:pt x="3321" y="1"/>
                    <a:pt x="268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4013;p5">
              <a:extLst>
                <a:ext uri="{FF2B5EF4-FFF2-40B4-BE49-F238E27FC236}">
                  <a16:creationId xmlns:a16="http://schemas.microsoft.com/office/drawing/2014/main" id="{06106215-B4F4-3632-0BAE-475006F518C1}"/>
                </a:ext>
              </a:extLst>
            </p:cNvPr>
            <p:cNvSpPr/>
            <p:nvPr/>
          </p:nvSpPr>
          <p:spPr>
            <a:xfrm>
              <a:off x="1760725" y="4351050"/>
              <a:ext cx="47050" cy="30150"/>
            </a:xfrm>
            <a:custGeom>
              <a:avLst/>
              <a:gdLst/>
              <a:ahLst/>
              <a:cxnLst/>
              <a:rect l="l" t="t" r="r" b="b"/>
              <a:pathLst>
                <a:path w="1882" h="1206" extrusionOk="0">
                  <a:moveTo>
                    <a:pt x="1823" y="1"/>
                  </a:moveTo>
                  <a:cubicBezTo>
                    <a:pt x="1818" y="1"/>
                    <a:pt x="1812" y="2"/>
                    <a:pt x="1806" y="4"/>
                  </a:cubicBezTo>
                  <a:cubicBezTo>
                    <a:pt x="1156" y="222"/>
                    <a:pt x="590" y="576"/>
                    <a:pt x="22" y="1115"/>
                  </a:cubicBezTo>
                  <a:cubicBezTo>
                    <a:pt x="2" y="1135"/>
                    <a:pt x="1" y="1167"/>
                    <a:pt x="21" y="1189"/>
                  </a:cubicBezTo>
                  <a:cubicBezTo>
                    <a:pt x="30" y="1200"/>
                    <a:pt x="45" y="1205"/>
                    <a:pt x="59" y="1205"/>
                  </a:cubicBezTo>
                  <a:cubicBezTo>
                    <a:pt x="71" y="1205"/>
                    <a:pt x="84" y="1200"/>
                    <a:pt x="94" y="1190"/>
                  </a:cubicBezTo>
                  <a:cubicBezTo>
                    <a:pt x="649" y="662"/>
                    <a:pt x="1205" y="316"/>
                    <a:pt x="1840" y="102"/>
                  </a:cubicBezTo>
                  <a:cubicBezTo>
                    <a:pt x="1867" y="93"/>
                    <a:pt x="1882" y="63"/>
                    <a:pt x="1872" y="36"/>
                  </a:cubicBezTo>
                  <a:cubicBezTo>
                    <a:pt x="1865" y="15"/>
                    <a:pt x="1845" y="1"/>
                    <a:pt x="182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4014;p5">
              <a:extLst>
                <a:ext uri="{FF2B5EF4-FFF2-40B4-BE49-F238E27FC236}">
                  <a16:creationId xmlns:a16="http://schemas.microsoft.com/office/drawing/2014/main" id="{23FE1A1A-DDE2-7498-7512-0519E8050E15}"/>
                </a:ext>
              </a:extLst>
            </p:cNvPr>
            <p:cNvSpPr/>
            <p:nvPr/>
          </p:nvSpPr>
          <p:spPr>
            <a:xfrm>
              <a:off x="1805200" y="4323150"/>
              <a:ext cx="171250" cy="30350"/>
            </a:xfrm>
            <a:custGeom>
              <a:avLst/>
              <a:gdLst/>
              <a:ahLst/>
              <a:cxnLst/>
              <a:rect l="l" t="t" r="r" b="b"/>
              <a:pathLst>
                <a:path w="6850" h="1214" extrusionOk="0">
                  <a:moveTo>
                    <a:pt x="6820" y="0"/>
                  </a:moveTo>
                  <a:cubicBezTo>
                    <a:pt x="6815" y="0"/>
                    <a:pt x="6811" y="2"/>
                    <a:pt x="6806" y="4"/>
                  </a:cubicBezTo>
                  <a:cubicBezTo>
                    <a:pt x="6003" y="487"/>
                    <a:pt x="4889" y="748"/>
                    <a:pt x="3400" y="804"/>
                  </a:cubicBezTo>
                  <a:cubicBezTo>
                    <a:pt x="3228" y="810"/>
                    <a:pt x="3054" y="816"/>
                    <a:pt x="2882" y="820"/>
                  </a:cubicBezTo>
                  <a:cubicBezTo>
                    <a:pt x="1928" y="848"/>
                    <a:pt x="942" y="875"/>
                    <a:pt x="20" y="1163"/>
                  </a:cubicBezTo>
                  <a:cubicBezTo>
                    <a:pt x="7" y="1167"/>
                    <a:pt x="0" y="1182"/>
                    <a:pt x="4" y="1195"/>
                  </a:cubicBezTo>
                  <a:cubicBezTo>
                    <a:pt x="7" y="1207"/>
                    <a:pt x="18" y="1214"/>
                    <a:pt x="29" y="1214"/>
                  </a:cubicBezTo>
                  <a:cubicBezTo>
                    <a:pt x="31" y="1214"/>
                    <a:pt x="34" y="1213"/>
                    <a:pt x="37" y="1213"/>
                  </a:cubicBezTo>
                  <a:cubicBezTo>
                    <a:pt x="951" y="926"/>
                    <a:pt x="1933" y="899"/>
                    <a:pt x="2883" y="872"/>
                  </a:cubicBezTo>
                  <a:cubicBezTo>
                    <a:pt x="3057" y="867"/>
                    <a:pt x="3229" y="863"/>
                    <a:pt x="3403" y="856"/>
                  </a:cubicBezTo>
                  <a:cubicBezTo>
                    <a:pt x="4900" y="800"/>
                    <a:pt x="6023" y="536"/>
                    <a:pt x="6833" y="49"/>
                  </a:cubicBezTo>
                  <a:cubicBezTo>
                    <a:pt x="6845" y="41"/>
                    <a:pt x="6849" y="26"/>
                    <a:pt x="6843" y="13"/>
                  </a:cubicBezTo>
                  <a:cubicBezTo>
                    <a:pt x="6837" y="5"/>
                    <a:pt x="6829" y="0"/>
                    <a:pt x="682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4015;p5">
              <a:extLst>
                <a:ext uri="{FF2B5EF4-FFF2-40B4-BE49-F238E27FC236}">
                  <a16:creationId xmlns:a16="http://schemas.microsoft.com/office/drawing/2014/main" id="{2F8E4AA4-4053-F300-4C7D-734C93126DAF}"/>
                </a:ext>
              </a:extLst>
            </p:cNvPr>
            <p:cNvSpPr/>
            <p:nvPr/>
          </p:nvSpPr>
          <p:spPr>
            <a:xfrm>
              <a:off x="1848775" y="4308025"/>
              <a:ext cx="53050" cy="36975"/>
            </a:xfrm>
            <a:custGeom>
              <a:avLst/>
              <a:gdLst/>
              <a:ahLst/>
              <a:cxnLst/>
              <a:rect l="l" t="t" r="r" b="b"/>
              <a:pathLst>
                <a:path w="2122" h="1479" extrusionOk="0">
                  <a:moveTo>
                    <a:pt x="2090" y="1"/>
                  </a:moveTo>
                  <a:cubicBezTo>
                    <a:pt x="2087" y="1"/>
                    <a:pt x="2084" y="1"/>
                    <a:pt x="2081" y="3"/>
                  </a:cubicBezTo>
                  <a:cubicBezTo>
                    <a:pt x="1306" y="331"/>
                    <a:pt x="590" y="826"/>
                    <a:pt x="10" y="1436"/>
                  </a:cubicBezTo>
                  <a:cubicBezTo>
                    <a:pt x="1" y="1445"/>
                    <a:pt x="1" y="1462"/>
                    <a:pt x="12" y="1472"/>
                  </a:cubicBezTo>
                  <a:cubicBezTo>
                    <a:pt x="17" y="1477"/>
                    <a:pt x="22" y="1479"/>
                    <a:pt x="29" y="1479"/>
                  </a:cubicBezTo>
                  <a:cubicBezTo>
                    <a:pt x="36" y="1479"/>
                    <a:pt x="43" y="1476"/>
                    <a:pt x="48" y="1470"/>
                  </a:cubicBezTo>
                  <a:cubicBezTo>
                    <a:pt x="622" y="866"/>
                    <a:pt x="1333" y="375"/>
                    <a:pt x="2101" y="51"/>
                  </a:cubicBezTo>
                  <a:cubicBezTo>
                    <a:pt x="2114" y="46"/>
                    <a:pt x="2121" y="30"/>
                    <a:pt x="2116" y="16"/>
                  </a:cubicBezTo>
                  <a:cubicBezTo>
                    <a:pt x="2111" y="7"/>
                    <a:pt x="2101" y="1"/>
                    <a:pt x="209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4016;p5">
              <a:extLst>
                <a:ext uri="{FF2B5EF4-FFF2-40B4-BE49-F238E27FC236}">
                  <a16:creationId xmlns:a16="http://schemas.microsoft.com/office/drawing/2014/main" id="{EBA4BD1B-08F8-DBEA-5C45-04C3DA38F082}"/>
                </a:ext>
              </a:extLst>
            </p:cNvPr>
            <p:cNvSpPr/>
            <p:nvPr/>
          </p:nvSpPr>
          <p:spPr>
            <a:xfrm>
              <a:off x="1912275" y="4323250"/>
              <a:ext cx="28525" cy="19400"/>
            </a:xfrm>
            <a:custGeom>
              <a:avLst/>
              <a:gdLst/>
              <a:ahLst/>
              <a:cxnLst/>
              <a:rect l="l" t="t" r="r" b="b"/>
              <a:pathLst>
                <a:path w="1141" h="776" extrusionOk="0">
                  <a:moveTo>
                    <a:pt x="1111" y="0"/>
                  </a:moveTo>
                  <a:cubicBezTo>
                    <a:pt x="1107" y="0"/>
                    <a:pt x="1104" y="1"/>
                    <a:pt x="1100" y="3"/>
                  </a:cubicBezTo>
                  <a:cubicBezTo>
                    <a:pt x="702" y="189"/>
                    <a:pt x="336" y="434"/>
                    <a:pt x="13" y="731"/>
                  </a:cubicBezTo>
                  <a:cubicBezTo>
                    <a:pt x="2" y="740"/>
                    <a:pt x="1" y="757"/>
                    <a:pt x="10" y="767"/>
                  </a:cubicBezTo>
                  <a:cubicBezTo>
                    <a:pt x="16" y="773"/>
                    <a:pt x="22" y="775"/>
                    <a:pt x="30" y="775"/>
                  </a:cubicBezTo>
                  <a:cubicBezTo>
                    <a:pt x="36" y="775"/>
                    <a:pt x="42" y="774"/>
                    <a:pt x="48" y="769"/>
                  </a:cubicBezTo>
                  <a:cubicBezTo>
                    <a:pt x="367" y="475"/>
                    <a:pt x="729" y="233"/>
                    <a:pt x="1123" y="50"/>
                  </a:cubicBezTo>
                  <a:cubicBezTo>
                    <a:pt x="1135" y="44"/>
                    <a:pt x="1140" y="29"/>
                    <a:pt x="1135" y="15"/>
                  </a:cubicBezTo>
                  <a:cubicBezTo>
                    <a:pt x="1130" y="6"/>
                    <a:pt x="1121" y="0"/>
                    <a:pt x="111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4017;p5">
              <a:extLst>
                <a:ext uri="{FF2B5EF4-FFF2-40B4-BE49-F238E27FC236}">
                  <a16:creationId xmlns:a16="http://schemas.microsoft.com/office/drawing/2014/main" id="{DE4E690D-D566-2976-5597-2981403C082F}"/>
                </a:ext>
              </a:extLst>
            </p:cNvPr>
            <p:cNvSpPr/>
            <p:nvPr/>
          </p:nvSpPr>
          <p:spPr>
            <a:xfrm>
              <a:off x="1880625" y="4344750"/>
              <a:ext cx="47800" cy="35775"/>
            </a:xfrm>
            <a:custGeom>
              <a:avLst/>
              <a:gdLst/>
              <a:ahLst/>
              <a:cxnLst/>
              <a:rect l="l" t="t" r="r" b="b"/>
              <a:pathLst>
                <a:path w="1912" h="1431" extrusionOk="0">
                  <a:moveTo>
                    <a:pt x="30" y="0"/>
                  </a:moveTo>
                  <a:cubicBezTo>
                    <a:pt x="24" y="0"/>
                    <a:pt x="17" y="3"/>
                    <a:pt x="12" y="8"/>
                  </a:cubicBezTo>
                  <a:cubicBezTo>
                    <a:pt x="1" y="18"/>
                    <a:pt x="1" y="34"/>
                    <a:pt x="10" y="45"/>
                  </a:cubicBezTo>
                  <a:cubicBezTo>
                    <a:pt x="567" y="620"/>
                    <a:pt x="1158" y="1060"/>
                    <a:pt x="1869" y="1428"/>
                  </a:cubicBezTo>
                  <a:cubicBezTo>
                    <a:pt x="1874" y="1430"/>
                    <a:pt x="1878" y="1430"/>
                    <a:pt x="1882" y="1430"/>
                  </a:cubicBezTo>
                  <a:cubicBezTo>
                    <a:pt x="1891" y="1430"/>
                    <a:pt x="1900" y="1426"/>
                    <a:pt x="1904" y="1417"/>
                  </a:cubicBezTo>
                  <a:cubicBezTo>
                    <a:pt x="1911" y="1403"/>
                    <a:pt x="1907" y="1389"/>
                    <a:pt x="1894" y="1382"/>
                  </a:cubicBezTo>
                  <a:cubicBezTo>
                    <a:pt x="1187" y="1016"/>
                    <a:pt x="601" y="580"/>
                    <a:pt x="48" y="8"/>
                  </a:cubicBezTo>
                  <a:cubicBezTo>
                    <a:pt x="43" y="3"/>
                    <a:pt x="37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4018;p5">
              <a:extLst>
                <a:ext uri="{FF2B5EF4-FFF2-40B4-BE49-F238E27FC236}">
                  <a16:creationId xmlns:a16="http://schemas.microsoft.com/office/drawing/2014/main" id="{D11E68A7-E53D-CF80-D067-39B966A3E4E6}"/>
                </a:ext>
              </a:extLst>
            </p:cNvPr>
            <p:cNvSpPr/>
            <p:nvPr/>
          </p:nvSpPr>
          <p:spPr>
            <a:xfrm>
              <a:off x="1827875" y="4347625"/>
              <a:ext cx="54425" cy="42875"/>
            </a:xfrm>
            <a:custGeom>
              <a:avLst/>
              <a:gdLst/>
              <a:ahLst/>
              <a:cxnLst/>
              <a:rect l="l" t="t" r="r" b="b"/>
              <a:pathLst>
                <a:path w="2177" h="1715" extrusionOk="0">
                  <a:moveTo>
                    <a:pt x="28" y="1"/>
                  </a:moveTo>
                  <a:cubicBezTo>
                    <a:pt x="22" y="1"/>
                    <a:pt x="15" y="3"/>
                    <a:pt x="11" y="8"/>
                  </a:cubicBezTo>
                  <a:cubicBezTo>
                    <a:pt x="0" y="17"/>
                    <a:pt x="0" y="34"/>
                    <a:pt x="9" y="44"/>
                  </a:cubicBezTo>
                  <a:cubicBezTo>
                    <a:pt x="636" y="696"/>
                    <a:pt x="1351" y="1257"/>
                    <a:pt x="2134" y="1711"/>
                  </a:cubicBezTo>
                  <a:cubicBezTo>
                    <a:pt x="2138" y="1713"/>
                    <a:pt x="2143" y="1715"/>
                    <a:pt x="2147" y="1715"/>
                  </a:cubicBezTo>
                  <a:cubicBezTo>
                    <a:pt x="2157" y="1715"/>
                    <a:pt x="2165" y="1711"/>
                    <a:pt x="2170" y="1701"/>
                  </a:cubicBezTo>
                  <a:cubicBezTo>
                    <a:pt x="2177" y="1689"/>
                    <a:pt x="2173" y="1673"/>
                    <a:pt x="2161" y="1666"/>
                  </a:cubicBezTo>
                  <a:cubicBezTo>
                    <a:pt x="1382" y="1216"/>
                    <a:pt x="670" y="657"/>
                    <a:pt x="47" y="9"/>
                  </a:cubicBezTo>
                  <a:cubicBezTo>
                    <a:pt x="42" y="3"/>
                    <a:pt x="35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4019;p5">
              <a:extLst>
                <a:ext uri="{FF2B5EF4-FFF2-40B4-BE49-F238E27FC236}">
                  <a16:creationId xmlns:a16="http://schemas.microsoft.com/office/drawing/2014/main" id="{BB51EB9E-C89B-9F42-4F32-D5337AB746C4}"/>
                </a:ext>
              </a:extLst>
            </p:cNvPr>
            <p:cNvSpPr/>
            <p:nvPr/>
          </p:nvSpPr>
          <p:spPr>
            <a:xfrm>
              <a:off x="1915375" y="4317875"/>
              <a:ext cx="10250" cy="7225"/>
            </a:xfrm>
            <a:custGeom>
              <a:avLst/>
              <a:gdLst/>
              <a:ahLst/>
              <a:cxnLst/>
              <a:rect l="l" t="t" r="r" b="b"/>
              <a:pathLst>
                <a:path w="410" h="289" extrusionOk="0">
                  <a:moveTo>
                    <a:pt x="380" y="0"/>
                  </a:moveTo>
                  <a:cubicBezTo>
                    <a:pt x="376" y="0"/>
                    <a:pt x="373" y="1"/>
                    <a:pt x="369" y="3"/>
                  </a:cubicBezTo>
                  <a:cubicBezTo>
                    <a:pt x="240" y="67"/>
                    <a:pt x="120" y="148"/>
                    <a:pt x="13" y="244"/>
                  </a:cubicBezTo>
                  <a:cubicBezTo>
                    <a:pt x="2" y="253"/>
                    <a:pt x="1" y="269"/>
                    <a:pt x="11" y="280"/>
                  </a:cubicBezTo>
                  <a:cubicBezTo>
                    <a:pt x="15" y="285"/>
                    <a:pt x="23" y="288"/>
                    <a:pt x="30" y="288"/>
                  </a:cubicBezTo>
                  <a:cubicBezTo>
                    <a:pt x="36" y="288"/>
                    <a:pt x="42" y="287"/>
                    <a:pt x="48" y="281"/>
                  </a:cubicBezTo>
                  <a:cubicBezTo>
                    <a:pt x="151" y="190"/>
                    <a:pt x="268" y="112"/>
                    <a:pt x="392" y="49"/>
                  </a:cubicBezTo>
                  <a:cubicBezTo>
                    <a:pt x="404" y="43"/>
                    <a:pt x="410" y="27"/>
                    <a:pt x="403" y="15"/>
                  </a:cubicBezTo>
                  <a:cubicBezTo>
                    <a:pt x="398" y="5"/>
                    <a:pt x="389" y="0"/>
                    <a:pt x="38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4020;p5">
              <a:extLst>
                <a:ext uri="{FF2B5EF4-FFF2-40B4-BE49-F238E27FC236}">
                  <a16:creationId xmlns:a16="http://schemas.microsoft.com/office/drawing/2014/main" id="{F464A2D2-3E32-4311-4B0C-E679A8A0D6C5}"/>
                </a:ext>
              </a:extLst>
            </p:cNvPr>
            <p:cNvSpPr/>
            <p:nvPr/>
          </p:nvSpPr>
          <p:spPr>
            <a:xfrm>
              <a:off x="1905825" y="4329275"/>
              <a:ext cx="5000" cy="4400"/>
            </a:xfrm>
            <a:custGeom>
              <a:avLst/>
              <a:gdLst/>
              <a:ahLst/>
              <a:cxnLst/>
              <a:rect l="l" t="t" r="r" b="b"/>
              <a:pathLst>
                <a:path w="200" h="176" extrusionOk="0">
                  <a:moveTo>
                    <a:pt x="171" y="1"/>
                  </a:moveTo>
                  <a:cubicBezTo>
                    <a:pt x="165" y="1"/>
                    <a:pt x="159" y="3"/>
                    <a:pt x="154" y="7"/>
                  </a:cubicBezTo>
                  <a:lnTo>
                    <a:pt x="13" y="131"/>
                  </a:lnTo>
                  <a:cubicBezTo>
                    <a:pt x="2" y="140"/>
                    <a:pt x="0" y="156"/>
                    <a:pt x="10" y="167"/>
                  </a:cubicBezTo>
                  <a:cubicBezTo>
                    <a:pt x="15" y="172"/>
                    <a:pt x="22" y="175"/>
                    <a:pt x="29" y="175"/>
                  </a:cubicBezTo>
                  <a:cubicBezTo>
                    <a:pt x="35" y="175"/>
                    <a:pt x="41" y="174"/>
                    <a:pt x="46" y="170"/>
                  </a:cubicBezTo>
                  <a:lnTo>
                    <a:pt x="187" y="46"/>
                  </a:lnTo>
                  <a:cubicBezTo>
                    <a:pt x="198" y="37"/>
                    <a:pt x="200" y="20"/>
                    <a:pt x="190" y="10"/>
                  </a:cubicBezTo>
                  <a:cubicBezTo>
                    <a:pt x="185" y="4"/>
                    <a:pt x="178" y="1"/>
                    <a:pt x="17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4021;p5">
              <a:extLst>
                <a:ext uri="{FF2B5EF4-FFF2-40B4-BE49-F238E27FC236}">
                  <a16:creationId xmlns:a16="http://schemas.microsoft.com/office/drawing/2014/main" id="{0F689BF1-6927-F3E1-21CB-1FF85C723BFE}"/>
                </a:ext>
              </a:extLst>
            </p:cNvPr>
            <p:cNvSpPr/>
            <p:nvPr/>
          </p:nvSpPr>
          <p:spPr>
            <a:xfrm>
              <a:off x="1847650" y="4344875"/>
              <a:ext cx="26675" cy="24650"/>
            </a:xfrm>
            <a:custGeom>
              <a:avLst/>
              <a:gdLst/>
              <a:ahLst/>
              <a:cxnLst/>
              <a:rect l="l" t="t" r="r" b="b"/>
              <a:pathLst>
                <a:path w="1067" h="986" extrusionOk="0">
                  <a:moveTo>
                    <a:pt x="28" y="0"/>
                  </a:moveTo>
                  <a:cubicBezTo>
                    <a:pt x="22" y="0"/>
                    <a:pt x="17" y="2"/>
                    <a:pt x="12" y="6"/>
                  </a:cubicBezTo>
                  <a:cubicBezTo>
                    <a:pt x="1" y="15"/>
                    <a:pt x="0" y="31"/>
                    <a:pt x="9" y="42"/>
                  </a:cubicBezTo>
                  <a:cubicBezTo>
                    <a:pt x="307" y="396"/>
                    <a:pt x="649" y="711"/>
                    <a:pt x="1023" y="980"/>
                  </a:cubicBezTo>
                  <a:cubicBezTo>
                    <a:pt x="1028" y="983"/>
                    <a:pt x="1033" y="985"/>
                    <a:pt x="1039" y="985"/>
                  </a:cubicBezTo>
                  <a:cubicBezTo>
                    <a:pt x="1045" y="985"/>
                    <a:pt x="1053" y="981"/>
                    <a:pt x="1059" y="975"/>
                  </a:cubicBezTo>
                  <a:cubicBezTo>
                    <a:pt x="1067" y="962"/>
                    <a:pt x="1064" y="946"/>
                    <a:pt x="1053" y="938"/>
                  </a:cubicBezTo>
                  <a:cubicBezTo>
                    <a:pt x="682" y="672"/>
                    <a:pt x="343" y="360"/>
                    <a:pt x="48" y="10"/>
                  </a:cubicBezTo>
                  <a:cubicBezTo>
                    <a:pt x="43" y="4"/>
                    <a:pt x="35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4022;p5">
              <a:extLst>
                <a:ext uri="{FF2B5EF4-FFF2-40B4-BE49-F238E27FC236}">
                  <a16:creationId xmlns:a16="http://schemas.microsoft.com/office/drawing/2014/main" id="{771A4266-B91A-E17C-7438-04EF06315720}"/>
                </a:ext>
              </a:extLst>
            </p:cNvPr>
            <p:cNvSpPr/>
            <p:nvPr/>
          </p:nvSpPr>
          <p:spPr>
            <a:xfrm>
              <a:off x="1877100" y="4372175"/>
              <a:ext cx="5050" cy="3900"/>
            </a:xfrm>
            <a:custGeom>
              <a:avLst/>
              <a:gdLst/>
              <a:ahLst/>
              <a:cxnLst/>
              <a:rect l="l" t="t" r="r" b="b"/>
              <a:pathLst>
                <a:path w="202" h="156" extrusionOk="0">
                  <a:moveTo>
                    <a:pt x="30" y="1"/>
                  </a:moveTo>
                  <a:cubicBezTo>
                    <a:pt x="22" y="1"/>
                    <a:pt x="15" y="5"/>
                    <a:pt x="10" y="12"/>
                  </a:cubicBezTo>
                  <a:cubicBezTo>
                    <a:pt x="1" y="24"/>
                    <a:pt x="3" y="40"/>
                    <a:pt x="15" y="48"/>
                  </a:cubicBezTo>
                  <a:lnTo>
                    <a:pt x="157" y="150"/>
                  </a:lnTo>
                  <a:cubicBezTo>
                    <a:pt x="161" y="154"/>
                    <a:pt x="166" y="156"/>
                    <a:pt x="171" y="156"/>
                  </a:cubicBezTo>
                  <a:cubicBezTo>
                    <a:pt x="179" y="156"/>
                    <a:pt x="188" y="152"/>
                    <a:pt x="192" y="145"/>
                  </a:cubicBezTo>
                  <a:cubicBezTo>
                    <a:pt x="201" y="133"/>
                    <a:pt x="198" y="117"/>
                    <a:pt x="186" y="109"/>
                  </a:cubicBezTo>
                  <a:lnTo>
                    <a:pt x="46" y="6"/>
                  </a:lnTo>
                  <a:cubicBezTo>
                    <a:pt x="41" y="2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4023;p5">
              <a:extLst>
                <a:ext uri="{FF2B5EF4-FFF2-40B4-BE49-F238E27FC236}">
                  <a16:creationId xmlns:a16="http://schemas.microsoft.com/office/drawing/2014/main" id="{0F678B38-0322-6A33-E038-E62201DA4A3D}"/>
                </a:ext>
              </a:extLst>
            </p:cNvPr>
            <p:cNvSpPr/>
            <p:nvPr/>
          </p:nvSpPr>
          <p:spPr>
            <a:xfrm>
              <a:off x="1904450" y="4352350"/>
              <a:ext cx="9575" cy="7850"/>
            </a:xfrm>
            <a:custGeom>
              <a:avLst/>
              <a:gdLst/>
              <a:ahLst/>
              <a:cxnLst/>
              <a:rect l="l" t="t" r="r" b="b"/>
              <a:pathLst>
                <a:path w="383" h="314" extrusionOk="0">
                  <a:moveTo>
                    <a:pt x="28" y="1"/>
                  </a:moveTo>
                  <a:cubicBezTo>
                    <a:pt x="21" y="1"/>
                    <a:pt x="14" y="4"/>
                    <a:pt x="8" y="11"/>
                  </a:cubicBezTo>
                  <a:cubicBezTo>
                    <a:pt x="0" y="22"/>
                    <a:pt x="2" y="38"/>
                    <a:pt x="12" y="47"/>
                  </a:cubicBezTo>
                  <a:lnTo>
                    <a:pt x="337" y="307"/>
                  </a:lnTo>
                  <a:cubicBezTo>
                    <a:pt x="342" y="311"/>
                    <a:pt x="347" y="314"/>
                    <a:pt x="354" y="314"/>
                  </a:cubicBezTo>
                  <a:cubicBezTo>
                    <a:pt x="361" y="314"/>
                    <a:pt x="369" y="310"/>
                    <a:pt x="374" y="303"/>
                  </a:cubicBezTo>
                  <a:cubicBezTo>
                    <a:pt x="382" y="292"/>
                    <a:pt x="381" y="276"/>
                    <a:pt x="370" y="267"/>
                  </a:cubicBezTo>
                  <a:lnTo>
                    <a:pt x="45" y="7"/>
                  </a:lnTo>
                  <a:cubicBezTo>
                    <a:pt x="40" y="3"/>
                    <a:pt x="34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4024;p5">
              <a:extLst>
                <a:ext uri="{FF2B5EF4-FFF2-40B4-BE49-F238E27FC236}">
                  <a16:creationId xmlns:a16="http://schemas.microsoft.com/office/drawing/2014/main" id="{611E2088-46BA-33A6-C997-9AC8BC9DAC12}"/>
                </a:ext>
              </a:extLst>
            </p:cNvPr>
            <p:cNvSpPr/>
            <p:nvPr/>
          </p:nvSpPr>
          <p:spPr>
            <a:xfrm>
              <a:off x="1919525" y="4364500"/>
              <a:ext cx="17625" cy="10325"/>
            </a:xfrm>
            <a:custGeom>
              <a:avLst/>
              <a:gdLst/>
              <a:ahLst/>
              <a:cxnLst/>
              <a:rect l="l" t="t" r="r" b="b"/>
              <a:pathLst>
                <a:path w="705" h="413" extrusionOk="0">
                  <a:moveTo>
                    <a:pt x="29" y="1"/>
                  </a:moveTo>
                  <a:cubicBezTo>
                    <a:pt x="21" y="1"/>
                    <a:pt x="13" y="4"/>
                    <a:pt x="8" y="12"/>
                  </a:cubicBezTo>
                  <a:cubicBezTo>
                    <a:pt x="0" y="24"/>
                    <a:pt x="3" y="40"/>
                    <a:pt x="15" y="48"/>
                  </a:cubicBezTo>
                  <a:cubicBezTo>
                    <a:pt x="219" y="190"/>
                    <a:pt x="439" y="311"/>
                    <a:pt x="666" y="410"/>
                  </a:cubicBezTo>
                  <a:cubicBezTo>
                    <a:pt x="669" y="412"/>
                    <a:pt x="673" y="413"/>
                    <a:pt x="675" y="413"/>
                  </a:cubicBezTo>
                  <a:cubicBezTo>
                    <a:pt x="686" y="413"/>
                    <a:pt x="696" y="406"/>
                    <a:pt x="700" y="397"/>
                  </a:cubicBezTo>
                  <a:cubicBezTo>
                    <a:pt x="705" y="383"/>
                    <a:pt x="700" y="368"/>
                    <a:pt x="686" y="363"/>
                  </a:cubicBezTo>
                  <a:cubicBezTo>
                    <a:pt x="461" y="265"/>
                    <a:pt x="245" y="144"/>
                    <a:pt x="44" y="5"/>
                  </a:cubicBezTo>
                  <a:cubicBezTo>
                    <a:pt x="40" y="2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4025;p5">
              <a:extLst>
                <a:ext uri="{FF2B5EF4-FFF2-40B4-BE49-F238E27FC236}">
                  <a16:creationId xmlns:a16="http://schemas.microsoft.com/office/drawing/2014/main" id="{53799BCF-3ACE-D7B6-6B7C-37B7D09FD050}"/>
                </a:ext>
              </a:extLst>
            </p:cNvPr>
            <p:cNvSpPr/>
            <p:nvPr/>
          </p:nvSpPr>
          <p:spPr>
            <a:xfrm>
              <a:off x="1916650" y="4351975"/>
              <a:ext cx="28350" cy="15425"/>
            </a:xfrm>
            <a:custGeom>
              <a:avLst/>
              <a:gdLst/>
              <a:ahLst/>
              <a:cxnLst/>
              <a:rect l="l" t="t" r="r" b="b"/>
              <a:pathLst>
                <a:path w="1134" h="617" extrusionOk="0">
                  <a:moveTo>
                    <a:pt x="30" y="1"/>
                  </a:moveTo>
                  <a:cubicBezTo>
                    <a:pt x="22" y="1"/>
                    <a:pt x="15" y="4"/>
                    <a:pt x="10" y="11"/>
                  </a:cubicBezTo>
                  <a:cubicBezTo>
                    <a:pt x="1" y="22"/>
                    <a:pt x="3" y="38"/>
                    <a:pt x="15" y="47"/>
                  </a:cubicBezTo>
                  <a:cubicBezTo>
                    <a:pt x="342" y="294"/>
                    <a:pt x="706" y="485"/>
                    <a:pt x="1096" y="615"/>
                  </a:cubicBezTo>
                  <a:cubicBezTo>
                    <a:pt x="1098" y="615"/>
                    <a:pt x="1101" y="617"/>
                    <a:pt x="1104" y="617"/>
                  </a:cubicBezTo>
                  <a:cubicBezTo>
                    <a:pt x="1115" y="617"/>
                    <a:pt x="1124" y="610"/>
                    <a:pt x="1128" y="599"/>
                  </a:cubicBezTo>
                  <a:cubicBezTo>
                    <a:pt x="1133" y="584"/>
                    <a:pt x="1125" y="571"/>
                    <a:pt x="1112" y="565"/>
                  </a:cubicBezTo>
                  <a:cubicBezTo>
                    <a:pt x="728" y="438"/>
                    <a:pt x="369" y="249"/>
                    <a:pt x="46" y="6"/>
                  </a:cubicBezTo>
                  <a:cubicBezTo>
                    <a:pt x="41" y="2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4026;p5">
              <a:extLst>
                <a:ext uri="{FF2B5EF4-FFF2-40B4-BE49-F238E27FC236}">
                  <a16:creationId xmlns:a16="http://schemas.microsoft.com/office/drawing/2014/main" id="{B0192F99-53CD-5623-6B74-32B8AF8F9F9B}"/>
                </a:ext>
              </a:extLst>
            </p:cNvPr>
            <p:cNvSpPr/>
            <p:nvPr/>
          </p:nvSpPr>
          <p:spPr>
            <a:xfrm>
              <a:off x="1832125" y="4316675"/>
              <a:ext cx="33575" cy="31250"/>
            </a:xfrm>
            <a:custGeom>
              <a:avLst/>
              <a:gdLst/>
              <a:ahLst/>
              <a:cxnLst/>
              <a:rect l="l" t="t" r="r" b="b"/>
              <a:pathLst>
                <a:path w="1343" h="1250" extrusionOk="0">
                  <a:moveTo>
                    <a:pt x="1313" y="1"/>
                  </a:moveTo>
                  <a:cubicBezTo>
                    <a:pt x="1308" y="1"/>
                    <a:pt x="1302" y="2"/>
                    <a:pt x="1298" y="5"/>
                  </a:cubicBezTo>
                  <a:cubicBezTo>
                    <a:pt x="816" y="346"/>
                    <a:pt x="383" y="749"/>
                    <a:pt x="10" y="1208"/>
                  </a:cubicBezTo>
                  <a:cubicBezTo>
                    <a:pt x="1" y="1219"/>
                    <a:pt x="4" y="1235"/>
                    <a:pt x="14" y="1244"/>
                  </a:cubicBezTo>
                  <a:cubicBezTo>
                    <a:pt x="18" y="1248"/>
                    <a:pt x="25" y="1250"/>
                    <a:pt x="30" y="1250"/>
                  </a:cubicBezTo>
                  <a:cubicBezTo>
                    <a:pt x="39" y="1250"/>
                    <a:pt x="45" y="1247"/>
                    <a:pt x="51" y="1240"/>
                  </a:cubicBezTo>
                  <a:cubicBezTo>
                    <a:pt x="419" y="787"/>
                    <a:pt x="850" y="385"/>
                    <a:pt x="1329" y="48"/>
                  </a:cubicBezTo>
                  <a:cubicBezTo>
                    <a:pt x="1339" y="40"/>
                    <a:pt x="1342" y="24"/>
                    <a:pt x="1334" y="12"/>
                  </a:cubicBezTo>
                  <a:cubicBezTo>
                    <a:pt x="1329" y="4"/>
                    <a:pt x="1321" y="1"/>
                    <a:pt x="131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4027;p5">
              <a:extLst>
                <a:ext uri="{FF2B5EF4-FFF2-40B4-BE49-F238E27FC236}">
                  <a16:creationId xmlns:a16="http://schemas.microsoft.com/office/drawing/2014/main" id="{9481544E-DB1A-E9A0-9931-BAA19D79FA63}"/>
                </a:ext>
              </a:extLst>
            </p:cNvPr>
            <p:cNvSpPr/>
            <p:nvPr/>
          </p:nvSpPr>
          <p:spPr>
            <a:xfrm>
              <a:off x="1870800" y="4310100"/>
              <a:ext cx="6325" cy="3450"/>
            </a:xfrm>
            <a:custGeom>
              <a:avLst/>
              <a:gdLst/>
              <a:ahLst/>
              <a:cxnLst/>
              <a:rect l="l" t="t" r="r" b="b"/>
              <a:pathLst>
                <a:path w="253" h="138" extrusionOk="0">
                  <a:moveTo>
                    <a:pt x="224" y="0"/>
                  </a:moveTo>
                  <a:cubicBezTo>
                    <a:pt x="223" y="0"/>
                    <a:pt x="222" y="0"/>
                    <a:pt x="220" y="0"/>
                  </a:cubicBezTo>
                  <a:cubicBezTo>
                    <a:pt x="145" y="14"/>
                    <a:pt x="74" y="45"/>
                    <a:pt x="14" y="92"/>
                  </a:cubicBezTo>
                  <a:cubicBezTo>
                    <a:pt x="4" y="101"/>
                    <a:pt x="1" y="117"/>
                    <a:pt x="10" y="128"/>
                  </a:cubicBezTo>
                  <a:cubicBezTo>
                    <a:pt x="16" y="135"/>
                    <a:pt x="23" y="138"/>
                    <a:pt x="31" y="138"/>
                  </a:cubicBezTo>
                  <a:cubicBezTo>
                    <a:pt x="36" y="138"/>
                    <a:pt x="41" y="136"/>
                    <a:pt x="45" y="132"/>
                  </a:cubicBezTo>
                  <a:cubicBezTo>
                    <a:pt x="99" y="92"/>
                    <a:pt x="162" y="64"/>
                    <a:pt x="228" y="52"/>
                  </a:cubicBezTo>
                  <a:cubicBezTo>
                    <a:pt x="243" y="49"/>
                    <a:pt x="253" y="35"/>
                    <a:pt x="250" y="22"/>
                  </a:cubicBezTo>
                  <a:cubicBezTo>
                    <a:pt x="247" y="10"/>
                    <a:pt x="236" y="0"/>
                    <a:pt x="22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4028;p5">
              <a:extLst>
                <a:ext uri="{FF2B5EF4-FFF2-40B4-BE49-F238E27FC236}">
                  <a16:creationId xmlns:a16="http://schemas.microsoft.com/office/drawing/2014/main" id="{2C481C78-5D27-4578-A8D1-F68D39B5F781}"/>
                </a:ext>
              </a:extLst>
            </p:cNvPr>
            <p:cNvSpPr/>
            <p:nvPr/>
          </p:nvSpPr>
          <p:spPr>
            <a:xfrm>
              <a:off x="1733450" y="4414600"/>
              <a:ext cx="169450" cy="89500"/>
            </a:xfrm>
            <a:custGeom>
              <a:avLst/>
              <a:gdLst/>
              <a:ahLst/>
              <a:cxnLst/>
              <a:rect l="l" t="t" r="r" b="b"/>
              <a:pathLst>
                <a:path w="6778" h="3580" extrusionOk="0">
                  <a:moveTo>
                    <a:pt x="2625" y="0"/>
                  </a:moveTo>
                  <a:cubicBezTo>
                    <a:pt x="2486" y="0"/>
                    <a:pt x="2348" y="13"/>
                    <a:pt x="2210" y="41"/>
                  </a:cubicBezTo>
                  <a:cubicBezTo>
                    <a:pt x="1213" y="240"/>
                    <a:pt x="552" y="1163"/>
                    <a:pt x="1" y="2017"/>
                  </a:cubicBezTo>
                  <a:cubicBezTo>
                    <a:pt x="559" y="2445"/>
                    <a:pt x="1197" y="2909"/>
                    <a:pt x="1834" y="3209"/>
                  </a:cubicBezTo>
                  <a:cubicBezTo>
                    <a:pt x="2311" y="3433"/>
                    <a:pt x="2838" y="3580"/>
                    <a:pt x="3362" y="3580"/>
                  </a:cubicBezTo>
                  <a:cubicBezTo>
                    <a:pt x="3537" y="3580"/>
                    <a:pt x="3712" y="3563"/>
                    <a:pt x="3885" y="3528"/>
                  </a:cubicBezTo>
                  <a:cubicBezTo>
                    <a:pt x="4541" y="3392"/>
                    <a:pt x="5120" y="2994"/>
                    <a:pt x="5580" y="2507"/>
                  </a:cubicBezTo>
                  <a:cubicBezTo>
                    <a:pt x="6040" y="2020"/>
                    <a:pt x="6425" y="1444"/>
                    <a:pt x="6777" y="875"/>
                  </a:cubicBezTo>
                  <a:lnTo>
                    <a:pt x="6777" y="875"/>
                  </a:lnTo>
                  <a:cubicBezTo>
                    <a:pt x="6588" y="931"/>
                    <a:pt x="6396" y="956"/>
                    <a:pt x="6203" y="956"/>
                  </a:cubicBezTo>
                  <a:cubicBezTo>
                    <a:pt x="5624" y="956"/>
                    <a:pt x="5036" y="737"/>
                    <a:pt x="4489" y="512"/>
                  </a:cubicBezTo>
                  <a:cubicBezTo>
                    <a:pt x="3891" y="264"/>
                    <a:pt x="3260" y="0"/>
                    <a:pt x="2625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4029;p5">
              <a:extLst>
                <a:ext uri="{FF2B5EF4-FFF2-40B4-BE49-F238E27FC236}">
                  <a16:creationId xmlns:a16="http://schemas.microsoft.com/office/drawing/2014/main" id="{95A7327D-17AB-E8CE-36C3-9DFDE590531F}"/>
                </a:ext>
              </a:extLst>
            </p:cNvPr>
            <p:cNvSpPr/>
            <p:nvPr/>
          </p:nvSpPr>
          <p:spPr>
            <a:xfrm>
              <a:off x="1731975" y="4413275"/>
              <a:ext cx="172300" cy="92125"/>
            </a:xfrm>
            <a:custGeom>
              <a:avLst/>
              <a:gdLst/>
              <a:ahLst/>
              <a:cxnLst/>
              <a:rect l="l" t="t" r="r" b="b"/>
              <a:pathLst>
                <a:path w="6892" h="3685" extrusionOk="0">
                  <a:moveTo>
                    <a:pt x="2687" y="105"/>
                  </a:moveTo>
                  <a:cubicBezTo>
                    <a:pt x="3303" y="105"/>
                    <a:pt x="3918" y="359"/>
                    <a:pt x="4515" y="606"/>
                  </a:cubicBezTo>
                  <a:lnTo>
                    <a:pt x="4529" y="612"/>
                  </a:lnTo>
                  <a:cubicBezTo>
                    <a:pt x="5089" y="844"/>
                    <a:pt x="5676" y="1062"/>
                    <a:pt x="6258" y="1062"/>
                  </a:cubicBezTo>
                  <a:cubicBezTo>
                    <a:pt x="6414" y="1062"/>
                    <a:pt x="6569" y="1046"/>
                    <a:pt x="6723" y="1011"/>
                  </a:cubicBezTo>
                  <a:lnTo>
                    <a:pt x="6723" y="1011"/>
                  </a:lnTo>
                  <a:cubicBezTo>
                    <a:pt x="6412" y="1506"/>
                    <a:pt x="6041" y="2059"/>
                    <a:pt x="5601" y="2525"/>
                  </a:cubicBezTo>
                  <a:cubicBezTo>
                    <a:pt x="5091" y="3063"/>
                    <a:pt x="4515" y="3410"/>
                    <a:pt x="3933" y="3530"/>
                  </a:cubicBezTo>
                  <a:cubicBezTo>
                    <a:pt x="3760" y="3565"/>
                    <a:pt x="3587" y="3581"/>
                    <a:pt x="3419" y="3581"/>
                  </a:cubicBezTo>
                  <a:cubicBezTo>
                    <a:pt x="2835" y="3581"/>
                    <a:pt x="2297" y="3395"/>
                    <a:pt x="1915" y="3215"/>
                  </a:cubicBezTo>
                  <a:cubicBezTo>
                    <a:pt x="1308" y="2930"/>
                    <a:pt x="699" y="2492"/>
                    <a:pt x="128" y="2058"/>
                  </a:cubicBezTo>
                  <a:cubicBezTo>
                    <a:pt x="692" y="1190"/>
                    <a:pt x="1324" y="336"/>
                    <a:pt x="2279" y="145"/>
                  </a:cubicBezTo>
                  <a:cubicBezTo>
                    <a:pt x="2415" y="117"/>
                    <a:pt x="2551" y="105"/>
                    <a:pt x="2687" y="105"/>
                  </a:cubicBezTo>
                  <a:close/>
                  <a:moveTo>
                    <a:pt x="2687" y="1"/>
                  </a:moveTo>
                  <a:cubicBezTo>
                    <a:pt x="2545" y="1"/>
                    <a:pt x="2402" y="14"/>
                    <a:pt x="2259" y="43"/>
                  </a:cubicBezTo>
                  <a:cubicBezTo>
                    <a:pt x="1249" y="246"/>
                    <a:pt x="572" y="1181"/>
                    <a:pt x="15" y="2042"/>
                  </a:cubicBezTo>
                  <a:cubicBezTo>
                    <a:pt x="0" y="2065"/>
                    <a:pt x="6" y="2094"/>
                    <a:pt x="27" y="2110"/>
                  </a:cubicBezTo>
                  <a:cubicBezTo>
                    <a:pt x="613" y="2558"/>
                    <a:pt x="1241" y="3013"/>
                    <a:pt x="1870" y="3309"/>
                  </a:cubicBezTo>
                  <a:cubicBezTo>
                    <a:pt x="2263" y="3493"/>
                    <a:pt x="2816" y="3684"/>
                    <a:pt x="3419" y="3684"/>
                  </a:cubicBezTo>
                  <a:cubicBezTo>
                    <a:pt x="3594" y="3684"/>
                    <a:pt x="3773" y="3668"/>
                    <a:pt x="3954" y="3631"/>
                  </a:cubicBezTo>
                  <a:cubicBezTo>
                    <a:pt x="4557" y="3507"/>
                    <a:pt x="5152" y="3149"/>
                    <a:pt x="5676" y="2595"/>
                  </a:cubicBezTo>
                  <a:cubicBezTo>
                    <a:pt x="6155" y="2089"/>
                    <a:pt x="6554" y="1482"/>
                    <a:pt x="6879" y="955"/>
                  </a:cubicBezTo>
                  <a:cubicBezTo>
                    <a:pt x="6891" y="937"/>
                    <a:pt x="6890" y="913"/>
                    <a:pt x="6876" y="897"/>
                  </a:cubicBezTo>
                  <a:cubicBezTo>
                    <a:pt x="6866" y="883"/>
                    <a:pt x="6851" y="876"/>
                    <a:pt x="6835" y="876"/>
                  </a:cubicBezTo>
                  <a:cubicBezTo>
                    <a:pt x="6830" y="876"/>
                    <a:pt x="6826" y="877"/>
                    <a:pt x="6821" y="878"/>
                  </a:cubicBezTo>
                  <a:cubicBezTo>
                    <a:pt x="6636" y="933"/>
                    <a:pt x="6449" y="957"/>
                    <a:pt x="6260" y="957"/>
                  </a:cubicBezTo>
                  <a:cubicBezTo>
                    <a:pt x="5695" y="957"/>
                    <a:pt x="5119" y="744"/>
                    <a:pt x="4568" y="516"/>
                  </a:cubicBezTo>
                  <a:lnTo>
                    <a:pt x="4554" y="511"/>
                  </a:lnTo>
                  <a:cubicBezTo>
                    <a:pt x="3948" y="259"/>
                    <a:pt x="3323" y="1"/>
                    <a:pt x="268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4030;p5">
              <a:extLst>
                <a:ext uri="{FF2B5EF4-FFF2-40B4-BE49-F238E27FC236}">
                  <a16:creationId xmlns:a16="http://schemas.microsoft.com/office/drawing/2014/main" id="{22D8109B-21F5-B655-53E9-5CAA2508A65E}"/>
                </a:ext>
              </a:extLst>
            </p:cNvPr>
            <p:cNvSpPr/>
            <p:nvPr/>
          </p:nvSpPr>
          <p:spPr>
            <a:xfrm>
              <a:off x="1687875" y="4463700"/>
              <a:ext cx="47050" cy="30125"/>
            </a:xfrm>
            <a:custGeom>
              <a:avLst/>
              <a:gdLst/>
              <a:ahLst/>
              <a:cxnLst/>
              <a:rect l="l" t="t" r="r" b="b"/>
              <a:pathLst>
                <a:path w="1882" h="1205" extrusionOk="0">
                  <a:moveTo>
                    <a:pt x="1823" y="0"/>
                  </a:moveTo>
                  <a:cubicBezTo>
                    <a:pt x="1817" y="0"/>
                    <a:pt x="1812" y="1"/>
                    <a:pt x="1806" y="3"/>
                  </a:cubicBezTo>
                  <a:cubicBezTo>
                    <a:pt x="1156" y="223"/>
                    <a:pt x="590" y="575"/>
                    <a:pt x="22" y="1116"/>
                  </a:cubicBezTo>
                  <a:cubicBezTo>
                    <a:pt x="2" y="1135"/>
                    <a:pt x="1" y="1168"/>
                    <a:pt x="21" y="1188"/>
                  </a:cubicBezTo>
                  <a:cubicBezTo>
                    <a:pt x="30" y="1199"/>
                    <a:pt x="45" y="1205"/>
                    <a:pt x="59" y="1205"/>
                  </a:cubicBezTo>
                  <a:cubicBezTo>
                    <a:pt x="71" y="1205"/>
                    <a:pt x="84" y="1199"/>
                    <a:pt x="94" y="1190"/>
                  </a:cubicBezTo>
                  <a:cubicBezTo>
                    <a:pt x="649" y="661"/>
                    <a:pt x="1205" y="315"/>
                    <a:pt x="1840" y="101"/>
                  </a:cubicBezTo>
                  <a:cubicBezTo>
                    <a:pt x="1867" y="92"/>
                    <a:pt x="1882" y="64"/>
                    <a:pt x="1872" y="36"/>
                  </a:cubicBezTo>
                  <a:cubicBezTo>
                    <a:pt x="1865" y="14"/>
                    <a:pt x="1844" y="0"/>
                    <a:pt x="182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4031;p5">
              <a:extLst>
                <a:ext uri="{FF2B5EF4-FFF2-40B4-BE49-F238E27FC236}">
                  <a16:creationId xmlns:a16="http://schemas.microsoft.com/office/drawing/2014/main" id="{4B8A8C9F-F82C-33D7-E58E-E0BAF85E7A50}"/>
                </a:ext>
              </a:extLst>
            </p:cNvPr>
            <p:cNvSpPr/>
            <p:nvPr/>
          </p:nvSpPr>
          <p:spPr>
            <a:xfrm>
              <a:off x="1732350" y="4435825"/>
              <a:ext cx="171275" cy="30325"/>
            </a:xfrm>
            <a:custGeom>
              <a:avLst/>
              <a:gdLst/>
              <a:ahLst/>
              <a:cxnLst/>
              <a:rect l="l" t="t" r="r" b="b"/>
              <a:pathLst>
                <a:path w="6851" h="1213" extrusionOk="0">
                  <a:moveTo>
                    <a:pt x="6821" y="0"/>
                  </a:moveTo>
                  <a:cubicBezTo>
                    <a:pt x="6817" y="0"/>
                    <a:pt x="6812" y="1"/>
                    <a:pt x="6808" y="4"/>
                  </a:cubicBezTo>
                  <a:cubicBezTo>
                    <a:pt x="6003" y="486"/>
                    <a:pt x="4889" y="748"/>
                    <a:pt x="3400" y="803"/>
                  </a:cubicBezTo>
                  <a:cubicBezTo>
                    <a:pt x="3228" y="810"/>
                    <a:pt x="3054" y="814"/>
                    <a:pt x="2881" y="820"/>
                  </a:cubicBezTo>
                  <a:cubicBezTo>
                    <a:pt x="1928" y="846"/>
                    <a:pt x="942" y="875"/>
                    <a:pt x="22" y="1163"/>
                  </a:cubicBezTo>
                  <a:cubicBezTo>
                    <a:pt x="8" y="1167"/>
                    <a:pt x="0" y="1181"/>
                    <a:pt x="4" y="1195"/>
                  </a:cubicBezTo>
                  <a:cubicBezTo>
                    <a:pt x="8" y="1206"/>
                    <a:pt x="18" y="1212"/>
                    <a:pt x="29" y="1212"/>
                  </a:cubicBezTo>
                  <a:cubicBezTo>
                    <a:pt x="31" y="1212"/>
                    <a:pt x="34" y="1212"/>
                    <a:pt x="37" y="1211"/>
                  </a:cubicBezTo>
                  <a:cubicBezTo>
                    <a:pt x="951" y="926"/>
                    <a:pt x="1932" y="899"/>
                    <a:pt x="2882" y="872"/>
                  </a:cubicBezTo>
                  <a:cubicBezTo>
                    <a:pt x="3056" y="867"/>
                    <a:pt x="3229" y="861"/>
                    <a:pt x="3403" y="855"/>
                  </a:cubicBezTo>
                  <a:cubicBezTo>
                    <a:pt x="4900" y="799"/>
                    <a:pt x="6023" y="536"/>
                    <a:pt x="6835" y="47"/>
                  </a:cubicBezTo>
                  <a:cubicBezTo>
                    <a:pt x="6847" y="41"/>
                    <a:pt x="6851" y="24"/>
                    <a:pt x="6843" y="12"/>
                  </a:cubicBezTo>
                  <a:cubicBezTo>
                    <a:pt x="6838" y="5"/>
                    <a:pt x="6830" y="0"/>
                    <a:pt x="682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4032;p5">
              <a:extLst>
                <a:ext uri="{FF2B5EF4-FFF2-40B4-BE49-F238E27FC236}">
                  <a16:creationId xmlns:a16="http://schemas.microsoft.com/office/drawing/2014/main" id="{B2F19A23-E3C8-75A4-E3CA-C3B4F48B483C}"/>
                </a:ext>
              </a:extLst>
            </p:cNvPr>
            <p:cNvSpPr/>
            <p:nvPr/>
          </p:nvSpPr>
          <p:spPr>
            <a:xfrm>
              <a:off x="1775925" y="4420675"/>
              <a:ext cx="53050" cy="37000"/>
            </a:xfrm>
            <a:custGeom>
              <a:avLst/>
              <a:gdLst/>
              <a:ahLst/>
              <a:cxnLst/>
              <a:rect l="l" t="t" r="r" b="b"/>
              <a:pathLst>
                <a:path w="2122" h="1480" extrusionOk="0">
                  <a:moveTo>
                    <a:pt x="2092" y="1"/>
                  </a:moveTo>
                  <a:cubicBezTo>
                    <a:pt x="2088" y="1"/>
                    <a:pt x="2084" y="2"/>
                    <a:pt x="2081" y="4"/>
                  </a:cubicBezTo>
                  <a:cubicBezTo>
                    <a:pt x="1306" y="330"/>
                    <a:pt x="590" y="826"/>
                    <a:pt x="10" y="1435"/>
                  </a:cubicBezTo>
                  <a:cubicBezTo>
                    <a:pt x="1" y="1446"/>
                    <a:pt x="1" y="1462"/>
                    <a:pt x="12" y="1471"/>
                  </a:cubicBezTo>
                  <a:cubicBezTo>
                    <a:pt x="17" y="1477"/>
                    <a:pt x="22" y="1479"/>
                    <a:pt x="29" y="1479"/>
                  </a:cubicBezTo>
                  <a:cubicBezTo>
                    <a:pt x="36" y="1479"/>
                    <a:pt x="43" y="1477"/>
                    <a:pt x="48" y="1471"/>
                  </a:cubicBezTo>
                  <a:cubicBezTo>
                    <a:pt x="622" y="867"/>
                    <a:pt x="1333" y="375"/>
                    <a:pt x="2101" y="51"/>
                  </a:cubicBezTo>
                  <a:cubicBezTo>
                    <a:pt x="2114" y="45"/>
                    <a:pt x="2121" y="30"/>
                    <a:pt x="2116" y="17"/>
                  </a:cubicBezTo>
                  <a:cubicBezTo>
                    <a:pt x="2112" y="7"/>
                    <a:pt x="2102" y="1"/>
                    <a:pt x="209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4033;p5">
              <a:extLst>
                <a:ext uri="{FF2B5EF4-FFF2-40B4-BE49-F238E27FC236}">
                  <a16:creationId xmlns:a16="http://schemas.microsoft.com/office/drawing/2014/main" id="{2B0EBC43-3803-D446-0DEA-F5408F0993B1}"/>
                </a:ext>
              </a:extLst>
            </p:cNvPr>
            <p:cNvSpPr/>
            <p:nvPr/>
          </p:nvSpPr>
          <p:spPr>
            <a:xfrm>
              <a:off x="1839425" y="4435900"/>
              <a:ext cx="28550" cy="19425"/>
            </a:xfrm>
            <a:custGeom>
              <a:avLst/>
              <a:gdLst/>
              <a:ahLst/>
              <a:cxnLst/>
              <a:rect l="l" t="t" r="r" b="b"/>
              <a:pathLst>
                <a:path w="1142" h="777" extrusionOk="0">
                  <a:moveTo>
                    <a:pt x="1111" y="1"/>
                  </a:moveTo>
                  <a:cubicBezTo>
                    <a:pt x="1107" y="1"/>
                    <a:pt x="1103" y="1"/>
                    <a:pt x="1100" y="3"/>
                  </a:cubicBezTo>
                  <a:cubicBezTo>
                    <a:pt x="702" y="190"/>
                    <a:pt x="336" y="434"/>
                    <a:pt x="13" y="730"/>
                  </a:cubicBezTo>
                  <a:cubicBezTo>
                    <a:pt x="2" y="741"/>
                    <a:pt x="1" y="757"/>
                    <a:pt x="12" y="768"/>
                  </a:cubicBezTo>
                  <a:cubicBezTo>
                    <a:pt x="16" y="774"/>
                    <a:pt x="24" y="776"/>
                    <a:pt x="30" y="776"/>
                  </a:cubicBezTo>
                  <a:cubicBezTo>
                    <a:pt x="36" y="776"/>
                    <a:pt x="43" y="774"/>
                    <a:pt x="48" y="769"/>
                  </a:cubicBezTo>
                  <a:cubicBezTo>
                    <a:pt x="367" y="476"/>
                    <a:pt x="729" y="234"/>
                    <a:pt x="1123" y="50"/>
                  </a:cubicBezTo>
                  <a:cubicBezTo>
                    <a:pt x="1135" y="44"/>
                    <a:pt x="1142" y="28"/>
                    <a:pt x="1135" y="16"/>
                  </a:cubicBezTo>
                  <a:cubicBezTo>
                    <a:pt x="1131" y="6"/>
                    <a:pt x="1121" y="1"/>
                    <a:pt x="111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4034;p5">
              <a:extLst>
                <a:ext uri="{FF2B5EF4-FFF2-40B4-BE49-F238E27FC236}">
                  <a16:creationId xmlns:a16="http://schemas.microsoft.com/office/drawing/2014/main" id="{2C5D7738-439C-C815-1F6E-F6C479C7812E}"/>
                </a:ext>
              </a:extLst>
            </p:cNvPr>
            <p:cNvSpPr/>
            <p:nvPr/>
          </p:nvSpPr>
          <p:spPr>
            <a:xfrm>
              <a:off x="1807775" y="4457400"/>
              <a:ext cx="47825" cy="35800"/>
            </a:xfrm>
            <a:custGeom>
              <a:avLst/>
              <a:gdLst/>
              <a:ahLst/>
              <a:cxnLst/>
              <a:rect l="l" t="t" r="r" b="b"/>
              <a:pathLst>
                <a:path w="1913" h="1432" extrusionOk="0">
                  <a:moveTo>
                    <a:pt x="30" y="1"/>
                  </a:moveTo>
                  <a:cubicBezTo>
                    <a:pt x="23" y="1"/>
                    <a:pt x="17" y="3"/>
                    <a:pt x="12" y="8"/>
                  </a:cubicBezTo>
                  <a:cubicBezTo>
                    <a:pt x="1" y="18"/>
                    <a:pt x="1" y="35"/>
                    <a:pt x="12" y="44"/>
                  </a:cubicBezTo>
                  <a:cubicBezTo>
                    <a:pt x="567" y="621"/>
                    <a:pt x="1159" y="1060"/>
                    <a:pt x="1871" y="1428"/>
                  </a:cubicBezTo>
                  <a:cubicBezTo>
                    <a:pt x="1875" y="1430"/>
                    <a:pt x="1879" y="1431"/>
                    <a:pt x="1883" y="1431"/>
                  </a:cubicBezTo>
                  <a:cubicBezTo>
                    <a:pt x="1892" y="1431"/>
                    <a:pt x="1900" y="1426"/>
                    <a:pt x="1906" y="1418"/>
                  </a:cubicBezTo>
                  <a:cubicBezTo>
                    <a:pt x="1913" y="1404"/>
                    <a:pt x="1907" y="1388"/>
                    <a:pt x="1894" y="1383"/>
                  </a:cubicBezTo>
                  <a:cubicBezTo>
                    <a:pt x="1187" y="1017"/>
                    <a:pt x="601" y="581"/>
                    <a:pt x="48" y="9"/>
                  </a:cubicBezTo>
                  <a:cubicBezTo>
                    <a:pt x="43" y="3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4035;p5">
              <a:extLst>
                <a:ext uri="{FF2B5EF4-FFF2-40B4-BE49-F238E27FC236}">
                  <a16:creationId xmlns:a16="http://schemas.microsoft.com/office/drawing/2014/main" id="{7FAA438E-A6E7-CE88-A3F1-0FE1A1F1691C}"/>
                </a:ext>
              </a:extLst>
            </p:cNvPr>
            <p:cNvSpPr/>
            <p:nvPr/>
          </p:nvSpPr>
          <p:spPr>
            <a:xfrm>
              <a:off x="1755025" y="4460275"/>
              <a:ext cx="54425" cy="42900"/>
            </a:xfrm>
            <a:custGeom>
              <a:avLst/>
              <a:gdLst/>
              <a:ahLst/>
              <a:cxnLst/>
              <a:rect l="l" t="t" r="r" b="b"/>
              <a:pathLst>
                <a:path w="2177" h="1716" extrusionOk="0">
                  <a:moveTo>
                    <a:pt x="29" y="0"/>
                  </a:moveTo>
                  <a:cubicBezTo>
                    <a:pt x="23" y="0"/>
                    <a:pt x="16" y="3"/>
                    <a:pt x="11" y="8"/>
                  </a:cubicBezTo>
                  <a:cubicBezTo>
                    <a:pt x="0" y="18"/>
                    <a:pt x="0" y="34"/>
                    <a:pt x="11" y="45"/>
                  </a:cubicBezTo>
                  <a:cubicBezTo>
                    <a:pt x="636" y="697"/>
                    <a:pt x="1351" y="1258"/>
                    <a:pt x="2135" y="1712"/>
                  </a:cubicBezTo>
                  <a:cubicBezTo>
                    <a:pt x="2139" y="1714"/>
                    <a:pt x="2143" y="1716"/>
                    <a:pt x="2147" y="1716"/>
                  </a:cubicBezTo>
                  <a:cubicBezTo>
                    <a:pt x="2157" y="1716"/>
                    <a:pt x="2165" y="1710"/>
                    <a:pt x="2170" y="1702"/>
                  </a:cubicBezTo>
                  <a:cubicBezTo>
                    <a:pt x="2177" y="1690"/>
                    <a:pt x="2173" y="1674"/>
                    <a:pt x="2161" y="1667"/>
                  </a:cubicBezTo>
                  <a:cubicBezTo>
                    <a:pt x="1382" y="1215"/>
                    <a:pt x="671" y="657"/>
                    <a:pt x="47" y="8"/>
                  </a:cubicBezTo>
                  <a:cubicBezTo>
                    <a:pt x="42" y="3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4036;p5">
              <a:extLst>
                <a:ext uri="{FF2B5EF4-FFF2-40B4-BE49-F238E27FC236}">
                  <a16:creationId xmlns:a16="http://schemas.microsoft.com/office/drawing/2014/main" id="{E588DE64-4B37-5CF5-34AF-14B6F8532368}"/>
                </a:ext>
              </a:extLst>
            </p:cNvPr>
            <p:cNvSpPr/>
            <p:nvPr/>
          </p:nvSpPr>
          <p:spPr>
            <a:xfrm>
              <a:off x="1842550" y="4430525"/>
              <a:ext cx="10225" cy="7225"/>
            </a:xfrm>
            <a:custGeom>
              <a:avLst/>
              <a:gdLst/>
              <a:ahLst/>
              <a:cxnLst/>
              <a:rect l="l" t="t" r="r" b="b"/>
              <a:pathLst>
                <a:path w="409" h="289" extrusionOk="0">
                  <a:moveTo>
                    <a:pt x="379" y="0"/>
                  </a:moveTo>
                  <a:cubicBezTo>
                    <a:pt x="375" y="0"/>
                    <a:pt x="372" y="1"/>
                    <a:pt x="368" y="2"/>
                  </a:cubicBezTo>
                  <a:cubicBezTo>
                    <a:pt x="239" y="68"/>
                    <a:pt x="121" y="149"/>
                    <a:pt x="12" y="243"/>
                  </a:cubicBezTo>
                  <a:cubicBezTo>
                    <a:pt x="1" y="253"/>
                    <a:pt x="1" y="269"/>
                    <a:pt x="10" y="280"/>
                  </a:cubicBezTo>
                  <a:cubicBezTo>
                    <a:pt x="16" y="286"/>
                    <a:pt x="22" y="289"/>
                    <a:pt x="29" y="289"/>
                  </a:cubicBezTo>
                  <a:cubicBezTo>
                    <a:pt x="36" y="289"/>
                    <a:pt x="41" y="286"/>
                    <a:pt x="47" y="282"/>
                  </a:cubicBezTo>
                  <a:cubicBezTo>
                    <a:pt x="150" y="191"/>
                    <a:pt x="267" y="111"/>
                    <a:pt x="391" y="49"/>
                  </a:cubicBezTo>
                  <a:cubicBezTo>
                    <a:pt x="403" y="43"/>
                    <a:pt x="409" y="27"/>
                    <a:pt x="402" y="15"/>
                  </a:cubicBezTo>
                  <a:cubicBezTo>
                    <a:pt x="398" y="5"/>
                    <a:pt x="389" y="0"/>
                    <a:pt x="37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4037;p5">
              <a:extLst>
                <a:ext uri="{FF2B5EF4-FFF2-40B4-BE49-F238E27FC236}">
                  <a16:creationId xmlns:a16="http://schemas.microsoft.com/office/drawing/2014/main" id="{BF1EEDD0-AEAE-334B-9D58-0E2178D842AE}"/>
                </a:ext>
              </a:extLst>
            </p:cNvPr>
            <p:cNvSpPr/>
            <p:nvPr/>
          </p:nvSpPr>
          <p:spPr>
            <a:xfrm>
              <a:off x="1832975" y="4441925"/>
              <a:ext cx="5000" cy="4400"/>
            </a:xfrm>
            <a:custGeom>
              <a:avLst/>
              <a:gdLst/>
              <a:ahLst/>
              <a:cxnLst/>
              <a:rect l="l" t="t" r="r" b="b"/>
              <a:pathLst>
                <a:path w="200" h="176" extrusionOk="0">
                  <a:moveTo>
                    <a:pt x="171" y="0"/>
                  </a:moveTo>
                  <a:cubicBezTo>
                    <a:pt x="165" y="0"/>
                    <a:pt x="159" y="2"/>
                    <a:pt x="154" y="6"/>
                  </a:cubicBezTo>
                  <a:lnTo>
                    <a:pt x="13" y="130"/>
                  </a:lnTo>
                  <a:cubicBezTo>
                    <a:pt x="2" y="140"/>
                    <a:pt x="0" y="156"/>
                    <a:pt x="10" y="167"/>
                  </a:cubicBezTo>
                  <a:cubicBezTo>
                    <a:pt x="15" y="172"/>
                    <a:pt x="22" y="176"/>
                    <a:pt x="30" y="176"/>
                  </a:cubicBezTo>
                  <a:cubicBezTo>
                    <a:pt x="35" y="176"/>
                    <a:pt x="42" y="173"/>
                    <a:pt x="46" y="169"/>
                  </a:cubicBezTo>
                  <a:lnTo>
                    <a:pt x="187" y="46"/>
                  </a:lnTo>
                  <a:cubicBezTo>
                    <a:pt x="198" y="36"/>
                    <a:pt x="200" y="20"/>
                    <a:pt x="190" y="9"/>
                  </a:cubicBezTo>
                  <a:cubicBezTo>
                    <a:pt x="185" y="3"/>
                    <a:pt x="178" y="0"/>
                    <a:pt x="17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4038;p5">
              <a:extLst>
                <a:ext uri="{FF2B5EF4-FFF2-40B4-BE49-F238E27FC236}">
                  <a16:creationId xmlns:a16="http://schemas.microsoft.com/office/drawing/2014/main" id="{F4ADF98E-F08D-74FA-FCD6-045114A61255}"/>
                </a:ext>
              </a:extLst>
            </p:cNvPr>
            <p:cNvSpPr/>
            <p:nvPr/>
          </p:nvSpPr>
          <p:spPr>
            <a:xfrm>
              <a:off x="1774800" y="4457525"/>
              <a:ext cx="26725" cy="24625"/>
            </a:xfrm>
            <a:custGeom>
              <a:avLst/>
              <a:gdLst/>
              <a:ahLst/>
              <a:cxnLst/>
              <a:rect l="l" t="t" r="r" b="b"/>
              <a:pathLst>
                <a:path w="1069" h="985" extrusionOk="0">
                  <a:moveTo>
                    <a:pt x="29" y="0"/>
                  </a:moveTo>
                  <a:cubicBezTo>
                    <a:pt x="23" y="0"/>
                    <a:pt x="17" y="2"/>
                    <a:pt x="12" y="7"/>
                  </a:cubicBezTo>
                  <a:cubicBezTo>
                    <a:pt x="1" y="16"/>
                    <a:pt x="0" y="32"/>
                    <a:pt x="10" y="43"/>
                  </a:cubicBezTo>
                  <a:cubicBezTo>
                    <a:pt x="307" y="396"/>
                    <a:pt x="649" y="710"/>
                    <a:pt x="1023" y="979"/>
                  </a:cubicBezTo>
                  <a:cubicBezTo>
                    <a:pt x="1028" y="983"/>
                    <a:pt x="1033" y="985"/>
                    <a:pt x="1039" y="985"/>
                  </a:cubicBezTo>
                  <a:cubicBezTo>
                    <a:pt x="1047" y="985"/>
                    <a:pt x="1055" y="981"/>
                    <a:pt x="1059" y="974"/>
                  </a:cubicBezTo>
                  <a:cubicBezTo>
                    <a:pt x="1068" y="962"/>
                    <a:pt x="1066" y="946"/>
                    <a:pt x="1053" y="938"/>
                  </a:cubicBezTo>
                  <a:cubicBezTo>
                    <a:pt x="682" y="671"/>
                    <a:pt x="343" y="359"/>
                    <a:pt x="49" y="9"/>
                  </a:cubicBezTo>
                  <a:cubicBezTo>
                    <a:pt x="43" y="3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4039;p5">
              <a:extLst>
                <a:ext uri="{FF2B5EF4-FFF2-40B4-BE49-F238E27FC236}">
                  <a16:creationId xmlns:a16="http://schemas.microsoft.com/office/drawing/2014/main" id="{46E0F440-01DF-3FE6-9337-C87B64B847CA}"/>
                </a:ext>
              </a:extLst>
            </p:cNvPr>
            <p:cNvSpPr/>
            <p:nvPr/>
          </p:nvSpPr>
          <p:spPr>
            <a:xfrm>
              <a:off x="1804275" y="4484850"/>
              <a:ext cx="5025" cy="3875"/>
            </a:xfrm>
            <a:custGeom>
              <a:avLst/>
              <a:gdLst/>
              <a:ahLst/>
              <a:cxnLst/>
              <a:rect l="l" t="t" r="r" b="b"/>
              <a:pathLst>
                <a:path w="201" h="155" extrusionOk="0">
                  <a:moveTo>
                    <a:pt x="30" y="0"/>
                  </a:moveTo>
                  <a:cubicBezTo>
                    <a:pt x="22" y="0"/>
                    <a:pt x="14" y="4"/>
                    <a:pt x="9" y="10"/>
                  </a:cubicBezTo>
                  <a:cubicBezTo>
                    <a:pt x="1" y="22"/>
                    <a:pt x="2" y="38"/>
                    <a:pt x="14" y="46"/>
                  </a:cubicBezTo>
                  <a:lnTo>
                    <a:pt x="156" y="149"/>
                  </a:lnTo>
                  <a:cubicBezTo>
                    <a:pt x="160" y="153"/>
                    <a:pt x="165" y="154"/>
                    <a:pt x="170" y="154"/>
                  </a:cubicBezTo>
                  <a:cubicBezTo>
                    <a:pt x="179" y="154"/>
                    <a:pt x="187" y="150"/>
                    <a:pt x="192" y="143"/>
                  </a:cubicBezTo>
                  <a:cubicBezTo>
                    <a:pt x="200" y="133"/>
                    <a:pt x="197" y="116"/>
                    <a:pt x="185" y="107"/>
                  </a:cubicBezTo>
                  <a:lnTo>
                    <a:pt x="45" y="5"/>
                  </a:lnTo>
                  <a:cubicBezTo>
                    <a:pt x="41" y="2"/>
                    <a:pt x="35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4040;p5">
              <a:extLst>
                <a:ext uri="{FF2B5EF4-FFF2-40B4-BE49-F238E27FC236}">
                  <a16:creationId xmlns:a16="http://schemas.microsoft.com/office/drawing/2014/main" id="{03FBC638-E568-4925-3FEF-DEEE791190CB}"/>
                </a:ext>
              </a:extLst>
            </p:cNvPr>
            <p:cNvSpPr/>
            <p:nvPr/>
          </p:nvSpPr>
          <p:spPr>
            <a:xfrm>
              <a:off x="1831600" y="4465000"/>
              <a:ext cx="9575" cy="7850"/>
            </a:xfrm>
            <a:custGeom>
              <a:avLst/>
              <a:gdLst/>
              <a:ahLst/>
              <a:cxnLst/>
              <a:rect l="l" t="t" r="r" b="b"/>
              <a:pathLst>
                <a:path w="383" h="314" extrusionOk="0">
                  <a:moveTo>
                    <a:pt x="29" y="1"/>
                  </a:moveTo>
                  <a:cubicBezTo>
                    <a:pt x="22" y="1"/>
                    <a:pt x="14" y="4"/>
                    <a:pt x="8" y="10"/>
                  </a:cubicBezTo>
                  <a:cubicBezTo>
                    <a:pt x="0" y="21"/>
                    <a:pt x="2" y="37"/>
                    <a:pt x="12" y="47"/>
                  </a:cubicBezTo>
                  <a:lnTo>
                    <a:pt x="338" y="308"/>
                  </a:lnTo>
                  <a:cubicBezTo>
                    <a:pt x="342" y="312"/>
                    <a:pt x="347" y="313"/>
                    <a:pt x="354" y="313"/>
                  </a:cubicBezTo>
                  <a:cubicBezTo>
                    <a:pt x="361" y="313"/>
                    <a:pt x="369" y="309"/>
                    <a:pt x="374" y="304"/>
                  </a:cubicBezTo>
                  <a:cubicBezTo>
                    <a:pt x="382" y="292"/>
                    <a:pt x="381" y="275"/>
                    <a:pt x="370" y="267"/>
                  </a:cubicBezTo>
                  <a:lnTo>
                    <a:pt x="45" y="6"/>
                  </a:lnTo>
                  <a:cubicBezTo>
                    <a:pt x="40" y="2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041;p5">
              <a:extLst>
                <a:ext uri="{FF2B5EF4-FFF2-40B4-BE49-F238E27FC236}">
                  <a16:creationId xmlns:a16="http://schemas.microsoft.com/office/drawing/2014/main" id="{03659A26-2955-588B-01B7-FE933F8DE7F7}"/>
                </a:ext>
              </a:extLst>
            </p:cNvPr>
            <p:cNvSpPr/>
            <p:nvPr/>
          </p:nvSpPr>
          <p:spPr>
            <a:xfrm>
              <a:off x="1846675" y="4477175"/>
              <a:ext cx="17675" cy="10300"/>
            </a:xfrm>
            <a:custGeom>
              <a:avLst/>
              <a:gdLst/>
              <a:ahLst/>
              <a:cxnLst/>
              <a:rect l="l" t="t" r="r" b="b"/>
              <a:pathLst>
                <a:path w="707" h="412" extrusionOk="0">
                  <a:moveTo>
                    <a:pt x="30" y="0"/>
                  </a:moveTo>
                  <a:cubicBezTo>
                    <a:pt x="22" y="0"/>
                    <a:pt x="13" y="4"/>
                    <a:pt x="8" y="10"/>
                  </a:cubicBezTo>
                  <a:cubicBezTo>
                    <a:pt x="0" y="23"/>
                    <a:pt x="3" y="39"/>
                    <a:pt x="15" y="47"/>
                  </a:cubicBezTo>
                  <a:cubicBezTo>
                    <a:pt x="219" y="188"/>
                    <a:pt x="439" y="310"/>
                    <a:pt x="666" y="410"/>
                  </a:cubicBezTo>
                  <a:cubicBezTo>
                    <a:pt x="670" y="411"/>
                    <a:pt x="673" y="411"/>
                    <a:pt x="677" y="411"/>
                  </a:cubicBezTo>
                  <a:cubicBezTo>
                    <a:pt x="686" y="411"/>
                    <a:pt x="696" y="406"/>
                    <a:pt x="700" y="397"/>
                  </a:cubicBezTo>
                  <a:cubicBezTo>
                    <a:pt x="706" y="383"/>
                    <a:pt x="700" y="367"/>
                    <a:pt x="686" y="362"/>
                  </a:cubicBezTo>
                  <a:cubicBezTo>
                    <a:pt x="461" y="263"/>
                    <a:pt x="246" y="144"/>
                    <a:pt x="44" y="4"/>
                  </a:cubicBezTo>
                  <a:cubicBezTo>
                    <a:pt x="40" y="1"/>
                    <a:pt x="35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042;p5">
              <a:extLst>
                <a:ext uri="{FF2B5EF4-FFF2-40B4-BE49-F238E27FC236}">
                  <a16:creationId xmlns:a16="http://schemas.microsoft.com/office/drawing/2014/main" id="{79F09919-E871-ED26-73CC-34F8D6575FC7}"/>
                </a:ext>
              </a:extLst>
            </p:cNvPr>
            <p:cNvSpPr/>
            <p:nvPr/>
          </p:nvSpPr>
          <p:spPr>
            <a:xfrm>
              <a:off x="1843800" y="4464625"/>
              <a:ext cx="28350" cy="15425"/>
            </a:xfrm>
            <a:custGeom>
              <a:avLst/>
              <a:gdLst/>
              <a:ahLst/>
              <a:cxnLst/>
              <a:rect l="l" t="t" r="r" b="b"/>
              <a:pathLst>
                <a:path w="1134" h="617" extrusionOk="0">
                  <a:moveTo>
                    <a:pt x="31" y="1"/>
                  </a:moveTo>
                  <a:cubicBezTo>
                    <a:pt x="23" y="1"/>
                    <a:pt x="15" y="4"/>
                    <a:pt x="10" y="11"/>
                  </a:cubicBezTo>
                  <a:cubicBezTo>
                    <a:pt x="1" y="23"/>
                    <a:pt x="3" y="39"/>
                    <a:pt x="15" y="47"/>
                  </a:cubicBezTo>
                  <a:cubicBezTo>
                    <a:pt x="342" y="294"/>
                    <a:pt x="707" y="486"/>
                    <a:pt x="1096" y="615"/>
                  </a:cubicBezTo>
                  <a:cubicBezTo>
                    <a:pt x="1098" y="616"/>
                    <a:pt x="1101" y="616"/>
                    <a:pt x="1104" y="616"/>
                  </a:cubicBezTo>
                  <a:cubicBezTo>
                    <a:pt x="1115" y="616"/>
                    <a:pt x="1124" y="609"/>
                    <a:pt x="1128" y="599"/>
                  </a:cubicBezTo>
                  <a:cubicBezTo>
                    <a:pt x="1133" y="585"/>
                    <a:pt x="1125" y="570"/>
                    <a:pt x="1112" y="566"/>
                  </a:cubicBezTo>
                  <a:cubicBezTo>
                    <a:pt x="729" y="437"/>
                    <a:pt x="369" y="249"/>
                    <a:pt x="46" y="5"/>
                  </a:cubicBezTo>
                  <a:cubicBezTo>
                    <a:pt x="42" y="2"/>
                    <a:pt x="36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043;p5">
              <a:extLst>
                <a:ext uri="{FF2B5EF4-FFF2-40B4-BE49-F238E27FC236}">
                  <a16:creationId xmlns:a16="http://schemas.microsoft.com/office/drawing/2014/main" id="{9974F031-AE49-9C7B-95D6-B0F99B8206B4}"/>
                </a:ext>
              </a:extLst>
            </p:cNvPr>
            <p:cNvSpPr/>
            <p:nvPr/>
          </p:nvSpPr>
          <p:spPr>
            <a:xfrm>
              <a:off x="1759325" y="4429350"/>
              <a:ext cx="33525" cy="31250"/>
            </a:xfrm>
            <a:custGeom>
              <a:avLst/>
              <a:gdLst/>
              <a:ahLst/>
              <a:cxnLst/>
              <a:rect l="l" t="t" r="r" b="b"/>
              <a:pathLst>
                <a:path w="1341" h="1250" extrusionOk="0">
                  <a:moveTo>
                    <a:pt x="1311" y="0"/>
                  </a:moveTo>
                  <a:cubicBezTo>
                    <a:pt x="1306" y="0"/>
                    <a:pt x="1301" y="2"/>
                    <a:pt x="1297" y="5"/>
                  </a:cubicBezTo>
                  <a:cubicBezTo>
                    <a:pt x="814" y="344"/>
                    <a:pt x="381" y="749"/>
                    <a:pt x="8" y="1206"/>
                  </a:cubicBezTo>
                  <a:cubicBezTo>
                    <a:pt x="0" y="1217"/>
                    <a:pt x="2" y="1235"/>
                    <a:pt x="12" y="1243"/>
                  </a:cubicBezTo>
                  <a:cubicBezTo>
                    <a:pt x="18" y="1247"/>
                    <a:pt x="23" y="1249"/>
                    <a:pt x="28" y="1249"/>
                  </a:cubicBezTo>
                  <a:cubicBezTo>
                    <a:pt x="37" y="1249"/>
                    <a:pt x="43" y="1245"/>
                    <a:pt x="49" y="1239"/>
                  </a:cubicBezTo>
                  <a:cubicBezTo>
                    <a:pt x="417" y="785"/>
                    <a:pt x="848" y="384"/>
                    <a:pt x="1327" y="47"/>
                  </a:cubicBezTo>
                  <a:cubicBezTo>
                    <a:pt x="1337" y="39"/>
                    <a:pt x="1340" y="22"/>
                    <a:pt x="1332" y="12"/>
                  </a:cubicBezTo>
                  <a:cubicBezTo>
                    <a:pt x="1327" y="4"/>
                    <a:pt x="1319" y="0"/>
                    <a:pt x="131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044;p5">
              <a:extLst>
                <a:ext uri="{FF2B5EF4-FFF2-40B4-BE49-F238E27FC236}">
                  <a16:creationId xmlns:a16="http://schemas.microsoft.com/office/drawing/2014/main" id="{D6C111AC-7779-4406-E130-98EBB755FF28}"/>
                </a:ext>
              </a:extLst>
            </p:cNvPr>
            <p:cNvSpPr/>
            <p:nvPr/>
          </p:nvSpPr>
          <p:spPr>
            <a:xfrm>
              <a:off x="1797975" y="4422750"/>
              <a:ext cx="6300" cy="3475"/>
            </a:xfrm>
            <a:custGeom>
              <a:avLst/>
              <a:gdLst/>
              <a:ahLst/>
              <a:cxnLst/>
              <a:rect l="l" t="t" r="r" b="b"/>
              <a:pathLst>
                <a:path w="252" h="139" extrusionOk="0">
                  <a:moveTo>
                    <a:pt x="224" y="1"/>
                  </a:moveTo>
                  <a:cubicBezTo>
                    <a:pt x="223" y="1"/>
                    <a:pt x="221" y="1"/>
                    <a:pt x="219" y="1"/>
                  </a:cubicBezTo>
                  <a:cubicBezTo>
                    <a:pt x="144" y="13"/>
                    <a:pt x="74" y="46"/>
                    <a:pt x="13" y="93"/>
                  </a:cubicBezTo>
                  <a:cubicBezTo>
                    <a:pt x="3" y="101"/>
                    <a:pt x="0" y="117"/>
                    <a:pt x="9" y="129"/>
                  </a:cubicBezTo>
                  <a:cubicBezTo>
                    <a:pt x="15" y="134"/>
                    <a:pt x="22" y="139"/>
                    <a:pt x="30" y="139"/>
                  </a:cubicBezTo>
                  <a:cubicBezTo>
                    <a:pt x="35" y="139"/>
                    <a:pt x="40" y="137"/>
                    <a:pt x="46" y="133"/>
                  </a:cubicBezTo>
                  <a:cubicBezTo>
                    <a:pt x="98" y="91"/>
                    <a:pt x="161" y="63"/>
                    <a:pt x="229" y="52"/>
                  </a:cubicBezTo>
                  <a:cubicBezTo>
                    <a:pt x="242" y="50"/>
                    <a:pt x="252" y="36"/>
                    <a:pt x="249" y="23"/>
                  </a:cubicBezTo>
                  <a:cubicBezTo>
                    <a:pt x="248" y="10"/>
                    <a:pt x="237" y="1"/>
                    <a:pt x="22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045;p5">
              <a:extLst>
                <a:ext uri="{FF2B5EF4-FFF2-40B4-BE49-F238E27FC236}">
                  <a16:creationId xmlns:a16="http://schemas.microsoft.com/office/drawing/2014/main" id="{AE9B6693-6858-8A45-F014-7FC368BE9EDD}"/>
                </a:ext>
              </a:extLst>
            </p:cNvPr>
            <p:cNvSpPr/>
            <p:nvPr/>
          </p:nvSpPr>
          <p:spPr>
            <a:xfrm>
              <a:off x="1847000" y="4197300"/>
              <a:ext cx="137625" cy="75050"/>
            </a:xfrm>
            <a:custGeom>
              <a:avLst/>
              <a:gdLst/>
              <a:ahLst/>
              <a:cxnLst/>
              <a:rect l="l" t="t" r="r" b="b"/>
              <a:pathLst>
                <a:path w="5505" h="3002" extrusionOk="0">
                  <a:moveTo>
                    <a:pt x="2370" y="0"/>
                  </a:moveTo>
                  <a:cubicBezTo>
                    <a:pt x="2065" y="0"/>
                    <a:pt x="1767" y="44"/>
                    <a:pt x="1488" y="168"/>
                  </a:cubicBezTo>
                  <a:cubicBezTo>
                    <a:pt x="685" y="528"/>
                    <a:pt x="303" y="1433"/>
                    <a:pt x="0" y="2259"/>
                  </a:cubicBezTo>
                  <a:cubicBezTo>
                    <a:pt x="555" y="2513"/>
                    <a:pt x="1182" y="2785"/>
                    <a:pt x="1776" y="2916"/>
                  </a:cubicBezTo>
                  <a:cubicBezTo>
                    <a:pt x="2024" y="2970"/>
                    <a:pt x="2281" y="3001"/>
                    <a:pt x="2535" y="3001"/>
                  </a:cubicBezTo>
                  <a:cubicBezTo>
                    <a:pt x="2892" y="3001"/>
                    <a:pt x="3245" y="2940"/>
                    <a:pt x="3568" y="2793"/>
                  </a:cubicBezTo>
                  <a:cubicBezTo>
                    <a:pt x="4097" y="2554"/>
                    <a:pt x="4509" y="2106"/>
                    <a:pt x="4805" y="1608"/>
                  </a:cubicBezTo>
                  <a:cubicBezTo>
                    <a:pt x="5101" y="1109"/>
                    <a:pt x="5315" y="549"/>
                    <a:pt x="5504" y="0"/>
                  </a:cubicBezTo>
                  <a:lnTo>
                    <a:pt x="5504" y="0"/>
                  </a:lnTo>
                  <a:cubicBezTo>
                    <a:pt x="5193" y="176"/>
                    <a:pt x="4843" y="235"/>
                    <a:pt x="4484" y="235"/>
                  </a:cubicBezTo>
                  <a:cubicBezTo>
                    <a:pt x="4158" y="235"/>
                    <a:pt x="3824" y="186"/>
                    <a:pt x="3504" y="131"/>
                  </a:cubicBezTo>
                  <a:cubicBezTo>
                    <a:pt x="3132" y="67"/>
                    <a:pt x="2746" y="0"/>
                    <a:pt x="2370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4046;p5">
              <a:extLst>
                <a:ext uri="{FF2B5EF4-FFF2-40B4-BE49-F238E27FC236}">
                  <a16:creationId xmlns:a16="http://schemas.microsoft.com/office/drawing/2014/main" id="{3FDDA72C-E6F3-1443-E820-18A37D5AF2E0}"/>
                </a:ext>
              </a:extLst>
            </p:cNvPr>
            <p:cNvSpPr/>
            <p:nvPr/>
          </p:nvSpPr>
          <p:spPr>
            <a:xfrm>
              <a:off x="1845550" y="4195975"/>
              <a:ext cx="140450" cy="77650"/>
            </a:xfrm>
            <a:custGeom>
              <a:avLst/>
              <a:gdLst/>
              <a:ahLst/>
              <a:cxnLst/>
              <a:rect l="l" t="t" r="r" b="b"/>
              <a:pathLst>
                <a:path w="5618" h="3106" extrusionOk="0">
                  <a:moveTo>
                    <a:pt x="2424" y="105"/>
                  </a:moveTo>
                  <a:cubicBezTo>
                    <a:pt x="2790" y="105"/>
                    <a:pt x="3169" y="170"/>
                    <a:pt x="3540" y="234"/>
                  </a:cubicBezTo>
                  <a:lnTo>
                    <a:pt x="3552" y="235"/>
                  </a:lnTo>
                  <a:cubicBezTo>
                    <a:pt x="3882" y="291"/>
                    <a:pt x="4219" y="340"/>
                    <a:pt x="4547" y="340"/>
                  </a:cubicBezTo>
                  <a:cubicBezTo>
                    <a:pt x="4869" y="340"/>
                    <a:pt x="5182" y="293"/>
                    <a:pt x="5471" y="160"/>
                  </a:cubicBezTo>
                  <a:lnTo>
                    <a:pt x="5471" y="160"/>
                  </a:lnTo>
                  <a:cubicBezTo>
                    <a:pt x="5304" y="632"/>
                    <a:pt x="5098" y="1163"/>
                    <a:pt x="4818" y="1634"/>
                  </a:cubicBezTo>
                  <a:cubicBezTo>
                    <a:pt x="4493" y="2184"/>
                    <a:pt x="4073" y="2586"/>
                    <a:pt x="3606" y="2799"/>
                  </a:cubicBezTo>
                  <a:cubicBezTo>
                    <a:pt x="3270" y="2951"/>
                    <a:pt x="2917" y="3003"/>
                    <a:pt x="2592" y="3003"/>
                  </a:cubicBezTo>
                  <a:cubicBezTo>
                    <a:pt x="2314" y="3003"/>
                    <a:pt x="2057" y="2965"/>
                    <a:pt x="1845" y="2919"/>
                  </a:cubicBezTo>
                  <a:cubicBezTo>
                    <a:pt x="1281" y="2794"/>
                    <a:pt x="685" y="2542"/>
                    <a:pt x="124" y="2285"/>
                  </a:cubicBezTo>
                  <a:cubicBezTo>
                    <a:pt x="432" y="1448"/>
                    <a:pt x="802" y="612"/>
                    <a:pt x="1568" y="268"/>
                  </a:cubicBezTo>
                  <a:cubicBezTo>
                    <a:pt x="1838" y="147"/>
                    <a:pt x="2127" y="105"/>
                    <a:pt x="2424" y="105"/>
                  </a:cubicBezTo>
                  <a:close/>
                  <a:moveTo>
                    <a:pt x="2426" y="0"/>
                  </a:moveTo>
                  <a:cubicBezTo>
                    <a:pt x="2116" y="0"/>
                    <a:pt x="1812" y="46"/>
                    <a:pt x="1525" y="174"/>
                  </a:cubicBezTo>
                  <a:cubicBezTo>
                    <a:pt x="710" y="539"/>
                    <a:pt x="315" y="1460"/>
                    <a:pt x="10" y="2295"/>
                  </a:cubicBezTo>
                  <a:cubicBezTo>
                    <a:pt x="1" y="2320"/>
                    <a:pt x="13" y="2348"/>
                    <a:pt x="37" y="2359"/>
                  </a:cubicBezTo>
                  <a:cubicBezTo>
                    <a:pt x="617" y="2625"/>
                    <a:pt x="1234" y="2889"/>
                    <a:pt x="1824" y="3020"/>
                  </a:cubicBezTo>
                  <a:cubicBezTo>
                    <a:pt x="2042" y="3067"/>
                    <a:pt x="2307" y="3106"/>
                    <a:pt x="2593" y="3106"/>
                  </a:cubicBezTo>
                  <a:cubicBezTo>
                    <a:pt x="2931" y="3106"/>
                    <a:pt x="3298" y="3052"/>
                    <a:pt x="3648" y="2893"/>
                  </a:cubicBezTo>
                  <a:cubicBezTo>
                    <a:pt x="4135" y="2673"/>
                    <a:pt x="4571" y="2256"/>
                    <a:pt x="4907" y="1686"/>
                  </a:cubicBezTo>
                  <a:cubicBezTo>
                    <a:pt x="5216" y="1167"/>
                    <a:pt x="5436" y="578"/>
                    <a:pt x="5611" y="71"/>
                  </a:cubicBezTo>
                  <a:cubicBezTo>
                    <a:pt x="5617" y="51"/>
                    <a:pt x="5612" y="28"/>
                    <a:pt x="5594" y="14"/>
                  </a:cubicBezTo>
                  <a:cubicBezTo>
                    <a:pt x="5585" y="6"/>
                    <a:pt x="5574" y="2"/>
                    <a:pt x="5563" y="2"/>
                  </a:cubicBezTo>
                  <a:cubicBezTo>
                    <a:pt x="5554" y="2"/>
                    <a:pt x="5545" y="4"/>
                    <a:pt x="5537" y="9"/>
                  </a:cubicBezTo>
                  <a:cubicBezTo>
                    <a:pt x="5235" y="179"/>
                    <a:pt x="4897" y="237"/>
                    <a:pt x="4547" y="237"/>
                  </a:cubicBezTo>
                  <a:cubicBezTo>
                    <a:pt x="4226" y="237"/>
                    <a:pt x="3894" y="188"/>
                    <a:pt x="3570" y="133"/>
                  </a:cubicBezTo>
                  <a:lnTo>
                    <a:pt x="3558" y="130"/>
                  </a:lnTo>
                  <a:cubicBezTo>
                    <a:pt x="3182" y="66"/>
                    <a:pt x="2799" y="0"/>
                    <a:pt x="242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4047;p5">
              <a:extLst>
                <a:ext uri="{FF2B5EF4-FFF2-40B4-BE49-F238E27FC236}">
                  <a16:creationId xmlns:a16="http://schemas.microsoft.com/office/drawing/2014/main" id="{B28872ED-18AD-DDFE-805D-713C8C085DA4}"/>
                </a:ext>
              </a:extLst>
            </p:cNvPr>
            <p:cNvSpPr/>
            <p:nvPr/>
          </p:nvSpPr>
          <p:spPr>
            <a:xfrm>
              <a:off x="1813525" y="4252475"/>
              <a:ext cx="34975" cy="34275"/>
            </a:xfrm>
            <a:custGeom>
              <a:avLst/>
              <a:gdLst/>
              <a:ahLst/>
              <a:cxnLst/>
              <a:rect l="l" t="t" r="r" b="b"/>
              <a:pathLst>
                <a:path w="1399" h="1371" extrusionOk="0">
                  <a:moveTo>
                    <a:pt x="1340" y="1"/>
                  </a:moveTo>
                  <a:cubicBezTo>
                    <a:pt x="1331" y="1"/>
                    <a:pt x="1321" y="3"/>
                    <a:pt x="1313" y="9"/>
                  </a:cubicBezTo>
                  <a:cubicBezTo>
                    <a:pt x="804" y="318"/>
                    <a:pt x="392" y="725"/>
                    <a:pt x="17" y="1290"/>
                  </a:cubicBezTo>
                  <a:cubicBezTo>
                    <a:pt x="1" y="1314"/>
                    <a:pt x="8" y="1346"/>
                    <a:pt x="30" y="1362"/>
                  </a:cubicBezTo>
                  <a:cubicBezTo>
                    <a:pt x="40" y="1368"/>
                    <a:pt x="49" y="1370"/>
                    <a:pt x="60" y="1370"/>
                  </a:cubicBezTo>
                  <a:cubicBezTo>
                    <a:pt x="76" y="1370"/>
                    <a:pt x="92" y="1362"/>
                    <a:pt x="103" y="1348"/>
                  </a:cubicBezTo>
                  <a:cubicBezTo>
                    <a:pt x="470" y="796"/>
                    <a:pt x="873" y="398"/>
                    <a:pt x="1366" y="96"/>
                  </a:cubicBezTo>
                  <a:cubicBezTo>
                    <a:pt x="1391" y="82"/>
                    <a:pt x="1399" y="51"/>
                    <a:pt x="1384" y="26"/>
                  </a:cubicBezTo>
                  <a:cubicBezTo>
                    <a:pt x="1374" y="10"/>
                    <a:pt x="1357" y="1"/>
                    <a:pt x="134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048;p5">
              <a:extLst>
                <a:ext uri="{FF2B5EF4-FFF2-40B4-BE49-F238E27FC236}">
                  <a16:creationId xmlns:a16="http://schemas.microsoft.com/office/drawing/2014/main" id="{637DBEB9-4ED7-9F44-E190-0176DB557208}"/>
                </a:ext>
              </a:extLst>
            </p:cNvPr>
            <p:cNvSpPr/>
            <p:nvPr/>
          </p:nvSpPr>
          <p:spPr>
            <a:xfrm>
              <a:off x="1846025" y="4196650"/>
              <a:ext cx="139300" cy="58275"/>
            </a:xfrm>
            <a:custGeom>
              <a:avLst/>
              <a:gdLst/>
              <a:ahLst/>
              <a:cxnLst/>
              <a:rect l="l" t="t" r="r" b="b"/>
              <a:pathLst>
                <a:path w="5572" h="2331" extrusionOk="0">
                  <a:moveTo>
                    <a:pt x="5543" y="1"/>
                  </a:moveTo>
                  <a:cubicBezTo>
                    <a:pt x="5536" y="1"/>
                    <a:pt x="5530" y="3"/>
                    <a:pt x="5524" y="7"/>
                  </a:cubicBezTo>
                  <a:cubicBezTo>
                    <a:pt x="4939" y="568"/>
                    <a:pt x="4049" y="1003"/>
                    <a:pt x="2803" y="1334"/>
                  </a:cubicBezTo>
                  <a:cubicBezTo>
                    <a:pt x="2659" y="1372"/>
                    <a:pt x="2514" y="1409"/>
                    <a:pt x="2368" y="1446"/>
                  </a:cubicBezTo>
                  <a:cubicBezTo>
                    <a:pt x="1568" y="1651"/>
                    <a:pt x="740" y="1863"/>
                    <a:pt x="18" y="2282"/>
                  </a:cubicBezTo>
                  <a:cubicBezTo>
                    <a:pt x="5" y="2289"/>
                    <a:pt x="0" y="2305"/>
                    <a:pt x="9" y="2317"/>
                  </a:cubicBezTo>
                  <a:cubicBezTo>
                    <a:pt x="13" y="2325"/>
                    <a:pt x="22" y="2331"/>
                    <a:pt x="30" y="2331"/>
                  </a:cubicBezTo>
                  <a:cubicBezTo>
                    <a:pt x="34" y="2331"/>
                    <a:pt x="39" y="2329"/>
                    <a:pt x="44" y="2327"/>
                  </a:cubicBezTo>
                  <a:cubicBezTo>
                    <a:pt x="761" y="1911"/>
                    <a:pt x="1584" y="1700"/>
                    <a:pt x="2380" y="1497"/>
                  </a:cubicBezTo>
                  <a:cubicBezTo>
                    <a:pt x="2527" y="1459"/>
                    <a:pt x="2671" y="1421"/>
                    <a:pt x="2816" y="1384"/>
                  </a:cubicBezTo>
                  <a:cubicBezTo>
                    <a:pt x="4070" y="1050"/>
                    <a:pt x="4969" y="613"/>
                    <a:pt x="5561" y="45"/>
                  </a:cubicBezTo>
                  <a:cubicBezTo>
                    <a:pt x="5571" y="36"/>
                    <a:pt x="5571" y="20"/>
                    <a:pt x="5562" y="9"/>
                  </a:cubicBezTo>
                  <a:cubicBezTo>
                    <a:pt x="5556" y="3"/>
                    <a:pt x="5549" y="1"/>
                    <a:pt x="554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4049;p5">
              <a:extLst>
                <a:ext uri="{FF2B5EF4-FFF2-40B4-BE49-F238E27FC236}">
                  <a16:creationId xmlns:a16="http://schemas.microsoft.com/office/drawing/2014/main" id="{81BB8443-8E07-477A-EDE5-A07D16B3E59B}"/>
                </a:ext>
              </a:extLst>
            </p:cNvPr>
            <p:cNvSpPr/>
            <p:nvPr/>
          </p:nvSpPr>
          <p:spPr>
            <a:xfrm>
              <a:off x="1881200" y="4198150"/>
              <a:ext cx="38200" cy="41275"/>
            </a:xfrm>
            <a:custGeom>
              <a:avLst/>
              <a:gdLst/>
              <a:ahLst/>
              <a:cxnLst/>
              <a:rect l="l" t="t" r="r" b="b"/>
              <a:pathLst>
                <a:path w="1528" h="1651" extrusionOk="0">
                  <a:moveTo>
                    <a:pt x="1498" y="1"/>
                  </a:moveTo>
                  <a:cubicBezTo>
                    <a:pt x="1493" y="1"/>
                    <a:pt x="1488" y="2"/>
                    <a:pt x="1483" y="5"/>
                  </a:cubicBezTo>
                  <a:cubicBezTo>
                    <a:pt x="891" y="430"/>
                    <a:pt x="381" y="986"/>
                    <a:pt x="9" y="1612"/>
                  </a:cubicBezTo>
                  <a:cubicBezTo>
                    <a:pt x="1" y="1624"/>
                    <a:pt x="5" y="1640"/>
                    <a:pt x="17" y="1647"/>
                  </a:cubicBezTo>
                  <a:cubicBezTo>
                    <a:pt x="21" y="1649"/>
                    <a:pt x="26" y="1651"/>
                    <a:pt x="30" y="1651"/>
                  </a:cubicBezTo>
                  <a:cubicBezTo>
                    <a:pt x="40" y="1651"/>
                    <a:pt x="48" y="1647"/>
                    <a:pt x="53" y="1638"/>
                  </a:cubicBezTo>
                  <a:cubicBezTo>
                    <a:pt x="423" y="1018"/>
                    <a:pt x="928" y="468"/>
                    <a:pt x="1514" y="48"/>
                  </a:cubicBezTo>
                  <a:cubicBezTo>
                    <a:pt x="1526" y="39"/>
                    <a:pt x="1528" y="23"/>
                    <a:pt x="1520" y="12"/>
                  </a:cubicBezTo>
                  <a:cubicBezTo>
                    <a:pt x="1515" y="5"/>
                    <a:pt x="1507" y="1"/>
                    <a:pt x="149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4050;p5">
              <a:extLst>
                <a:ext uri="{FF2B5EF4-FFF2-40B4-BE49-F238E27FC236}">
                  <a16:creationId xmlns:a16="http://schemas.microsoft.com/office/drawing/2014/main" id="{C76C0218-F7D8-5C7B-96A9-B5039EF0E808}"/>
                </a:ext>
              </a:extLst>
            </p:cNvPr>
            <p:cNvSpPr/>
            <p:nvPr/>
          </p:nvSpPr>
          <p:spPr>
            <a:xfrm>
              <a:off x="1934400" y="4203550"/>
              <a:ext cx="20850" cy="21750"/>
            </a:xfrm>
            <a:custGeom>
              <a:avLst/>
              <a:gdLst/>
              <a:ahLst/>
              <a:cxnLst/>
              <a:rect l="l" t="t" r="r" b="b"/>
              <a:pathLst>
                <a:path w="834" h="870" extrusionOk="0">
                  <a:moveTo>
                    <a:pt x="804" y="0"/>
                  </a:moveTo>
                  <a:cubicBezTo>
                    <a:pt x="799" y="0"/>
                    <a:pt x="794" y="2"/>
                    <a:pt x="789" y="6"/>
                  </a:cubicBezTo>
                  <a:cubicBezTo>
                    <a:pt x="488" y="239"/>
                    <a:pt x="226" y="516"/>
                    <a:pt x="9" y="829"/>
                  </a:cubicBezTo>
                  <a:cubicBezTo>
                    <a:pt x="1" y="841"/>
                    <a:pt x="4" y="857"/>
                    <a:pt x="14" y="866"/>
                  </a:cubicBezTo>
                  <a:cubicBezTo>
                    <a:pt x="20" y="868"/>
                    <a:pt x="25" y="870"/>
                    <a:pt x="29" y="870"/>
                  </a:cubicBezTo>
                  <a:cubicBezTo>
                    <a:pt x="39" y="870"/>
                    <a:pt x="47" y="866"/>
                    <a:pt x="51" y="859"/>
                  </a:cubicBezTo>
                  <a:cubicBezTo>
                    <a:pt x="265" y="549"/>
                    <a:pt x="523" y="276"/>
                    <a:pt x="820" y="48"/>
                  </a:cubicBezTo>
                  <a:cubicBezTo>
                    <a:pt x="832" y="38"/>
                    <a:pt x="834" y="22"/>
                    <a:pt x="826" y="11"/>
                  </a:cubicBezTo>
                  <a:cubicBezTo>
                    <a:pt x="820" y="4"/>
                    <a:pt x="812" y="0"/>
                    <a:pt x="80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4051;p5">
              <a:extLst>
                <a:ext uri="{FF2B5EF4-FFF2-40B4-BE49-F238E27FC236}">
                  <a16:creationId xmlns:a16="http://schemas.microsoft.com/office/drawing/2014/main" id="{B47ADE2B-2EF9-27DE-75AD-595E9B5D9FCC}"/>
                </a:ext>
              </a:extLst>
            </p:cNvPr>
            <p:cNvSpPr/>
            <p:nvPr/>
          </p:nvSpPr>
          <p:spPr>
            <a:xfrm>
              <a:off x="1908325" y="4232925"/>
              <a:ext cx="47175" cy="21575"/>
            </a:xfrm>
            <a:custGeom>
              <a:avLst/>
              <a:gdLst/>
              <a:ahLst/>
              <a:cxnLst/>
              <a:rect l="l" t="t" r="r" b="b"/>
              <a:pathLst>
                <a:path w="1887" h="863" extrusionOk="0">
                  <a:moveTo>
                    <a:pt x="29" y="1"/>
                  </a:moveTo>
                  <a:cubicBezTo>
                    <a:pt x="21" y="1"/>
                    <a:pt x="13" y="5"/>
                    <a:pt x="8" y="12"/>
                  </a:cubicBezTo>
                  <a:cubicBezTo>
                    <a:pt x="0" y="24"/>
                    <a:pt x="3" y="40"/>
                    <a:pt x="15" y="48"/>
                  </a:cubicBezTo>
                  <a:cubicBezTo>
                    <a:pt x="596" y="428"/>
                    <a:pt x="1179" y="686"/>
                    <a:pt x="1851" y="861"/>
                  </a:cubicBezTo>
                  <a:cubicBezTo>
                    <a:pt x="1853" y="862"/>
                    <a:pt x="1855" y="862"/>
                    <a:pt x="1857" y="862"/>
                  </a:cubicBezTo>
                  <a:cubicBezTo>
                    <a:pt x="1869" y="862"/>
                    <a:pt x="1879" y="854"/>
                    <a:pt x="1882" y="842"/>
                  </a:cubicBezTo>
                  <a:cubicBezTo>
                    <a:pt x="1886" y="829"/>
                    <a:pt x="1877" y="815"/>
                    <a:pt x="1863" y="811"/>
                  </a:cubicBezTo>
                  <a:cubicBezTo>
                    <a:pt x="1197" y="638"/>
                    <a:pt x="619" y="382"/>
                    <a:pt x="43" y="5"/>
                  </a:cubicBezTo>
                  <a:cubicBezTo>
                    <a:pt x="39" y="2"/>
                    <a:pt x="34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4052;p5">
              <a:extLst>
                <a:ext uri="{FF2B5EF4-FFF2-40B4-BE49-F238E27FC236}">
                  <a16:creationId xmlns:a16="http://schemas.microsoft.com/office/drawing/2014/main" id="{65529C2C-D726-110B-C854-50DD86D51832}"/>
                </a:ext>
              </a:extLst>
            </p:cNvPr>
            <p:cNvSpPr/>
            <p:nvPr/>
          </p:nvSpPr>
          <p:spPr>
            <a:xfrm>
              <a:off x="1864275" y="4245425"/>
              <a:ext cx="54175" cy="26300"/>
            </a:xfrm>
            <a:custGeom>
              <a:avLst/>
              <a:gdLst/>
              <a:ahLst/>
              <a:cxnLst/>
              <a:rect l="l" t="t" r="r" b="b"/>
              <a:pathLst>
                <a:path w="2167" h="1052" extrusionOk="0">
                  <a:moveTo>
                    <a:pt x="31" y="1"/>
                  </a:moveTo>
                  <a:cubicBezTo>
                    <a:pt x="23" y="1"/>
                    <a:pt x="14" y="5"/>
                    <a:pt x="9" y="13"/>
                  </a:cubicBezTo>
                  <a:cubicBezTo>
                    <a:pt x="1" y="25"/>
                    <a:pt x="5" y="41"/>
                    <a:pt x="17" y="49"/>
                  </a:cubicBezTo>
                  <a:cubicBezTo>
                    <a:pt x="671" y="479"/>
                    <a:pt x="1381" y="817"/>
                    <a:pt x="2129" y="1050"/>
                  </a:cubicBezTo>
                  <a:cubicBezTo>
                    <a:pt x="2132" y="1051"/>
                    <a:pt x="2135" y="1051"/>
                    <a:pt x="2137" y="1051"/>
                  </a:cubicBezTo>
                  <a:cubicBezTo>
                    <a:pt x="2148" y="1051"/>
                    <a:pt x="2159" y="1044"/>
                    <a:pt x="2163" y="1034"/>
                  </a:cubicBezTo>
                  <a:cubicBezTo>
                    <a:pt x="2167" y="1020"/>
                    <a:pt x="2159" y="1005"/>
                    <a:pt x="2145" y="1001"/>
                  </a:cubicBezTo>
                  <a:cubicBezTo>
                    <a:pt x="1401" y="769"/>
                    <a:pt x="695" y="434"/>
                    <a:pt x="45" y="4"/>
                  </a:cubicBezTo>
                  <a:cubicBezTo>
                    <a:pt x="41" y="2"/>
                    <a:pt x="36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4053;p5">
              <a:extLst>
                <a:ext uri="{FF2B5EF4-FFF2-40B4-BE49-F238E27FC236}">
                  <a16:creationId xmlns:a16="http://schemas.microsoft.com/office/drawing/2014/main" id="{97617CC9-D174-2FE2-2A78-D6AC7FD6944E}"/>
                </a:ext>
              </a:extLst>
            </p:cNvPr>
            <p:cNvSpPr/>
            <p:nvPr/>
          </p:nvSpPr>
          <p:spPr>
            <a:xfrm>
              <a:off x="1933675" y="4201900"/>
              <a:ext cx="7725" cy="8000"/>
            </a:xfrm>
            <a:custGeom>
              <a:avLst/>
              <a:gdLst/>
              <a:ahLst/>
              <a:cxnLst/>
              <a:rect l="l" t="t" r="r" b="b"/>
              <a:pathLst>
                <a:path w="309" h="320" extrusionOk="0">
                  <a:moveTo>
                    <a:pt x="280" y="1"/>
                  </a:moveTo>
                  <a:cubicBezTo>
                    <a:pt x="274" y="1"/>
                    <a:pt x="268" y="2"/>
                    <a:pt x="263" y="6"/>
                  </a:cubicBezTo>
                  <a:cubicBezTo>
                    <a:pt x="167" y="85"/>
                    <a:pt x="82" y="177"/>
                    <a:pt x="8" y="278"/>
                  </a:cubicBezTo>
                  <a:cubicBezTo>
                    <a:pt x="0" y="290"/>
                    <a:pt x="3" y="306"/>
                    <a:pt x="14" y="314"/>
                  </a:cubicBezTo>
                  <a:cubicBezTo>
                    <a:pt x="19" y="317"/>
                    <a:pt x="25" y="319"/>
                    <a:pt x="30" y="319"/>
                  </a:cubicBezTo>
                  <a:cubicBezTo>
                    <a:pt x="38" y="319"/>
                    <a:pt x="46" y="315"/>
                    <a:pt x="50" y="309"/>
                  </a:cubicBezTo>
                  <a:cubicBezTo>
                    <a:pt x="121" y="210"/>
                    <a:pt x="204" y="123"/>
                    <a:pt x="296" y="46"/>
                  </a:cubicBezTo>
                  <a:cubicBezTo>
                    <a:pt x="307" y="37"/>
                    <a:pt x="308" y="21"/>
                    <a:pt x="300" y="10"/>
                  </a:cubicBezTo>
                  <a:cubicBezTo>
                    <a:pt x="295" y="4"/>
                    <a:pt x="287" y="1"/>
                    <a:pt x="28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4054;p5">
              <a:extLst>
                <a:ext uri="{FF2B5EF4-FFF2-40B4-BE49-F238E27FC236}">
                  <a16:creationId xmlns:a16="http://schemas.microsoft.com/office/drawing/2014/main" id="{7C636FC7-6D1C-BBAF-048C-2E0773AB4D52}"/>
                </a:ext>
              </a:extLst>
            </p:cNvPr>
            <p:cNvSpPr/>
            <p:nvPr/>
          </p:nvSpPr>
          <p:spPr>
            <a:xfrm>
              <a:off x="1927225" y="4214375"/>
              <a:ext cx="3875" cy="4575"/>
            </a:xfrm>
            <a:custGeom>
              <a:avLst/>
              <a:gdLst/>
              <a:ahLst/>
              <a:cxnLst/>
              <a:rect l="l" t="t" r="r" b="b"/>
              <a:pathLst>
                <a:path w="155" h="183" extrusionOk="0">
                  <a:moveTo>
                    <a:pt x="126" y="0"/>
                  </a:moveTo>
                  <a:cubicBezTo>
                    <a:pt x="118" y="0"/>
                    <a:pt x="110" y="4"/>
                    <a:pt x="105" y="10"/>
                  </a:cubicBezTo>
                  <a:lnTo>
                    <a:pt x="10" y="142"/>
                  </a:lnTo>
                  <a:cubicBezTo>
                    <a:pt x="0" y="153"/>
                    <a:pt x="3" y="169"/>
                    <a:pt x="15" y="178"/>
                  </a:cubicBezTo>
                  <a:cubicBezTo>
                    <a:pt x="19" y="181"/>
                    <a:pt x="24" y="182"/>
                    <a:pt x="30" y="182"/>
                  </a:cubicBezTo>
                  <a:cubicBezTo>
                    <a:pt x="38" y="182"/>
                    <a:pt x="46" y="180"/>
                    <a:pt x="51" y="173"/>
                  </a:cubicBezTo>
                  <a:lnTo>
                    <a:pt x="147" y="41"/>
                  </a:lnTo>
                  <a:cubicBezTo>
                    <a:pt x="155" y="29"/>
                    <a:pt x="153" y="13"/>
                    <a:pt x="141" y="5"/>
                  </a:cubicBezTo>
                  <a:cubicBezTo>
                    <a:pt x="137" y="2"/>
                    <a:pt x="132" y="0"/>
                    <a:pt x="12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4055;p5">
              <a:extLst>
                <a:ext uri="{FF2B5EF4-FFF2-40B4-BE49-F238E27FC236}">
                  <a16:creationId xmlns:a16="http://schemas.microsoft.com/office/drawing/2014/main" id="{7F11373C-F731-6B64-AB34-0E15D64CE1B5}"/>
                </a:ext>
              </a:extLst>
            </p:cNvPr>
            <p:cNvSpPr/>
            <p:nvPr/>
          </p:nvSpPr>
          <p:spPr>
            <a:xfrm>
              <a:off x="1880500" y="4239325"/>
              <a:ext cx="27225" cy="16175"/>
            </a:xfrm>
            <a:custGeom>
              <a:avLst/>
              <a:gdLst/>
              <a:ahLst/>
              <a:cxnLst/>
              <a:rect l="l" t="t" r="r" b="b"/>
              <a:pathLst>
                <a:path w="1089" h="647" extrusionOk="0">
                  <a:moveTo>
                    <a:pt x="29" y="1"/>
                  </a:moveTo>
                  <a:cubicBezTo>
                    <a:pt x="21" y="1"/>
                    <a:pt x="13" y="4"/>
                    <a:pt x="9" y="10"/>
                  </a:cubicBezTo>
                  <a:cubicBezTo>
                    <a:pt x="0" y="22"/>
                    <a:pt x="2" y="39"/>
                    <a:pt x="14" y="47"/>
                  </a:cubicBezTo>
                  <a:cubicBezTo>
                    <a:pt x="333" y="287"/>
                    <a:pt x="681" y="489"/>
                    <a:pt x="1050" y="645"/>
                  </a:cubicBezTo>
                  <a:cubicBezTo>
                    <a:pt x="1052" y="647"/>
                    <a:pt x="1057" y="647"/>
                    <a:pt x="1059" y="647"/>
                  </a:cubicBezTo>
                  <a:cubicBezTo>
                    <a:pt x="1070" y="647"/>
                    <a:pt x="1079" y="641"/>
                    <a:pt x="1083" y="631"/>
                  </a:cubicBezTo>
                  <a:cubicBezTo>
                    <a:pt x="1089" y="618"/>
                    <a:pt x="1083" y="602"/>
                    <a:pt x="1070" y="597"/>
                  </a:cubicBezTo>
                  <a:cubicBezTo>
                    <a:pt x="705" y="444"/>
                    <a:pt x="360" y="244"/>
                    <a:pt x="45" y="6"/>
                  </a:cubicBezTo>
                  <a:cubicBezTo>
                    <a:pt x="40" y="2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4056;p5">
              <a:extLst>
                <a:ext uri="{FF2B5EF4-FFF2-40B4-BE49-F238E27FC236}">
                  <a16:creationId xmlns:a16="http://schemas.microsoft.com/office/drawing/2014/main" id="{BF2A4DB1-5A05-B006-23D0-ED89704CE64C}"/>
                </a:ext>
              </a:extLst>
            </p:cNvPr>
            <p:cNvSpPr/>
            <p:nvPr/>
          </p:nvSpPr>
          <p:spPr>
            <a:xfrm>
              <a:off x="1910600" y="4256750"/>
              <a:ext cx="4975" cy="2825"/>
            </a:xfrm>
            <a:custGeom>
              <a:avLst/>
              <a:gdLst/>
              <a:ahLst/>
              <a:cxnLst/>
              <a:rect l="l" t="t" r="r" b="b"/>
              <a:pathLst>
                <a:path w="199" h="113" extrusionOk="0">
                  <a:moveTo>
                    <a:pt x="30" y="1"/>
                  </a:moveTo>
                  <a:cubicBezTo>
                    <a:pt x="20" y="1"/>
                    <a:pt x="10" y="7"/>
                    <a:pt x="6" y="17"/>
                  </a:cubicBezTo>
                  <a:cubicBezTo>
                    <a:pt x="0" y="29"/>
                    <a:pt x="7" y="45"/>
                    <a:pt x="19" y="51"/>
                  </a:cubicBezTo>
                  <a:lnTo>
                    <a:pt x="158" y="110"/>
                  </a:lnTo>
                  <a:cubicBezTo>
                    <a:pt x="162" y="111"/>
                    <a:pt x="165" y="112"/>
                    <a:pt x="169" y="112"/>
                  </a:cubicBezTo>
                  <a:cubicBezTo>
                    <a:pt x="178" y="112"/>
                    <a:pt x="187" y="106"/>
                    <a:pt x="192" y="96"/>
                  </a:cubicBezTo>
                  <a:cubicBezTo>
                    <a:pt x="198" y="83"/>
                    <a:pt x="192" y="68"/>
                    <a:pt x="178" y="63"/>
                  </a:cubicBezTo>
                  <a:lnTo>
                    <a:pt x="41" y="3"/>
                  </a:lnTo>
                  <a:cubicBezTo>
                    <a:pt x="37" y="2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4057;p5">
              <a:extLst>
                <a:ext uri="{FF2B5EF4-FFF2-40B4-BE49-F238E27FC236}">
                  <a16:creationId xmlns:a16="http://schemas.microsoft.com/office/drawing/2014/main" id="{3B01EC34-DE98-1397-6A00-2466DD6DBE99}"/>
                </a:ext>
              </a:extLst>
            </p:cNvPr>
            <p:cNvSpPr/>
            <p:nvPr/>
          </p:nvSpPr>
          <p:spPr>
            <a:xfrm>
              <a:off x="1929875" y="4234800"/>
              <a:ext cx="9600" cy="5275"/>
            </a:xfrm>
            <a:custGeom>
              <a:avLst/>
              <a:gdLst/>
              <a:ahLst/>
              <a:cxnLst/>
              <a:rect l="l" t="t" r="r" b="b"/>
              <a:pathLst>
                <a:path w="384" h="211" extrusionOk="0">
                  <a:moveTo>
                    <a:pt x="29" y="0"/>
                  </a:moveTo>
                  <a:cubicBezTo>
                    <a:pt x="20" y="0"/>
                    <a:pt x="11" y="6"/>
                    <a:pt x="7" y="15"/>
                  </a:cubicBezTo>
                  <a:cubicBezTo>
                    <a:pt x="0" y="27"/>
                    <a:pt x="6" y="43"/>
                    <a:pt x="18" y="49"/>
                  </a:cubicBezTo>
                  <a:lnTo>
                    <a:pt x="342" y="207"/>
                  </a:lnTo>
                  <a:cubicBezTo>
                    <a:pt x="346" y="209"/>
                    <a:pt x="350" y="210"/>
                    <a:pt x="354" y="210"/>
                  </a:cubicBezTo>
                  <a:cubicBezTo>
                    <a:pt x="364" y="210"/>
                    <a:pt x="373" y="205"/>
                    <a:pt x="377" y="195"/>
                  </a:cubicBezTo>
                  <a:cubicBezTo>
                    <a:pt x="384" y="182"/>
                    <a:pt x="378" y="167"/>
                    <a:pt x="365" y="160"/>
                  </a:cubicBezTo>
                  <a:lnTo>
                    <a:pt x="41" y="3"/>
                  </a:lnTo>
                  <a:cubicBezTo>
                    <a:pt x="37" y="1"/>
                    <a:pt x="33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4058;p5">
              <a:extLst>
                <a:ext uri="{FF2B5EF4-FFF2-40B4-BE49-F238E27FC236}">
                  <a16:creationId xmlns:a16="http://schemas.microsoft.com/office/drawing/2014/main" id="{27741A42-7E51-6C66-CE95-40FD5C0AC12F}"/>
                </a:ext>
              </a:extLst>
            </p:cNvPr>
            <p:cNvSpPr/>
            <p:nvPr/>
          </p:nvSpPr>
          <p:spPr>
            <a:xfrm>
              <a:off x="1944950" y="4242150"/>
              <a:ext cx="16825" cy="5850"/>
            </a:xfrm>
            <a:custGeom>
              <a:avLst/>
              <a:gdLst/>
              <a:ahLst/>
              <a:cxnLst/>
              <a:rect l="l" t="t" r="r" b="b"/>
              <a:pathLst>
                <a:path w="673" h="234" extrusionOk="0">
                  <a:moveTo>
                    <a:pt x="30" y="1"/>
                  </a:moveTo>
                  <a:cubicBezTo>
                    <a:pt x="20" y="1"/>
                    <a:pt x="10" y="7"/>
                    <a:pt x="5" y="17"/>
                  </a:cubicBezTo>
                  <a:cubicBezTo>
                    <a:pt x="0" y="30"/>
                    <a:pt x="7" y="45"/>
                    <a:pt x="20" y="51"/>
                  </a:cubicBezTo>
                  <a:cubicBezTo>
                    <a:pt x="219" y="131"/>
                    <a:pt x="428" y="192"/>
                    <a:pt x="639" y="232"/>
                  </a:cubicBezTo>
                  <a:cubicBezTo>
                    <a:pt x="640" y="234"/>
                    <a:pt x="642" y="234"/>
                    <a:pt x="644" y="234"/>
                  </a:cubicBezTo>
                  <a:cubicBezTo>
                    <a:pt x="657" y="234"/>
                    <a:pt x="667" y="224"/>
                    <a:pt x="669" y="212"/>
                  </a:cubicBezTo>
                  <a:cubicBezTo>
                    <a:pt x="673" y="199"/>
                    <a:pt x="663" y="185"/>
                    <a:pt x="649" y="183"/>
                  </a:cubicBezTo>
                  <a:cubicBezTo>
                    <a:pt x="440" y="142"/>
                    <a:pt x="236" y="82"/>
                    <a:pt x="39" y="2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4059;p5">
              <a:extLst>
                <a:ext uri="{FF2B5EF4-FFF2-40B4-BE49-F238E27FC236}">
                  <a16:creationId xmlns:a16="http://schemas.microsoft.com/office/drawing/2014/main" id="{D3F73831-9EF5-9BFC-F036-A1762C3CE73C}"/>
                </a:ext>
              </a:extLst>
            </p:cNvPr>
            <p:cNvSpPr/>
            <p:nvPr/>
          </p:nvSpPr>
          <p:spPr>
            <a:xfrm>
              <a:off x="1940125" y="4232125"/>
              <a:ext cx="26800" cy="8100"/>
            </a:xfrm>
            <a:custGeom>
              <a:avLst/>
              <a:gdLst/>
              <a:ahLst/>
              <a:cxnLst/>
              <a:rect l="l" t="t" r="r" b="b"/>
              <a:pathLst>
                <a:path w="1072" h="324" extrusionOk="0">
                  <a:moveTo>
                    <a:pt x="29" y="1"/>
                  </a:moveTo>
                  <a:cubicBezTo>
                    <a:pt x="20" y="1"/>
                    <a:pt x="11" y="6"/>
                    <a:pt x="7" y="16"/>
                  </a:cubicBezTo>
                  <a:cubicBezTo>
                    <a:pt x="1" y="29"/>
                    <a:pt x="6" y="44"/>
                    <a:pt x="20" y="51"/>
                  </a:cubicBezTo>
                  <a:cubicBezTo>
                    <a:pt x="344" y="196"/>
                    <a:pt x="688" y="289"/>
                    <a:pt x="1042" y="324"/>
                  </a:cubicBezTo>
                  <a:lnTo>
                    <a:pt x="1045" y="324"/>
                  </a:lnTo>
                  <a:cubicBezTo>
                    <a:pt x="1057" y="324"/>
                    <a:pt x="1069" y="314"/>
                    <a:pt x="1070" y="301"/>
                  </a:cubicBezTo>
                  <a:cubicBezTo>
                    <a:pt x="1072" y="286"/>
                    <a:pt x="1061" y="273"/>
                    <a:pt x="1047" y="271"/>
                  </a:cubicBezTo>
                  <a:cubicBezTo>
                    <a:pt x="699" y="238"/>
                    <a:pt x="360" y="146"/>
                    <a:pt x="41" y="4"/>
                  </a:cubicBezTo>
                  <a:cubicBezTo>
                    <a:pt x="37" y="2"/>
                    <a:pt x="33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4060;p5">
              <a:extLst>
                <a:ext uri="{FF2B5EF4-FFF2-40B4-BE49-F238E27FC236}">
                  <a16:creationId xmlns:a16="http://schemas.microsoft.com/office/drawing/2014/main" id="{AFFE8B31-08B7-3C5B-E7BB-FF62CAFECDE2}"/>
                </a:ext>
              </a:extLst>
            </p:cNvPr>
            <p:cNvSpPr/>
            <p:nvPr/>
          </p:nvSpPr>
          <p:spPr>
            <a:xfrm>
              <a:off x="1867725" y="4212350"/>
              <a:ext cx="22850" cy="32725"/>
            </a:xfrm>
            <a:custGeom>
              <a:avLst/>
              <a:gdLst/>
              <a:ahLst/>
              <a:cxnLst/>
              <a:rect l="l" t="t" r="r" b="b"/>
              <a:pathLst>
                <a:path w="914" h="1309" extrusionOk="0">
                  <a:moveTo>
                    <a:pt x="884" y="1"/>
                  </a:moveTo>
                  <a:cubicBezTo>
                    <a:pt x="877" y="1"/>
                    <a:pt x="870" y="3"/>
                    <a:pt x="865" y="9"/>
                  </a:cubicBezTo>
                  <a:cubicBezTo>
                    <a:pt x="524" y="388"/>
                    <a:pt x="234" y="814"/>
                    <a:pt x="7" y="1271"/>
                  </a:cubicBezTo>
                  <a:cubicBezTo>
                    <a:pt x="0" y="1284"/>
                    <a:pt x="6" y="1299"/>
                    <a:pt x="19" y="1306"/>
                  </a:cubicBezTo>
                  <a:cubicBezTo>
                    <a:pt x="23" y="1307"/>
                    <a:pt x="27" y="1309"/>
                    <a:pt x="31" y="1309"/>
                  </a:cubicBezTo>
                  <a:cubicBezTo>
                    <a:pt x="41" y="1309"/>
                    <a:pt x="49" y="1303"/>
                    <a:pt x="54" y="1294"/>
                  </a:cubicBezTo>
                  <a:cubicBezTo>
                    <a:pt x="279" y="840"/>
                    <a:pt x="564" y="419"/>
                    <a:pt x="904" y="44"/>
                  </a:cubicBezTo>
                  <a:cubicBezTo>
                    <a:pt x="914" y="33"/>
                    <a:pt x="912" y="17"/>
                    <a:pt x="902" y="8"/>
                  </a:cubicBezTo>
                  <a:cubicBezTo>
                    <a:pt x="897" y="3"/>
                    <a:pt x="891" y="1"/>
                    <a:pt x="88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4061;p5">
              <a:extLst>
                <a:ext uri="{FF2B5EF4-FFF2-40B4-BE49-F238E27FC236}">
                  <a16:creationId xmlns:a16="http://schemas.microsoft.com/office/drawing/2014/main" id="{680DC825-98E4-CEC4-1011-77BF4CA267BB}"/>
                </a:ext>
              </a:extLst>
            </p:cNvPr>
            <p:cNvSpPr/>
            <p:nvPr/>
          </p:nvSpPr>
          <p:spPr>
            <a:xfrm>
              <a:off x="1893850" y="4204600"/>
              <a:ext cx="5175" cy="4075"/>
            </a:xfrm>
            <a:custGeom>
              <a:avLst/>
              <a:gdLst/>
              <a:ahLst/>
              <a:cxnLst/>
              <a:rect l="l" t="t" r="r" b="b"/>
              <a:pathLst>
                <a:path w="207" h="163" extrusionOk="0">
                  <a:moveTo>
                    <a:pt x="177" y="1"/>
                  </a:moveTo>
                  <a:cubicBezTo>
                    <a:pt x="174" y="1"/>
                    <a:pt x="170" y="1"/>
                    <a:pt x="167" y="3"/>
                  </a:cubicBezTo>
                  <a:cubicBezTo>
                    <a:pt x="105" y="28"/>
                    <a:pt x="52" y="69"/>
                    <a:pt x="9" y="120"/>
                  </a:cubicBezTo>
                  <a:cubicBezTo>
                    <a:pt x="1" y="131"/>
                    <a:pt x="2" y="147"/>
                    <a:pt x="13" y="156"/>
                  </a:cubicBezTo>
                  <a:cubicBezTo>
                    <a:pt x="18" y="160"/>
                    <a:pt x="23" y="163"/>
                    <a:pt x="29" y="163"/>
                  </a:cubicBezTo>
                  <a:cubicBezTo>
                    <a:pt x="37" y="163"/>
                    <a:pt x="45" y="159"/>
                    <a:pt x="49" y="154"/>
                  </a:cubicBezTo>
                  <a:cubicBezTo>
                    <a:pt x="85" y="108"/>
                    <a:pt x="134" y="73"/>
                    <a:pt x="186" y="51"/>
                  </a:cubicBezTo>
                  <a:cubicBezTo>
                    <a:pt x="200" y="46"/>
                    <a:pt x="206" y="30"/>
                    <a:pt x="201" y="16"/>
                  </a:cubicBezTo>
                  <a:cubicBezTo>
                    <a:pt x="197" y="6"/>
                    <a:pt x="187" y="1"/>
                    <a:pt x="17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4062;p5">
              <a:extLst>
                <a:ext uri="{FF2B5EF4-FFF2-40B4-BE49-F238E27FC236}">
                  <a16:creationId xmlns:a16="http://schemas.microsoft.com/office/drawing/2014/main" id="{C93CC07C-5ABD-0235-3E57-44ABFD0E9736}"/>
                </a:ext>
              </a:extLst>
            </p:cNvPr>
            <p:cNvSpPr/>
            <p:nvPr/>
          </p:nvSpPr>
          <p:spPr>
            <a:xfrm>
              <a:off x="1896900" y="4050150"/>
              <a:ext cx="123775" cy="89875"/>
            </a:xfrm>
            <a:custGeom>
              <a:avLst/>
              <a:gdLst/>
              <a:ahLst/>
              <a:cxnLst/>
              <a:rect l="l" t="t" r="r" b="b"/>
              <a:pathLst>
                <a:path w="4951" h="3595" extrusionOk="0">
                  <a:moveTo>
                    <a:pt x="4950" y="0"/>
                  </a:moveTo>
                  <a:lnTo>
                    <a:pt x="4950" y="0"/>
                  </a:lnTo>
                  <a:cubicBezTo>
                    <a:pt x="4434" y="446"/>
                    <a:pt x="3697" y="502"/>
                    <a:pt x="3014" y="522"/>
                  </a:cubicBezTo>
                  <a:cubicBezTo>
                    <a:pt x="2332" y="543"/>
                    <a:pt x="1603" y="561"/>
                    <a:pt x="1048" y="957"/>
                  </a:cubicBezTo>
                  <a:cubicBezTo>
                    <a:pt x="331" y="1468"/>
                    <a:pt x="134" y="2431"/>
                    <a:pt x="1" y="3301"/>
                  </a:cubicBezTo>
                  <a:cubicBezTo>
                    <a:pt x="594" y="3440"/>
                    <a:pt x="1263" y="3583"/>
                    <a:pt x="1871" y="3594"/>
                  </a:cubicBezTo>
                  <a:cubicBezTo>
                    <a:pt x="1894" y="3594"/>
                    <a:pt x="1917" y="3594"/>
                    <a:pt x="1941" y="3594"/>
                  </a:cubicBezTo>
                  <a:cubicBezTo>
                    <a:pt x="2528" y="3594"/>
                    <a:pt x="3129" y="3462"/>
                    <a:pt x="3605" y="3119"/>
                  </a:cubicBezTo>
                  <a:cubicBezTo>
                    <a:pt x="4076" y="2781"/>
                    <a:pt x="4391" y="2261"/>
                    <a:pt x="4582" y="1713"/>
                  </a:cubicBezTo>
                  <a:cubicBezTo>
                    <a:pt x="4774" y="1166"/>
                    <a:pt x="4874" y="575"/>
                    <a:pt x="4950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4063;p5">
              <a:extLst>
                <a:ext uri="{FF2B5EF4-FFF2-40B4-BE49-F238E27FC236}">
                  <a16:creationId xmlns:a16="http://schemas.microsoft.com/office/drawing/2014/main" id="{B1F8A157-C4A4-DB1B-DFAC-D3242CD53D59}"/>
                </a:ext>
              </a:extLst>
            </p:cNvPr>
            <p:cNvSpPr/>
            <p:nvPr/>
          </p:nvSpPr>
          <p:spPr>
            <a:xfrm>
              <a:off x="1895525" y="4048875"/>
              <a:ext cx="126500" cy="92450"/>
            </a:xfrm>
            <a:custGeom>
              <a:avLst/>
              <a:gdLst/>
              <a:ahLst/>
              <a:cxnLst/>
              <a:rect l="l" t="t" r="r" b="b"/>
              <a:pathLst>
                <a:path w="5060" h="3698" extrusionOk="0">
                  <a:moveTo>
                    <a:pt x="4937" y="173"/>
                  </a:moveTo>
                  <a:lnTo>
                    <a:pt x="4937" y="173"/>
                  </a:lnTo>
                  <a:cubicBezTo>
                    <a:pt x="4867" y="669"/>
                    <a:pt x="4770" y="1230"/>
                    <a:pt x="4588" y="1748"/>
                  </a:cubicBezTo>
                  <a:cubicBezTo>
                    <a:pt x="4377" y="2352"/>
                    <a:pt x="4045" y="2830"/>
                    <a:pt x="3629" y="3128"/>
                  </a:cubicBezTo>
                  <a:cubicBezTo>
                    <a:pt x="3097" y="3512"/>
                    <a:pt x="2453" y="3594"/>
                    <a:pt x="1985" y="3594"/>
                  </a:cubicBezTo>
                  <a:cubicBezTo>
                    <a:pt x="1965" y="3594"/>
                    <a:pt x="1946" y="3594"/>
                    <a:pt x="1927" y="3594"/>
                  </a:cubicBezTo>
                  <a:cubicBezTo>
                    <a:pt x="1349" y="3583"/>
                    <a:pt x="717" y="3454"/>
                    <a:pt x="114" y="3313"/>
                  </a:cubicBezTo>
                  <a:cubicBezTo>
                    <a:pt x="252" y="2431"/>
                    <a:pt x="450" y="1538"/>
                    <a:pt x="1132" y="1051"/>
                  </a:cubicBezTo>
                  <a:cubicBezTo>
                    <a:pt x="1672" y="666"/>
                    <a:pt x="2377" y="646"/>
                    <a:pt x="3059" y="626"/>
                  </a:cubicBezTo>
                  <a:lnTo>
                    <a:pt x="3071" y="626"/>
                  </a:lnTo>
                  <a:cubicBezTo>
                    <a:pt x="3733" y="607"/>
                    <a:pt x="4417" y="555"/>
                    <a:pt x="4937" y="173"/>
                  </a:cubicBezTo>
                  <a:close/>
                  <a:moveTo>
                    <a:pt x="5006" y="0"/>
                  </a:moveTo>
                  <a:cubicBezTo>
                    <a:pt x="4994" y="0"/>
                    <a:pt x="4981" y="4"/>
                    <a:pt x="4972" y="12"/>
                  </a:cubicBezTo>
                  <a:cubicBezTo>
                    <a:pt x="4469" y="446"/>
                    <a:pt x="3756" y="502"/>
                    <a:pt x="3068" y="522"/>
                  </a:cubicBezTo>
                  <a:lnTo>
                    <a:pt x="3055" y="522"/>
                  </a:lnTo>
                  <a:cubicBezTo>
                    <a:pt x="2358" y="543"/>
                    <a:pt x="1637" y="563"/>
                    <a:pt x="1072" y="966"/>
                  </a:cubicBezTo>
                  <a:cubicBezTo>
                    <a:pt x="344" y="1486"/>
                    <a:pt x="139" y="2465"/>
                    <a:pt x="5" y="3343"/>
                  </a:cubicBezTo>
                  <a:cubicBezTo>
                    <a:pt x="1" y="3370"/>
                    <a:pt x="18" y="3396"/>
                    <a:pt x="44" y="3403"/>
                  </a:cubicBezTo>
                  <a:cubicBezTo>
                    <a:pt x="665" y="3549"/>
                    <a:pt x="1323" y="3687"/>
                    <a:pt x="1926" y="3696"/>
                  </a:cubicBezTo>
                  <a:cubicBezTo>
                    <a:pt x="1949" y="3697"/>
                    <a:pt x="1972" y="3697"/>
                    <a:pt x="1996" y="3697"/>
                  </a:cubicBezTo>
                  <a:cubicBezTo>
                    <a:pt x="2478" y="3697"/>
                    <a:pt x="3139" y="3608"/>
                    <a:pt x="3690" y="3213"/>
                  </a:cubicBezTo>
                  <a:cubicBezTo>
                    <a:pt x="4123" y="2901"/>
                    <a:pt x="4467" y="2406"/>
                    <a:pt x="4687" y="1782"/>
                  </a:cubicBezTo>
                  <a:cubicBezTo>
                    <a:pt x="4886" y="1211"/>
                    <a:pt x="4985" y="591"/>
                    <a:pt x="5057" y="58"/>
                  </a:cubicBezTo>
                  <a:cubicBezTo>
                    <a:pt x="5059" y="37"/>
                    <a:pt x="5048" y="16"/>
                    <a:pt x="5030" y="6"/>
                  </a:cubicBezTo>
                  <a:cubicBezTo>
                    <a:pt x="5022" y="2"/>
                    <a:pt x="5014" y="0"/>
                    <a:pt x="500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4064;p5">
              <a:extLst>
                <a:ext uri="{FF2B5EF4-FFF2-40B4-BE49-F238E27FC236}">
                  <a16:creationId xmlns:a16="http://schemas.microsoft.com/office/drawing/2014/main" id="{BD2F89A1-73AC-285E-90E8-8F9990AC5CC8}"/>
                </a:ext>
              </a:extLst>
            </p:cNvPr>
            <p:cNvSpPr/>
            <p:nvPr/>
          </p:nvSpPr>
          <p:spPr>
            <a:xfrm>
              <a:off x="1869625" y="4131375"/>
              <a:ext cx="28750" cy="40225"/>
            </a:xfrm>
            <a:custGeom>
              <a:avLst/>
              <a:gdLst/>
              <a:ahLst/>
              <a:cxnLst/>
              <a:rect l="l" t="t" r="r" b="b"/>
              <a:pathLst>
                <a:path w="1150" h="1609" extrusionOk="0">
                  <a:moveTo>
                    <a:pt x="1092" y="1"/>
                  </a:moveTo>
                  <a:cubicBezTo>
                    <a:pt x="1080" y="1"/>
                    <a:pt x="1067" y="5"/>
                    <a:pt x="1057" y="14"/>
                  </a:cubicBezTo>
                  <a:cubicBezTo>
                    <a:pt x="606" y="430"/>
                    <a:pt x="255" y="942"/>
                    <a:pt x="12" y="1537"/>
                  </a:cubicBezTo>
                  <a:cubicBezTo>
                    <a:pt x="1" y="1564"/>
                    <a:pt x="13" y="1593"/>
                    <a:pt x="40" y="1604"/>
                  </a:cubicBezTo>
                  <a:cubicBezTo>
                    <a:pt x="47" y="1607"/>
                    <a:pt x="53" y="1608"/>
                    <a:pt x="59" y="1608"/>
                  </a:cubicBezTo>
                  <a:lnTo>
                    <a:pt x="60" y="1608"/>
                  </a:lnTo>
                  <a:cubicBezTo>
                    <a:pt x="80" y="1608"/>
                    <a:pt x="99" y="1596"/>
                    <a:pt x="107" y="1576"/>
                  </a:cubicBezTo>
                  <a:cubicBezTo>
                    <a:pt x="345" y="995"/>
                    <a:pt x="688" y="495"/>
                    <a:pt x="1127" y="91"/>
                  </a:cubicBezTo>
                  <a:cubicBezTo>
                    <a:pt x="1148" y="70"/>
                    <a:pt x="1150" y="38"/>
                    <a:pt x="1130" y="17"/>
                  </a:cubicBezTo>
                  <a:cubicBezTo>
                    <a:pt x="1120" y="6"/>
                    <a:pt x="1106" y="1"/>
                    <a:pt x="109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4065;p5">
              <a:extLst>
                <a:ext uri="{FF2B5EF4-FFF2-40B4-BE49-F238E27FC236}">
                  <a16:creationId xmlns:a16="http://schemas.microsoft.com/office/drawing/2014/main" id="{203ECB85-2BEA-8727-9B93-3252596CB957}"/>
                </a:ext>
              </a:extLst>
            </p:cNvPr>
            <p:cNvSpPr/>
            <p:nvPr/>
          </p:nvSpPr>
          <p:spPr>
            <a:xfrm>
              <a:off x="1896075" y="4049500"/>
              <a:ext cx="125325" cy="84350"/>
            </a:xfrm>
            <a:custGeom>
              <a:avLst/>
              <a:gdLst/>
              <a:ahLst/>
              <a:cxnLst/>
              <a:rect l="l" t="t" r="r" b="b"/>
              <a:pathLst>
                <a:path w="5013" h="3374" extrusionOk="0">
                  <a:moveTo>
                    <a:pt x="4983" y="0"/>
                  </a:moveTo>
                  <a:cubicBezTo>
                    <a:pt x="4975" y="0"/>
                    <a:pt x="4967" y="4"/>
                    <a:pt x="4962" y="12"/>
                  </a:cubicBezTo>
                  <a:cubicBezTo>
                    <a:pt x="4499" y="678"/>
                    <a:pt x="3711" y="1278"/>
                    <a:pt x="2555" y="1848"/>
                  </a:cubicBezTo>
                  <a:cubicBezTo>
                    <a:pt x="2421" y="1914"/>
                    <a:pt x="2286" y="1980"/>
                    <a:pt x="2150" y="2044"/>
                  </a:cubicBezTo>
                  <a:cubicBezTo>
                    <a:pt x="1408" y="2404"/>
                    <a:pt x="638" y="2774"/>
                    <a:pt x="11" y="3328"/>
                  </a:cubicBezTo>
                  <a:cubicBezTo>
                    <a:pt x="0" y="3337"/>
                    <a:pt x="0" y="3353"/>
                    <a:pt x="10" y="3364"/>
                  </a:cubicBezTo>
                  <a:cubicBezTo>
                    <a:pt x="14" y="3371"/>
                    <a:pt x="22" y="3374"/>
                    <a:pt x="29" y="3374"/>
                  </a:cubicBezTo>
                  <a:cubicBezTo>
                    <a:pt x="34" y="3374"/>
                    <a:pt x="41" y="3371"/>
                    <a:pt x="46" y="3367"/>
                  </a:cubicBezTo>
                  <a:cubicBezTo>
                    <a:pt x="666" y="2818"/>
                    <a:pt x="1432" y="2448"/>
                    <a:pt x="2173" y="2092"/>
                  </a:cubicBezTo>
                  <a:cubicBezTo>
                    <a:pt x="2309" y="2026"/>
                    <a:pt x="2443" y="1961"/>
                    <a:pt x="2578" y="1895"/>
                  </a:cubicBezTo>
                  <a:cubicBezTo>
                    <a:pt x="3742" y="1321"/>
                    <a:pt x="4535" y="714"/>
                    <a:pt x="5005" y="41"/>
                  </a:cubicBezTo>
                  <a:cubicBezTo>
                    <a:pt x="5013" y="29"/>
                    <a:pt x="5010" y="13"/>
                    <a:pt x="4998" y="5"/>
                  </a:cubicBezTo>
                  <a:cubicBezTo>
                    <a:pt x="4994" y="2"/>
                    <a:pt x="4988" y="0"/>
                    <a:pt x="498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4066;p5">
              <a:extLst>
                <a:ext uri="{FF2B5EF4-FFF2-40B4-BE49-F238E27FC236}">
                  <a16:creationId xmlns:a16="http://schemas.microsoft.com/office/drawing/2014/main" id="{5DE67574-6FD0-B568-3C1E-57ADAD9502B1}"/>
                </a:ext>
              </a:extLst>
            </p:cNvPr>
            <p:cNvSpPr/>
            <p:nvPr/>
          </p:nvSpPr>
          <p:spPr>
            <a:xfrm>
              <a:off x="1927475" y="4064000"/>
              <a:ext cx="29600" cy="47725"/>
            </a:xfrm>
            <a:custGeom>
              <a:avLst/>
              <a:gdLst/>
              <a:ahLst/>
              <a:cxnLst/>
              <a:rect l="l" t="t" r="r" b="b"/>
              <a:pathLst>
                <a:path w="1184" h="1909" extrusionOk="0">
                  <a:moveTo>
                    <a:pt x="1154" y="0"/>
                  </a:moveTo>
                  <a:cubicBezTo>
                    <a:pt x="1147" y="0"/>
                    <a:pt x="1140" y="3"/>
                    <a:pt x="1135" y="9"/>
                  </a:cubicBezTo>
                  <a:cubicBezTo>
                    <a:pt x="639" y="542"/>
                    <a:pt x="248" y="1186"/>
                    <a:pt x="5" y="1873"/>
                  </a:cubicBezTo>
                  <a:cubicBezTo>
                    <a:pt x="1" y="1887"/>
                    <a:pt x="8" y="1902"/>
                    <a:pt x="21" y="1907"/>
                  </a:cubicBezTo>
                  <a:cubicBezTo>
                    <a:pt x="24" y="1907"/>
                    <a:pt x="26" y="1908"/>
                    <a:pt x="29" y="1908"/>
                  </a:cubicBezTo>
                  <a:cubicBezTo>
                    <a:pt x="40" y="1908"/>
                    <a:pt x="51" y="1902"/>
                    <a:pt x="55" y="1891"/>
                  </a:cubicBezTo>
                  <a:cubicBezTo>
                    <a:pt x="294" y="1210"/>
                    <a:pt x="682" y="571"/>
                    <a:pt x="1173" y="44"/>
                  </a:cubicBezTo>
                  <a:cubicBezTo>
                    <a:pt x="1183" y="33"/>
                    <a:pt x="1182" y="17"/>
                    <a:pt x="1171" y="7"/>
                  </a:cubicBezTo>
                  <a:cubicBezTo>
                    <a:pt x="1167" y="2"/>
                    <a:pt x="1161" y="0"/>
                    <a:pt x="115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4067;p5">
              <a:extLst>
                <a:ext uri="{FF2B5EF4-FFF2-40B4-BE49-F238E27FC236}">
                  <a16:creationId xmlns:a16="http://schemas.microsoft.com/office/drawing/2014/main" id="{0088A862-DE08-567F-0B4B-1C61E011FA16}"/>
                </a:ext>
              </a:extLst>
            </p:cNvPr>
            <p:cNvSpPr/>
            <p:nvPr/>
          </p:nvSpPr>
          <p:spPr>
            <a:xfrm>
              <a:off x="1976825" y="4062200"/>
              <a:ext cx="16425" cy="25175"/>
            </a:xfrm>
            <a:custGeom>
              <a:avLst/>
              <a:gdLst/>
              <a:ahLst/>
              <a:cxnLst/>
              <a:rect l="l" t="t" r="r" b="b"/>
              <a:pathLst>
                <a:path w="657" h="1007" extrusionOk="0">
                  <a:moveTo>
                    <a:pt x="628" y="1"/>
                  </a:moveTo>
                  <a:cubicBezTo>
                    <a:pt x="621" y="1"/>
                    <a:pt x="614" y="4"/>
                    <a:pt x="609" y="10"/>
                  </a:cubicBezTo>
                  <a:cubicBezTo>
                    <a:pt x="360" y="297"/>
                    <a:pt x="156" y="620"/>
                    <a:pt x="6" y="970"/>
                  </a:cubicBezTo>
                  <a:cubicBezTo>
                    <a:pt x="0" y="984"/>
                    <a:pt x="6" y="998"/>
                    <a:pt x="19" y="1005"/>
                  </a:cubicBezTo>
                  <a:cubicBezTo>
                    <a:pt x="23" y="1006"/>
                    <a:pt x="26" y="1006"/>
                    <a:pt x="30" y="1006"/>
                  </a:cubicBezTo>
                  <a:cubicBezTo>
                    <a:pt x="39" y="1006"/>
                    <a:pt x="49" y="1001"/>
                    <a:pt x="53" y="990"/>
                  </a:cubicBezTo>
                  <a:cubicBezTo>
                    <a:pt x="202" y="646"/>
                    <a:pt x="401" y="327"/>
                    <a:pt x="648" y="43"/>
                  </a:cubicBezTo>
                  <a:cubicBezTo>
                    <a:pt x="657" y="32"/>
                    <a:pt x="656" y="16"/>
                    <a:pt x="645" y="7"/>
                  </a:cubicBezTo>
                  <a:cubicBezTo>
                    <a:pt x="640" y="3"/>
                    <a:pt x="634" y="1"/>
                    <a:pt x="6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4068;p5">
              <a:extLst>
                <a:ext uri="{FF2B5EF4-FFF2-40B4-BE49-F238E27FC236}">
                  <a16:creationId xmlns:a16="http://schemas.microsoft.com/office/drawing/2014/main" id="{C67B99BE-C1CC-1B66-7796-ECF01DAD1C10}"/>
                </a:ext>
              </a:extLst>
            </p:cNvPr>
            <p:cNvSpPr/>
            <p:nvPr/>
          </p:nvSpPr>
          <p:spPr>
            <a:xfrm>
              <a:off x="1953000" y="4099950"/>
              <a:ext cx="50225" cy="12175"/>
            </a:xfrm>
            <a:custGeom>
              <a:avLst/>
              <a:gdLst/>
              <a:ahLst/>
              <a:cxnLst/>
              <a:rect l="l" t="t" r="r" b="b"/>
              <a:pathLst>
                <a:path w="2009" h="487" extrusionOk="0">
                  <a:moveTo>
                    <a:pt x="31" y="1"/>
                  </a:moveTo>
                  <a:cubicBezTo>
                    <a:pt x="21" y="1"/>
                    <a:pt x="11" y="7"/>
                    <a:pt x="6" y="17"/>
                  </a:cubicBezTo>
                  <a:cubicBezTo>
                    <a:pt x="1" y="30"/>
                    <a:pt x="8" y="45"/>
                    <a:pt x="21" y="51"/>
                  </a:cubicBezTo>
                  <a:cubicBezTo>
                    <a:pt x="666" y="309"/>
                    <a:pt x="1288" y="448"/>
                    <a:pt x="1981" y="487"/>
                  </a:cubicBezTo>
                  <a:lnTo>
                    <a:pt x="1983" y="487"/>
                  </a:lnTo>
                  <a:cubicBezTo>
                    <a:pt x="1996" y="487"/>
                    <a:pt x="2007" y="476"/>
                    <a:pt x="2008" y="461"/>
                  </a:cubicBezTo>
                  <a:cubicBezTo>
                    <a:pt x="2008" y="448"/>
                    <a:pt x="1997" y="435"/>
                    <a:pt x="1984" y="434"/>
                  </a:cubicBezTo>
                  <a:cubicBezTo>
                    <a:pt x="1296" y="396"/>
                    <a:pt x="679" y="259"/>
                    <a:pt x="40" y="2"/>
                  </a:cubicBezTo>
                  <a:cubicBezTo>
                    <a:pt x="37" y="1"/>
                    <a:pt x="34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4069;p5">
              <a:extLst>
                <a:ext uri="{FF2B5EF4-FFF2-40B4-BE49-F238E27FC236}">
                  <a16:creationId xmlns:a16="http://schemas.microsoft.com/office/drawing/2014/main" id="{C0D64DF7-17B9-7F11-BABA-E11CE586C74C}"/>
                </a:ext>
              </a:extLst>
            </p:cNvPr>
            <p:cNvSpPr/>
            <p:nvPr/>
          </p:nvSpPr>
          <p:spPr>
            <a:xfrm>
              <a:off x="1912350" y="4120900"/>
              <a:ext cx="57975" cy="15400"/>
            </a:xfrm>
            <a:custGeom>
              <a:avLst/>
              <a:gdLst/>
              <a:ahLst/>
              <a:cxnLst/>
              <a:rect l="l" t="t" r="r" b="b"/>
              <a:pathLst>
                <a:path w="2319" h="616" extrusionOk="0">
                  <a:moveTo>
                    <a:pt x="30" y="1"/>
                  </a:moveTo>
                  <a:cubicBezTo>
                    <a:pt x="20" y="1"/>
                    <a:pt x="10" y="7"/>
                    <a:pt x="6" y="17"/>
                  </a:cubicBezTo>
                  <a:cubicBezTo>
                    <a:pt x="0" y="31"/>
                    <a:pt x="7" y="45"/>
                    <a:pt x="19" y="51"/>
                  </a:cubicBezTo>
                  <a:cubicBezTo>
                    <a:pt x="747" y="344"/>
                    <a:pt x="1510" y="535"/>
                    <a:pt x="2289" y="616"/>
                  </a:cubicBezTo>
                  <a:lnTo>
                    <a:pt x="2292" y="616"/>
                  </a:lnTo>
                  <a:cubicBezTo>
                    <a:pt x="2305" y="616"/>
                    <a:pt x="2316" y="606"/>
                    <a:pt x="2317" y="593"/>
                  </a:cubicBezTo>
                  <a:cubicBezTo>
                    <a:pt x="2318" y="580"/>
                    <a:pt x="2309" y="566"/>
                    <a:pt x="2294" y="565"/>
                  </a:cubicBezTo>
                  <a:cubicBezTo>
                    <a:pt x="1521" y="484"/>
                    <a:pt x="762" y="294"/>
                    <a:pt x="39" y="2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4070;p5">
              <a:extLst>
                <a:ext uri="{FF2B5EF4-FFF2-40B4-BE49-F238E27FC236}">
                  <a16:creationId xmlns:a16="http://schemas.microsoft.com/office/drawing/2014/main" id="{81726E9A-8E63-0BFE-FD04-9B4B73FA376A}"/>
                </a:ext>
              </a:extLst>
            </p:cNvPr>
            <p:cNvSpPr/>
            <p:nvPr/>
          </p:nvSpPr>
          <p:spPr>
            <a:xfrm>
              <a:off x="1973050" y="4063325"/>
              <a:ext cx="6325" cy="9075"/>
            </a:xfrm>
            <a:custGeom>
              <a:avLst/>
              <a:gdLst/>
              <a:ahLst/>
              <a:cxnLst/>
              <a:rect l="l" t="t" r="r" b="b"/>
              <a:pathLst>
                <a:path w="253" h="363" extrusionOk="0">
                  <a:moveTo>
                    <a:pt x="223" y="0"/>
                  </a:moveTo>
                  <a:cubicBezTo>
                    <a:pt x="215" y="0"/>
                    <a:pt x="208" y="3"/>
                    <a:pt x="203" y="10"/>
                  </a:cubicBezTo>
                  <a:cubicBezTo>
                    <a:pt x="125" y="107"/>
                    <a:pt x="59" y="213"/>
                    <a:pt x="6" y="326"/>
                  </a:cubicBezTo>
                  <a:cubicBezTo>
                    <a:pt x="1" y="339"/>
                    <a:pt x="6" y="355"/>
                    <a:pt x="20" y="360"/>
                  </a:cubicBezTo>
                  <a:cubicBezTo>
                    <a:pt x="24" y="361"/>
                    <a:pt x="26" y="363"/>
                    <a:pt x="30" y="363"/>
                  </a:cubicBezTo>
                  <a:cubicBezTo>
                    <a:pt x="40" y="363"/>
                    <a:pt x="49" y="357"/>
                    <a:pt x="55" y="348"/>
                  </a:cubicBezTo>
                  <a:cubicBezTo>
                    <a:pt x="104" y="239"/>
                    <a:pt x="168" y="135"/>
                    <a:pt x="243" y="43"/>
                  </a:cubicBezTo>
                  <a:cubicBezTo>
                    <a:pt x="252" y="32"/>
                    <a:pt x="251" y="16"/>
                    <a:pt x="240" y="6"/>
                  </a:cubicBezTo>
                  <a:cubicBezTo>
                    <a:pt x="235" y="2"/>
                    <a:pt x="229" y="0"/>
                    <a:pt x="22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4071;p5">
              <a:extLst>
                <a:ext uri="{FF2B5EF4-FFF2-40B4-BE49-F238E27FC236}">
                  <a16:creationId xmlns:a16="http://schemas.microsoft.com/office/drawing/2014/main" id="{FEE2F818-6233-5B72-1B52-89B20A9AED01}"/>
                </a:ext>
              </a:extLst>
            </p:cNvPr>
            <p:cNvSpPr/>
            <p:nvPr/>
          </p:nvSpPr>
          <p:spPr>
            <a:xfrm>
              <a:off x="1968550" y="4077550"/>
              <a:ext cx="3175" cy="5000"/>
            </a:xfrm>
            <a:custGeom>
              <a:avLst/>
              <a:gdLst/>
              <a:ahLst/>
              <a:cxnLst/>
              <a:rect l="l" t="t" r="r" b="b"/>
              <a:pathLst>
                <a:path w="127" h="200" extrusionOk="0">
                  <a:moveTo>
                    <a:pt x="98" y="1"/>
                  </a:moveTo>
                  <a:cubicBezTo>
                    <a:pt x="88" y="1"/>
                    <a:pt x="78" y="7"/>
                    <a:pt x="74" y="16"/>
                  </a:cubicBezTo>
                  <a:lnTo>
                    <a:pt x="6" y="164"/>
                  </a:lnTo>
                  <a:cubicBezTo>
                    <a:pt x="0" y="177"/>
                    <a:pt x="6" y="192"/>
                    <a:pt x="18" y="197"/>
                  </a:cubicBezTo>
                  <a:cubicBezTo>
                    <a:pt x="22" y="200"/>
                    <a:pt x="26" y="200"/>
                    <a:pt x="30" y="200"/>
                  </a:cubicBezTo>
                  <a:cubicBezTo>
                    <a:pt x="40" y="200"/>
                    <a:pt x="49" y="195"/>
                    <a:pt x="53" y="185"/>
                  </a:cubicBezTo>
                  <a:lnTo>
                    <a:pt x="122" y="37"/>
                  </a:lnTo>
                  <a:cubicBezTo>
                    <a:pt x="127" y="25"/>
                    <a:pt x="122" y="9"/>
                    <a:pt x="108" y="4"/>
                  </a:cubicBezTo>
                  <a:cubicBezTo>
                    <a:pt x="105" y="2"/>
                    <a:pt x="101" y="1"/>
                    <a:pt x="9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4072;p5">
              <a:extLst>
                <a:ext uri="{FF2B5EF4-FFF2-40B4-BE49-F238E27FC236}">
                  <a16:creationId xmlns:a16="http://schemas.microsoft.com/office/drawing/2014/main" id="{E91CFD94-0763-A694-62B2-5C67BF832BF6}"/>
                </a:ext>
              </a:extLst>
            </p:cNvPr>
            <p:cNvSpPr/>
            <p:nvPr/>
          </p:nvSpPr>
          <p:spPr>
            <a:xfrm>
              <a:off x="1926975" y="4111725"/>
              <a:ext cx="29650" cy="10825"/>
            </a:xfrm>
            <a:custGeom>
              <a:avLst/>
              <a:gdLst/>
              <a:ahLst/>
              <a:cxnLst/>
              <a:rect l="l" t="t" r="r" b="b"/>
              <a:pathLst>
                <a:path w="1186" h="433" extrusionOk="0">
                  <a:moveTo>
                    <a:pt x="30" y="1"/>
                  </a:moveTo>
                  <a:cubicBezTo>
                    <a:pt x="20" y="1"/>
                    <a:pt x="11" y="6"/>
                    <a:pt x="7" y="16"/>
                  </a:cubicBezTo>
                  <a:cubicBezTo>
                    <a:pt x="1" y="28"/>
                    <a:pt x="6" y="44"/>
                    <a:pt x="20" y="49"/>
                  </a:cubicBezTo>
                  <a:cubicBezTo>
                    <a:pt x="380" y="223"/>
                    <a:pt x="761" y="352"/>
                    <a:pt x="1152" y="431"/>
                  </a:cubicBezTo>
                  <a:cubicBezTo>
                    <a:pt x="1155" y="433"/>
                    <a:pt x="1156" y="433"/>
                    <a:pt x="1158" y="433"/>
                  </a:cubicBezTo>
                  <a:cubicBezTo>
                    <a:pt x="1170" y="433"/>
                    <a:pt x="1181" y="423"/>
                    <a:pt x="1183" y="411"/>
                  </a:cubicBezTo>
                  <a:cubicBezTo>
                    <a:pt x="1186" y="398"/>
                    <a:pt x="1178" y="384"/>
                    <a:pt x="1163" y="380"/>
                  </a:cubicBezTo>
                  <a:cubicBezTo>
                    <a:pt x="776" y="302"/>
                    <a:pt x="398" y="174"/>
                    <a:pt x="42" y="3"/>
                  </a:cubicBezTo>
                  <a:cubicBezTo>
                    <a:pt x="38" y="1"/>
                    <a:pt x="34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4073;p5">
              <a:extLst>
                <a:ext uri="{FF2B5EF4-FFF2-40B4-BE49-F238E27FC236}">
                  <a16:creationId xmlns:a16="http://schemas.microsoft.com/office/drawing/2014/main" id="{2F7A4E19-90A3-F9FF-CCE1-734E0A5E5D94}"/>
                </a:ext>
              </a:extLst>
            </p:cNvPr>
            <p:cNvSpPr/>
            <p:nvPr/>
          </p:nvSpPr>
          <p:spPr>
            <a:xfrm>
              <a:off x="1959975" y="4122875"/>
              <a:ext cx="5125" cy="2100"/>
            </a:xfrm>
            <a:custGeom>
              <a:avLst/>
              <a:gdLst/>
              <a:ahLst/>
              <a:cxnLst/>
              <a:rect l="l" t="t" r="r" b="b"/>
              <a:pathLst>
                <a:path w="205" h="84" extrusionOk="0">
                  <a:moveTo>
                    <a:pt x="29" y="1"/>
                  </a:moveTo>
                  <a:cubicBezTo>
                    <a:pt x="17" y="1"/>
                    <a:pt x="7" y="9"/>
                    <a:pt x="4" y="22"/>
                  </a:cubicBezTo>
                  <a:cubicBezTo>
                    <a:pt x="0" y="35"/>
                    <a:pt x="10" y="48"/>
                    <a:pt x="25" y="51"/>
                  </a:cubicBezTo>
                  <a:lnTo>
                    <a:pt x="171" y="82"/>
                  </a:lnTo>
                  <a:cubicBezTo>
                    <a:pt x="174" y="83"/>
                    <a:pt x="175" y="83"/>
                    <a:pt x="177" y="83"/>
                  </a:cubicBezTo>
                  <a:cubicBezTo>
                    <a:pt x="189" y="83"/>
                    <a:pt x="200" y="74"/>
                    <a:pt x="202" y="62"/>
                  </a:cubicBezTo>
                  <a:cubicBezTo>
                    <a:pt x="205" y="48"/>
                    <a:pt x="196" y="35"/>
                    <a:pt x="182" y="32"/>
                  </a:cubicBezTo>
                  <a:lnTo>
                    <a:pt x="34" y="1"/>
                  </a:lnTo>
                  <a:cubicBezTo>
                    <a:pt x="32" y="1"/>
                    <a:pt x="31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4074;p5">
              <a:extLst>
                <a:ext uri="{FF2B5EF4-FFF2-40B4-BE49-F238E27FC236}">
                  <a16:creationId xmlns:a16="http://schemas.microsoft.com/office/drawing/2014/main" id="{B54881ED-6B71-D63E-A6E6-0FFB4ED6CA59}"/>
                </a:ext>
              </a:extLst>
            </p:cNvPr>
            <p:cNvSpPr/>
            <p:nvPr/>
          </p:nvSpPr>
          <p:spPr>
            <a:xfrm>
              <a:off x="1974525" y="4097550"/>
              <a:ext cx="10200" cy="3575"/>
            </a:xfrm>
            <a:custGeom>
              <a:avLst/>
              <a:gdLst/>
              <a:ahLst/>
              <a:cxnLst/>
              <a:rect l="l" t="t" r="r" b="b"/>
              <a:pathLst>
                <a:path w="408" h="143" extrusionOk="0">
                  <a:moveTo>
                    <a:pt x="29" y="0"/>
                  </a:moveTo>
                  <a:cubicBezTo>
                    <a:pt x="18" y="0"/>
                    <a:pt x="7" y="8"/>
                    <a:pt x="5" y="20"/>
                  </a:cubicBezTo>
                  <a:cubicBezTo>
                    <a:pt x="1" y="34"/>
                    <a:pt x="9" y="47"/>
                    <a:pt x="22" y="51"/>
                  </a:cubicBezTo>
                  <a:lnTo>
                    <a:pt x="372" y="143"/>
                  </a:lnTo>
                  <a:lnTo>
                    <a:pt x="379" y="143"/>
                  </a:lnTo>
                  <a:cubicBezTo>
                    <a:pt x="390" y="143"/>
                    <a:pt x="401" y="136"/>
                    <a:pt x="403" y="124"/>
                  </a:cubicBezTo>
                  <a:cubicBezTo>
                    <a:pt x="407" y="110"/>
                    <a:pt x="399" y="96"/>
                    <a:pt x="384" y="92"/>
                  </a:cubicBezTo>
                  <a:lnTo>
                    <a:pt x="36" y="1"/>
                  </a:lnTo>
                  <a:cubicBezTo>
                    <a:pt x="34" y="1"/>
                    <a:pt x="31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4075;p5">
              <a:extLst>
                <a:ext uri="{FF2B5EF4-FFF2-40B4-BE49-F238E27FC236}">
                  <a16:creationId xmlns:a16="http://schemas.microsoft.com/office/drawing/2014/main" id="{4D6B9C6A-784D-F529-2363-71035F1C82C3}"/>
                </a:ext>
              </a:extLst>
            </p:cNvPr>
            <p:cNvSpPr/>
            <p:nvPr/>
          </p:nvSpPr>
          <p:spPr>
            <a:xfrm>
              <a:off x="1990775" y="4101800"/>
              <a:ext cx="17325" cy="2725"/>
            </a:xfrm>
            <a:custGeom>
              <a:avLst/>
              <a:gdLst/>
              <a:ahLst/>
              <a:cxnLst/>
              <a:rect l="l" t="t" r="r" b="b"/>
              <a:pathLst>
                <a:path w="693" h="109" extrusionOk="0">
                  <a:moveTo>
                    <a:pt x="28" y="0"/>
                  </a:moveTo>
                  <a:cubicBezTo>
                    <a:pt x="16" y="0"/>
                    <a:pt x="6" y="9"/>
                    <a:pt x="3" y="21"/>
                  </a:cubicBezTo>
                  <a:cubicBezTo>
                    <a:pt x="1" y="36"/>
                    <a:pt x="9" y="49"/>
                    <a:pt x="24" y="52"/>
                  </a:cubicBezTo>
                  <a:cubicBezTo>
                    <a:pt x="225" y="90"/>
                    <a:pt x="431" y="109"/>
                    <a:pt x="636" y="109"/>
                  </a:cubicBezTo>
                  <a:lnTo>
                    <a:pt x="667" y="109"/>
                  </a:lnTo>
                  <a:cubicBezTo>
                    <a:pt x="681" y="109"/>
                    <a:pt x="692" y="96"/>
                    <a:pt x="692" y="82"/>
                  </a:cubicBezTo>
                  <a:cubicBezTo>
                    <a:pt x="692" y="68"/>
                    <a:pt x="681" y="56"/>
                    <a:pt x="667" y="56"/>
                  </a:cubicBezTo>
                  <a:cubicBezTo>
                    <a:pt x="653" y="56"/>
                    <a:pt x="640" y="56"/>
                    <a:pt x="627" y="56"/>
                  </a:cubicBezTo>
                  <a:cubicBezTo>
                    <a:pt x="426" y="56"/>
                    <a:pt x="229" y="37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4076;p5">
              <a:extLst>
                <a:ext uri="{FF2B5EF4-FFF2-40B4-BE49-F238E27FC236}">
                  <a16:creationId xmlns:a16="http://schemas.microsoft.com/office/drawing/2014/main" id="{8D9B3F9E-1745-B50A-3858-41EEDC0E7A7B}"/>
                </a:ext>
              </a:extLst>
            </p:cNvPr>
            <p:cNvSpPr/>
            <p:nvPr/>
          </p:nvSpPr>
          <p:spPr>
            <a:xfrm>
              <a:off x="1984100" y="4092925"/>
              <a:ext cx="27600" cy="3350"/>
            </a:xfrm>
            <a:custGeom>
              <a:avLst/>
              <a:gdLst/>
              <a:ahLst/>
              <a:cxnLst/>
              <a:rect l="l" t="t" r="r" b="b"/>
              <a:pathLst>
                <a:path w="1104" h="134" extrusionOk="0">
                  <a:moveTo>
                    <a:pt x="28" y="0"/>
                  </a:moveTo>
                  <a:cubicBezTo>
                    <a:pt x="17" y="0"/>
                    <a:pt x="6" y="8"/>
                    <a:pt x="3" y="20"/>
                  </a:cubicBezTo>
                  <a:cubicBezTo>
                    <a:pt x="0" y="34"/>
                    <a:pt x="8" y="48"/>
                    <a:pt x="23" y="52"/>
                  </a:cubicBezTo>
                  <a:cubicBezTo>
                    <a:pt x="264" y="106"/>
                    <a:pt x="507" y="134"/>
                    <a:pt x="753" y="134"/>
                  </a:cubicBezTo>
                  <a:cubicBezTo>
                    <a:pt x="861" y="134"/>
                    <a:pt x="970" y="129"/>
                    <a:pt x="1078" y="118"/>
                  </a:cubicBezTo>
                  <a:cubicBezTo>
                    <a:pt x="1092" y="116"/>
                    <a:pt x="1103" y="103"/>
                    <a:pt x="1102" y="90"/>
                  </a:cubicBezTo>
                  <a:cubicBezTo>
                    <a:pt x="1101" y="76"/>
                    <a:pt x="1089" y="65"/>
                    <a:pt x="1077" y="65"/>
                  </a:cubicBezTo>
                  <a:cubicBezTo>
                    <a:pt x="1076" y="65"/>
                    <a:pt x="1075" y="65"/>
                    <a:pt x="1074" y="65"/>
                  </a:cubicBezTo>
                  <a:cubicBezTo>
                    <a:pt x="966" y="76"/>
                    <a:pt x="858" y="82"/>
                    <a:pt x="750" y="82"/>
                  </a:cubicBezTo>
                  <a:cubicBezTo>
                    <a:pt x="509" y="82"/>
                    <a:pt x="270" y="55"/>
                    <a:pt x="34" y="1"/>
                  </a:cubicBezTo>
                  <a:cubicBezTo>
                    <a:pt x="32" y="0"/>
                    <a:pt x="30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4077;p5">
              <a:extLst>
                <a:ext uri="{FF2B5EF4-FFF2-40B4-BE49-F238E27FC236}">
                  <a16:creationId xmlns:a16="http://schemas.microsoft.com/office/drawing/2014/main" id="{C2E39A57-594C-B5E3-6D31-3BBC3615BA1D}"/>
                </a:ext>
              </a:extLst>
            </p:cNvPr>
            <p:cNvSpPr/>
            <p:nvPr/>
          </p:nvSpPr>
          <p:spPr>
            <a:xfrm>
              <a:off x="1915375" y="4083600"/>
              <a:ext cx="16225" cy="36300"/>
            </a:xfrm>
            <a:custGeom>
              <a:avLst/>
              <a:gdLst/>
              <a:ahLst/>
              <a:cxnLst/>
              <a:rect l="l" t="t" r="r" b="b"/>
              <a:pathLst>
                <a:path w="649" h="1452" extrusionOk="0">
                  <a:moveTo>
                    <a:pt x="620" y="1"/>
                  </a:moveTo>
                  <a:cubicBezTo>
                    <a:pt x="611" y="1"/>
                    <a:pt x="602" y="5"/>
                    <a:pt x="598" y="13"/>
                  </a:cubicBezTo>
                  <a:cubicBezTo>
                    <a:pt x="337" y="452"/>
                    <a:pt x="136" y="925"/>
                    <a:pt x="5" y="1419"/>
                  </a:cubicBezTo>
                  <a:cubicBezTo>
                    <a:pt x="1" y="1432"/>
                    <a:pt x="10" y="1447"/>
                    <a:pt x="23" y="1451"/>
                  </a:cubicBezTo>
                  <a:lnTo>
                    <a:pt x="30" y="1451"/>
                  </a:lnTo>
                  <a:cubicBezTo>
                    <a:pt x="41" y="1451"/>
                    <a:pt x="52" y="1445"/>
                    <a:pt x="54" y="1432"/>
                  </a:cubicBezTo>
                  <a:cubicBezTo>
                    <a:pt x="186" y="943"/>
                    <a:pt x="384" y="475"/>
                    <a:pt x="642" y="39"/>
                  </a:cubicBezTo>
                  <a:cubicBezTo>
                    <a:pt x="649" y="27"/>
                    <a:pt x="645" y="10"/>
                    <a:pt x="633" y="4"/>
                  </a:cubicBezTo>
                  <a:cubicBezTo>
                    <a:pt x="629" y="2"/>
                    <a:pt x="625" y="1"/>
                    <a:pt x="62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4078;p5">
              <a:extLst>
                <a:ext uri="{FF2B5EF4-FFF2-40B4-BE49-F238E27FC236}">
                  <a16:creationId xmlns:a16="http://schemas.microsoft.com/office/drawing/2014/main" id="{CBAF0167-25ED-F671-52EF-E693A9980ADC}"/>
                </a:ext>
              </a:extLst>
            </p:cNvPr>
            <p:cNvSpPr/>
            <p:nvPr/>
          </p:nvSpPr>
          <p:spPr>
            <a:xfrm>
              <a:off x="1933775" y="4074350"/>
              <a:ext cx="4575" cy="4725"/>
            </a:xfrm>
            <a:custGeom>
              <a:avLst/>
              <a:gdLst/>
              <a:ahLst/>
              <a:cxnLst/>
              <a:rect l="l" t="t" r="r" b="b"/>
              <a:pathLst>
                <a:path w="183" h="189" extrusionOk="0">
                  <a:moveTo>
                    <a:pt x="152" y="0"/>
                  </a:moveTo>
                  <a:cubicBezTo>
                    <a:pt x="147" y="0"/>
                    <a:pt x="143" y="1"/>
                    <a:pt x="139" y="4"/>
                  </a:cubicBezTo>
                  <a:cubicBezTo>
                    <a:pt x="84" y="41"/>
                    <a:pt x="38" y="91"/>
                    <a:pt x="7" y="150"/>
                  </a:cubicBezTo>
                  <a:cubicBezTo>
                    <a:pt x="0" y="163"/>
                    <a:pt x="6" y="179"/>
                    <a:pt x="18" y="185"/>
                  </a:cubicBezTo>
                  <a:cubicBezTo>
                    <a:pt x="22" y="187"/>
                    <a:pt x="26" y="188"/>
                    <a:pt x="30" y="188"/>
                  </a:cubicBezTo>
                  <a:cubicBezTo>
                    <a:pt x="39" y="188"/>
                    <a:pt x="48" y="183"/>
                    <a:pt x="53" y="175"/>
                  </a:cubicBezTo>
                  <a:cubicBezTo>
                    <a:pt x="80" y="124"/>
                    <a:pt x="119" y="79"/>
                    <a:pt x="167" y="47"/>
                  </a:cubicBezTo>
                  <a:cubicBezTo>
                    <a:pt x="179" y="40"/>
                    <a:pt x="182" y="23"/>
                    <a:pt x="174" y="12"/>
                  </a:cubicBezTo>
                  <a:cubicBezTo>
                    <a:pt x="169" y="4"/>
                    <a:pt x="160" y="0"/>
                    <a:pt x="15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4079;p5">
              <a:extLst>
                <a:ext uri="{FF2B5EF4-FFF2-40B4-BE49-F238E27FC236}">
                  <a16:creationId xmlns:a16="http://schemas.microsoft.com/office/drawing/2014/main" id="{970E8FFD-44E2-8402-0BE7-05A2BF85FF39}"/>
                </a:ext>
              </a:extLst>
            </p:cNvPr>
            <p:cNvSpPr/>
            <p:nvPr/>
          </p:nvSpPr>
          <p:spPr>
            <a:xfrm>
              <a:off x="1646725" y="4264650"/>
              <a:ext cx="97850" cy="171000"/>
            </a:xfrm>
            <a:custGeom>
              <a:avLst/>
              <a:gdLst/>
              <a:ahLst/>
              <a:cxnLst/>
              <a:rect l="l" t="t" r="r" b="b"/>
              <a:pathLst>
                <a:path w="3914" h="6840" extrusionOk="0">
                  <a:moveTo>
                    <a:pt x="1846" y="1"/>
                  </a:moveTo>
                  <a:lnTo>
                    <a:pt x="1846" y="1"/>
                  </a:lnTo>
                  <a:cubicBezTo>
                    <a:pt x="1387" y="491"/>
                    <a:pt x="932" y="1011"/>
                    <a:pt x="584" y="1583"/>
                  </a:cubicBezTo>
                  <a:cubicBezTo>
                    <a:pt x="234" y="2155"/>
                    <a:pt x="0" y="2817"/>
                    <a:pt x="42" y="3485"/>
                  </a:cubicBezTo>
                  <a:cubicBezTo>
                    <a:pt x="86" y="4189"/>
                    <a:pt x="431" y="4845"/>
                    <a:pt x="887" y="5382"/>
                  </a:cubicBezTo>
                  <a:cubicBezTo>
                    <a:pt x="1341" y="5919"/>
                    <a:pt x="1958" y="6411"/>
                    <a:pt x="2516" y="6839"/>
                  </a:cubicBezTo>
                  <a:cubicBezTo>
                    <a:pt x="3197" y="6083"/>
                    <a:pt x="3914" y="5205"/>
                    <a:pt x="3845" y="4190"/>
                  </a:cubicBezTo>
                  <a:cubicBezTo>
                    <a:pt x="3793" y="3403"/>
                    <a:pt x="3276" y="2737"/>
                    <a:pt x="2794" y="2113"/>
                  </a:cubicBezTo>
                  <a:cubicBezTo>
                    <a:pt x="2314" y="1489"/>
                    <a:pt x="1824" y="788"/>
                    <a:pt x="1846" y="1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4080;p5">
              <a:extLst>
                <a:ext uri="{FF2B5EF4-FFF2-40B4-BE49-F238E27FC236}">
                  <a16:creationId xmlns:a16="http://schemas.microsoft.com/office/drawing/2014/main" id="{613523A3-A415-F669-10E0-01DF91121016}"/>
                </a:ext>
              </a:extLst>
            </p:cNvPr>
            <p:cNvSpPr/>
            <p:nvPr/>
          </p:nvSpPr>
          <p:spPr>
            <a:xfrm>
              <a:off x="1645500" y="4263350"/>
              <a:ext cx="100400" cy="173600"/>
            </a:xfrm>
            <a:custGeom>
              <a:avLst/>
              <a:gdLst/>
              <a:ahLst/>
              <a:cxnLst/>
              <a:rect l="l" t="t" r="r" b="b"/>
              <a:pathLst>
                <a:path w="4016" h="6944" extrusionOk="0">
                  <a:moveTo>
                    <a:pt x="1844" y="183"/>
                  </a:moveTo>
                  <a:cubicBezTo>
                    <a:pt x="1875" y="931"/>
                    <a:pt x="2332" y="1587"/>
                    <a:pt x="2803" y="2196"/>
                  </a:cubicBezTo>
                  <a:lnTo>
                    <a:pt x="2811" y="2208"/>
                  </a:lnTo>
                  <a:cubicBezTo>
                    <a:pt x="3293" y="2834"/>
                    <a:pt x="3792" y="3479"/>
                    <a:pt x="3843" y="4245"/>
                  </a:cubicBezTo>
                  <a:cubicBezTo>
                    <a:pt x="3907" y="5218"/>
                    <a:pt x="3250" y="6050"/>
                    <a:pt x="2558" y="6821"/>
                  </a:cubicBezTo>
                  <a:cubicBezTo>
                    <a:pt x="1990" y="6385"/>
                    <a:pt x="1409" y="5912"/>
                    <a:pt x="975" y="5401"/>
                  </a:cubicBezTo>
                  <a:cubicBezTo>
                    <a:pt x="622" y="4985"/>
                    <a:pt x="192" y="4324"/>
                    <a:pt x="142" y="3535"/>
                  </a:cubicBezTo>
                  <a:cubicBezTo>
                    <a:pt x="106" y="2941"/>
                    <a:pt x="290" y="2294"/>
                    <a:pt x="676" y="1662"/>
                  </a:cubicBezTo>
                  <a:cubicBezTo>
                    <a:pt x="1010" y="1116"/>
                    <a:pt x="1447" y="613"/>
                    <a:pt x="1844" y="183"/>
                  </a:cubicBezTo>
                  <a:close/>
                  <a:moveTo>
                    <a:pt x="1894" y="1"/>
                  </a:moveTo>
                  <a:cubicBezTo>
                    <a:pt x="1880" y="1"/>
                    <a:pt x="1866" y="6"/>
                    <a:pt x="1856" y="17"/>
                  </a:cubicBezTo>
                  <a:cubicBezTo>
                    <a:pt x="1433" y="470"/>
                    <a:pt x="952" y="1012"/>
                    <a:pt x="589" y="1608"/>
                  </a:cubicBezTo>
                  <a:cubicBezTo>
                    <a:pt x="190" y="2258"/>
                    <a:pt x="1" y="2927"/>
                    <a:pt x="40" y="3541"/>
                  </a:cubicBezTo>
                  <a:cubicBezTo>
                    <a:pt x="91" y="4359"/>
                    <a:pt x="533" y="5040"/>
                    <a:pt x="895" y="5468"/>
                  </a:cubicBezTo>
                  <a:cubicBezTo>
                    <a:pt x="1346" y="5998"/>
                    <a:pt x="1949" y="6485"/>
                    <a:pt x="2534" y="6933"/>
                  </a:cubicBezTo>
                  <a:cubicBezTo>
                    <a:pt x="2543" y="6940"/>
                    <a:pt x="2554" y="6944"/>
                    <a:pt x="2565" y="6944"/>
                  </a:cubicBezTo>
                  <a:cubicBezTo>
                    <a:pt x="2580" y="6944"/>
                    <a:pt x="2593" y="6937"/>
                    <a:pt x="2604" y="6926"/>
                  </a:cubicBezTo>
                  <a:cubicBezTo>
                    <a:pt x="3289" y="6165"/>
                    <a:pt x="4015" y="5265"/>
                    <a:pt x="3947" y="4238"/>
                  </a:cubicBezTo>
                  <a:cubicBezTo>
                    <a:pt x="3893" y="3440"/>
                    <a:pt x="3384" y="2781"/>
                    <a:pt x="2893" y="2145"/>
                  </a:cubicBezTo>
                  <a:lnTo>
                    <a:pt x="2885" y="2133"/>
                  </a:lnTo>
                  <a:cubicBezTo>
                    <a:pt x="2399" y="1503"/>
                    <a:pt x="1926" y="824"/>
                    <a:pt x="1946" y="54"/>
                  </a:cubicBezTo>
                  <a:cubicBezTo>
                    <a:pt x="1946" y="33"/>
                    <a:pt x="1934" y="13"/>
                    <a:pt x="1914" y="4"/>
                  </a:cubicBezTo>
                  <a:cubicBezTo>
                    <a:pt x="1907" y="2"/>
                    <a:pt x="1901" y="1"/>
                    <a:pt x="189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4081;p5">
              <a:extLst>
                <a:ext uri="{FF2B5EF4-FFF2-40B4-BE49-F238E27FC236}">
                  <a16:creationId xmlns:a16="http://schemas.microsoft.com/office/drawing/2014/main" id="{F8C89449-2014-75A9-5D59-4239FE776CEE}"/>
                </a:ext>
              </a:extLst>
            </p:cNvPr>
            <p:cNvSpPr/>
            <p:nvPr/>
          </p:nvSpPr>
          <p:spPr>
            <a:xfrm>
              <a:off x="1693125" y="4434325"/>
              <a:ext cx="17850" cy="52400"/>
            </a:xfrm>
            <a:custGeom>
              <a:avLst/>
              <a:gdLst/>
              <a:ahLst/>
              <a:cxnLst/>
              <a:rect l="l" t="t" r="r" b="b"/>
              <a:pathLst>
                <a:path w="714" h="2096" extrusionOk="0">
                  <a:moveTo>
                    <a:pt x="657" y="1"/>
                  </a:moveTo>
                  <a:cubicBezTo>
                    <a:pt x="629" y="1"/>
                    <a:pt x="610" y="23"/>
                    <a:pt x="609" y="50"/>
                  </a:cubicBezTo>
                  <a:cubicBezTo>
                    <a:pt x="568" y="718"/>
                    <a:pt x="380" y="1345"/>
                    <a:pt x="14" y="2019"/>
                  </a:cubicBezTo>
                  <a:cubicBezTo>
                    <a:pt x="1" y="2045"/>
                    <a:pt x="10" y="2076"/>
                    <a:pt x="36" y="2089"/>
                  </a:cubicBezTo>
                  <a:cubicBezTo>
                    <a:pt x="44" y="2093"/>
                    <a:pt x="52" y="2096"/>
                    <a:pt x="60" y="2096"/>
                  </a:cubicBezTo>
                  <a:cubicBezTo>
                    <a:pt x="79" y="2096"/>
                    <a:pt x="96" y="2086"/>
                    <a:pt x="106" y="2069"/>
                  </a:cubicBezTo>
                  <a:cubicBezTo>
                    <a:pt x="478" y="1380"/>
                    <a:pt x="671" y="741"/>
                    <a:pt x="712" y="56"/>
                  </a:cubicBezTo>
                  <a:cubicBezTo>
                    <a:pt x="714" y="27"/>
                    <a:pt x="692" y="2"/>
                    <a:pt x="664" y="1"/>
                  </a:cubicBezTo>
                  <a:cubicBezTo>
                    <a:pt x="662" y="1"/>
                    <a:pt x="659" y="1"/>
                    <a:pt x="65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4082;p5">
              <a:extLst>
                <a:ext uri="{FF2B5EF4-FFF2-40B4-BE49-F238E27FC236}">
                  <a16:creationId xmlns:a16="http://schemas.microsoft.com/office/drawing/2014/main" id="{3F252888-DD1C-4EFA-26E7-F1086C28670E}"/>
                </a:ext>
              </a:extLst>
            </p:cNvPr>
            <p:cNvSpPr/>
            <p:nvPr/>
          </p:nvSpPr>
          <p:spPr>
            <a:xfrm>
              <a:off x="1685775" y="4264000"/>
              <a:ext cx="25075" cy="172775"/>
            </a:xfrm>
            <a:custGeom>
              <a:avLst/>
              <a:gdLst/>
              <a:ahLst/>
              <a:cxnLst/>
              <a:rect l="l" t="t" r="r" b="b"/>
              <a:pathLst>
                <a:path w="1003" h="6911" extrusionOk="0">
                  <a:moveTo>
                    <a:pt x="283" y="0"/>
                  </a:moveTo>
                  <a:cubicBezTo>
                    <a:pt x="271" y="0"/>
                    <a:pt x="262" y="8"/>
                    <a:pt x="258" y="19"/>
                  </a:cubicBezTo>
                  <a:cubicBezTo>
                    <a:pt x="0" y="930"/>
                    <a:pt x="39" y="2083"/>
                    <a:pt x="377" y="3542"/>
                  </a:cubicBezTo>
                  <a:cubicBezTo>
                    <a:pt x="416" y="3712"/>
                    <a:pt x="457" y="3880"/>
                    <a:pt x="498" y="4048"/>
                  </a:cubicBezTo>
                  <a:cubicBezTo>
                    <a:pt x="720" y="4972"/>
                    <a:pt x="950" y="5928"/>
                    <a:pt x="914" y="6884"/>
                  </a:cubicBezTo>
                  <a:cubicBezTo>
                    <a:pt x="914" y="6899"/>
                    <a:pt x="924" y="6911"/>
                    <a:pt x="939" y="6911"/>
                  </a:cubicBezTo>
                  <a:cubicBezTo>
                    <a:pt x="954" y="6911"/>
                    <a:pt x="965" y="6900"/>
                    <a:pt x="966" y="6885"/>
                  </a:cubicBezTo>
                  <a:cubicBezTo>
                    <a:pt x="1002" y="5922"/>
                    <a:pt x="771" y="4963"/>
                    <a:pt x="548" y="4036"/>
                  </a:cubicBezTo>
                  <a:cubicBezTo>
                    <a:pt x="507" y="3868"/>
                    <a:pt x="467" y="3700"/>
                    <a:pt x="428" y="3531"/>
                  </a:cubicBezTo>
                  <a:cubicBezTo>
                    <a:pt x="92" y="2079"/>
                    <a:pt x="52" y="935"/>
                    <a:pt x="308" y="34"/>
                  </a:cubicBezTo>
                  <a:cubicBezTo>
                    <a:pt x="312" y="20"/>
                    <a:pt x="304" y="5"/>
                    <a:pt x="291" y="1"/>
                  </a:cubicBezTo>
                  <a:cubicBezTo>
                    <a:pt x="288" y="1"/>
                    <a:pt x="285" y="0"/>
                    <a:pt x="28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4083;p5">
              <a:extLst>
                <a:ext uri="{FF2B5EF4-FFF2-40B4-BE49-F238E27FC236}">
                  <a16:creationId xmlns:a16="http://schemas.microsoft.com/office/drawing/2014/main" id="{9386B54A-65B4-BE3E-CFE7-F85441498DBB}"/>
                </a:ext>
              </a:extLst>
            </p:cNvPr>
            <p:cNvSpPr/>
            <p:nvPr/>
          </p:nvSpPr>
          <p:spPr>
            <a:xfrm>
              <a:off x="1705300" y="4332100"/>
              <a:ext cx="22400" cy="60400"/>
            </a:xfrm>
            <a:custGeom>
              <a:avLst/>
              <a:gdLst/>
              <a:ahLst/>
              <a:cxnLst/>
              <a:rect l="l" t="t" r="r" b="b"/>
              <a:pathLst>
                <a:path w="896" h="2416" extrusionOk="0">
                  <a:moveTo>
                    <a:pt x="869" y="0"/>
                  </a:moveTo>
                  <a:cubicBezTo>
                    <a:pt x="856" y="0"/>
                    <a:pt x="844" y="9"/>
                    <a:pt x="841" y="23"/>
                  </a:cubicBezTo>
                  <a:cubicBezTo>
                    <a:pt x="730" y="849"/>
                    <a:pt x="441" y="1663"/>
                    <a:pt x="9" y="2376"/>
                  </a:cubicBezTo>
                  <a:cubicBezTo>
                    <a:pt x="1" y="2388"/>
                    <a:pt x="5" y="2404"/>
                    <a:pt x="17" y="2412"/>
                  </a:cubicBezTo>
                  <a:cubicBezTo>
                    <a:pt x="21" y="2415"/>
                    <a:pt x="26" y="2415"/>
                    <a:pt x="30" y="2415"/>
                  </a:cubicBezTo>
                  <a:cubicBezTo>
                    <a:pt x="38" y="2415"/>
                    <a:pt x="48" y="2411"/>
                    <a:pt x="52" y="2403"/>
                  </a:cubicBezTo>
                  <a:cubicBezTo>
                    <a:pt x="489" y="1685"/>
                    <a:pt x="780" y="864"/>
                    <a:pt x="893" y="30"/>
                  </a:cubicBezTo>
                  <a:cubicBezTo>
                    <a:pt x="895" y="16"/>
                    <a:pt x="885" y="3"/>
                    <a:pt x="871" y="0"/>
                  </a:cubicBezTo>
                  <a:cubicBezTo>
                    <a:pt x="870" y="0"/>
                    <a:pt x="869" y="0"/>
                    <a:pt x="86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4084;p5">
              <a:extLst>
                <a:ext uri="{FF2B5EF4-FFF2-40B4-BE49-F238E27FC236}">
                  <a16:creationId xmlns:a16="http://schemas.microsoft.com/office/drawing/2014/main" id="{FD0AE403-FBDA-B3EE-AC16-83D9531D8C3B}"/>
                </a:ext>
              </a:extLst>
            </p:cNvPr>
            <p:cNvSpPr/>
            <p:nvPr/>
          </p:nvSpPr>
          <p:spPr>
            <a:xfrm>
              <a:off x="1690950" y="4298450"/>
              <a:ext cx="11850" cy="32125"/>
            </a:xfrm>
            <a:custGeom>
              <a:avLst/>
              <a:gdLst/>
              <a:ahLst/>
              <a:cxnLst/>
              <a:rect l="l" t="t" r="r" b="b"/>
              <a:pathLst>
                <a:path w="474" h="1285" extrusionOk="0">
                  <a:moveTo>
                    <a:pt x="443" y="0"/>
                  </a:moveTo>
                  <a:cubicBezTo>
                    <a:pt x="431" y="0"/>
                    <a:pt x="422" y="10"/>
                    <a:pt x="420" y="21"/>
                  </a:cubicBezTo>
                  <a:cubicBezTo>
                    <a:pt x="346" y="449"/>
                    <a:pt x="207" y="862"/>
                    <a:pt x="7" y="1247"/>
                  </a:cubicBezTo>
                  <a:cubicBezTo>
                    <a:pt x="0" y="1260"/>
                    <a:pt x="6" y="1275"/>
                    <a:pt x="18" y="1282"/>
                  </a:cubicBezTo>
                  <a:cubicBezTo>
                    <a:pt x="22" y="1284"/>
                    <a:pt x="26" y="1284"/>
                    <a:pt x="30" y="1284"/>
                  </a:cubicBezTo>
                  <a:cubicBezTo>
                    <a:pt x="39" y="1284"/>
                    <a:pt x="49" y="1280"/>
                    <a:pt x="53" y="1271"/>
                  </a:cubicBezTo>
                  <a:cubicBezTo>
                    <a:pt x="256" y="881"/>
                    <a:pt x="396" y="464"/>
                    <a:pt x="471" y="31"/>
                  </a:cubicBezTo>
                  <a:cubicBezTo>
                    <a:pt x="474" y="17"/>
                    <a:pt x="464" y="2"/>
                    <a:pt x="450" y="1"/>
                  </a:cubicBezTo>
                  <a:cubicBezTo>
                    <a:pt x="447" y="0"/>
                    <a:pt x="445" y="0"/>
                    <a:pt x="44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4085;p5">
              <a:extLst>
                <a:ext uri="{FF2B5EF4-FFF2-40B4-BE49-F238E27FC236}">
                  <a16:creationId xmlns:a16="http://schemas.microsoft.com/office/drawing/2014/main" id="{2FFB66A5-D2F3-93E0-1BF3-39FD9365DADA}"/>
                </a:ext>
              </a:extLst>
            </p:cNvPr>
            <p:cNvSpPr/>
            <p:nvPr/>
          </p:nvSpPr>
          <p:spPr>
            <a:xfrm>
              <a:off x="1650575" y="4325025"/>
              <a:ext cx="46875" cy="37000"/>
            </a:xfrm>
            <a:custGeom>
              <a:avLst/>
              <a:gdLst/>
              <a:ahLst/>
              <a:cxnLst/>
              <a:rect l="l" t="t" r="r" b="b"/>
              <a:pathLst>
                <a:path w="1875" h="1480" extrusionOk="0">
                  <a:moveTo>
                    <a:pt x="31" y="1"/>
                  </a:moveTo>
                  <a:cubicBezTo>
                    <a:pt x="25" y="1"/>
                    <a:pt x="18" y="3"/>
                    <a:pt x="13" y="8"/>
                  </a:cubicBezTo>
                  <a:cubicBezTo>
                    <a:pt x="2" y="17"/>
                    <a:pt x="1" y="33"/>
                    <a:pt x="10" y="44"/>
                  </a:cubicBezTo>
                  <a:cubicBezTo>
                    <a:pt x="552" y="634"/>
                    <a:pt x="1131" y="1089"/>
                    <a:pt x="1832" y="1477"/>
                  </a:cubicBezTo>
                  <a:cubicBezTo>
                    <a:pt x="1836" y="1479"/>
                    <a:pt x="1841" y="1479"/>
                    <a:pt x="1845" y="1479"/>
                  </a:cubicBezTo>
                  <a:cubicBezTo>
                    <a:pt x="1855" y="1479"/>
                    <a:pt x="1863" y="1475"/>
                    <a:pt x="1868" y="1466"/>
                  </a:cubicBezTo>
                  <a:cubicBezTo>
                    <a:pt x="1875" y="1454"/>
                    <a:pt x="1869" y="1438"/>
                    <a:pt x="1857" y="1431"/>
                  </a:cubicBezTo>
                  <a:cubicBezTo>
                    <a:pt x="1160" y="1047"/>
                    <a:pt x="586" y="595"/>
                    <a:pt x="49" y="9"/>
                  </a:cubicBezTo>
                  <a:cubicBezTo>
                    <a:pt x="44" y="3"/>
                    <a:pt x="38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4086;p5">
              <a:extLst>
                <a:ext uri="{FF2B5EF4-FFF2-40B4-BE49-F238E27FC236}">
                  <a16:creationId xmlns:a16="http://schemas.microsoft.com/office/drawing/2014/main" id="{6465A52A-88B2-1CC2-6FBD-7F95855C6277}"/>
                </a:ext>
              </a:extLst>
            </p:cNvPr>
            <p:cNvSpPr/>
            <p:nvPr/>
          </p:nvSpPr>
          <p:spPr>
            <a:xfrm>
              <a:off x="1653050" y="4372150"/>
              <a:ext cx="55450" cy="41575"/>
            </a:xfrm>
            <a:custGeom>
              <a:avLst/>
              <a:gdLst/>
              <a:ahLst/>
              <a:cxnLst/>
              <a:rect l="l" t="t" r="r" b="b"/>
              <a:pathLst>
                <a:path w="2218" h="1663" extrusionOk="0">
                  <a:moveTo>
                    <a:pt x="28" y="1"/>
                  </a:moveTo>
                  <a:cubicBezTo>
                    <a:pt x="22" y="1"/>
                    <a:pt x="15" y="3"/>
                    <a:pt x="9" y="9"/>
                  </a:cubicBezTo>
                  <a:cubicBezTo>
                    <a:pt x="0" y="18"/>
                    <a:pt x="0" y="36"/>
                    <a:pt x="11" y="45"/>
                  </a:cubicBezTo>
                  <a:cubicBezTo>
                    <a:pt x="653" y="681"/>
                    <a:pt x="1382" y="1225"/>
                    <a:pt x="2175" y="1659"/>
                  </a:cubicBezTo>
                  <a:cubicBezTo>
                    <a:pt x="2179" y="1661"/>
                    <a:pt x="2183" y="1662"/>
                    <a:pt x="2188" y="1662"/>
                  </a:cubicBezTo>
                  <a:cubicBezTo>
                    <a:pt x="2197" y="1662"/>
                    <a:pt x="2205" y="1657"/>
                    <a:pt x="2210" y="1649"/>
                  </a:cubicBezTo>
                  <a:cubicBezTo>
                    <a:pt x="2217" y="1636"/>
                    <a:pt x="2213" y="1620"/>
                    <a:pt x="2200" y="1614"/>
                  </a:cubicBezTo>
                  <a:cubicBezTo>
                    <a:pt x="1411" y="1182"/>
                    <a:pt x="686" y="642"/>
                    <a:pt x="47" y="9"/>
                  </a:cubicBezTo>
                  <a:cubicBezTo>
                    <a:pt x="42" y="3"/>
                    <a:pt x="35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087;p5">
              <a:extLst>
                <a:ext uri="{FF2B5EF4-FFF2-40B4-BE49-F238E27FC236}">
                  <a16:creationId xmlns:a16="http://schemas.microsoft.com/office/drawing/2014/main" id="{BFED153D-ECAD-0EB7-9D95-545E0A7436B5}"/>
                </a:ext>
              </a:extLst>
            </p:cNvPr>
            <p:cNvSpPr/>
            <p:nvPr/>
          </p:nvSpPr>
          <p:spPr>
            <a:xfrm>
              <a:off x="1707075" y="4311675"/>
              <a:ext cx="4925" cy="11325"/>
            </a:xfrm>
            <a:custGeom>
              <a:avLst/>
              <a:gdLst/>
              <a:ahLst/>
              <a:cxnLst/>
              <a:rect l="l" t="t" r="r" b="b"/>
              <a:pathLst>
                <a:path w="197" h="453" extrusionOk="0">
                  <a:moveTo>
                    <a:pt x="167" y="0"/>
                  </a:moveTo>
                  <a:cubicBezTo>
                    <a:pt x="155" y="0"/>
                    <a:pt x="145" y="9"/>
                    <a:pt x="142" y="21"/>
                  </a:cubicBezTo>
                  <a:cubicBezTo>
                    <a:pt x="114" y="157"/>
                    <a:pt x="68" y="290"/>
                    <a:pt x="8" y="415"/>
                  </a:cubicBezTo>
                  <a:cubicBezTo>
                    <a:pt x="1" y="427"/>
                    <a:pt x="6" y="443"/>
                    <a:pt x="20" y="450"/>
                  </a:cubicBezTo>
                  <a:cubicBezTo>
                    <a:pt x="22" y="451"/>
                    <a:pt x="27" y="453"/>
                    <a:pt x="31" y="453"/>
                  </a:cubicBezTo>
                  <a:lnTo>
                    <a:pt x="31" y="451"/>
                  </a:lnTo>
                  <a:cubicBezTo>
                    <a:pt x="40" y="451"/>
                    <a:pt x="49" y="446"/>
                    <a:pt x="55" y="438"/>
                  </a:cubicBezTo>
                  <a:cubicBezTo>
                    <a:pt x="117" y="309"/>
                    <a:pt x="164" y="172"/>
                    <a:pt x="193" y="32"/>
                  </a:cubicBezTo>
                  <a:cubicBezTo>
                    <a:pt x="196" y="18"/>
                    <a:pt x="187" y="3"/>
                    <a:pt x="172" y="1"/>
                  </a:cubicBezTo>
                  <a:cubicBezTo>
                    <a:pt x="170" y="0"/>
                    <a:pt x="169" y="0"/>
                    <a:pt x="16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4088;p5">
              <a:extLst>
                <a:ext uri="{FF2B5EF4-FFF2-40B4-BE49-F238E27FC236}">
                  <a16:creationId xmlns:a16="http://schemas.microsoft.com/office/drawing/2014/main" id="{5C7FC63E-D068-1368-41E1-82ADE9B1B349}"/>
                </a:ext>
              </a:extLst>
            </p:cNvPr>
            <p:cNvSpPr/>
            <p:nvPr/>
          </p:nvSpPr>
          <p:spPr>
            <a:xfrm>
              <a:off x="1701325" y="4328925"/>
              <a:ext cx="3525" cy="5550"/>
            </a:xfrm>
            <a:custGeom>
              <a:avLst/>
              <a:gdLst/>
              <a:ahLst/>
              <a:cxnLst/>
              <a:rect l="l" t="t" r="r" b="b"/>
              <a:pathLst>
                <a:path w="141" h="222" extrusionOk="0">
                  <a:moveTo>
                    <a:pt x="111" y="1"/>
                  </a:moveTo>
                  <a:cubicBezTo>
                    <a:pt x="102" y="1"/>
                    <a:pt x="93" y="6"/>
                    <a:pt x="88" y="16"/>
                  </a:cubicBezTo>
                  <a:lnTo>
                    <a:pt x="6" y="184"/>
                  </a:lnTo>
                  <a:cubicBezTo>
                    <a:pt x="1" y="197"/>
                    <a:pt x="6" y="212"/>
                    <a:pt x="18" y="219"/>
                  </a:cubicBezTo>
                  <a:cubicBezTo>
                    <a:pt x="22" y="220"/>
                    <a:pt x="26" y="221"/>
                    <a:pt x="29" y="221"/>
                  </a:cubicBezTo>
                  <a:cubicBezTo>
                    <a:pt x="40" y="221"/>
                    <a:pt x="49" y="216"/>
                    <a:pt x="53" y="207"/>
                  </a:cubicBezTo>
                  <a:lnTo>
                    <a:pt x="135" y="37"/>
                  </a:lnTo>
                  <a:cubicBezTo>
                    <a:pt x="141" y="25"/>
                    <a:pt x="135" y="9"/>
                    <a:pt x="123" y="4"/>
                  </a:cubicBezTo>
                  <a:cubicBezTo>
                    <a:pt x="119" y="2"/>
                    <a:pt x="115" y="1"/>
                    <a:pt x="11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4089;p5">
              <a:extLst>
                <a:ext uri="{FF2B5EF4-FFF2-40B4-BE49-F238E27FC236}">
                  <a16:creationId xmlns:a16="http://schemas.microsoft.com/office/drawing/2014/main" id="{195EF9A7-1515-A99B-3382-244DF496E845}"/>
                </a:ext>
              </a:extLst>
            </p:cNvPr>
            <p:cNvSpPr/>
            <p:nvPr/>
          </p:nvSpPr>
          <p:spPr>
            <a:xfrm>
              <a:off x="1675375" y="4374350"/>
              <a:ext cx="30600" cy="19550"/>
            </a:xfrm>
            <a:custGeom>
              <a:avLst/>
              <a:gdLst/>
              <a:ahLst/>
              <a:cxnLst/>
              <a:rect l="l" t="t" r="r" b="b"/>
              <a:pathLst>
                <a:path w="1224" h="782" extrusionOk="0">
                  <a:moveTo>
                    <a:pt x="30" y="0"/>
                  </a:moveTo>
                  <a:cubicBezTo>
                    <a:pt x="23" y="0"/>
                    <a:pt x="15" y="3"/>
                    <a:pt x="10" y="9"/>
                  </a:cubicBezTo>
                  <a:cubicBezTo>
                    <a:pt x="0" y="20"/>
                    <a:pt x="2" y="36"/>
                    <a:pt x="14" y="46"/>
                  </a:cubicBezTo>
                  <a:cubicBezTo>
                    <a:pt x="370" y="338"/>
                    <a:pt x="764" y="584"/>
                    <a:pt x="1183" y="779"/>
                  </a:cubicBezTo>
                  <a:cubicBezTo>
                    <a:pt x="1187" y="782"/>
                    <a:pt x="1190" y="782"/>
                    <a:pt x="1194" y="782"/>
                  </a:cubicBezTo>
                  <a:cubicBezTo>
                    <a:pt x="1203" y="782"/>
                    <a:pt x="1212" y="776"/>
                    <a:pt x="1218" y="767"/>
                  </a:cubicBezTo>
                  <a:cubicBezTo>
                    <a:pt x="1223" y="753"/>
                    <a:pt x="1218" y="739"/>
                    <a:pt x="1204" y="732"/>
                  </a:cubicBezTo>
                  <a:cubicBezTo>
                    <a:pt x="790" y="539"/>
                    <a:pt x="400" y="295"/>
                    <a:pt x="46" y="5"/>
                  </a:cubicBezTo>
                  <a:cubicBezTo>
                    <a:pt x="41" y="2"/>
                    <a:pt x="36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4090;p5">
              <a:extLst>
                <a:ext uri="{FF2B5EF4-FFF2-40B4-BE49-F238E27FC236}">
                  <a16:creationId xmlns:a16="http://schemas.microsoft.com/office/drawing/2014/main" id="{F1177E9D-D094-EB38-5124-3A1489EECBF2}"/>
                </a:ext>
              </a:extLst>
            </p:cNvPr>
            <p:cNvSpPr/>
            <p:nvPr/>
          </p:nvSpPr>
          <p:spPr>
            <a:xfrm>
              <a:off x="1667000" y="4368550"/>
              <a:ext cx="4875" cy="4025"/>
            </a:xfrm>
            <a:custGeom>
              <a:avLst/>
              <a:gdLst/>
              <a:ahLst/>
              <a:cxnLst/>
              <a:rect l="l" t="t" r="r" b="b"/>
              <a:pathLst>
                <a:path w="195" h="161" extrusionOk="0">
                  <a:moveTo>
                    <a:pt x="30" y="0"/>
                  </a:moveTo>
                  <a:cubicBezTo>
                    <a:pt x="22" y="0"/>
                    <a:pt x="14" y="4"/>
                    <a:pt x="10" y="10"/>
                  </a:cubicBezTo>
                  <a:cubicBezTo>
                    <a:pt x="0" y="21"/>
                    <a:pt x="2" y="37"/>
                    <a:pt x="14" y="46"/>
                  </a:cubicBezTo>
                  <a:lnTo>
                    <a:pt x="150" y="155"/>
                  </a:lnTo>
                  <a:cubicBezTo>
                    <a:pt x="154" y="159"/>
                    <a:pt x="159" y="161"/>
                    <a:pt x="166" y="161"/>
                  </a:cubicBezTo>
                  <a:cubicBezTo>
                    <a:pt x="173" y="161"/>
                    <a:pt x="181" y="158"/>
                    <a:pt x="186" y="151"/>
                  </a:cubicBezTo>
                  <a:cubicBezTo>
                    <a:pt x="194" y="141"/>
                    <a:pt x="193" y="124"/>
                    <a:pt x="182" y="115"/>
                  </a:cubicBezTo>
                  <a:lnTo>
                    <a:pt x="46" y="6"/>
                  </a:lnTo>
                  <a:cubicBezTo>
                    <a:pt x="42" y="2"/>
                    <a:pt x="36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4091;p5">
              <a:extLst>
                <a:ext uri="{FF2B5EF4-FFF2-40B4-BE49-F238E27FC236}">
                  <a16:creationId xmlns:a16="http://schemas.microsoft.com/office/drawing/2014/main" id="{C45B5AC7-56FB-F644-D917-2F8E97AD7F4D}"/>
                </a:ext>
              </a:extLst>
            </p:cNvPr>
            <p:cNvSpPr/>
            <p:nvPr/>
          </p:nvSpPr>
          <p:spPr>
            <a:xfrm>
              <a:off x="1673950" y="4333600"/>
              <a:ext cx="9925" cy="7425"/>
            </a:xfrm>
            <a:custGeom>
              <a:avLst/>
              <a:gdLst/>
              <a:ahLst/>
              <a:cxnLst/>
              <a:rect l="l" t="t" r="r" b="b"/>
              <a:pathLst>
                <a:path w="397" h="297" extrusionOk="0">
                  <a:moveTo>
                    <a:pt x="31" y="0"/>
                  </a:moveTo>
                  <a:cubicBezTo>
                    <a:pt x="23" y="0"/>
                    <a:pt x="15" y="4"/>
                    <a:pt x="10" y="10"/>
                  </a:cubicBezTo>
                  <a:cubicBezTo>
                    <a:pt x="1" y="22"/>
                    <a:pt x="4" y="39"/>
                    <a:pt x="16" y="47"/>
                  </a:cubicBezTo>
                  <a:lnTo>
                    <a:pt x="352" y="293"/>
                  </a:lnTo>
                  <a:cubicBezTo>
                    <a:pt x="356" y="295"/>
                    <a:pt x="361" y="297"/>
                    <a:pt x="367" y="297"/>
                  </a:cubicBezTo>
                  <a:cubicBezTo>
                    <a:pt x="375" y="297"/>
                    <a:pt x="383" y="294"/>
                    <a:pt x="388" y="286"/>
                  </a:cubicBezTo>
                  <a:cubicBezTo>
                    <a:pt x="396" y="275"/>
                    <a:pt x="394" y="259"/>
                    <a:pt x="383" y="250"/>
                  </a:cubicBezTo>
                  <a:lnTo>
                    <a:pt x="47" y="5"/>
                  </a:lnTo>
                  <a:cubicBezTo>
                    <a:pt x="42" y="2"/>
                    <a:pt x="36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4092;p5">
              <a:extLst>
                <a:ext uri="{FF2B5EF4-FFF2-40B4-BE49-F238E27FC236}">
                  <a16:creationId xmlns:a16="http://schemas.microsoft.com/office/drawing/2014/main" id="{944F9D98-C71C-5476-6B8E-5BB6EA0AAC54}"/>
                </a:ext>
              </a:extLst>
            </p:cNvPr>
            <p:cNvSpPr/>
            <p:nvPr/>
          </p:nvSpPr>
          <p:spPr>
            <a:xfrm>
              <a:off x="1653800" y="4315100"/>
              <a:ext cx="14400" cy="14575"/>
            </a:xfrm>
            <a:custGeom>
              <a:avLst/>
              <a:gdLst/>
              <a:ahLst/>
              <a:cxnLst/>
              <a:rect l="l" t="t" r="r" b="b"/>
              <a:pathLst>
                <a:path w="576" h="583" extrusionOk="0">
                  <a:moveTo>
                    <a:pt x="30" y="0"/>
                  </a:moveTo>
                  <a:cubicBezTo>
                    <a:pt x="24" y="0"/>
                    <a:pt x="18" y="2"/>
                    <a:pt x="13" y="6"/>
                  </a:cubicBezTo>
                  <a:cubicBezTo>
                    <a:pt x="2" y="14"/>
                    <a:pt x="1" y="32"/>
                    <a:pt x="9" y="43"/>
                  </a:cubicBezTo>
                  <a:cubicBezTo>
                    <a:pt x="165" y="236"/>
                    <a:pt x="340" y="415"/>
                    <a:pt x="530" y="575"/>
                  </a:cubicBezTo>
                  <a:cubicBezTo>
                    <a:pt x="535" y="579"/>
                    <a:pt x="540" y="582"/>
                    <a:pt x="546" y="582"/>
                  </a:cubicBezTo>
                  <a:cubicBezTo>
                    <a:pt x="554" y="582"/>
                    <a:pt x="561" y="578"/>
                    <a:pt x="566" y="573"/>
                  </a:cubicBezTo>
                  <a:cubicBezTo>
                    <a:pt x="575" y="562"/>
                    <a:pt x="574" y="546"/>
                    <a:pt x="563" y="536"/>
                  </a:cubicBezTo>
                  <a:cubicBezTo>
                    <a:pt x="376" y="378"/>
                    <a:pt x="203" y="201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4093;p5">
              <a:extLst>
                <a:ext uri="{FF2B5EF4-FFF2-40B4-BE49-F238E27FC236}">
                  <a16:creationId xmlns:a16="http://schemas.microsoft.com/office/drawing/2014/main" id="{3F805925-CA2D-F2BD-6553-5B3002830422}"/>
                </a:ext>
              </a:extLst>
            </p:cNvPr>
            <p:cNvSpPr/>
            <p:nvPr/>
          </p:nvSpPr>
          <p:spPr>
            <a:xfrm>
              <a:off x="1658925" y="4305600"/>
              <a:ext cx="22125" cy="23525"/>
            </a:xfrm>
            <a:custGeom>
              <a:avLst/>
              <a:gdLst/>
              <a:ahLst/>
              <a:cxnLst/>
              <a:rect l="l" t="t" r="r" b="b"/>
              <a:pathLst>
                <a:path w="885" h="941" extrusionOk="0">
                  <a:moveTo>
                    <a:pt x="30" y="1"/>
                  </a:moveTo>
                  <a:cubicBezTo>
                    <a:pt x="25" y="1"/>
                    <a:pt x="20" y="2"/>
                    <a:pt x="15" y="6"/>
                  </a:cubicBezTo>
                  <a:cubicBezTo>
                    <a:pt x="3" y="14"/>
                    <a:pt x="0" y="30"/>
                    <a:pt x="9" y="42"/>
                  </a:cubicBezTo>
                  <a:cubicBezTo>
                    <a:pt x="236" y="382"/>
                    <a:pt x="514" y="684"/>
                    <a:pt x="839" y="935"/>
                  </a:cubicBezTo>
                  <a:cubicBezTo>
                    <a:pt x="844" y="939"/>
                    <a:pt x="849" y="941"/>
                    <a:pt x="855" y="941"/>
                  </a:cubicBezTo>
                  <a:cubicBezTo>
                    <a:pt x="863" y="941"/>
                    <a:pt x="870" y="938"/>
                    <a:pt x="875" y="931"/>
                  </a:cubicBezTo>
                  <a:cubicBezTo>
                    <a:pt x="884" y="919"/>
                    <a:pt x="882" y="903"/>
                    <a:pt x="871" y="895"/>
                  </a:cubicBezTo>
                  <a:cubicBezTo>
                    <a:pt x="551" y="646"/>
                    <a:pt x="275" y="350"/>
                    <a:pt x="52" y="12"/>
                  </a:cubicBezTo>
                  <a:cubicBezTo>
                    <a:pt x="47" y="5"/>
                    <a:pt x="39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4094;p5">
              <a:extLst>
                <a:ext uri="{FF2B5EF4-FFF2-40B4-BE49-F238E27FC236}">
                  <a16:creationId xmlns:a16="http://schemas.microsoft.com/office/drawing/2014/main" id="{4CB04294-6400-B07C-E566-5EC8E8C1845B}"/>
                </a:ext>
              </a:extLst>
            </p:cNvPr>
            <p:cNvSpPr/>
            <p:nvPr/>
          </p:nvSpPr>
          <p:spPr>
            <a:xfrm>
              <a:off x="1706850" y="4369200"/>
              <a:ext cx="22000" cy="40100"/>
            </a:xfrm>
            <a:custGeom>
              <a:avLst/>
              <a:gdLst/>
              <a:ahLst/>
              <a:cxnLst/>
              <a:rect l="l" t="t" r="r" b="b"/>
              <a:pathLst>
                <a:path w="880" h="1604" extrusionOk="0">
                  <a:moveTo>
                    <a:pt x="850" y="0"/>
                  </a:moveTo>
                  <a:cubicBezTo>
                    <a:pt x="840" y="0"/>
                    <a:pt x="828" y="7"/>
                    <a:pt x="825" y="18"/>
                  </a:cubicBezTo>
                  <a:cubicBezTo>
                    <a:pt x="625" y="568"/>
                    <a:pt x="350" y="1087"/>
                    <a:pt x="9" y="1562"/>
                  </a:cubicBezTo>
                  <a:cubicBezTo>
                    <a:pt x="1" y="1574"/>
                    <a:pt x="3" y="1590"/>
                    <a:pt x="14" y="1598"/>
                  </a:cubicBezTo>
                  <a:cubicBezTo>
                    <a:pt x="19" y="1602"/>
                    <a:pt x="25" y="1604"/>
                    <a:pt x="30" y="1604"/>
                  </a:cubicBezTo>
                  <a:cubicBezTo>
                    <a:pt x="37" y="1604"/>
                    <a:pt x="45" y="1600"/>
                    <a:pt x="50" y="1593"/>
                  </a:cubicBezTo>
                  <a:cubicBezTo>
                    <a:pt x="395" y="1114"/>
                    <a:pt x="672" y="589"/>
                    <a:pt x="874" y="35"/>
                  </a:cubicBezTo>
                  <a:cubicBezTo>
                    <a:pt x="879" y="22"/>
                    <a:pt x="871" y="7"/>
                    <a:pt x="858" y="2"/>
                  </a:cubicBezTo>
                  <a:cubicBezTo>
                    <a:pt x="855" y="1"/>
                    <a:pt x="853" y="0"/>
                    <a:pt x="8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4095;p5">
              <a:extLst>
                <a:ext uri="{FF2B5EF4-FFF2-40B4-BE49-F238E27FC236}">
                  <a16:creationId xmlns:a16="http://schemas.microsoft.com/office/drawing/2014/main" id="{D12BA66D-0B6C-6405-85B7-4EE7FD26D491}"/>
                </a:ext>
              </a:extLst>
            </p:cNvPr>
            <p:cNvSpPr/>
            <p:nvPr/>
          </p:nvSpPr>
          <p:spPr>
            <a:xfrm>
              <a:off x="1729900" y="4356400"/>
              <a:ext cx="2375" cy="6600"/>
            </a:xfrm>
            <a:custGeom>
              <a:avLst/>
              <a:gdLst/>
              <a:ahLst/>
              <a:cxnLst/>
              <a:rect l="l" t="t" r="r" b="b"/>
              <a:pathLst>
                <a:path w="95" h="264" extrusionOk="0">
                  <a:moveTo>
                    <a:pt x="61" y="1"/>
                  </a:moveTo>
                  <a:cubicBezTo>
                    <a:pt x="61" y="1"/>
                    <a:pt x="60" y="1"/>
                    <a:pt x="59" y="1"/>
                  </a:cubicBezTo>
                  <a:cubicBezTo>
                    <a:pt x="44" y="2"/>
                    <a:pt x="34" y="16"/>
                    <a:pt x="35" y="29"/>
                  </a:cubicBezTo>
                  <a:cubicBezTo>
                    <a:pt x="42" y="96"/>
                    <a:pt x="31" y="165"/>
                    <a:pt x="5" y="227"/>
                  </a:cubicBezTo>
                  <a:cubicBezTo>
                    <a:pt x="0" y="240"/>
                    <a:pt x="5" y="255"/>
                    <a:pt x="19" y="261"/>
                  </a:cubicBezTo>
                  <a:cubicBezTo>
                    <a:pt x="23" y="262"/>
                    <a:pt x="26" y="263"/>
                    <a:pt x="30" y="263"/>
                  </a:cubicBezTo>
                  <a:cubicBezTo>
                    <a:pt x="39" y="263"/>
                    <a:pt x="49" y="257"/>
                    <a:pt x="53" y="247"/>
                  </a:cubicBezTo>
                  <a:cubicBezTo>
                    <a:pt x="82" y="177"/>
                    <a:pt x="94" y="101"/>
                    <a:pt x="88" y="25"/>
                  </a:cubicBezTo>
                  <a:cubicBezTo>
                    <a:pt x="86" y="11"/>
                    <a:pt x="73" y="1"/>
                    <a:pt x="6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4096;p5">
              <a:extLst>
                <a:ext uri="{FF2B5EF4-FFF2-40B4-BE49-F238E27FC236}">
                  <a16:creationId xmlns:a16="http://schemas.microsoft.com/office/drawing/2014/main" id="{D566C6AC-1E5C-9B36-F695-9E25B54F99F7}"/>
                </a:ext>
              </a:extLst>
            </p:cNvPr>
            <p:cNvSpPr/>
            <p:nvPr/>
          </p:nvSpPr>
          <p:spPr>
            <a:xfrm>
              <a:off x="1713100" y="4156400"/>
              <a:ext cx="94100" cy="141575"/>
            </a:xfrm>
            <a:custGeom>
              <a:avLst/>
              <a:gdLst/>
              <a:ahLst/>
              <a:cxnLst/>
              <a:rect l="l" t="t" r="r" b="b"/>
              <a:pathLst>
                <a:path w="3764" h="5663" extrusionOk="0">
                  <a:moveTo>
                    <a:pt x="1030" y="0"/>
                  </a:moveTo>
                  <a:cubicBezTo>
                    <a:pt x="735" y="501"/>
                    <a:pt x="449" y="1028"/>
                    <a:pt x="260" y="1578"/>
                  </a:cubicBezTo>
                  <a:cubicBezTo>
                    <a:pt x="73" y="2129"/>
                    <a:pt x="1" y="2734"/>
                    <a:pt x="162" y="3292"/>
                  </a:cubicBezTo>
                  <a:cubicBezTo>
                    <a:pt x="332" y="3878"/>
                    <a:pt x="749" y="4369"/>
                    <a:pt x="1236" y="4737"/>
                  </a:cubicBezTo>
                  <a:cubicBezTo>
                    <a:pt x="1722" y="5106"/>
                    <a:pt x="2337" y="5405"/>
                    <a:pt x="2891" y="5662"/>
                  </a:cubicBezTo>
                  <a:lnTo>
                    <a:pt x="2891" y="5662"/>
                  </a:lnTo>
                  <a:cubicBezTo>
                    <a:pt x="3324" y="4894"/>
                    <a:pt x="3764" y="4013"/>
                    <a:pt x="3515" y="3169"/>
                  </a:cubicBezTo>
                  <a:cubicBezTo>
                    <a:pt x="3322" y="2512"/>
                    <a:pt x="2759" y="2047"/>
                    <a:pt x="2233" y="1609"/>
                  </a:cubicBezTo>
                  <a:cubicBezTo>
                    <a:pt x="1708" y="1172"/>
                    <a:pt x="1162" y="672"/>
                    <a:pt x="1030" y="0"/>
                  </a:cubicBezTo>
                  <a:close/>
                  <a:moveTo>
                    <a:pt x="2891" y="5662"/>
                  </a:moveTo>
                  <a:cubicBezTo>
                    <a:pt x="2891" y="5662"/>
                    <a:pt x="2891" y="5663"/>
                    <a:pt x="2891" y="5663"/>
                  </a:cubicBezTo>
                  <a:lnTo>
                    <a:pt x="2892" y="5663"/>
                  </a:lnTo>
                  <a:cubicBezTo>
                    <a:pt x="2892" y="5663"/>
                    <a:pt x="2891" y="5662"/>
                    <a:pt x="2891" y="5662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4097;p5">
              <a:extLst>
                <a:ext uri="{FF2B5EF4-FFF2-40B4-BE49-F238E27FC236}">
                  <a16:creationId xmlns:a16="http://schemas.microsoft.com/office/drawing/2014/main" id="{7F4ACF1E-DBA2-EA8B-EB0D-3F57E9CD6D68}"/>
                </a:ext>
              </a:extLst>
            </p:cNvPr>
            <p:cNvSpPr/>
            <p:nvPr/>
          </p:nvSpPr>
          <p:spPr>
            <a:xfrm>
              <a:off x="1712175" y="4155100"/>
              <a:ext cx="96375" cy="144200"/>
            </a:xfrm>
            <a:custGeom>
              <a:avLst/>
              <a:gdLst/>
              <a:ahLst/>
              <a:cxnLst/>
              <a:rect l="l" t="t" r="r" b="b"/>
              <a:pathLst>
                <a:path w="3855" h="5768" extrusionOk="0">
                  <a:moveTo>
                    <a:pt x="1045" y="190"/>
                  </a:moveTo>
                  <a:lnTo>
                    <a:pt x="1045" y="191"/>
                  </a:lnTo>
                  <a:cubicBezTo>
                    <a:pt x="1219" y="811"/>
                    <a:pt x="1727" y="1277"/>
                    <a:pt x="2236" y="1700"/>
                  </a:cubicBezTo>
                  <a:lnTo>
                    <a:pt x="2247" y="1708"/>
                  </a:lnTo>
                  <a:cubicBezTo>
                    <a:pt x="2771" y="2146"/>
                    <a:pt x="3315" y="2599"/>
                    <a:pt x="3502" y="3235"/>
                  </a:cubicBezTo>
                  <a:cubicBezTo>
                    <a:pt x="3740" y="4040"/>
                    <a:pt x="3343" y="4867"/>
                    <a:pt x="2906" y="5648"/>
                  </a:cubicBezTo>
                  <a:cubicBezTo>
                    <a:pt x="2345" y="5387"/>
                    <a:pt x="1765" y="5097"/>
                    <a:pt x="1304" y="4748"/>
                  </a:cubicBezTo>
                  <a:cubicBezTo>
                    <a:pt x="927" y="4464"/>
                    <a:pt x="440" y="3986"/>
                    <a:pt x="249" y="3330"/>
                  </a:cubicBezTo>
                  <a:cubicBezTo>
                    <a:pt x="106" y="2836"/>
                    <a:pt x="140" y="2255"/>
                    <a:pt x="347" y="1647"/>
                  </a:cubicBezTo>
                  <a:cubicBezTo>
                    <a:pt x="523" y="1127"/>
                    <a:pt x="794" y="624"/>
                    <a:pt x="1045" y="190"/>
                  </a:cubicBezTo>
                  <a:close/>
                  <a:moveTo>
                    <a:pt x="1068" y="1"/>
                  </a:moveTo>
                  <a:cubicBezTo>
                    <a:pt x="1049" y="1"/>
                    <a:pt x="1032" y="10"/>
                    <a:pt x="1021" y="27"/>
                  </a:cubicBezTo>
                  <a:cubicBezTo>
                    <a:pt x="749" y="490"/>
                    <a:pt x="444" y="1041"/>
                    <a:pt x="249" y="1614"/>
                  </a:cubicBezTo>
                  <a:cubicBezTo>
                    <a:pt x="35" y="2241"/>
                    <a:pt x="0" y="2844"/>
                    <a:pt x="149" y="3358"/>
                  </a:cubicBezTo>
                  <a:cubicBezTo>
                    <a:pt x="349" y="4043"/>
                    <a:pt x="853" y="4536"/>
                    <a:pt x="1240" y="4831"/>
                  </a:cubicBezTo>
                  <a:cubicBezTo>
                    <a:pt x="1723" y="5194"/>
                    <a:pt x="2326" y="5493"/>
                    <a:pt x="2906" y="5762"/>
                  </a:cubicBezTo>
                  <a:cubicBezTo>
                    <a:pt x="2913" y="5765"/>
                    <a:pt x="2921" y="5766"/>
                    <a:pt x="2928" y="5766"/>
                  </a:cubicBezTo>
                  <a:lnTo>
                    <a:pt x="2928" y="5767"/>
                  </a:lnTo>
                  <a:cubicBezTo>
                    <a:pt x="2946" y="5767"/>
                    <a:pt x="2964" y="5758"/>
                    <a:pt x="2973" y="5740"/>
                  </a:cubicBezTo>
                  <a:cubicBezTo>
                    <a:pt x="3410" y="4964"/>
                    <a:pt x="3854" y="4064"/>
                    <a:pt x="3602" y="3206"/>
                  </a:cubicBezTo>
                  <a:cubicBezTo>
                    <a:pt x="3405" y="2538"/>
                    <a:pt x="2849" y="2077"/>
                    <a:pt x="2313" y="1629"/>
                  </a:cubicBezTo>
                  <a:lnTo>
                    <a:pt x="2303" y="1621"/>
                  </a:lnTo>
                  <a:cubicBezTo>
                    <a:pt x="1773" y="1181"/>
                    <a:pt x="1246" y="695"/>
                    <a:pt x="1117" y="43"/>
                  </a:cubicBezTo>
                  <a:cubicBezTo>
                    <a:pt x="1113" y="21"/>
                    <a:pt x="1097" y="5"/>
                    <a:pt x="1075" y="1"/>
                  </a:cubicBezTo>
                  <a:cubicBezTo>
                    <a:pt x="1073" y="1"/>
                    <a:pt x="1070" y="1"/>
                    <a:pt x="106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4098;p5">
              <a:extLst>
                <a:ext uri="{FF2B5EF4-FFF2-40B4-BE49-F238E27FC236}">
                  <a16:creationId xmlns:a16="http://schemas.microsoft.com/office/drawing/2014/main" id="{B20F49ED-50ED-7463-EB95-D4EA5B8CDE47}"/>
                </a:ext>
              </a:extLst>
            </p:cNvPr>
            <p:cNvSpPr/>
            <p:nvPr/>
          </p:nvSpPr>
          <p:spPr>
            <a:xfrm>
              <a:off x="1780650" y="4296650"/>
              <a:ext cx="8400" cy="47600"/>
            </a:xfrm>
            <a:custGeom>
              <a:avLst/>
              <a:gdLst/>
              <a:ahLst/>
              <a:cxnLst/>
              <a:rect l="l" t="t" r="r" b="b"/>
              <a:pathLst>
                <a:path w="336" h="1904" extrusionOk="0">
                  <a:moveTo>
                    <a:pt x="190" y="1"/>
                  </a:moveTo>
                  <a:cubicBezTo>
                    <a:pt x="187" y="1"/>
                    <a:pt x="184" y="1"/>
                    <a:pt x="180" y="2"/>
                  </a:cubicBezTo>
                  <a:cubicBezTo>
                    <a:pt x="152" y="7"/>
                    <a:pt x="133" y="33"/>
                    <a:pt x="139" y="61"/>
                  </a:cubicBezTo>
                  <a:cubicBezTo>
                    <a:pt x="230" y="634"/>
                    <a:pt x="189" y="1199"/>
                    <a:pt x="8" y="1838"/>
                  </a:cubicBezTo>
                  <a:cubicBezTo>
                    <a:pt x="0" y="1865"/>
                    <a:pt x="16" y="1895"/>
                    <a:pt x="43" y="1901"/>
                  </a:cubicBezTo>
                  <a:cubicBezTo>
                    <a:pt x="49" y="1903"/>
                    <a:pt x="53" y="1904"/>
                    <a:pt x="58" y="1904"/>
                  </a:cubicBezTo>
                  <a:cubicBezTo>
                    <a:pt x="80" y="1904"/>
                    <a:pt x="101" y="1889"/>
                    <a:pt x="108" y="1866"/>
                  </a:cubicBezTo>
                  <a:cubicBezTo>
                    <a:pt x="293" y="1212"/>
                    <a:pt x="335" y="633"/>
                    <a:pt x="241" y="45"/>
                  </a:cubicBezTo>
                  <a:cubicBezTo>
                    <a:pt x="236" y="20"/>
                    <a:pt x="215" y="1"/>
                    <a:pt x="19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4099;p5">
              <a:extLst>
                <a:ext uri="{FF2B5EF4-FFF2-40B4-BE49-F238E27FC236}">
                  <a16:creationId xmlns:a16="http://schemas.microsoft.com/office/drawing/2014/main" id="{43BFAB7E-62B3-107F-8F39-C50E6E2856D7}"/>
                </a:ext>
              </a:extLst>
            </p:cNvPr>
            <p:cNvSpPr/>
            <p:nvPr/>
          </p:nvSpPr>
          <p:spPr>
            <a:xfrm>
              <a:off x="1737025" y="4155750"/>
              <a:ext cx="48850" cy="143375"/>
            </a:xfrm>
            <a:custGeom>
              <a:avLst/>
              <a:gdLst/>
              <a:ahLst/>
              <a:cxnLst/>
              <a:rect l="l" t="t" r="r" b="b"/>
              <a:pathLst>
                <a:path w="1954" h="5735" extrusionOk="0">
                  <a:moveTo>
                    <a:pt x="72" y="1"/>
                  </a:moveTo>
                  <a:cubicBezTo>
                    <a:pt x="61" y="1"/>
                    <a:pt x="47" y="12"/>
                    <a:pt x="46" y="25"/>
                  </a:cubicBezTo>
                  <a:cubicBezTo>
                    <a:pt x="0" y="846"/>
                    <a:pt x="252" y="1814"/>
                    <a:pt x="814" y="2987"/>
                  </a:cubicBezTo>
                  <a:cubicBezTo>
                    <a:pt x="879" y="3122"/>
                    <a:pt x="945" y="3256"/>
                    <a:pt x="1012" y="3392"/>
                  </a:cubicBezTo>
                  <a:cubicBezTo>
                    <a:pt x="1375" y="4132"/>
                    <a:pt x="1751" y="4896"/>
                    <a:pt x="1900" y="5713"/>
                  </a:cubicBezTo>
                  <a:cubicBezTo>
                    <a:pt x="1903" y="5725"/>
                    <a:pt x="1913" y="5735"/>
                    <a:pt x="1925" y="5735"/>
                  </a:cubicBezTo>
                  <a:lnTo>
                    <a:pt x="1931" y="5735"/>
                  </a:lnTo>
                  <a:cubicBezTo>
                    <a:pt x="1944" y="5732"/>
                    <a:pt x="1954" y="5718"/>
                    <a:pt x="1951" y="5704"/>
                  </a:cubicBezTo>
                  <a:cubicBezTo>
                    <a:pt x="1799" y="4880"/>
                    <a:pt x="1422" y="4112"/>
                    <a:pt x="1058" y="3369"/>
                  </a:cubicBezTo>
                  <a:cubicBezTo>
                    <a:pt x="992" y="3235"/>
                    <a:pt x="926" y="3100"/>
                    <a:pt x="861" y="2965"/>
                  </a:cubicBezTo>
                  <a:cubicBezTo>
                    <a:pt x="302" y="1799"/>
                    <a:pt x="53" y="839"/>
                    <a:pt x="99" y="28"/>
                  </a:cubicBezTo>
                  <a:cubicBezTo>
                    <a:pt x="100" y="14"/>
                    <a:pt x="88" y="2"/>
                    <a:pt x="74" y="1"/>
                  </a:cubicBezTo>
                  <a:cubicBezTo>
                    <a:pt x="74" y="1"/>
                    <a:pt x="73" y="1"/>
                    <a:pt x="7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4100;p5">
              <a:extLst>
                <a:ext uri="{FF2B5EF4-FFF2-40B4-BE49-F238E27FC236}">
                  <a16:creationId xmlns:a16="http://schemas.microsoft.com/office/drawing/2014/main" id="{33B4676B-BFC0-4B70-717B-BDA9E56BCD22}"/>
                </a:ext>
              </a:extLst>
            </p:cNvPr>
            <p:cNvSpPr/>
            <p:nvPr/>
          </p:nvSpPr>
          <p:spPr>
            <a:xfrm>
              <a:off x="1773350" y="4206950"/>
              <a:ext cx="9475" cy="55275"/>
            </a:xfrm>
            <a:custGeom>
              <a:avLst/>
              <a:gdLst/>
              <a:ahLst/>
              <a:cxnLst/>
              <a:rect l="l" t="t" r="r" b="b"/>
              <a:pathLst>
                <a:path w="379" h="2211" extrusionOk="0">
                  <a:moveTo>
                    <a:pt x="291" y="0"/>
                  </a:moveTo>
                  <a:cubicBezTo>
                    <a:pt x="290" y="0"/>
                    <a:pt x="289" y="0"/>
                    <a:pt x="288" y="0"/>
                  </a:cubicBezTo>
                  <a:cubicBezTo>
                    <a:pt x="273" y="2"/>
                    <a:pt x="263" y="14"/>
                    <a:pt x="264" y="29"/>
                  </a:cubicBezTo>
                  <a:cubicBezTo>
                    <a:pt x="326" y="748"/>
                    <a:pt x="236" y="1491"/>
                    <a:pt x="4" y="2177"/>
                  </a:cubicBezTo>
                  <a:cubicBezTo>
                    <a:pt x="0" y="2191"/>
                    <a:pt x="7" y="2205"/>
                    <a:pt x="20" y="2209"/>
                  </a:cubicBezTo>
                  <a:cubicBezTo>
                    <a:pt x="23" y="2211"/>
                    <a:pt x="26" y="2211"/>
                    <a:pt x="28" y="2211"/>
                  </a:cubicBezTo>
                  <a:cubicBezTo>
                    <a:pt x="39" y="2211"/>
                    <a:pt x="50" y="2204"/>
                    <a:pt x="53" y="2193"/>
                  </a:cubicBezTo>
                  <a:cubicBezTo>
                    <a:pt x="287" y="1502"/>
                    <a:pt x="378" y="751"/>
                    <a:pt x="316" y="23"/>
                  </a:cubicBezTo>
                  <a:cubicBezTo>
                    <a:pt x="315" y="11"/>
                    <a:pt x="305" y="0"/>
                    <a:pt x="29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4101;p5">
              <a:extLst>
                <a:ext uri="{FF2B5EF4-FFF2-40B4-BE49-F238E27FC236}">
                  <a16:creationId xmlns:a16="http://schemas.microsoft.com/office/drawing/2014/main" id="{F19F2569-726F-7210-CA94-F75DE79C0B2E}"/>
                </a:ext>
              </a:extLst>
            </p:cNvPr>
            <p:cNvSpPr/>
            <p:nvPr/>
          </p:nvSpPr>
          <p:spPr>
            <a:xfrm>
              <a:off x="1749475" y="4183175"/>
              <a:ext cx="4800" cy="29350"/>
            </a:xfrm>
            <a:custGeom>
              <a:avLst/>
              <a:gdLst/>
              <a:ahLst/>
              <a:cxnLst/>
              <a:rect l="l" t="t" r="r" b="b"/>
              <a:pathLst>
                <a:path w="192" h="1174" extrusionOk="0">
                  <a:moveTo>
                    <a:pt x="149" y="0"/>
                  </a:moveTo>
                  <a:cubicBezTo>
                    <a:pt x="148" y="0"/>
                    <a:pt x="148" y="0"/>
                    <a:pt x="147" y="0"/>
                  </a:cubicBezTo>
                  <a:cubicBezTo>
                    <a:pt x="132" y="0"/>
                    <a:pt x="121" y="12"/>
                    <a:pt x="121" y="27"/>
                  </a:cubicBezTo>
                  <a:cubicBezTo>
                    <a:pt x="140" y="402"/>
                    <a:pt x="100" y="778"/>
                    <a:pt x="4" y="1141"/>
                  </a:cubicBezTo>
                  <a:cubicBezTo>
                    <a:pt x="0" y="1154"/>
                    <a:pt x="9" y="1169"/>
                    <a:pt x="23" y="1173"/>
                  </a:cubicBezTo>
                  <a:lnTo>
                    <a:pt x="30" y="1173"/>
                  </a:lnTo>
                  <a:cubicBezTo>
                    <a:pt x="40" y="1173"/>
                    <a:pt x="51" y="1167"/>
                    <a:pt x="54" y="1154"/>
                  </a:cubicBezTo>
                  <a:cubicBezTo>
                    <a:pt x="152" y="786"/>
                    <a:pt x="191" y="406"/>
                    <a:pt x="174" y="24"/>
                  </a:cubicBezTo>
                  <a:cubicBezTo>
                    <a:pt x="172" y="10"/>
                    <a:pt x="163" y="0"/>
                    <a:pt x="14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4102;p5">
              <a:extLst>
                <a:ext uri="{FF2B5EF4-FFF2-40B4-BE49-F238E27FC236}">
                  <a16:creationId xmlns:a16="http://schemas.microsoft.com/office/drawing/2014/main" id="{BF91A3BD-97B5-4C33-C383-D9D53EB33644}"/>
                </a:ext>
              </a:extLst>
            </p:cNvPr>
            <p:cNvSpPr/>
            <p:nvPr/>
          </p:nvSpPr>
          <p:spPr>
            <a:xfrm>
              <a:off x="1714475" y="4215275"/>
              <a:ext cx="46650" cy="22950"/>
            </a:xfrm>
            <a:custGeom>
              <a:avLst/>
              <a:gdLst/>
              <a:ahLst/>
              <a:cxnLst/>
              <a:rect l="l" t="t" r="r" b="b"/>
              <a:pathLst>
                <a:path w="1866" h="918" extrusionOk="0">
                  <a:moveTo>
                    <a:pt x="30" y="0"/>
                  </a:moveTo>
                  <a:cubicBezTo>
                    <a:pt x="22" y="0"/>
                    <a:pt x="14" y="4"/>
                    <a:pt x="9" y="12"/>
                  </a:cubicBezTo>
                  <a:cubicBezTo>
                    <a:pt x="1" y="23"/>
                    <a:pt x="4" y="39"/>
                    <a:pt x="16" y="47"/>
                  </a:cubicBezTo>
                  <a:cubicBezTo>
                    <a:pt x="585" y="445"/>
                    <a:pt x="1162" y="721"/>
                    <a:pt x="1829" y="916"/>
                  </a:cubicBezTo>
                  <a:cubicBezTo>
                    <a:pt x="1832" y="917"/>
                    <a:pt x="1833" y="917"/>
                    <a:pt x="1836" y="917"/>
                  </a:cubicBezTo>
                  <a:cubicBezTo>
                    <a:pt x="1848" y="917"/>
                    <a:pt x="1857" y="909"/>
                    <a:pt x="1862" y="898"/>
                  </a:cubicBezTo>
                  <a:cubicBezTo>
                    <a:pt x="1866" y="885"/>
                    <a:pt x="1857" y="870"/>
                    <a:pt x="1844" y="866"/>
                  </a:cubicBezTo>
                  <a:cubicBezTo>
                    <a:pt x="1182" y="674"/>
                    <a:pt x="610" y="399"/>
                    <a:pt x="45" y="5"/>
                  </a:cubicBezTo>
                  <a:cubicBezTo>
                    <a:pt x="41" y="2"/>
                    <a:pt x="35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4103;p5">
              <a:extLst>
                <a:ext uri="{FF2B5EF4-FFF2-40B4-BE49-F238E27FC236}">
                  <a16:creationId xmlns:a16="http://schemas.microsoft.com/office/drawing/2014/main" id="{3FB2AE17-6883-BF28-B23D-AF36D066458B}"/>
                </a:ext>
              </a:extLst>
            </p:cNvPr>
            <p:cNvSpPr/>
            <p:nvPr/>
          </p:nvSpPr>
          <p:spPr>
            <a:xfrm>
              <a:off x="1725450" y="4254700"/>
              <a:ext cx="54775" cy="25175"/>
            </a:xfrm>
            <a:custGeom>
              <a:avLst/>
              <a:gdLst/>
              <a:ahLst/>
              <a:cxnLst/>
              <a:rect l="l" t="t" r="r" b="b"/>
              <a:pathLst>
                <a:path w="2191" h="1007" extrusionOk="0">
                  <a:moveTo>
                    <a:pt x="30" y="1"/>
                  </a:moveTo>
                  <a:cubicBezTo>
                    <a:pt x="21" y="1"/>
                    <a:pt x="13" y="5"/>
                    <a:pt x="9" y="13"/>
                  </a:cubicBezTo>
                  <a:cubicBezTo>
                    <a:pt x="1" y="25"/>
                    <a:pt x="5" y="41"/>
                    <a:pt x="17" y="48"/>
                  </a:cubicBezTo>
                  <a:cubicBezTo>
                    <a:pt x="681" y="466"/>
                    <a:pt x="1401" y="788"/>
                    <a:pt x="2154" y="1006"/>
                  </a:cubicBezTo>
                  <a:lnTo>
                    <a:pt x="2162" y="1006"/>
                  </a:lnTo>
                  <a:lnTo>
                    <a:pt x="2162" y="1007"/>
                  </a:lnTo>
                  <a:cubicBezTo>
                    <a:pt x="2173" y="1007"/>
                    <a:pt x="2184" y="999"/>
                    <a:pt x="2187" y="988"/>
                  </a:cubicBezTo>
                  <a:cubicBezTo>
                    <a:pt x="2191" y="973"/>
                    <a:pt x="2183" y="960"/>
                    <a:pt x="2169" y="956"/>
                  </a:cubicBezTo>
                  <a:cubicBezTo>
                    <a:pt x="1420" y="739"/>
                    <a:pt x="704" y="419"/>
                    <a:pt x="44" y="5"/>
                  </a:cubicBezTo>
                  <a:cubicBezTo>
                    <a:pt x="39" y="2"/>
                    <a:pt x="34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4104;p5">
              <a:extLst>
                <a:ext uri="{FF2B5EF4-FFF2-40B4-BE49-F238E27FC236}">
                  <a16:creationId xmlns:a16="http://schemas.microsoft.com/office/drawing/2014/main" id="{A1D697B5-65DF-EE93-C9B4-3A4249C5BF9E}"/>
                </a:ext>
              </a:extLst>
            </p:cNvPr>
            <p:cNvSpPr/>
            <p:nvPr/>
          </p:nvSpPr>
          <p:spPr>
            <a:xfrm>
              <a:off x="1761700" y="4192625"/>
              <a:ext cx="2450" cy="10450"/>
            </a:xfrm>
            <a:custGeom>
              <a:avLst/>
              <a:gdLst/>
              <a:ahLst/>
              <a:cxnLst/>
              <a:rect l="l" t="t" r="r" b="b"/>
              <a:pathLst>
                <a:path w="98" h="418" extrusionOk="0">
                  <a:moveTo>
                    <a:pt x="69" y="0"/>
                  </a:moveTo>
                  <a:cubicBezTo>
                    <a:pt x="55" y="0"/>
                    <a:pt x="44" y="12"/>
                    <a:pt x="44" y="27"/>
                  </a:cubicBezTo>
                  <a:cubicBezTo>
                    <a:pt x="45" y="147"/>
                    <a:pt x="32" y="268"/>
                    <a:pt x="3" y="385"/>
                  </a:cubicBezTo>
                  <a:cubicBezTo>
                    <a:pt x="1" y="398"/>
                    <a:pt x="9" y="412"/>
                    <a:pt x="24" y="416"/>
                  </a:cubicBezTo>
                  <a:lnTo>
                    <a:pt x="29" y="416"/>
                  </a:lnTo>
                  <a:lnTo>
                    <a:pt x="29" y="417"/>
                  </a:lnTo>
                  <a:cubicBezTo>
                    <a:pt x="41" y="417"/>
                    <a:pt x="52" y="409"/>
                    <a:pt x="55" y="397"/>
                  </a:cubicBezTo>
                  <a:cubicBezTo>
                    <a:pt x="83" y="276"/>
                    <a:pt x="98" y="151"/>
                    <a:pt x="95" y="26"/>
                  </a:cubicBezTo>
                  <a:cubicBezTo>
                    <a:pt x="95" y="12"/>
                    <a:pt x="83" y="0"/>
                    <a:pt x="6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4105;p5">
              <a:extLst>
                <a:ext uri="{FF2B5EF4-FFF2-40B4-BE49-F238E27FC236}">
                  <a16:creationId xmlns:a16="http://schemas.microsoft.com/office/drawing/2014/main" id="{C5C7EB18-67A4-F88C-02A2-32FEE68B2506}"/>
                </a:ext>
              </a:extLst>
            </p:cNvPr>
            <p:cNvSpPr/>
            <p:nvPr/>
          </p:nvSpPr>
          <p:spPr>
            <a:xfrm>
              <a:off x="1758975" y="4208575"/>
              <a:ext cx="2375" cy="5300"/>
            </a:xfrm>
            <a:custGeom>
              <a:avLst/>
              <a:gdLst/>
              <a:ahLst/>
              <a:cxnLst/>
              <a:rect l="l" t="t" r="r" b="b"/>
              <a:pathLst>
                <a:path w="95" h="212" extrusionOk="0">
                  <a:moveTo>
                    <a:pt x="67" y="0"/>
                  </a:moveTo>
                  <a:cubicBezTo>
                    <a:pt x="55" y="0"/>
                    <a:pt x="45" y="9"/>
                    <a:pt x="42" y="20"/>
                  </a:cubicBezTo>
                  <a:lnTo>
                    <a:pt x="5" y="179"/>
                  </a:lnTo>
                  <a:cubicBezTo>
                    <a:pt x="1" y="192"/>
                    <a:pt x="10" y="207"/>
                    <a:pt x="24" y="210"/>
                  </a:cubicBezTo>
                  <a:cubicBezTo>
                    <a:pt x="25" y="211"/>
                    <a:pt x="28" y="211"/>
                    <a:pt x="29" y="211"/>
                  </a:cubicBezTo>
                  <a:cubicBezTo>
                    <a:pt x="41" y="211"/>
                    <a:pt x="52" y="203"/>
                    <a:pt x="55" y="191"/>
                  </a:cubicBezTo>
                  <a:lnTo>
                    <a:pt x="92" y="32"/>
                  </a:lnTo>
                  <a:cubicBezTo>
                    <a:pt x="95" y="19"/>
                    <a:pt x="87" y="5"/>
                    <a:pt x="73" y="1"/>
                  </a:cubicBezTo>
                  <a:cubicBezTo>
                    <a:pt x="71" y="1"/>
                    <a:pt x="69" y="0"/>
                    <a:pt x="6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4106;p5">
              <a:extLst>
                <a:ext uri="{FF2B5EF4-FFF2-40B4-BE49-F238E27FC236}">
                  <a16:creationId xmlns:a16="http://schemas.microsoft.com/office/drawing/2014/main" id="{7F582FDB-EB95-7895-E4CF-E22C099F0841}"/>
                </a:ext>
              </a:extLst>
            </p:cNvPr>
            <p:cNvSpPr/>
            <p:nvPr/>
          </p:nvSpPr>
          <p:spPr>
            <a:xfrm>
              <a:off x="1744800" y="4252300"/>
              <a:ext cx="29550" cy="11275"/>
            </a:xfrm>
            <a:custGeom>
              <a:avLst/>
              <a:gdLst/>
              <a:ahLst/>
              <a:cxnLst/>
              <a:rect l="l" t="t" r="r" b="b"/>
              <a:pathLst>
                <a:path w="1182" h="451" extrusionOk="0">
                  <a:moveTo>
                    <a:pt x="29" y="1"/>
                  </a:moveTo>
                  <a:cubicBezTo>
                    <a:pt x="20" y="1"/>
                    <a:pt x="10" y="6"/>
                    <a:pt x="5" y="15"/>
                  </a:cubicBezTo>
                  <a:cubicBezTo>
                    <a:pt x="0" y="28"/>
                    <a:pt x="5" y="44"/>
                    <a:pt x="18" y="50"/>
                  </a:cubicBezTo>
                  <a:cubicBezTo>
                    <a:pt x="377" y="230"/>
                    <a:pt x="756" y="364"/>
                    <a:pt x="1148" y="451"/>
                  </a:cubicBezTo>
                  <a:lnTo>
                    <a:pt x="1153" y="451"/>
                  </a:lnTo>
                  <a:cubicBezTo>
                    <a:pt x="1165" y="451"/>
                    <a:pt x="1176" y="442"/>
                    <a:pt x="1179" y="430"/>
                  </a:cubicBezTo>
                  <a:cubicBezTo>
                    <a:pt x="1181" y="417"/>
                    <a:pt x="1172" y="402"/>
                    <a:pt x="1158" y="399"/>
                  </a:cubicBezTo>
                  <a:cubicBezTo>
                    <a:pt x="771" y="315"/>
                    <a:pt x="396" y="181"/>
                    <a:pt x="40" y="4"/>
                  </a:cubicBezTo>
                  <a:cubicBezTo>
                    <a:pt x="37" y="2"/>
                    <a:pt x="33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4107;p5">
              <a:extLst>
                <a:ext uri="{FF2B5EF4-FFF2-40B4-BE49-F238E27FC236}">
                  <a16:creationId xmlns:a16="http://schemas.microsoft.com/office/drawing/2014/main" id="{A5D14088-A059-8491-13C6-C8BB9A7D58D4}"/>
                </a:ext>
              </a:extLst>
            </p:cNvPr>
            <p:cNvSpPr/>
            <p:nvPr/>
          </p:nvSpPr>
          <p:spPr>
            <a:xfrm>
              <a:off x="1736575" y="4249000"/>
              <a:ext cx="4900" cy="2975"/>
            </a:xfrm>
            <a:custGeom>
              <a:avLst/>
              <a:gdLst/>
              <a:ahLst/>
              <a:cxnLst/>
              <a:rect l="l" t="t" r="r" b="b"/>
              <a:pathLst>
                <a:path w="196" h="119" extrusionOk="0">
                  <a:moveTo>
                    <a:pt x="31" y="0"/>
                  </a:moveTo>
                  <a:cubicBezTo>
                    <a:pt x="21" y="0"/>
                    <a:pt x="12" y="5"/>
                    <a:pt x="8" y="15"/>
                  </a:cubicBezTo>
                  <a:cubicBezTo>
                    <a:pt x="1" y="27"/>
                    <a:pt x="6" y="43"/>
                    <a:pt x="20" y="50"/>
                  </a:cubicBezTo>
                  <a:lnTo>
                    <a:pt x="156" y="116"/>
                  </a:lnTo>
                  <a:cubicBezTo>
                    <a:pt x="158" y="118"/>
                    <a:pt x="162" y="118"/>
                    <a:pt x="166" y="118"/>
                  </a:cubicBezTo>
                  <a:cubicBezTo>
                    <a:pt x="176" y="118"/>
                    <a:pt x="185" y="113"/>
                    <a:pt x="189" y="104"/>
                  </a:cubicBezTo>
                  <a:cubicBezTo>
                    <a:pt x="196" y="91"/>
                    <a:pt x="190" y="75"/>
                    <a:pt x="178" y="70"/>
                  </a:cubicBezTo>
                  <a:lnTo>
                    <a:pt x="43" y="3"/>
                  </a:lnTo>
                  <a:cubicBezTo>
                    <a:pt x="39" y="1"/>
                    <a:pt x="35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4108;p5">
              <a:extLst>
                <a:ext uri="{FF2B5EF4-FFF2-40B4-BE49-F238E27FC236}">
                  <a16:creationId xmlns:a16="http://schemas.microsoft.com/office/drawing/2014/main" id="{FE00A641-9B07-B288-0874-5BE4F50D87E9}"/>
                </a:ext>
              </a:extLst>
            </p:cNvPr>
            <p:cNvSpPr/>
            <p:nvPr/>
          </p:nvSpPr>
          <p:spPr>
            <a:xfrm>
              <a:off x="1735900" y="4218100"/>
              <a:ext cx="9800" cy="4925"/>
            </a:xfrm>
            <a:custGeom>
              <a:avLst/>
              <a:gdLst/>
              <a:ahLst/>
              <a:cxnLst/>
              <a:rect l="l" t="t" r="r" b="b"/>
              <a:pathLst>
                <a:path w="392" h="197" extrusionOk="0">
                  <a:moveTo>
                    <a:pt x="29" y="0"/>
                  </a:moveTo>
                  <a:cubicBezTo>
                    <a:pt x="19" y="0"/>
                    <a:pt x="10" y="6"/>
                    <a:pt x="6" y="16"/>
                  </a:cubicBezTo>
                  <a:cubicBezTo>
                    <a:pt x="1" y="29"/>
                    <a:pt x="6" y="44"/>
                    <a:pt x="20" y="49"/>
                  </a:cubicBezTo>
                  <a:lnTo>
                    <a:pt x="351" y="193"/>
                  </a:lnTo>
                  <a:cubicBezTo>
                    <a:pt x="353" y="195"/>
                    <a:pt x="357" y="196"/>
                    <a:pt x="361" y="196"/>
                  </a:cubicBezTo>
                  <a:cubicBezTo>
                    <a:pt x="371" y="196"/>
                    <a:pt x="380" y="189"/>
                    <a:pt x="384" y="180"/>
                  </a:cubicBezTo>
                  <a:cubicBezTo>
                    <a:pt x="391" y="166"/>
                    <a:pt x="384" y="152"/>
                    <a:pt x="371" y="146"/>
                  </a:cubicBezTo>
                  <a:lnTo>
                    <a:pt x="40" y="2"/>
                  </a:lnTo>
                  <a:cubicBezTo>
                    <a:pt x="36" y="1"/>
                    <a:pt x="33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4109;p5">
              <a:extLst>
                <a:ext uri="{FF2B5EF4-FFF2-40B4-BE49-F238E27FC236}">
                  <a16:creationId xmlns:a16="http://schemas.microsoft.com/office/drawing/2014/main" id="{67E6134A-C53C-6F46-F5AA-6F79F4F5F888}"/>
                </a:ext>
              </a:extLst>
            </p:cNvPr>
            <p:cNvSpPr/>
            <p:nvPr/>
          </p:nvSpPr>
          <p:spPr>
            <a:xfrm>
              <a:off x="1715325" y="4206225"/>
              <a:ext cx="14925" cy="10100"/>
            </a:xfrm>
            <a:custGeom>
              <a:avLst/>
              <a:gdLst/>
              <a:ahLst/>
              <a:cxnLst/>
              <a:rect l="l" t="t" r="r" b="b"/>
              <a:pathLst>
                <a:path w="597" h="404" extrusionOk="0">
                  <a:moveTo>
                    <a:pt x="30" y="1"/>
                  </a:moveTo>
                  <a:cubicBezTo>
                    <a:pt x="22" y="1"/>
                    <a:pt x="14" y="4"/>
                    <a:pt x="9" y="11"/>
                  </a:cubicBezTo>
                  <a:cubicBezTo>
                    <a:pt x="1" y="23"/>
                    <a:pt x="2" y="39"/>
                    <a:pt x="13" y="47"/>
                  </a:cubicBezTo>
                  <a:cubicBezTo>
                    <a:pt x="182" y="183"/>
                    <a:pt x="364" y="301"/>
                    <a:pt x="555" y="401"/>
                  </a:cubicBezTo>
                  <a:cubicBezTo>
                    <a:pt x="559" y="403"/>
                    <a:pt x="563" y="403"/>
                    <a:pt x="567" y="403"/>
                  </a:cubicBezTo>
                  <a:cubicBezTo>
                    <a:pt x="576" y="403"/>
                    <a:pt x="586" y="399"/>
                    <a:pt x="590" y="390"/>
                  </a:cubicBezTo>
                  <a:cubicBezTo>
                    <a:pt x="597" y="378"/>
                    <a:pt x="591" y="362"/>
                    <a:pt x="579" y="355"/>
                  </a:cubicBezTo>
                  <a:cubicBezTo>
                    <a:pt x="391" y="257"/>
                    <a:pt x="212" y="140"/>
                    <a:pt x="46" y="6"/>
                  </a:cubicBezTo>
                  <a:cubicBezTo>
                    <a:pt x="41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4110;p5">
              <a:extLst>
                <a:ext uri="{FF2B5EF4-FFF2-40B4-BE49-F238E27FC236}">
                  <a16:creationId xmlns:a16="http://schemas.microsoft.com/office/drawing/2014/main" id="{C52FF4FE-5F7D-F1EA-3203-B8E51C8D9D6F}"/>
                </a:ext>
              </a:extLst>
            </p:cNvPr>
            <p:cNvSpPr/>
            <p:nvPr/>
          </p:nvSpPr>
          <p:spPr>
            <a:xfrm>
              <a:off x="1717875" y="4197250"/>
              <a:ext cx="23150" cy="16200"/>
            </a:xfrm>
            <a:custGeom>
              <a:avLst/>
              <a:gdLst/>
              <a:ahLst/>
              <a:cxnLst/>
              <a:rect l="l" t="t" r="r" b="b"/>
              <a:pathLst>
                <a:path w="926" h="648" extrusionOk="0">
                  <a:moveTo>
                    <a:pt x="30" y="1"/>
                  </a:moveTo>
                  <a:cubicBezTo>
                    <a:pt x="23" y="1"/>
                    <a:pt x="16" y="3"/>
                    <a:pt x="10" y="9"/>
                  </a:cubicBezTo>
                  <a:cubicBezTo>
                    <a:pt x="1" y="18"/>
                    <a:pt x="1" y="36"/>
                    <a:pt x="12" y="45"/>
                  </a:cubicBezTo>
                  <a:cubicBezTo>
                    <a:pt x="269" y="291"/>
                    <a:pt x="562" y="493"/>
                    <a:pt x="885" y="645"/>
                  </a:cubicBezTo>
                  <a:cubicBezTo>
                    <a:pt x="889" y="647"/>
                    <a:pt x="891" y="648"/>
                    <a:pt x="895" y="648"/>
                  </a:cubicBezTo>
                  <a:cubicBezTo>
                    <a:pt x="905" y="648"/>
                    <a:pt x="914" y="643"/>
                    <a:pt x="920" y="633"/>
                  </a:cubicBezTo>
                  <a:cubicBezTo>
                    <a:pt x="925" y="620"/>
                    <a:pt x="920" y="605"/>
                    <a:pt x="906" y="598"/>
                  </a:cubicBezTo>
                  <a:cubicBezTo>
                    <a:pt x="590" y="449"/>
                    <a:pt x="301" y="250"/>
                    <a:pt x="48" y="8"/>
                  </a:cubicBezTo>
                  <a:cubicBezTo>
                    <a:pt x="43" y="3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4111;p5">
              <a:extLst>
                <a:ext uri="{FF2B5EF4-FFF2-40B4-BE49-F238E27FC236}">
                  <a16:creationId xmlns:a16="http://schemas.microsoft.com/office/drawing/2014/main" id="{ECD206DC-BBE7-0F9E-0F94-B190EB4C1A10}"/>
                </a:ext>
              </a:extLst>
            </p:cNvPr>
            <p:cNvSpPr/>
            <p:nvPr/>
          </p:nvSpPr>
          <p:spPr>
            <a:xfrm>
              <a:off x="1777775" y="4238150"/>
              <a:ext cx="11475" cy="38000"/>
            </a:xfrm>
            <a:custGeom>
              <a:avLst/>
              <a:gdLst/>
              <a:ahLst/>
              <a:cxnLst/>
              <a:rect l="l" t="t" r="r" b="b"/>
              <a:pathLst>
                <a:path w="459" h="1520" extrusionOk="0">
                  <a:moveTo>
                    <a:pt x="431" y="1"/>
                  </a:moveTo>
                  <a:cubicBezTo>
                    <a:pt x="419" y="1"/>
                    <a:pt x="407" y="10"/>
                    <a:pt x="406" y="22"/>
                  </a:cubicBezTo>
                  <a:cubicBezTo>
                    <a:pt x="340" y="525"/>
                    <a:pt x="207" y="1018"/>
                    <a:pt x="6" y="1483"/>
                  </a:cubicBezTo>
                  <a:cubicBezTo>
                    <a:pt x="1" y="1497"/>
                    <a:pt x="8" y="1513"/>
                    <a:pt x="21" y="1518"/>
                  </a:cubicBezTo>
                  <a:cubicBezTo>
                    <a:pt x="24" y="1520"/>
                    <a:pt x="28" y="1520"/>
                    <a:pt x="30" y="1520"/>
                  </a:cubicBezTo>
                  <a:cubicBezTo>
                    <a:pt x="41" y="1520"/>
                    <a:pt x="51" y="1514"/>
                    <a:pt x="55" y="1504"/>
                  </a:cubicBezTo>
                  <a:cubicBezTo>
                    <a:pt x="255" y="1033"/>
                    <a:pt x="391" y="538"/>
                    <a:pt x="457" y="29"/>
                  </a:cubicBezTo>
                  <a:cubicBezTo>
                    <a:pt x="458" y="16"/>
                    <a:pt x="449" y="2"/>
                    <a:pt x="434" y="1"/>
                  </a:cubicBezTo>
                  <a:cubicBezTo>
                    <a:pt x="433" y="1"/>
                    <a:pt x="432" y="1"/>
                    <a:pt x="4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4112;p5">
              <a:extLst>
                <a:ext uri="{FF2B5EF4-FFF2-40B4-BE49-F238E27FC236}">
                  <a16:creationId xmlns:a16="http://schemas.microsoft.com/office/drawing/2014/main" id="{C0685655-BE0E-E34E-2CBC-2A00DAEDAEC4}"/>
                </a:ext>
              </a:extLst>
            </p:cNvPr>
            <p:cNvSpPr/>
            <p:nvPr/>
          </p:nvSpPr>
          <p:spPr>
            <a:xfrm>
              <a:off x="1788250" y="4226700"/>
              <a:ext cx="1975" cy="5900"/>
            </a:xfrm>
            <a:custGeom>
              <a:avLst/>
              <a:gdLst/>
              <a:ahLst/>
              <a:cxnLst/>
              <a:rect l="l" t="t" r="r" b="b"/>
              <a:pathLst>
                <a:path w="79" h="236" extrusionOk="0">
                  <a:moveTo>
                    <a:pt x="28" y="0"/>
                  </a:moveTo>
                  <a:cubicBezTo>
                    <a:pt x="26" y="0"/>
                    <a:pt x="23" y="1"/>
                    <a:pt x="20" y="1"/>
                  </a:cubicBezTo>
                  <a:cubicBezTo>
                    <a:pt x="7" y="5"/>
                    <a:pt x="0" y="20"/>
                    <a:pt x="4" y="34"/>
                  </a:cubicBezTo>
                  <a:cubicBezTo>
                    <a:pt x="22" y="89"/>
                    <a:pt x="26" y="148"/>
                    <a:pt x="16" y="205"/>
                  </a:cubicBezTo>
                  <a:cubicBezTo>
                    <a:pt x="14" y="219"/>
                    <a:pt x="23" y="233"/>
                    <a:pt x="37" y="235"/>
                  </a:cubicBezTo>
                  <a:lnTo>
                    <a:pt x="41" y="235"/>
                  </a:lnTo>
                  <a:cubicBezTo>
                    <a:pt x="54" y="235"/>
                    <a:pt x="65" y="226"/>
                    <a:pt x="66" y="214"/>
                  </a:cubicBezTo>
                  <a:cubicBezTo>
                    <a:pt x="78" y="148"/>
                    <a:pt x="74" y="81"/>
                    <a:pt x="54" y="18"/>
                  </a:cubicBezTo>
                  <a:cubicBezTo>
                    <a:pt x="50" y="7"/>
                    <a:pt x="39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4113;p5">
              <a:extLst>
                <a:ext uri="{FF2B5EF4-FFF2-40B4-BE49-F238E27FC236}">
                  <a16:creationId xmlns:a16="http://schemas.microsoft.com/office/drawing/2014/main" id="{78CDC105-D720-00EA-B80C-C87741B423C1}"/>
                </a:ext>
              </a:extLst>
            </p:cNvPr>
            <p:cNvSpPr/>
            <p:nvPr/>
          </p:nvSpPr>
          <p:spPr>
            <a:xfrm>
              <a:off x="1777550" y="4036200"/>
              <a:ext cx="94100" cy="141575"/>
            </a:xfrm>
            <a:custGeom>
              <a:avLst/>
              <a:gdLst/>
              <a:ahLst/>
              <a:cxnLst/>
              <a:rect l="l" t="t" r="r" b="b"/>
              <a:pathLst>
                <a:path w="3764" h="5663" extrusionOk="0">
                  <a:moveTo>
                    <a:pt x="1030" y="0"/>
                  </a:moveTo>
                  <a:cubicBezTo>
                    <a:pt x="735" y="501"/>
                    <a:pt x="448" y="1028"/>
                    <a:pt x="260" y="1578"/>
                  </a:cubicBezTo>
                  <a:cubicBezTo>
                    <a:pt x="73" y="2127"/>
                    <a:pt x="0" y="2733"/>
                    <a:pt x="162" y="3291"/>
                  </a:cubicBezTo>
                  <a:cubicBezTo>
                    <a:pt x="331" y="3877"/>
                    <a:pt x="748" y="4368"/>
                    <a:pt x="1235" y="4736"/>
                  </a:cubicBezTo>
                  <a:cubicBezTo>
                    <a:pt x="1722" y="5104"/>
                    <a:pt x="2337" y="5406"/>
                    <a:pt x="2890" y="5663"/>
                  </a:cubicBezTo>
                  <a:lnTo>
                    <a:pt x="2890" y="5661"/>
                  </a:lnTo>
                  <a:cubicBezTo>
                    <a:pt x="3323" y="4893"/>
                    <a:pt x="3763" y="4013"/>
                    <a:pt x="3514" y="3167"/>
                  </a:cubicBezTo>
                  <a:cubicBezTo>
                    <a:pt x="3322" y="2512"/>
                    <a:pt x="2758" y="2045"/>
                    <a:pt x="2232" y="1608"/>
                  </a:cubicBezTo>
                  <a:cubicBezTo>
                    <a:pt x="1708" y="1171"/>
                    <a:pt x="1161" y="670"/>
                    <a:pt x="1030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4114;p5">
              <a:extLst>
                <a:ext uri="{FF2B5EF4-FFF2-40B4-BE49-F238E27FC236}">
                  <a16:creationId xmlns:a16="http://schemas.microsoft.com/office/drawing/2014/main" id="{706B1A7A-6DE4-FB53-2F70-25D51BFD7A84}"/>
                </a:ext>
              </a:extLst>
            </p:cNvPr>
            <p:cNvSpPr/>
            <p:nvPr/>
          </p:nvSpPr>
          <p:spPr>
            <a:xfrm>
              <a:off x="1776600" y="4034900"/>
              <a:ext cx="96400" cy="144150"/>
            </a:xfrm>
            <a:custGeom>
              <a:avLst/>
              <a:gdLst/>
              <a:ahLst/>
              <a:cxnLst/>
              <a:rect l="l" t="t" r="r" b="b"/>
              <a:pathLst>
                <a:path w="3856" h="5766" extrusionOk="0">
                  <a:moveTo>
                    <a:pt x="1046" y="189"/>
                  </a:moveTo>
                  <a:cubicBezTo>
                    <a:pt x="1220" y="811"/>
                    <a:pt x="1728" y="1276"/>
                    <a:pt x="2237" y="1700"/>
                  </a:cubicBezTo>
                  <a:lnTo>
                    <a:pt x="2247" y="1708"/>
                  </a:lnTo>
                  <a:cubicBezTo>
                    <a:pt x="2772" y="2145"/>
                    <a:pt x="3316" y="2598"/>
                    <a:pt x="3503" y="3234"/>
                  </a:cubicBezTo>
                  <a:cubicBezTo>
                    <a:pt x="3741" y="4040"/>
                    <a:pt x="3344" y="4867"/>
                    <a:pt x="2907" y="5647"/>
                  </a:cubicBezTo>
                  <a:cubicBezTo>
                    <a:pt x="2346" y="5386"/>
                    <a:pt x="1766" y="5096"/>
                    <a:pt x="1304" y="4747"/>
                  </a:cubicBezTo>
                  <a:cubicBezTo>
                    <a:pt x="928" y="4462"/>
                    <a:pt x="439" y="3986"/>
                    <a:pt x="250" y="3328"/>
                  </a:cubicBezTo>
                  <a:cubicBezTo>
                    <a:pt x="107" y="2834"/>
                    <a:pt x="141" y="2253"/>
                    <a:pt x="346" y="1646"/>
                  </a:cubicBezTo>
                  <a:cubicBezTo>
                    <a:pt x="524" y="1127"/>
                    <a:pt x="793" y="624"/>
                    <a:pt x="1046" y="189"/>
                  </a:cubicBezTo>
                  <a:close/>
                  <a:moveTo>
                    <a:pt x="1066" y="0"/>
                  </a:moveTo>
                  <a:cubicBezTo>
                    <a:pt x="1048" y="0"/>
                    <a:pt x="1031" y="9"/>
                    <a:pt x="1022" y="25"/>
                  </a:cubicBezTo>
                  <a:cubicBezTo>
                    <a:pt x="750" y="489"/>
                    <a:pt x="445" y="1040"/>
                    <a:pt x="250" y="1613"/>
                  </a:cubicBezTo>
                  <a:cubicBezTo>
                    <a:pt x="36" y="2240"/>
                    <a:pt x="1" y="2844"/>
                    <a:pt x="150" y="3358"/>
                  </a:cubicBezTo>
                  <a:cubicBezTo>
                    <a:pt x="348" y="4042"/>
                    <a:pt x="854" y="4536"/>
                    <a:pt x="1241" y="4829"/>
                  </a:cubicBezTo>
                  <a:cubicBezTo>
                    <a:pt x="1724" y="5194"/>
                    <a:pt x="2327" y="5493"/>
                    <a:pt x="2907" y="5762"/>
                  </a:cubicBezTo>
                  <a:cubicBezTo>
                    <a:pt x="2913" y="5764"/>
                    <a:pt x="2921" y="5766"/>
                    <a:pt x="2928" y="5766"/>
                  </a:cubicBezTo>
                  <a:cubicBezTo>
                    <a:pt x="2947" y="5766"/>
                    <a:pt x="2964" y="5756"/>
                    <a:pt x="2974" y="5739"/>
                  </a:cubicBezTo>
                  <a:cubicBezTo>
                    <a:pt x="3410" y="4964"/>
                    <a:pt x="3855" y="4064"/>
                    <a:pt x="3602" y="3204"/>
                  </a:cubicBezTo>
                  <a:cubicBezTo>
                    <a:pt x="3406" y="2538"/>
                    <a:pt x="2850" y="2076"/>
                    <a:pt x="2313" y="1629"/>
                  </a:cubicBezTo>
                  <a:lnTo>
                    <a:pt x="2303" y="1621"/>
                  </a:lnTo>
                  <a:cubicBezTo>
                    <a:pt x="1774" y="1180"/>
                    <a:pt x="1247" y="695"/>
                    <a:pt x="1117" y="41"/>
                  </a:cubicBezTo>
                  <a:cubicBezTo>
                    <a:pt x="1113" y="21"/>
                    <a:pt x="1097" y="5"/>
                    <a:pt x="1076" y="1"/>
                  </a:cubicBezTo>
                  <a:cubicBezTo>
                    <a:pt x="1072" y="0"/>
                    <a:pt x="1069" y="0"/>
                    <a:pt x="106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4115;p5">
              <a:extLst>
                <a:ext uri="{FF2B5EF4-FFF2-40B4-BE49-F238E27FC236}">
                  <a16:creationId xmlns:a16="http://schemas.microsoft.com/office/drawing/2014/main" id="{C5AEDC34-F723-6060-0E64-9437A664B5A8}"/>
                </a:ext>
              </a:extLst>
            </p:cNvPr>
            <p:cNvSpPr/>
            <p:nvPr/>
          </p:nvSpPr>
          <p:spPr>
            <a:xfrm>
              <a:off x="1845075" y="4176450"/>
              <a:ext cx="8400" cy="47575"/>
            </a:xfrm>
            <a:custGeom>
              <a:avLst/>
              <a:gdLst/>
              <a:ahLst/>
              <a:cxnLst/>
              <a:rect l="l" t="t" r="r" b="b"/>
              <a:pathLst>
                <a:path w="336" h="1903" extrusionOk="0">
                  <a:moveTo>
                    <a:pt x="191" y="1"/>
                  </a:moveTo>
                  <a:cubicBezTo>
                    <a:pt x="188" y="1"/>
                    <a:pt x="184" y="1"/>
                    <a:pt x="181" y="1"/>
                  </a:cubicBezTo>
                  <a:cubicBezTo>
                    <a:pt x="153" y="6"/>
                    <a:pt x="134" y="32"/>
                    <a:pt x="139" y="61"/>
                  </a:cubicBezTo>
                  <a:cubicBezTo>
                    <a:pt x="231" y="634"/>
                    <a:pt x="189" y="1197"/>
                    <a:pt x="9" y="1837"/>
                  </a:cubicBezTo>
                  <a:cubicBezTo>
                    <a:pt x="1" y="1865"/>
                    <a:pt x="17" y="1893"/>
                    <a:pt x="44" y="1901"/>
                  </a:cubicBezTo>
                  <a:cubicBezTo>
                    <a:pt x="49" y="1902"/>
                    <a:pt x="53" y="1902"/>
                    <a:pt x="59" y="1902"/>
                  </a:cubicBezTo>
                  <a:cubicBezTo>
                    <a:pt x="80" y="1902"/>
                    <a:pt x="102" y="1888"/>
                    <a:pt x="108" y="1865"/>
                  </a:cubicBezTo>
                  <a:cubicBezTo>
                    <a:pt x="294" y="1211"/>
                    <a:pt x="336" y="632"/>
                    <a:pt x="242" y="43"/>
                  </a:cubicBezTo>
                  <a:cubicBezTo>
                    <a:pt x="237" y="19"/>
                    <a:pt x="216" y="1"/>
                    <a:pt x="19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4116;p5">
              <a:extLst>
                <a:ext uri="{FF2B5EF4-FFF2-40B4-BE49-F238E27FC236}">
                  <a16:creationId xmlns:a16="http://schemas.microsoft.com/office/drawing/2014/main" id="{D189A119-2B2E-768D-FFF4-94EDC9B1CFD5}"/>
                </a:ext>
              </a:extLst>
            </p:cNvPr>
            <p:cNvSpPr/>
            <p:nvPr/>
          </p:nvSpPr>
          <p:spPr>
            <a:xfrm>
              <a:off x="1801450" y="4035525"/>
              <a:ext cx="48875" cy="143350"/>
            </a:xfrm>
            <a:custGeom>
              <a:avLst/>
              <a:gdLst/>
              <a:ahLst/>
              <a:cxnLst/>
              <a:rect l="l" t="t" r="r" b="b"/>
              <a:pathLst>
                <a:path w="1955" h="5734" extrusionOk="0">
                  <a:moveTo>
                    <a:pt x="75" y="0"/>
                  </a:moveTo>
                  <a:cubicBezTo>
                    <a:pt x="60" y="0"/>
                    <a:pt x="48" y="11"/>
                    <a:pt x="47" y="26"/>
                  </a:cubicBezTo>
                  <a:cubicBezTo>
                    <a:pt x="1" y="845"/>
                    <a:pt x="251" y="1814"/>
                    <a:pt x="815" y="2987"/>
                  </a:cubicBezTo>
                  <a:cubicBezTo>
                    <a:pt x="879" y="3121"/>
                    <a:pt x="945" y="3257"/>
                    <a:pt x="1011" y="3392"/>
                  </a:cubicBezTo>
                  <a:cubicBezTo>
                    <a:pt x="1375" y="4132"/>
                    <a:pt x="1750" y="4896"/>
                    <a:pt x="1901" y="5712"/>
                  </a:cubicBezTo>
                  <a:cubicBezTo>
                    <a:pt x="1903" y="5726"/>
                    <a:pt x="1914" y="5734"/>
                    <a:pt x="1926" y="5734"/>
                  </a:cubicBezTo>
                  <a:lnTo>
                    <a:pt x="1930" y="5734"/>
                  </a:lnTo>
                  <a:cubicBezTo>
                    <a:pt x="1945" y="5731"/>
                    <a:pt x="1954" y="5718"/>
                    <a:pt x="1952" y="5703"/>
                  </a:cubicBezTo>
                  <a:cubicBezTo>
                    <a:pt x="1800" y="4880"/>
                    <a:pt x="1423" y="4112"/>
                    <a:pt x="1058" y="3369"/>
                  </a:cubicBezTo>
                  <a:cubicBezTo>
                    <a:pt x="992" y="3234"/>
                    <a:pt x="927" y="3100"/>
                    <a:pt x="861" y="2964"/>
                  </a:cubicBezTo>
                  <a:cubicBezTo>
                    <a:pt x="302" y="1800"/>
                    <a:pt x="53" y="838"/>
                    <a:pt x="99" y="28"/>
                  </a:cubicBezTo>
                  <a:cubicBezTo>
                    <a:pt x="99" y="14"/>
                    <a:pt x="88" y="2"/>
                    <a:pt x="75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4117;p5">
              <a:extLst>
                <a:ext uri="{FF2B5EF4-FFF2-40B4-BE49-F238E27FC236}">
                  <a16:creationId xmlns:a16="http://schemas.microsoft.com/office/drawing/2014/main" id="{7AB405B2-2D33-C955-D60C-DBE2D7B8809D}"/>
                </a:ext>
              </a:extLst>
            </p:cNvPr>
            <p:cNvSpPr/>
            <p:nvPr/>
          </p:nvSpPr>
          <p:spPr>
            <a:xfrm>
              <a:off x="1837750" y="4086700"/>
              <a:ext cx="9500" cy="55300"/>
            </a:xfrm>
            <a:custGeom>
              <a:avLst/>
              <a:gdLst/>
              <a:ahLst/>
              <a:cxnLst/>
              <a:rect l="l" t="t" r="r" b="b"/>
              <a:pathLst>
                <a:path w="380" h="2212" extrusionOk="0">
                  <a:moveTo>
                    <a:pt x="292" y="1"/>
                  </a:moveTo>
                  <a:cubicBezTo>
                    <a:pt x="291" y="1"/>
                    <a:pt x="291" y="1"/>
                    <a:pt x="290" y="1"/>
                  </a:cubicBezTo>
                  <a:cubicBezTo>
                    <a:pt x="275" y="2"/>
                    <a:pt x="264" y="16"/>
                    <a:pt x="266" y="29"/>
                  </a:cubicBezTo>
                  <a:cubicBezTo>
                    <a:pt x="327" y="750"/>
                    <a:pt x="237" y="1493"/>
                    <a:pt x="6" y="2178"/>
                  </a:cubicBezTo>
                  <a:cubicBezTo>
                    <a:pt x="1" y="2191"/>
                    <a:pt x="9" y="2206"/>
                    <a:pt x="22" y="2210"/>
                  </a:cubicBezTo>
                  <a:cubicBezTo>
                    <a:pt x="25" y="2211"/>
                    <a:pt x="27" y="2211"/>
                    <a:pt x="30" y="2211"/>
                  </a:cubicBezTo>
                  <a:cubicBezTo>
                    <a:pt x="41" y="2211"/>
                    <a:pt x="52" y="2204"/>
                    <a:pt x="54" y="2194"/>
                  </a:cubicBezTo>
                  <a:cubicBezTo>
                    <a:pt x="288" y="1502"/>
                    <a:pt x="380" y="753"/>
                    <a:pt x="318" y="25"/>
                  </a:cubicBezTo>
                  <a:cubicBezTo>
                    <a:pt x="317" y="11"/>
                    <a:pt x="306" y="1"/>
                    <a:pt x="29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4118;p5">
              <a:extLst>
                <a:ext uri="{FF2B5EF4-FFF2-40B4-BE49-F238E27FC236}">
                  <a16:creationId xmlns:a16="http://schemas.microsoft.com/office/drawing/2014/main" id="{FECF76C0-8933-5C3D-916A-756C6632EA04}"/>
                </a:ext>
              </a:extLst>
            </p:cNvPr>
            <p:cNvSpPr/>
            <p:nvPr/>
          </p:nvSpPr>
          <p:spPr>
            <a:xfrm>
              <a:off x="1813900" y="4062925"/>
              <a:ext cx="4850" cy="29400"/>
            </a:xfrm>
            <a:custGeom>
              <a:avLst/>
              <a:gdLst/>
              <a:ahLst/>
              <a:cxnLst/>
              <a:rect l="l" t="t" r="r" b="b"/>
              <a:pathLst>
                <a:path w="194" h="1176" extrusionOk="0">
                  <a:moveTo>
                    <a:pt x="147" y="1"/>
                  </a:moveTo>
                  <a:cubicBezTo>
                    <a:pt x="133" y="2"/>
                    <a:pt x="122" y="14"/>
                    <a:pt x="122" y="28"/>
                  </a:cubicBezTo>
                  <a:cubicBezTo>
                    <a:pt x="141" y="404"/>
                    <a:pt x="102" y="778"/>
                    <a:pt x="5" y="1143"/>
                  </a:cubicBezTo>
                  <a:cubicBezTo>
                    <a:pt x="1" y="1156"/>
                    <a:pt x="10" y="1170"/>
                    <a:pt x="24" y="1174"/>
                  </a:cubicBezTo>
                  <a:cubicBezTo>
                    <a:pt x="25" y="1175"/>
                    <a:pt x="28" y="1175"/>
                    <a:pt x="30" y="1175"/>
                  </a:cubicBezTo>
                  <a:cubicBezTo>
                    <a:pt x="41" y="1175"/>
                    <a:pt x="52" y="1167"/>
                    <a:pt x="55" y="1156"/>
                  </a:cubicBezTo>
                  <a:cubicBezTo>
                    <a:pt x="153" y="786"/>
                    <a:pt x="193" y="407"/>
                    <a:pt x="174" y="26"/>
                  </a:cubicBezTo>
                  <a:cubicBezTo>
                    <a:pt x="173" y="11"/>
                    <a:pt x="159" y="2"/>
                    <a:pt x="14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4119;p5">
              <a:extLst>
                <a:ext uri="{FF2B5EF4-FFF2-40B4-BE49-F238E27FC236}">
                  <a16:creationId xmlns:a16="http://schemas.microsoft.com/office/drawing/2014/main" id="{F470D6CD-E795-FA3B-938D-3D1E593AD05D}"/>
                </a:ext>
              </a:extLst>
            </p:cNvPr>
            <p:cNvSpPr/>
            <p:nvPr/>
          </p:nvSpPr>
          <p:spPr>
            <a:xfrm>
              <a:off x="1778925" y="4095025"/>
              <a:ext cx="46650" cy="22950"/>
            </a:xfrm>
            <a:custGeom>
              <a:avLst/>
              <a:gdLst/>
              <a:ahLst/>
              <a:cxnLst/>
              <a:rect l="l" t="t" r="r" b="b"/>
              <a:pathLst>
                <a:path w="1866" h="918" extrusionOk="0">
                  <a:moveTo>
                    <a:pt x="30" y="1"/>
                  </a:moveTo>
                  <a:cubicBezTo>
                    <a:pt x="22" y="1"/>
                    <a:pt x="14" y="5"/>
                    <a:pt x="9" y="12"/>
                  </a:cubicBezTo>
                  <a:cubicBezTo>
                    <a:pt x="1" y="24"/>
                    <a:pt x="3" y="40"/>
                    <a:pt x="15" y="49"/>
                  </a:cubicBezTo>
                  <a:cubicBezTo>
                    <a:pt x="584" y="447"/>
                    <a:pt x="1162" y="723"/>
                    <a:pt x="1829" y="918"/>
                  </a:cubicBezTo>
                  <a:lnTo>
                    <a:pt x="1836" y="918"/>
                  </a:lnTo>
                  <a:cubicBezTo>
                    <a:pt x="1848" y="918"/>
                    <a:pt x="1857" y="911"/>
                    <a:pt x="1861" y="899"/>
                  </a:cubicBezTo>
                  <a:cubicBezTo>
                    <a:pt x="1865" y="885"/>
                    <a:pt x="1857" y="872"/>
                    <a:pt x="1844" y="868"/>
                  </a:cubicBezTo>
                  <a:cubicBezTo>
                    <a:pt x="1182" y="674"/>
                    <a:pt x="610" y="401"/>
                    <a:pt x="44" y="6"/>
                  </a:cubicBezTo>
                  <a:cubicBezTo>
                    <a:pt x="39" y="2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4120;p5">
              <a:extLst>
                <a:ext uri="{FF2B5EF4-FFF2-40B4-BE49-F238E27FC236}">
                  <a16:creationId xmlns:a16="http://schemas.microsoft.com/office/drawing/2014/main" id="{410086D0-5EA9-2FF3-6E5C-5452A0DD7C64}"/>
                </a:ext>
              </a:extLst>
            </p:cNvPr>
            <p:cNvSpPr/>
            <p:nvPr/>
          </p:nvSpPr>
          <p:spPr>
            <a:xfrm>
              <a:off x="1789900" y="4134475"/>
              <a:ext cx="54775" cy="25175"/>
            </a:xfrm>
            <a:custGeom>
              <a:avLst/>
              <a:gdLst/>
              <a:ahLst/>
              <a:cxnLst/>
              <a:rect l="l" t="t" r="r" b="b"/>
              <a:pathLst>
                <a:path w="2191" h="1007" extrusionOk="0">
                  <a:moveTo>
                    <a:pt x="29" y="1"/>
                  </a:moveTo>
                  <a:cubicBezTo>
                    <a:pt x="21" y="1"/>
                    <a:pt x="12" y="5"/>
                    <a:pt x="7" y="12"/>
                  </a:cubicBezTo>
                  <a:cubicBezTo>
                    <a:pt x="0" y="24"/>
                    <a:pt x="4" y="41"/>
                    <a:pt x="16" y="49"/>
                  </a:cubicBezTo>
                  <a:cubicBezTo>
                    <a:pt x="681" y="466"/>
                    <a:pt x="1399" y="789"/>
                    <a:pt x="2154" y="1005"/>
                  </a:cubicBezTo>
                  <a:cubicBezTo>
                    <a:pt x="2156" y="1006"/>
                    <a:pt x="2159" y="1006"/>
                    <a:pt x="2161" y="1006"/>
                  </a:cubicBezTo>
                  <a:lnTo>
                    <a:pt x="2161" y="1006"/>
                  </a:lnTo>
                  <a:cubicBezTo>
                    <a:pt x="2173" y="1006"/>
                    <a:pt x="2182" y="1000"/>
                    <a:pt x="2186" y="988"/>
                  </a:cubicBezTo>
                  <a:cubicBezTo>
                    <a:pt x="2190" y="974"/>
                    <a:pt x="2182" y="959"/>
                    <a:pt x="2169" y="955"/>
                  </a:cubicBezTo>
                  <a:cubicBezTo>
                    <a:pt x="1418" y="740"/>
                    <a:pt x="704" y="420"/>
                    <a:pt x="43" y="4"/>
                  </a:cubicBezTo>
                  <a:cubicBezTo>
                    <a:pt x="39" y="2"/>
                    <a:pt x="34" y="1"/>
                    <a:pt x="29" y="1"/>
                  </a:cubicBezTo>
                  <a:close/>
                  <a:moveTo>
                    <a:pt x="2161" y="1006"/>
                  </a:moveTo>
                  <a:cubicBezTo>
                    <a:pt x="2161" y="1006"/>
                    <a:pt x="2161" y="1006"/>
                    <a:pt x="2161" y="1006"/>
                  </a:cubicBezTo>
                  <a:lnTo>
                    <a:pt x="2162" y="1006"/>
                  </a:lnTo>
                  <a:cubicBezTo>
                    <a:pt x="2162" y="1006"/>
                    <a:pt x="2161" y="1006"/>
                    <a:pt x="2161" y="1006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4121;p5">
              <a:extLst>
                <a:ext uri="{FF2B5EF4-FFF2-40B4-BE49-F238E27FC236}">
                  <a16:creationId xmlns:a16="http://schemas.microsoft.com/office/drawing/2014/main" id="{1DFE1FA9-09FB-E078-7CC0-D8FBCDBCF412}"/>
                </a:ext>
              </a:extLst>
            </p:cNvPr>
            <p:cNvSpPr/>
            <p:nvPr/>
          </p:nvSpPr>
          <p:spPr>
            <a:xfrm>
              <a:off x="1826150" y="4072400"/>
              <a:ext cx="2450" cy="10425"/>
            </a:xfrm>
            <a:custGeom>
              <a:avLst/>
              <a:gdLst/>
              <a:ahLst/>
              <a:cxnLst/>
              <a:rect l="l" t="t" r="r" b="b"/>
              <a:pathLst>
                <a:path w="98" h="417" extrusionOk="0">
                  <a:moveTo>
                    <a:pt x="73" y="1"/>
                  </a:moveTo>
                  <a:cubicBezTo>
                    <a:pt x="72" y="1"/>
                    <a:pt x="70" y="1"/>
                    <a:pt x="69" y="1"/>
                  </a:cubicBezTo>
                  <a:cubicBezTo>
                    <a:pt x="54" y="1"/>
                    <a:pt x="42" y="13"/>
                    <a:pt x="43" y="27"/>
                  </a:cubicBezTo>
                  <a:cubicBezTo>
                    <a:pt x="45" y="148"/>
                    <a:pt x="31" y="267"/>
                    <a:pt x="3" y="384"/>
                  </a:cubicBezTo>
                  <a:cubicBezTo>
                    <a:pt x="0" y="398"/>
                    <a:pt x="8" y="413"/>
                    <a:pt x="23" y="415"/>
                  </a:cubicBezTo>
                  <a:cubicBezTo>
                    <a:pt x="25" y="417"/>
                    <a:pt x="27" y="417"/>
                    <a:pt x="29" y="417"/>
                  </a:cubicBezTo>
                  <a:cubicBezTo>
                    <a:pt x="41" y="417"/>
                    <a:pt x="52" y="409"/>
                    <a:pt x="54" y="397"/>
                  </a:cubicBezTo>
                  <a:cubicBezTo>
                    <a:pt x="82" y="276"/>
                    <a:pt x="97" y="150"/>
                    <a:pt x="95" y="27"/>
                  </a:cubicBezTo>
                  <a:cubicBezTo>
                    <a:pt x="95" y="13"/>
                    <a:pt x="86" y="1"/>
                    <a:pt x="7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4122;p5">
              <a:extLst>
                <a:ext uri="{FF2B5EF4-FFF2-40B4-BE49-F238E27FC236}">
                  <a16:creationId xmlns:a16="http://schemas.microsoft.com/office/drawing/2014/main" id="{323615BD-CDF5-DBB0-1A76-2D0BC496C778}"/>
                </a:ext>
              </a:extLst>
            </p:cNvPr>
            <p:cNvSpPr/>
            <p:nvPr/>
          </p:nvSpPr>
          <p:spPr>
            <a:xfrm>
              <a:off x="1823425" y="4088375"/>
              <a:ext cx="2375" cy="5250"/>
            </a:xfrm>
            <a:custGeom>
              <a:avLst/>
              <a:gdLst/>
              <a:ahLst/>
              <a:cxnLst/>
              <a:rect l="l" t="t" r="r" b="b"/>
              <a:pathLst>
                <a:path w="95" h="210" extrusionOk="0">
                  <a:moveTo>
                    <a:pt x="66" y="0"/>
                  </a:moveTo>
                  <a:cubicBezTo>
                    <a:pt x="54" y="0"/>
                    <a:pt x="44" y="8"/>
                    <a:pt x="42" y="20"/>
                  </a:cubicBezTo>
                  <a:lnTo>
                    <a:pt x="4" y="179"/>
                  </a:lnTo>
                  <a:cubicBezTo>
                    <a:pt x="0" y="192"/>
                    <a:pt x="10" y="206"/>
                    <a:pt x="23" y="210"/>
                  </a:cubicBezTo>
                  <a:lnTo>
                    <a:pt x="29" y="210"/>
                  </a:lnTo>
                  <a:cubicBezTo>
                    <a:pt x="41" y="210"/>
                    <a:pt x="52" y="202"/>
                    <a:pt x="54" y="191"/>
                  </a:cubicBezTo>
                  <a:lnTo>
                    <a:pt x="92" y="32"/>
                  </a:lnTo>
                  <a:cubicBezTo>
                    <a:pt x="95" y="19"/>
                    <a:pt x="87" y="4"/>
                    <a:pt x="73" y="1"/>
                  </a:cubicBezTo>
                  <a:cubicBezTo>
                    <a:pt x="71" y="0"/>
                    <a:pt x="68" y="0"/>
                    <a:pt x="6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4123;p5">
              <a:extLst>
                <a:ext uri="{FF2B5EF4-FFF2-40B4-BE49-F238E27FC236}">
                  <a16:creationId xmlns:a16="http://schemas.microsoft.com/office/drawing/2014/main" id="{7CC924A7-23CA-D439-18DD-E95D6E8C6BC8}"/>
                </a:ext>
              </a:extLst>
            </p:cNvPr>
            <p:cNvSpPr/>
            <p:nvPr/>
          </p:nvSpPr>
          <p:spPr>
            <a:xfrm>
              <a:off x="1809225" y="4132100"/>
              <a:ext cx="29550" cy="11275"/>
            </a:xfrm>
            <a:custGeom>
              <a:avLst/>
              <a:gdLst/>
              <a:ahLst/>
              <a:cxnLst/>
              <a:rect l="l" t="t" r="r" b="b"/>
              <a:pathLst>
                <a:path w="1182" h="451" extrusionOk="0">
                  <a:moveTo>
                    <a:pt x="30" y="0"/>
                  </a:moveTo>
                  <a:cubicBezTo>
                    <a:pt x="20" y="0"/>
                    <a:pt x="11" y="5"/>
                    <a:pt x="6" y="14"/>
                  </a:cubicBezTo>
                  <a:cubicBezTo>
                    <a:pt x="1" y="27"/>
                    <a:pt x="6" y="43"/>
                    <a:pt x="18" y="49"/>
                  </a:cubicBezTo>
                  <a:cubicBezTo>
                    <a:pt x="377" y="228"/>
                    <a:pt x="757" y="363"/>
                    <a:pt x="1148" y="449"/>
                  </a:cubicBezTo>
                  <a:cubicBezTo>
                    <a:pt x="1150" y="450"/>
                    <a:pt x="1152" y="450"/>
                    <a:pt x="1154" y="450"/>
                  </a:cubicBezTo>
                  <a:cubicBezTo>
                    <a:pt x="1166" y="450"/>
                    <a:pt x="1177" y="441"/>
                    <a:pt x="1179" y="429"/>
                  </a:cubicBezTo>
                  <a:cubicBezTo>
                    <a:pt x="1182" y="415"/>
                    <a:pt x="1172" y="402"/>
                    <a:pt x="1159" y="398"/>
                  </a:cubicBezTo>
                  <a:cubicBezTo>
                    <a:pt x="772" y="313"/>
                    <a:pt x="396" y="180"/>
                    <a:pt x="41" y="2"/>
                  </a:cubicBezTo>
                  <a:cubicBezTo>
                    <a:pt x="38" y="1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4124;p5">
              <a:extLst>
                <a:ext uri="{FF2B5EF4-FFF2-40B4-BE49-F238E27FC236}">
                  <a16:creationId xmlns:a16="http://schemas.microsoft.com/office/drawing/2014/main" id="{A51DE491-F64D-EC4D-84F3-00418804C676}"/>
                </a:ext>
              </a:extLst>
            </p:cNvPr>
            <p:cNvSpPr/>
            <p:nvPr/>
          </p:nvSpPr>
          <p:spPr>
            <a:xfrm>
              <a:off x="1801025" y="4128775"/>
              <a:ext cx="4900" cy="3000"/>
            </a:xfrm>
            <a:custGeom>
              <a:avLst/>
              <a:gdLst/>
              <a:ahLst/>
              <a:cxnLst/>
              <a:rect l="l" t="t" r="r" b="b"/>
              <a:pathLst>
                <a:path w="196" h="120" extrusionOk="0">
                  <a:moveTo>
                    <a:pt x="30" y="1"/>
                  </a:moveTo>
                  <a:cubicBezTo>
                    <a:pt x="21" y="1"/>
                    <a:pt x="12" y="6"/>
                    <a:pt x="7" y="14"/>
                  </a:cubicBezTo>
                  <a:cubicBezTo>
                    <a:pt x="0" y="28"/>
                    <a:pt x="6" y="44"/>
                    <a:pt x="19" y="49"/>
                  </a:cubicBezTo>
                  <a:lnTo>
                    <a:pt x="155" y="117"/>
                  </a:lnTo>
                  <a:cubicBezTo>
                    <a:pt x="158" y="118"/>
                    <a:pt x="162" y="119"/>
                    <a:pt x="166" y="119"/>
                  </a:cubicBezTo>
                  <a:cubicBezTo>
                    <a:pt x="175" y="119"/>
                    <a:pt x="185" y="114"/>
                    <a:pt x="189" y="104"/>
                  </a:cubicBezTo>
                  <a:cubicBezTo>
                    <a:pt x="196" y="91"/>
                    <a:pt x="190" y="76"/>
                    <a:pt x="178" y="69"/>
                  </a:cubicBezTo>
                  <a:lnTo>
                    <a:pt x="42" y="4"/>
                  </a:lnTo>
                  <a:cubicBezTo>
                    <a:pt x="38" y="2"/>
                    <a:pt x="34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4125;p5">
              <a:extLst>
                <a:ext uri="{FF2B5EF4-FFF2-40B4-BE49-F238E27FC236}">
                  <a16:creationId xmlns:a16="http://schemas.microsoft.com/office/drawing/2014/main" id="{123CCFFB-239B-F86F-E94A-BE238EA9E156}"/>
                </a:ext>
              </a:extLst>
            </p:cNvPr>
            <p:cNvSpPr/>
            <p:nvPr/>
          </p:nvSpPr>
          <p:spPr>
            <a:xfrm>
              <a:off x="1800350" y="4097850"/>
              <a:ext cx="9775" cy="4925"/>
            </a:xfrm>
            <a:custGeom>
              <a:avLst/>
              <a:gdLst/>
              <a:ahLst/>
              <a:cxnLst/>
              <a:rect l="l" t="t" r="r" b="b"/>
              <a:pathLst>
                <a:path w="391" h="197" extrusionOk="0">
                  <a:moveTo>
                    <a:pt x="30" y="1"/>
                  </a:moveTo>
                  <a:cubicBezTo>
                    <a:pt x="20" y="1"/>
                    <a:pt x="10" y="7"/>
                    <a:pt x="6" y="16"/>
                  </a:cubicBezTo>
                  <a:cubicBezTo>
                    <a:pt x="1" y="30"/>
                    <a:pt x="6" y="45"/>
                    <a:pt x="19" y="51"/>
                  </a:cubicBezTo>
                  <a:lnTo>
                    <a:pt x="350" y="195"/>
                  </a:lnTo>
                  <a:cubicBezTo>
                    <a:pt x="353" y="197"/>
                    <a:pt x="357" y="197"/>
                    <a:pt x="361" y="197"/>
                  </a:cubicBezTo>
                  <a:cubicBezTo>
                    <a:pt x="370" y="197"/>
                    <a:pt x="380" y="191"/>
                    <a:pt x="384" y="182"/>
                  </a:cubicBezTo>
                  <a:cubicBezTo>
                    <a:pt x="391" y="168"/>
                    <a:pt x="384" y="153"/>
                    <a:pt x="370" y="147"/>
                  </a:cubicBezTo>
                  <a:lnTo>
                    <a:pt x="40" y="3"/>
                  </a:lnTo>
                  <a:cubicBezTo>
                    <a:pt x="36" y="2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4126;p5">
              <a:extLst>
                <a:ext uri="{FF2B5EF4-FFF2-40B4-BE49-F238E27FC236}">
                  <a16:creationId xmlns:a16="http://schemas.microsoft.com/office/drawing/2014/main" id="{0BA130B7-B5E5-78CC-9D93-8E52D13C53A0}"/>
                </a:ext>
              </a:extLst>
            </p:cNvPr>
            <p:cNvSpPr/>
            <p:nvPr/>
          </p:nvSpPr>
          <p:spPr>
            <a:xfrm>
              <a:off x="1779775" y="4086025"/>
              <a:ext cx="14925" cy="10100"/>
            </a:xfrm>
            <a:custGeom>
              <a:avLst/>
              <a:gdLst/>
              <a:ahLst/>
              <a:cxnLst/>
              <a:rect l="l" t="t" r="r" b="b"/>
              <a:pathLst>
                <a:path w="597" h="404" extrusionOk="0">
                  <a:moveTo>
                    <a:pt x="29" y="0"/>
                  </a:moveTo>
                  <a:cubicBezTo>
                    <a:pt x="21" y="0"/>
                    <a:pt x="14" y="4"/>
                    <a:pt x="8" y="10"/>
                  </a:cubicBezTo>
                  <a:cubicBezTo>
                    <a:pt x="0" y="21"/>
                    <a:pt x="2" y="37"/>
                    <a:pt x="12" y="47"/>
                  </a:cubicBezTo>
                  <a:cubicBezTo>
                    <a:pt x="182" y="181"/>
                    <a:pt x="363" y="300"/>
                    <a:pt x="554" y="400"/>
                  </a:cubicBezTo>
                  <a:cubicBezTo>
                    <a:pt x="559" y="402"/>
                    <a:pt x="563" y="403"/>
                    <a:pt x="567" y="403"/>
                  </a:cubicBezTo>
                  <a:cubicBezTo>
                    <a:pt x="576" y="403"/>
                    <a:pt x="585" y="398"/>
                    <a:pt x="589" y="388"/>
                  </a:cubicBezTo>
                  <a:cubicBezTo>
                    <a:pt x="596" y="376"/>
                    <a:pt x="591" y="360"/>
                    <a:pt x="579" y="353"/>
                  </a:cubicBezTo>
                  <a:cubicBezTo>
                    <a:pt x="390" y="255"/>
                    <a:pt x="211" y="138"/>
                    <a:pt x="46" y="6"/>
                  </a:cubicBezTo>
                  <a:cubicBezTo>
                    <a:pt x="41" y="2"/>
                    <a:pt x="35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4127;p5">
              <a:extLst>
                <a:ext uri="{FF2B5EF4-FFF2-40B4-BE49-F238E27FC236}">
                  <a16:creationId xmlns:a16="http://schemas.microsoft.com/office/drawing/2014/main" id="{92F63FD8-16C7-F97C-AD81-F229673592EC}"/>
                </a:ext>
              </a:extLst>
            </p:cNvPr>
            <p:cNvSpPr/>
            <p:nvPr/>
          </p:nvSpPr>
          <p:spPr>
            <a:xfrm>
              <a:off x="1782325" y="4077025"/>
              <a:ext cx="23125" cy="16200"/>
            </a:xfrm>
            <a:custGeom>
              <a:avLst/>
              <a:gdLst/>
              <a:ahLst/>
              <a:cxnLst/>
              <a:rect l="l" t="t" r="r" b="b"/>
              <a:pathLst>
                <a:path w="925" h="648" extrusionOk="0">
                  <a:moveTo>
                    <a:pt x="29" y="0"/>
                  </a:moveTo>
                  <a:cubicBezTo>
                    <a:pt x="22" y="0"/>
                    <a:pt x="15" y="3"/>
                    <a:pt x="10" y="8"/>
                  </a:cubicBezTo>
                  <a:cubicBezTo>
                    <a:pt x="0" y="19"/>
                    <a:pt x="0" y="35"/>
                    <a:pt x="11" y="45"/>
                  </a:cubicBezTo>
                  <a:cubicBezTo>
                    <a:pt x="268" y="292"/>
                    <a:pt x="561" y="494"/>
                    <a:pt x="884" y="646"/>
                  </a:cubicBezTo>
                  <a:cubicBezTo>
                    <a:pt x="888" y="647"/>
                    <a:pt x="891" y="647"/>
                    <a:pt x="895" y="647"/>
                  </a:cubicBezTo>
                  <a:cubicBezTo>
                    <a:pt x="905" y="647"/>
                    <a:pt x="914" y="642"/>
                    <a:pt x="919" y="633"/>
                  </a:cubicBezTo>
                  <a:cubicBezTo>
                    <a:pt x="925" y="621"/>
                    <a:pt x="919" y="604"/>
                    <a:pt x="906" y="599"/>
                  </a:cubicBezTo>
                  <a:cubicBezTo>
                    <a:pt x="590" y="450"/>
                    <a:pt x="300" y="251"/>
                    <a:pt x="48" y="8"/>
                  </a:cubicBezTo>
                  <a:cubicBezTo>
                    <a:pt x="42" y="3"/>
                    <a:pt x="35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4128;p5">
              <a:extLst>
                <a:ext uri="{FF2B5EF4-FFF2-40B4-BE49-F238E27FC236}">
                  <a16:creationId xmlns:a16="http://schemas.microsoft.com/office/drawing/2014/main" id="{6C73A7BB-AB63-D8ED-A6E0-6B88DF37BB82}"/>
                </a:ext>
              </a:extLst>
            </p:cNvPr>
            <p:cNvSpPr/>
            <p:nvPr/>
          </p:nvSpPr>
          <p:spPr>
            <a:xfrm>
              <a:off x="1842225" y="4117925"/>
              <a:ext cx="11450" cy="38025"/>
            </a:xfrm>
            <a:custGeom>
              <a:avLst/>
              <a:gdLst/>
              <a:ahLst/>
              <a:cxnLst/>
              <a:rect l="l" t="t" r="r" b="b"/>
              <a:pathLst>
                <a:path w="458" h="1521" extrusionOk="0">
                  <a:moveTo>
                    <a:pt x="431" y="0"/>
                  </a:moveTo>
                  <a:cubicBezTo>
                    <a:pt x="417" y="0"/>
                    <a:pt x="407" y="9"/>
                    <a:pt x="405" y="23"/>
                  </a:cubicBezTo>
                  <a:cubicBezTo>
                    <a:pt x="339" y="525"/>
                    <a:pt x="205" y="1017"/>
                    <a:pt x="6" y="1484"/>
                  </a:cubicBezTo>
                  <a:cubicBezTo>
                    <a:pt x="0" y="1498"/>
                    <a:pt x="7" y="1512"/>
                    <a:pt x="19" y="1518"/>
                  </a:cubicBezTo>
                  <a:cubicBezTo>
                    <a:pt x="23" y="1519"/>
                    <a:pt x="27" y="1520"/>
                    <a:pt x="30" y="1520"/>
                  </a:cubicBezTo>
                  <a:cubicBezTo>
                    <a:pt x="39" y="1520"/>
                    <a:pt x="50" y="1514"/>
                    <a:pt x="54" y="1504"/>
                  </a:cubicBezTo>
                  <a:cubicBezTo>
                    <a:pt x="255" y="1033"/>
                    <a:pt x="391" y="537"/>
                    <a:pt x="457" y="30"/>
                  </a:cubicBezTo>
                  <a:cubicBezTo>
                    <a:pt x="458" y="15"/>
                    <a:pt x="448" y="2"/>
                    <a:pt x="434" y="0"/>
                  </a:cubicBezTo>
                  <a:cubicBezTo>
                    <a:pt x="433" y="0"/>
                    <a:pt x="432" y="0"/>
                    <a:pt x="4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4129;p5">
              <a:extLst>
                <a:ext uri="{FF2B5EF4-FFF2-40B4-BE49-F238E27FC236}">
                  <a16:creationId xmlns:a16="http://schemas.microsoft.com/office/drawing/2014/main" id="{AE1032C7-AD0A-CFAC-7B5C-50CC8B723FE1}"/>
                </a:ext>
              </a:extLst>
            </p:cNvPr>
            <p:cNvSpPr/>
            <p:nvPr/>
          </p:nvSpPr>
          <p:spPr>
            <a:xfrm>
              <a:off x="1852675" y="4106450"/>
              <a:ext cx="1975" cy="5900"/>
            </a:xfrm>
            <a:custGeom>
              <a:avLst/>
              <a:gdLst/>
              <a:ahLst/>
              <a:cxnLst/>
              <a:rect l="l" t="t" r="r" b="b"/>
              <a:pathLst>
                <a:path w="79" h="236" extrusionOk="0">
                  <a:moveTo>
                    <a:pt x="28" y="1"/>
                  </a:moveTo>
                  <a:cubicBezTo>
                    <a:pt x="26" y="1"/>
                    <a:pt x="23" y="1"/>
                    <a:pt x="21" y="2"/>
                  </a:cubicBezTo>
                  <a:cubicBezTo>
                    <a:pt x="8" y="6"/>
                    <a:pt x="1" y="21"/>
                    <a:pt x="5" y="34"/>
                  </a:cubicBezTo>
                  <a:cubicBezTo>
                    <a:pt x="22" y="89"/>
                    <a:pt x="26" y="149"/>
                    <a:pt x="17" y="206"/>
                  </a:cubicBezTo>
                  <a:cubicBezTo>
                    <a:pt x="14" y="220"/>
                    <a:pt x="24" y="233"/>
                    <a:pt x="37" y="236"/>
                  </a:cubicBezTo>
                  <a:lnTo>
                    <a:pt x="41" y="236"/>
                  </a:lnTo>
                  <a:cubicBezTo>
                    <a:pt x="55" y="236"/>
                    <a:pt x="65" y="228"/>
                    <a:pt x="67" y="216"/>
                  </a:cubicBezTo>
                  <a:cubicBezTo>
                    <a:pt x="79" y="150"/>
                    <a:pt x="75" y="81"/>
                    <a:pt x="53" y="19"/>
                  </a:cubicBezTo>
                  <a:cubicBezTo>
                    <a:pt x="50" y="8"/>
                    <a:pt x="39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4130;p5">
              <a:extLst>
                <a:ext uri="{FF2B5EF4-FFF2-40B4-BE49-F238E27FC236}">
                  <a16:creationId xmlns:a16="http://schemas.microsoft.com/office/drawing/2014/main" id="{154AED6D-24C8-A04C-3E50-F599C29626BD}"/>
                </a:ext>
              </a:extLst>
            </p:cNvPr>
            <p:cNvSpPr/>
            <p:nvPr/>
          </p:nvSpPr>
          <p:spPr>
            <a:xfrm>
              <a:off x="1594875" y="4168975"/>
              <a:ext cx="277700" cy="450475"/>
            </a:xfrm>
            <a:custGeom>
              <a:avLst/>
              <a:gdLst/>
              <a:ahLst/>
              <a:cxnLst/>
              <a:rect l="l" t="t" r="r" b="b"/>
              <a:pathLst>
                <a:path w="11108" h="18019" extrusionOk="0">
                  <a:moveTo>
                    <a:pt x="11050" y="0"/>
                  </a:moveTo>
                  <a:cubicBezTo>
                    <a:pt x="11030" y="0"/>
                    <a:pt x="11011" y="11"/>
                    <a:pt x="11002" y="31"/>
                  </a:cubicBezTo>
                  <a:cubicBezTo>
                    <a:pt x="8104" y="6438"/>
                    <a:pt x="4408" y="12461"/>
                    <a:pt x="18" y="17934"/>
                  </a:cubicBezTo>
                  <a:cubicBezTo>
                    <a:pt x="1" y="17956"/>
                    <a:pt x="4" y="17989"/>
                    <a:pt x="27" y="18006"/>
                  </a:cubicBezTo>
                  <a:cubicBezTo>
                    <a:pt x="36" y="18014"/>
                    <a:pt x="47" y="18018"/>
                    <a:pt x="59" y="18018"/>
                  </a:cubicBezTo>
                  <a:cubicBezTo>
                    <a:pt x="74" y="18018"/>
                    <a:pt x="88" y="18012"/>
                    <a:pt x="99" y="17998"/>
                  </a:cubicBezTo>
                  <a:cubicBezTo>
                    <a:pt x="4494" y="12519"/>
                    <a:pt x="8195" y="6488"/>
                    <a:pt x="11096" y="73"/>
                  </a:cubicBezTo>
                  <a:cubicBezTo>
                    <a:pt x="11108" y="48"/>
                    <a:pt x="11097" y="17"/>
                    <a:pt x="11070" y="5"/>
                  </a:cubicBezTo>
                  <a:cubicBezTo>
                    <a:pt x="11064" y="2"/>
                    <a:pt x="11057" y="0"/>
                    <a:pt x="110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2" name="Google Shape;4133;p5">
            <a:extLst>
              <a:ext uri="{FF2B5EF4-FFF2-40B4-BE49-F238E27FC236}">
                <a16:creationId xmlns:a16="http://schemas.microsoft.com/office/drawing/2014/main" id="{518B5040-6486-3E36-56EB-35656D893ED2}"/>
              </a:ext>
            </a:extLst>
          </p:cNvPr>
          <p:cNvGrpSpPr/>
          <p:nvPr/>
        </p:nvGrpSpPr>
        <p:grpSpPr>
          <a:xfrm rot="2333143">
            <a:off x="10057068" y="567296"/>
            <a:ext cx="2338252" cy="1504021"/>
            <a:chOff x="3355375" y="3411325"/>
            <a:chExt cx="526275" cy="338500"/>
          </a:xfrm>
        </p:grpSpPr>
        <p:sp>
          <p:nvSpPr>
            <p:cNvPr id="133" name="Google Shape;4134;p5">
              <a:extLst>
                <a:ext uri="{FF2B5EF4-FFF2-40B4-BE49-F238E27FC236}">
                  <a16:creationId xmlns:a16="http://schemas.microsoft.com/office/drawing/2014/main" id="{07A4A1FE-E08B-46E6-5404-1A2C7E4ABAF9}"/>
                </a:ext>
              </a:extLst>
            </p:cNvPr>
            <p:cNvSpPr/>
            <p:nvPr/>
          </p:nvSpPr>
          <p:spPr>
            <a:xfrm>
              <a:off x="3561750" y="3412625"/>
              <a:ext cx="202325" cy="111350"/>
            </a:xfrm>
            <a:custGeom>
              <a:avLst/>
              <a:gdLst/>
              <a:ahLst/>
              <a:cxnLst/>
              <a:rect l="l" t="t" r="r" b="b"/>
              <a:pathLst>
                <a:path w="8093" h="4454" extrusionOk="0">
                  <a:moveTo>
                    <a:pt x="4807" y="0"/>
                  </a:moveTo>
                  <a:cubicBezTo>
                    <a:pt x="4645" y="0"/>
                    <a:pt x="4484" y="11"/>
                    <a:pt x="4324" y="32"/>
                  </a:cubicBezTo>
                  <a:cubicBezTo>
                    <a:pt x="2964" y="215"/>
                    <a:pt x="1713" y="1088"/>
                    <a:pt x="1073" y="2303"/>
                  </a:cubicBezTo>
                  <a:cubicBezTo>
                    <a:pt x="779" y="2858"/>
                    <a:pt x="525" y="3590"/>
                    <a:pt x="0" y="3936"/>
                  </a:cubicBezTo>
                  <a:cubicBezTo>
                    <a:pt x="530" y="4151"/>
                    <a:pt x="1073" y="4349"/>
                    <a:pt x="1640" y="4424"/>
                  </a:cubicBezTo>
                  <a:cubicBezTo>
                    <a:pt x="1787" y="4443"/>
                    <a:pt x="1936" y="4454"/>
                    <a:pt x="2085" y="4454"/>
                  </a:cubicBezTo>
                  <a:cubicBezTo>
                    <a:pt x="2510" y="4454"/>
                    <a:pt x="2934" y="4370"/>
                    <a:pt x="3307" y="4167"/>
                  </a:cubicBezTo>
                  <a:cubicBezTo>
                    <a:pt x="4046" y="3765"/>
                    <a:pt x="4471" y="2970"/>
                    <a:pt x="5084" y="2396"/>
                  </a:cubicBezTo>
                  <a:cubicBezTo>
                    <a:pt x="5746" y="1778"/>
                    <a:pt x="6649" y="1427"/>
                    <a:pt x="7553" y="1427"/>
                  </a:cubicBezTo>
                  <a:cubicBezTo>
                    <a:pt x="7733" y="1427"/>
                    <a:pt x="7914" y="1441"/>
                    <a:pt x="8092" y="1470"/>
                  </a:cubicBezTo>
                  <a:cubicBezTo>
                    <a:pt x="7265" y="584"/>
                    <a:pt x="6023" y="0"/>
                    <a:pt x="4807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4135;p5">
              <a:extLst>
                <a:ext uri="{FF2B5EF4-FFF2-40B4-BE49-F238E27FC236}">
                  <a16:creationId xmlns:a16="http://schemas.microsoft.com/office/drawing/2014/main" id="{33DCCC65-884D-52BA-52DB-5D54CDE5C561}"/>
                </a:ext>
              </a:extLst>
            </p:cNvPr>
            <p:cNvSpPr/>
            <p:nvPr/>
          </p:nvSpPr>
          <p:spPr>
            <a:xfrm>
              <a:off x="3560425" y="3411325"/>
              <a:ext cx="205050" cy="113950"/>
            </a:xfrm>
            <a:custGeom>
              <a:avLst/>
              <a:gdLst/>
              <a:ahLst/>
              <a:cxnLst/>
              <a:rect l="l" t="t" r="r" b="b"/>
              <a:pathLst>
                <a:path w="8202" h="4558" extrusionOk="0">
                  <a:moveTo>
                    <a:pt x="4861" y="105"/>
                  </a:moveTo>
                  <a:cubicBezTo>
                    <a:pt x="5978" y="105"/>
                    <a:pt x="7159" y="604"/>
                    <a:pt x="8004" y="1451"/>
                  </a:cubicBezTo>
                  <a:cubicBezTo>
                    <a:pt x="7874" y="1436"/>
                    <a:pt x="7743" y="1428"/>
                    <a:pt x="7612" y="1428"/>
                  </a:cubicBezTo>
                  <a:cubicBezTo>
                    <a:pt x="6699" y="1428"/>
                    <a:pt x="5774" y="1783"/>
                    <a:pt x="5102" y="2410"/>
                  </a:cubicBezTo>
                  <a:cubicBezTo>
                    <a:pt x="4874" y="2624"/>
                    <a:pt x="4669" y="2870"/>
                    <a:pt x="4471" y="3108"/>
                  </a:cubicBezTo>
                  <a:cubicBezTo>
                    <a:pt x="4138" y="3509"/>
                    <a:pt x="3793" y="3925"/>
                    <a:pt x="3335" y="4174"/>
                  </a:cubicBezTo>
                  <a:cubicBezTo>
                    <a:pt x="2939" y="4389"/>
                    <a:pt x="2513" y="4454"/>
                    <a:pt x="2145" y="4454"/>
                  </a:cubicBezTo>
                  <a:cubicBezTo>
                    <a:pt x="1983" y="4454"/>
                    <a:pt x="1832" y="4442"/>
                    <a:pt x="1700" y="4424"/>
                  </a:cubicBezTo>
                  <a:cubicBezTo>
                    <a:pt x="1196" y="4358"/>
                    <a:pt x="715" y="4198"/>
                    <a:pt x="161" y="3976"/>
                  </a:cubicBezTo>
                  <a:cubicBezTo>
                    <a:pt x="538" y="3687"/>
                    <a:pt x="766" y="3210"/>
                    <a:pt x="987" y="2750"/>
                  </a:cubicBezTo>
                  <a:cubicBezTo>
                    <a:pt x="1050" y="2620"/>
                    <a:pt x="1109" y="2496"/>
                    <a:pt x="1171" y="2379"/>
                  </a:cubicBezTo>
                  <a:cubicBezTo>
                    <a:pt x="1805" y="1176"/>
                    <a:pt x="3037" y="317"/>
                    <a:pt x="4384" y="136"/>
                  </a:cubicBezTo>
                  <a:cubicBezTo>
                    <a:pt x="4541" y="115"/>
                    <a:pt x="4701" y="105"/>
                    <a:pt x="4861" y="105"/>
                  </a:cubicBezTo>
                  <a:close/>
                  <a:moveTo>
                    <a:pt x="4859" y="1"/>
                  </a:moveTo>
                  <a:cubicBezTo>
                    <a:pt x="4694" y="1"/>
                    <a:pt x="4531" y="11"/>
                    <a:pt x="4370" y="33"/>
                  </a:cubicBezTo>
                  <a:cubicBezTo>
                    <a:pt x="2990" y="217"/>
                    <a:pt x="1728" y="1098"/>
                    <a:pt x="1080" y="2329"/>
                  </a:cubicBezTo>
                  <a:cubicBezTo>
                    <a:pt x="1017" y="2449"/>
                    <a:pt x="957" y="2573"/>
                    <a:pt x="894" y="2705"/>
                  </a:cubicBezTo>
                  <a:cubicBezTo>
                    <a:pt x="664" y="3183"/>
                    <a:pt x="426" y="3680"/>
                    <a:pt x="25" y="3945"/>
                  </a:cubicBezTo>
                  <a:cubicBezTo>
                    <a:pt x="9" y="3956"/>
                    <a:pt x="1" y="3973"/>
                    <a:pt x="2" y="3993"/>
                  </a:cubicBezTo>
                  <a:cubicBezTo>
                    <a:pt x="4" y="4012"/>
                    <a:pt x="16" y="4028"/>
                    <a:pt x="35" y="4036"/>
                  </a:cubicBezTo>
                  <a:cubicBezTo>
                    <a:pt x="635" y="4280"/>
                    <a:pt x="1144" y="4456"/>
                    <a:pt x="1687" y="4527"/>
                  </a:cubicBezTo>
                  <a:cubicBezTo>
                    <a:pt x="1821" y="4545"/>
                    <a:pt x="1976" y="4557"/>
                    <a:pt x="2143" y="4557"/>
                  </a:cubicBezTo>
                  <a:cubicBezTo>
                    <a:pt x="2525" y="4557"/>
                    <a:pt x="2970" y="4490"/>
                    <a:pt x="3384" y="4265"/>
                  </a:cubicBezTo>
                  <a:cubicBezTo>
                    <a:pt x="3861" y="4005"/>
                    <a:pt x="4212" y="3583"/>
                    <a:pt x="4551" y="3174"/>
                  </a:cubicBezTo>
                  <a:cubicBezTo>
                    <a:pt x="4747" y="2939"/>
                    <a:pt x="4949" y="2695"/>
                    <a:pt x="5174" y="2485"/>
                  </a:cubicBezTo>
                  <a:cubicBezTo>
                    <a:pt x="5826" y="1876"/>
                    <a:pt x="6724" y="1532"/>
                    <a:pt x="7611" y="1532"/>
                  </a:cubicBezTo>
                  <a:cubicBezTo>
                    <a:pt x="7787" y="1532"/>
                    <a:pt x="7964" y="1545"/>
                    <a:pt x="8137" y="1573"/>
                  </a:cubicBezTo>
                  <a:cubicBezTo>
                    <a:pt x="8140" y="1573"/>
                    <a:pt x="8142" y="1574"/>
                    <a:pt x="8145" y="1574"/>
                  </a:cubicBezTo>
                  <a:cubicBezTo>
                    <a:pt x="8164" y="1574"/>
                    <a:pt x="8183" y="1564"/>
                    <a:pt x="8191" y="1546"/>
                  </a:cubicBezTo>
                  <a:cubicBezTo>
                    <a:pt x="8202" y="1527"/>
                    <a:pt x="8199" y="1503"/>
                    <a:pt x="8183" y="1487"/>
                  </a:cubicBezTo>
                  <a:cubicBezTo>
                    <a:pt x="7312" y="554"/>
                    <a:pt x="6051" y="1"/>
                    <a:pt x="485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4136;p5">
              <a:extLst>
                <a:ext uri="{FF2B5EF4-FFF2-40B4-BE49-F238E27FC236}">
                  <a16:creationId xmlns:a16="http://schemas.microsoft.com/office/drawing/2014/main" id="{7886B452-4E34-E4A8-69CE-9FEB77792D1C}"/>
                </a:ext>
              </a:extLst>
            </p:cNvPr>
            <p:cNvSpPr/>
            <p:nvPr/>
          </p:nvSpPr>
          <p:spPr>
            <a:xfrm>
              <a:off x="3561075" y="3438900"/>
              <a:ext cx="201950" cy="72775"/>
            </a:xfrm>
            <a:custGeom>
              <a:avLst/>
              <a:gdLst/>
              <a:ahLst/>
              <a:cxnLst/>
              <a:rect l="l" t="t" r="r" b="b"/>
              <a:pathLst>
                <a:path w="8078" h="2911" extrusionOk="0">
                  <a:moveTo>
                    <a:pt x="6350" y="0"/>
                  </a:moveTo>
                  <a:cubicBezTo>
                    <a:pt x="5984" y="0"/>
                    <a:pt x="5619" y="50"/>
                    <a:pt x="5269" y="150"/>
                  </a:cubicBezTo>
                  <a:cubicBezTo>
                    <a:pt x="4389" y="401"/>
                    <a:pt x="3627" y="948"/>
                    <a:pt x="2890" y="1475"/>
                  </a:cubicBezTo>
                  <a:cubicBezTo>
                    <a:pt x="2812" y="1530"/>
                    <a:pt x="2735" y="1585"/>
                    <a:pt x="2657" y="1641"/>
                  </a:cubicBezTo>
                  <a:cubicBezTo>
                    <a:pt x="1841" y="2222"/>
                    <a:pt x="1024" y="2752"/>
                    <a:pt x="25" y="2859"/>
                  </a:cubicBezTo>
                  <a:cubicBezTo>
                    <a:pt x="11" y="2861"/>
                    <a:pt x="0" y="2874"/>
                    <a:pt x="2" y="2888"/>
                  </a:cubicBezTo>
                  <a:cubicBezTo>
                    <a:pt x="3" y="2901"/>
                    <a:pt x="15" y="2911"/>
                    <a:pt x="27" y="2911"/>
                  </a:cubicBezTo>
                  <a:lnTo>
                    <a:pt x="31" y="2911"/>
                  </a:lnTo>
                  <a:cubicBezTo>
                    <a:pt x="1043" y="2803"/>
                    <a:pt x="1865" y="2269"/>
                    <a:pt x="2688" y="1684"/>
                  </a:cubicBezTo>
                  <a:cubicBezTo>
                    <a:pt x="2765" y="1628"/>
                    <a:pt x="2843" y="1573"/>
                    <a:pt x="2921" y="1517"/>
                  </a:cubicBezTo>
                  <a:cubicBezTo>
                    <a:pt x="3654" y="992"/>
                    <a:pt x="4413" y="449"/>
                    <a:pt x="5282" y="200"/>
                  </a:cubicBezTo>
                  <a:cubicBezTo>
                    <a:pt x="5628" y="101"/>
                    <a:pt x="5988" y="52"/>
                    <a:pt x="6349" y="52"/>
                  </a:cubicBezTo>
                  <a:cubicBezTo>
                    <a:pt x="6931" y="52"/>
                    <a:pt x="7513" y="179"/>
                    <a:pt x="8036" y="427"/>
                  </a:cubicBezTo>
                  <a:cubicBezTo>
                    <a:pt x="8040" y="428"/>
                    <a:pt x="8043" y="429"/>
                    <a:pt x="8047" y="429"/>
                  </a:cubicBezTo>
                  <a:cubicBezTo>
                    <a:pt x="8057" y="429"/>
                    <a:pt x="8066" y="424"/>
                    <a:pt x="8071" y="415"/>
                  </a:cubicBezTo>
                  <a:cubicBezTo>
                    <a:pt x="8078" y="401"/>
                    <a:pt x="8071" y="387"/>
                    <a:pt x="8059" y="380"/>
                  </a:cubicBezTo>
                  <a:cubicBezTo>
                    <a:pt x="7529" y="129"/>
                    <a:pt x="6939" y="0"/>
                    <a:pt x="63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6" name="Google Shape;4137;p5">
              <a:extLst>
                <a:ext uri="{FF2B5EF4-FFF2-40B4-BE49-F238E27FC236}">
                  <a16:creationId xmlns:a16="http://schemas.microsoft.com/office/drawing/2014/main" id="{E8D1D8D8-4BC7-D821-91AA-657AAEFA0A1A}"/>
                </a:ext>
              </a:extLst>
            </p:cNvPr>
            <p:cNvSpPr/>
            <p:nvPr/>
          </p:nvSpPr>
          <p:spPr>
            <a:xfrm>
              <a:off x="3604775" y="3415225"/>
              <a:ext cx="51375" cy="80175"/>
            </a:xfrm>
            <a:custGeom>
              <a:avLst/>
              <a:gdLst/>
              <a:ahLst/>
              <a:cxnLst/>
              <a:rect l="l" t="t" r="r" b="b"/>
              <a:pathLst>
                <a:path w="2055" h="3207" extrusionOk="0">
                  <a:moveTo>
                    <a:pt x="2026" y="1"/>
                  </a:moveTo>
                  <a:cubicBezTo>
                    <a:pt x="2018" y="1"/>
                    <a:pt x="2011" y="4"/>
                    <a:pt x="2006" y="10"/>
                  </a:cubicBezTo>
                  <a:cubicBezTo>
                    <a:pt x="1187" y="960"/>
                    <a:pt x="514" y="2024"/>
                    <a:pt x="5" y="3170"/>
                  </a:cubicBezTo>
                  <a:cubicBezTo>
                    <a:pt x="0" y="3184"/>
                    <a:pt x="5" y="3198"/>
                    <a:pt x="19" y="3204"/>
                  </a:cubicBezTo>
                  <a:cubicBezTo>
                    <a:pt x="22" y="3206"/>
                    <a:pt x="26" y="3206"/>
                    <a:pt x="30" y="3206"/>
                  </a:cubicBezTo>
                  <a:cubicBezTo>
                    <a:pt x="39" y="3206"/>
                    <a:pt x="48" y="3201"/>
                    <a:pt x="52" y="3192"/>
                  </a:cubicBezTo>
                  <a:cubicBezTo>
                    <a:pt x="558" y="2049"/>
                    <a:pt x="1228" y="991"/>
                    <a:pt x="2045" y="44"/>
                  </a:cubicBezTo>
                  <a:cubicBezTo>
                    <a:pt x="2054" y="33"/>
                    <a:pt x="2053" y="17"/>
                    <a:pt x="2042" y="7"/>
                  </a:cubicBezTo>
                  <a:cubicBezTo>
                    <a:pt x="2037" y="3"/>
                    <a:pt x="2031" y="1"/>
                    <a:pt x="202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4138;p5">
              <a:extLst>
                <a:ext uri="{FF2B5EF4-FFF2-40B4-BE49-F238E27FC236}">
                  <a16:creationId xmlns:a16="http://schemas.microsoft.com/office/drawing/2014/main" id="{1DB8E1B9-B3B1-324F-ECEB-31767659F762}"/>
                </a:ext>
              </a:extLst>
            </p:cNvPr>
            <p:cNvSpPr/>
            <p:nvPr/>
          </p:nvSpPr>
          <p:spPr>
            <a:xfrm>
              <a:off x="3657925" y="3413375"/>
              <a:ext cx="40000" cy="46000"/>
            </a:xfrm>
            <a:custGeom>
              <a:avLst/>
              <a:gdLst/>
              <a:ahLst/>
              <a:cxnLst/>
              <a:rect l="l" t="t" r="r" b="b"/>
              <a:pathLst>
                <a:path w="1600" h="1840" extrusionOk="0">
                  <a:moveTo>
                    <a:pt x="1570" y="0"/>
                  </a:moveTo>
                  <a:cubicBezTo>
                    <a:pt x="1564" y="0"/>
                    <a:pt x="1558" y="3"/>
                    <a:pt x="1553" y="7"/>
                  </a:cubicBezTo>
                  <a:cubicBezTo>
                    <a:pt x="994" y="563"/>
                    <a:pt x="476" y="1166"/>
                    <a:pt x="10" y="1799"/>
                  </a:cubicBezTo>
                  <a:cubicBezTo>
                    <a:pt x="1" y="1810"/>
                    <a:pt x="4" y="1826"/>
                    <a:pt x="16" y="1834"/>
                  </a:cubicBezTo>
                  <a:cubicBezTo>
                    <a:pt x="20" y="1838"/>
                    <a:pt x="25" y="1840"/>
                    <a:pt x="31" y="1840"/>
                  </a:cubicBezTo>
                  <a:cubicBezTo>
                    <a:pt x="39" y="1840"/>
                    <a:pt x="47" y="1836"/>
                    <a:pt x="52" y="1829"/>
                  </a:cubicBezTo>
                  <a:cubicBezTo>
                    <a:pt x="515" y="1198"/>
                    <a:pt x="1033" y="598"/>
                    <a:pt x="1590" y="45"/>
                  </a:cubicBezTo>
                  <a:cubicBezTo>
                    <a:pt x="1599" y="34"/>
                    <a:pt x="1599" y="18"/>
                    <a:pt x="1590" y="9"/>
                  </a:cubicBezTo>
                  <a:cubicBezTo>
                    <a:pt x="1584" y="3"/>
                    <a:pt x="1577" y="0"/>
                    <a:pt x="157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4139;p5">
              <a:extLst>
                <a:ext uri="{FF2B5EF4-FFF2-40B4-BE49-F238E27FC236}">
                  <a16:creationId xmlns:a16="http://schemas.microsoft.com/office/drawing/2014/main" id="{93E1D6FD-1D31-5773-47D1-E64E75EA69C8}"/>
                </a:ext>
              </a:extLst>
            </p:cNvPr>
            <p:cNvSpPr/>
            <p:nvPr/>
          </p:nvSpPr>
          <p:spPr>
            <a:xfrm>
              <a:off x="3584475" y="3504475"/>
              <a:ext cx="46550" cy="18325"/>
            </a:xfrm>
            <a:custGeom>
              <a:avLst/>
              <a:gdLst/>
              <a:ahLst/>
              <a:cxnLst/>
              <a:rect l="l" t="t" r="r" b="b"/>
              <a:pathLst>
                <a:path w="1862" h="733" extrusionOk="0">
                  <a:moveTo>
                    <a:pt x="30" y="0"/>
                  </a:moveTo>
                  <a:cubicBezTo>
                    <a:pt x="21" y="0"/>
                    <a:pt x="12" y="5"/>
                    <a:pt x="8" y="14"/>
                  </a:cubicBezTo>
                  <a:cubicBezTo>
                    <a:pt x="1" y="27"/>
                    <a:pt x="5" y="43"/>
                    <a:pt x="17" y="49"/>
                  </a:cubicBezTo>
                  <a:cubicBezTo>
                    <a:pt x="582" y="372"/>
                    <a:pt x="1191" y="601"/>
                    <a:pt x="1828" y="733"/>
                  </a:cubicBezTo>
                  <a:lnTo>
                    <a:pt x="1833" y="733"/>
                  </a:lnTo>
                  <a:cubicBezTo>
                    <a:pt x="1845" y="733"/>
                    <a:pt x="1856" y="725"/>
                    <a:pt x="1859" y="713"/>
                  </a:cubicBezTo>
                  <a:cubicBezTo>
                    <a:pt x="1861" y="698"/>
                    <a:pt x="1852" y="684"/>
                    <a:pt x="1839" y="682"/>
                  </a:cubicBezTo>
                  <a:cubicBezTo>
                    <a:pt x="1208" y="551"/>
                    <a:pt x="604" y="324"/>
                    <a:pt x="43" y="4"/>
                  </a:cubicBezTo>
                  <a:cubicBezTo>
                    <a:pt x="39" y="2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4140;p5">
              <a:extLst>
                <a:ext uri="{FF2B5EF4-FFF2-40B4-BE49-F238E27FC236}">
                  <a16:creationId xmlns:a16="http://schemas.microsoft.com/office/drawing/2014/main" id="{E9EE8039-4ECC-6C6C-F505-00E2D0F16F3B}"/>
                </a:ext>
              </a:extLst>
            </p:cNvPr>
            <p:cNvSpPr/>
            <p:nvPr/>
          </p:nvSpPr>
          <p:spPr>
            <a:xfrm>
              <a:off x="3628175" y="3479650"/>
              <a:ext cx="47150" cy="8350"/>
            </a:xfrm>
            <a:custGeom>
              <a:avLst/>
              <a:gdLst/>
              <a:ahLst/>
              <a:cxnLst/>
              <a:rect l="l" t="t" r="r" b="b"/>
              <a:pathLst>
                <a:path w="1886" h="334" extrusionOk="0">
                  <a:moveTo>
                    <a:pt x="28" y="1"/>
                  </a:moveTo>
                  <a:cubicBezTo>
                    <a:pt x="17" y="1"/>
                    <a:pt x="8" y="8"/>
                    <a:pt x="4" y="19"/>
                  </a:cubicBezTo>
                  <a:cubicBezTo>
                    <a:pt x="0" y="33"/>
                    <a:pt x="8" y="47"/>
                    <a:pt x="22" y="52"/>
                  </a:cubicBezTo>
                  <a:cubicBezTo>
                    <a:pt x="617" y="239"/>
                    <a:pt x="1235" y="333"/>
                    <a:pt x="1858" y="333"/>
                  </a:cubicBezTo>
                  <a:cubicBezTo>
                    <a:pt x="1873" y="333"/>
                    <a:pt x="1885" y="323"/>
                    <a:pt x="1885" y="308"/>
                  </a:cubicBezTo>
                  <a:cubicBezTo>
                    <a:pt x="1885" y="294"/>
                    <a:pt x="1873" y="282"/>
                    <a:pt x="1858" y="282"/>
                  </a:cubicBezTo>
                  <a:cubicBezTo>
                    <a:pt x="1241" y="282"/>
                    <a:pt x="627" y="188"/>
                    <a:pt x="37" y="2"/>
                  </a:cubicBezTo>
                  <a:cubicBezTo>
                    <a:pt x="34" y="1"/>
                    <a:pt x="31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4141;p5">
              <a:extLst>
                <a:ext uri="{FF2B5EF4-FFF2-40B4-BE49-F238E27FC236}">
                  <a16:creationId xmlns:a16="http://schemas.microsoft.com/office/drawing/2014/main" id="{1A529BDD-EF95-5F26-9782-18AA2481422D}"/>
                </a:ext>
              </a:extLst>
            </p:cNvPr>
            <p:cNvSpPr/>
            <p:nvPr/>
          </p:nvSpPr>
          <p:spPr>
            <a:xfrm>
              <a:off x="3621450" y="3483900"/>
              <a:ext cx="33450" cy="10550"/>
            </a:xfrm>
            <a:custGeom>
              <a:avLst/>
              <a:gdLst/>
              <a:ahLst/>
              <a:cxnLst/>
              <a:rect l="l" t="t" r="r" b="b"/>
              <a:pathLst>
                <a:path w="1338" h="422" extrusionOk="0">
                  <a:moveTo>
                    <a:pt x="30" y="0"/>
                  </a:moveTo>
                  <a:cubicBezTo>
                    <a:pt x="19" y="0"/>
                    <a:pt x="10" y="6"/>
                    <a:pt x="6" y="17"/>
                  </a:cubicBezTo>
                  <a:cubicBezTo>
                    <a:pt x="0" y="29"/>
                    <a:pt x="6" y="45"/>
                    <a:pt x="19" y="50"/>
                  </a:cubicBezTo>
                  <a:cubicBezTo>
                    <a:pt x="432" y="223"/>
                    <a:pt x="864" y="348"/>
                    <a:pt x="1305" y="422"/>
                  </a:cubicBezTo>
                  <a:lnTo>
                    <a:pt x="1309" y="422"/>
                  </a:lnTo>
                  <a:cubicBezTo>
                    <a:pt x="1323" y="422"/>
                    <a:pt x="1334" y="414"/>
                    <a:pt x="1335" y="400"/>
                  </a:cubicBezTo>
                  <a:cubicBezTo>
                    <a:pt x="1338" y="387"/>
                    <a:pt x="1328" y="373"/>
                    <a:pt x="1315" y="371"/>
                  </a:cubicBezTo>
                  <a:cubicBezTo>
                    <a:pt x="877" y="297"/>
                    <a:pt x="448" y="173"/>
                    <a:pt x="39" y="2"/>
                  </a:cubicBezTo>
                  <a:cubicBezTo>
                    <a:pt x="36" y="1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4142;p5">
              <a:extLst>
                <a:ext uri="{FF2B5EF4-FFF2-40B4-BE49-F238E27FC236}">
                  <a16:creationId xmlns:a16="http://schemas.microsoft.com/office/drawing/2014/main" id="{BB6837D1-69B8-3E57-0661-3A470CAD85AC}"/>
                </a:ext>
              </a:extLst>
            </p:cNvPr>
            <p:cNvSpPr/>
            <p:nvPr/>
          </p:nvSpPr>
          <p:spPr>
            <a:xfrm>
              <a:off x="3657700" y="3493925"/>
              <a:ext cx="11100" cy="2000"/>
            </a:xfrm>
            <a:custGeom>
              <a:avLst/>
              <a:gdLst/>
              <a:ahLst/>
              <a:cxnLst/>
              <a:rect l="l" t="t" r="r" b="b"/>
              <a:pathLst>
                <a:path w="444" h="80" extrusionOk="0">
                  <a:moveTo>
                    <a:pt x="25" y="0"/>
                  </a:moveTo>
                  <a:cubicBezTo>
                    <a:pt x="13" y="0"/>
                    <a:pt x="2" y="11"/>
                    <a:pt x="1" y="23"/>
                  </a:cubicBezTo>
                  <a:cubicBezTo>
                    <a:pt x="1" y="38"/>
                    <a:pt x="11" y="50"/>
                    <a:pt x="25" y="52"/>
                  </a:cubicBezTo>
                  <a:lnTo>
                    <a:pt x="415" y="80"/>
                  </a:lnTo>
                  <a:lnTo>
                    <a:pt x="418" y="80"/>
                  </a:lnTo>
                  <a:cubicBezTo>
                    <a:pt x="431" y="80"/>
                    <a:pt x="442" y="69"/>
                    <a:pt x="443" y="56"/>
                  </a:cubicBezTo>
                  <a:cubicBezTo>
                    <a:pt x="443" y="41"/>
                    <a:pt x="432" y="29"/>
                    <a:pt x="419" y="27"/>
                  </a:cubicBezTo>
                  <a:lnTo>
                    <a:pt x="29" y="1"/>
                  </a:lnTo>
                  <a:cubicBezTo>
                    <a:pt x="28" y="0"/>
                    <a:pt x="26" y="0"/>
                    <a:pt x="25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4143;p5">
              <a:extLst>
                <a:ext uri="{FF2B5EF4-FFF2-40B4-BE49-F238E27FC236}">
                  <a16:creationId xmlns:a16="http://schemas.microsoft.com/office/drawing/2014/main" id="{83E38495-9AD4-A31B-5980-A33F1A50A90E}"/>
                </a:ext>
              </a:extLst>
            </p:cNvPr>
            <p:cNvSpPr/>
            <p:nvPr/>
          </p:nvSpPr>
          <p:spPr>
            <a:xfrm>
              <a:off x="3641300" y="3497125"/>
              <a:ext cx="15625" cy="3125"/>
            </a:xfrm>
            <a:custGeom>
              <a:avLst/>
              <a:gdLst/>
              <a:ahLst/>
              <a:cxnLst/>
              <a:rect l="l" t="t" r="r" b="b"/>
              <a:pathLst>
                <a:path w="625" h="125" extrusionOk="0">
                  <a:moveTo>
                    <a:pt x="28" y="0"/>
                  </a:moveTo>
                  <a:cubicBezTo>
                    <a:pt x="13" y="0"/>
                    <a:pt x="3" y="9"/>
                    <a:pt x="1" y="23"/>
                  </a:cubicBezTo>
                  <a:cubicBezTo>
                    <a:pt x="0" y="37"/>
                    <a:pt x="9" y="50"/>
                    <a:pt x="24" y="51"/>
                  </a:cubicBezTo>
                  <a:lnTo>
                    <a:pt x="593" y="124"/>
                  </a:lnTo>
                  <a:lnTo>
                    <a:pt x="597" y="124"/>
                  </a:lnTo>
                  <a:cubicBezTo>
                    <a:pt x="609" y="124"/>
                    <a:pt x="622" y="115"/>
                    <a:pt x="623" y="101"/>
                  </a:cubicBezTo>
                  <a:cubicBezTo>
                    <a:pt x="624" y="88"/>
                    <a:pt x="615" y="74"/>
                    <a:pt x="600" y="73"/>
                  </a:cubicBezTo>
                  <a:lnTo>
                    <a:pt x="31" y="0"/>
                  </a:lnTo>
                  <a:cubicBezTo>
                    <a:pt x="30" y="0"/>
                    <a:pt x="29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" name="Google Shape;4144;p5">
              <a:extLst>
                <a:ext uri="{FF2B5EF4-FFF2-40B4-BE49-F238E27FC236}">
                  <a16:creationId xmlns:a16="http://schemas.microsoft.com/office/drawing/2014/main" id="{BEB5AEBB-3F99-EDE6-473A-B71AEA483D73}"/>
                </a:ext>
              </a:extLst>
            </p:cNvPr>
            <p:cNvSpPr/>
            <p:nvPr/>
          </p:nvSpPr>
          <p:spPr>
            <a:xfrm>
              <a:off x="3597225" y="3498750"/>
              <a:ext cx="23650" cy="11075"/>
            </a:xfrm>
            <a:custGeom>
              <a:avLst/>
              <a:gdLst/>
              <a:ahLst/>
              <a:cxnLst/>
              <a:rect l="l" t="t" r="r" b="b"/>
              <a:pathLst>
                <a:path w="946" h="443" extrusionOk="0">
                  <a:moveTo>
                    <a:pt x="30" y="0"/>
                  </a:moveTo>
                  <a:cubicBezTo>
                    <a:pt x="21" y="0"/>
                    <a:pt x="12" y="5"/>
                    <a:pt x="7" y="13"/>
                  </a:cubicBezTo>
                  <a:cubicBezTo>
                    <a:pt x="1" y="27"/>
                    <a:pt x="5" y="43"/>
                    <a:pt x="18" y="48"/>
                  </a:cubicBezTo>
                  <a:cubicBezTo>
                    <a:pt x="303" y="202"/>
                    <a:pt x="602" y="334"/>
                    <a:pt x="907" y="441"/>
                  </a:cubicBezTo>
                  <a:cubicBezTo>
                    <a:pt x="910" y="443"/>
                    <a:pt x="913" y="443"/>
                    <a:pt x="915" y="443"/>
                  </a:cubicBezTo>
                  <a:cubicBezTo>
                    <a:pt x="926" y="443"/>
                    <a:pt x="937" y="436"/>
                    <a:pt x="941" y="425"/>
                  </a:cubicBezTo>
                  <a:cubicBezTo>
                    <a:pt x="945" y="412"/>
                    <a:pt x="938" y="397"/>
                    <a:pt x="925" y="393"/>
                  </a:cubicBezTo>
                  <a:cubicBezTo>
                    <a:pt x="622" y="286"/>
                    <a:pt x="325" y="155"/>
                    <a:pt x="42" y="3"/>
                  </a:cubicBezTo>
                  <a:cubicBezTo>
                    <a:pt x="38" y="1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" name="Google Shape;4145;p5">
              <a:extLst>
                <a:ext uri="{FF2B5EF4-FFF2-40B4-BE49-F238E27FC236}">
                  <a16:creationId xmlns:a16="http://schemas.microsoft.com/office/drawing/2014/main" id="{A3A3E514-378F-789E-9974-B1DE1A1EDA77}"/>
                </a:ext>
              </a:extLst>
            </p:cNvPr>
            <p:cNvSpPr/>
            <p:nvPr/>
          </p:nvSpPr>
          <p:spPr>
            <a:xfrm>
              <a:off x="3622500" y="3509850"/>
              <a:ext cx="7725" cy="2900"/>
            </a:xfrm>
            <a:custGeom>
              <a:avLst/>
              <a:gdLst/>
              <a:ahLst/>
              <a:cxnLst/>
              <a:rect l="l" t="t" r="r" b="b"/>
              <a:pathLst>
                <a:path w="309" h="116" extrusionOk="0">
                  <a:moveTo>
                    <a:pt x="27" y="0"/>
                  </a:moveTo>
                  <a:cubicBezTo>
                    <a:pt x="16" y="0"/>
                    <a:pt x="6" y="8"/>
                    <a:pt x="3" y="19"/>
                  </a:cubicBezTo>
                  <a:cubicBezTo>
                    <a:pt x="0" y="34"/>
                    <a:pt x="8" y="47"/>
                    <a:pt x="22" y="51"/>
                  </a:cubicBezTo>
                  <a:lnTo>
                    <a:pt x="273" y="116"/>
                  </a:lnTo>
                  <a:lnTo>
                    <a:pt x="278" y="116"/>
                  </a:lnTo>
                  <a:cubicBezTo>
                    <a:pt x="291" y="116"/>
                    <a:pt x="301" y="107"/>
                    <a:pt x="304" y="97"/>
                  </a:cubicBezTo>
                  <a:cubicBezTo>
                    <a:pt x="308" y="82"/>
                    <a:pt x="299" y="68"/>
                    <a:pt x="285" y="64"/>
                  </a:cubicBezTo>
                  <a:lnTo>
                    <a:pt x="35" y="1"/>
                  </a:lnTo>
                  <a:cubicBezTo>
                    <a:pt x="32" y="1"/>
                    <a:pt x="30" y="0"/>
                    <a:pt x="2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4146;p5">
              <a:extLst>
                <a:ext uri="{FF2B5EF4-FFF2-40B4-BE49-F238E27FC236}">
                  <a16:creationId xmlns:a16="http://schemas.microsoft.com/office/drawing/2014/main" id="{AAAC0496-DEF3-8EC4-05FE-E90F26370912}"/>
                </a:ext>
              </a:extLst>
            </p:cNvPr>
            <p:cNvSpPr/>
            <p:nvPr/>
          </p:nvSpPr>
          <p:spPr>
            <a:xfrm>
              <a:off x="3613275" y="3420450"/>
              <a:ext cx="29275" cy="38700"/>
            </a:xfrm>
            <a:custGeom>
              <a:avLst/>
              <a:gdLst/>
              <a:ahLst/>
              <a:cxnLst/>
              <a:rect l="l" t="t" r="r" b="b"/>
              <a:pathLst>
                <a:path w="1171" h="1548" extrusionOk="0">
                  <a:moveTo>
                    <a:pt x="1143" y="0"/>
                  </a:moveTo>
                  <a:cubicBezTo>
                    <a:pt x="1135" y="0"/>
                    <a:pt x="1128" y="3"/>
                    <a:pt x="1122" y="8"/>
                  </a:cubicBezTo>
                  <a:cubicBezTo>
                    <a:pt x="700" y="467"/>
                    <a:pt x="325" y="971"/>
                    <a:pt x="8" y="1508"/>
                  </a:cubicBezTo>
                  <a:cubicBezTo>
                    <a:pt x="0" y="1520"/>
                    <a:pt x="4" y="1536"/>
                    <a:pt x="17" y="1543"/>
                  </a:cubicBezTo>
                  <a:cubicBezTo>
                    <a:pt x="21" y="1546"/>
                    <a:pt x="26" y="1547"/>
                    <a:pt x="30" y="1547"/>
                  </a:cubicBezTo>
                  <a:cubicBezTo>
                    <a:pt x="39" y="1547"/>
                    <a:pt x="47" y="1543"/>
                    <a:pt x="53" y="1535"/>
                  </a:cubicBezTo>
                  <a:cubicBezTo>
                    <a:pt x="368" y="1001"/>
                    <a:pt x="740" y="499"/>
                    <a:pt x="1161" y="44"/>
                  </a:cubicBezTo>
                  <a:cubicBezTo>
                    <a:pt x="1171" y="34"/>
                    <a:pt x="1169" y="17"/>
                    <a:pt x="1160" y="7"/>
                  </a:cubicBezTo>
                  <a:cubicBezTo>
                    <a:pt x="1155" y="2"/>
                    <a:pt x="1149" y="0"/>
                    <a:pt x="114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4147;p5">
              <a:extLst>
                <a:ext uri="{FF2B5EF4-FFF2-40B4-BE49-F238E27FC236}">
                  <a16:creationId xmlns:a16="http://schemas.microsoft.com/office/drawing/2014/main" id="{A48A2853-0973-076A-99B1-200E119C8191}"/>
                </a:ext>
              </a:extLst>
            </p:cNvPr>
            <p:cNvSpPr/>
            <p:nvPr/>
          </p:nvSpPr>
          <p:spPr>
            <a:xfrm>
              <a:off x="3602400" y="3456075"/>
              <a:ext cx="7075" cy="12000"/>
            </a:xfrm>
            <a:custGeom>
              <a:avLst/>
              <a:gdLst/>
              <a:ahLst/>
              <a:cxnLst/>
              <a:rect l="l" t="t" r="r" b="b"/>
              <a:pathLst>
                <a:path w="283" h="480" extrusionOk="0">
                  <a:moveTo>
                    <a:pt x="253" y="0"/>
                  </a:moveTo>
                  <a:cubicBezTo>
                    <a:pt x="244" y="0"/>
                    <a:pt x="234" y="5"/>
                    <a:pt x="230" y="14"/>
                  </a:cubicBezTo>
                  <a:lnTo>
                    <a:pt x="8" y="442"/>
                  </a:lnTo>
                  <a:cubicBezTo>
                    <a:pt x="1" y="454"/>
                    <a:pt x="5" y="471"/>
                    <a:pt x="18" y="477"/>
                  </a:cubicBezTo>
                  <a:cubicBezTo>
                    <a:pt x="22" y="479"/>
                    <a:pt x="26" y="480"/>
                    <a:pt x="30" y="480"/>
                  </a:cubicBezTo>
                  <a:cubicBezTo>
                    <a:pt x="40" y="480"/>
                    <a:pt x="48" y="475"/>
                    <a:pt x="53" y="465"/>
                  </a:cubicBezTo>
                  <a:lnTo>
                    <a:pt x="275" y="37"/>
                  </a:lnTo>
                  <a:cubicBezTo>
                    <a:pt x="282" y="25"/>
                    <a:pt x="278" y="9"/>
                    <a:pt x="265" y="2"/>
                  </a:cubicBezTo>
                  <a:cubicBezTo>
                    <a:pt x="261" y="1"/>
                    <a:pt x="257" y="0"/>
                    <a:pt x="25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4148;p5">
              <a:extLst>
                <a:ext uri="{FF2B5EF4-FFF2-40B4-BE49-F238E27FC236}">
                  <a16:creationId xmlns:a16="http://schemas.microsoft.com/office/drawing/2014/main" id="{A976DC01-AD44-39E8-91CC-0AD4820FD262}"/>
                </a:ext>
              </a:extLst>
            </p:cNvPr>
            <p:cNvSpPr/>
            <p:nvPr/>
          </p:nvSpPr>
          <p:spPr>
            <a:xfrm>
              <a:off x="3584075" y="3477700"/>
              <a:ext cx="9375" cy="18700"/>
            </a:xfrm>
            <a:custGeom>
              <a:avLst/>
              <a:gdLst/>
              <a:ahLst/>
              <a:cxnLst/>
              <a:rect l="l" t="t" r="r" b="b"/>
              <a:pathLst>
                <a:path w="375" h="748" extrusionOk="0">
                  <a:moveTo>
                    <a:pt x="346" y="1"/>
                  </a:moveTo>
                  <a:cubicBezTo>
                    <a:pt x="336" y="1"/>
                    <a:pt x="328" y="5"/>
                    <a:pt x="324" y="15"/>
                  </a:cubicBezTo>
                  <a:cubicBezTo>
                    <a:pt x="202" y="239"/>
                    <a:pt x="95" y="473"/>
                    <a:pt x="6" y="713"/>
                  </a:cubicBezTo>
                  <a:cubicBezTo>
                    <a:pt x="1" y="726"/>
                    <a:pt x="7" y="741"/>
                    <a:pt x="21" y="746"/>
                  </a:cubicBezTo>
                  <a:cubicBezTo>
                    <a:pt x="24" y="748"/>
                    <a:pt x="26" y="748"/>
                    <a:pt x="30" y="748"/>
                  </a:cubicBezTo>
                  <a:cubicBezTo>
                    <a:pt x="40" y="748"/>
                    <a:pt x="50" y="741"/>
                    <a:pt x="54" y="730"/>
                  </a:cubicBezTo>
                  <a:cubicBezTo>
                    <a:pt x="143" y="493"/>
                    <a:pt x="248" y="261"/>
                    <a:pt x="368" y="39"/>
                  </a:cubicBezTo>
                  <a:cubicBezTo>
                    <a:pt x="375" y="27"/>
                    <a:pt x="371" y="11"/>
                    <a:pt x="359" y="4"/>
                  </a:cubicBezTo>
                  <a:cubicBezTo>
                    <a:pt x="354" y="2"/>
                    <a:pt x="350" y="1"/>
                    <a:pt x="34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4149;p5">
              <a:extLst>
                <a:ext uri="{FF2B5EF4-FFF2-40B4-BE49-F238E27FC236}">
                  <a16:creationId xmlns:a16="http://schemas.microsoft.com/office/drawing/2014/main" id="{F871F789-20CE-41FA-07D5-ADFEB9316936}"/>
                </a:ext>
              </a:extLst>
            </p:cNvPr>
            <p:cNvSpPr/>
            <p:nvPr/>
          </p:nvSpPr>
          <p:spPr>
            <a:xfrm>
              <a:off x="3594175" y="3461200"/>
              <a:ext cx="7950" cy="12900"/>
            </a:xfrm>
            <a:custGeom>
              <a:avLst/>
              <a:gdLst/>
              <a:ahLst/>
              <a:cxnLst/>
              <a:rect l="l" t="t" r="r" b="b"/>
              <a:pathLst>
                <a:path w="318" h="516" extrusionOk="0">
                  <a:moveTo>
                    <a:pt x="288" y="0"/>
                  </a:moveTo>
                  <a:cubicBezTo>
                    <a:pt x="279" y="0"/>
                    <a:pt x="270" y="5"/>
                    <a:pt x="265" y="14"/>
                  </a:cubicBezTo>
                  <a:lnTo>
                    <a:pt x="7" y="477"/>
                  </a:lnTo>
                  <a:cubicBezTo>
                    <a:pt x="0" y="490"/>
                    <a:pt x="4" y="505"/>
                    <a:pt x="16" y="513"/>
                  </a:cubicBezTo>
                  <a:cubicBezTo>
                    <a:pt x="20" y="514"/>
                    <a:pt x="24" y="516"/>
                    <a:pt x="30" y="516"/>
                  </a:cubicBezTo>
                  <a:cubicBezTo>
                    <a:pt x="38" y="516"/>
                    <a:pt x="47" y="512"/>
                    <a:pt x="51" y="502"/>
                  </a:cubicBezTo>
                  <a:lnTo>
                    <a:pt x="311" y="38"/>
                  </a:lnTo>
                  <a:cubicBezTo>
                    <a:pt x="318" y="26"/>
                    <a:pt x="312" y="10"/>
                    <a:pt x="300" y="3"/>
                  </a:cubicBezTo>
                  <a:cubicBezTo>
                    <a:pt x="296" y="1"/>
                    <a:pt x="292" y="0"/>
                    <a:pt x="28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4150;p5">
              <a:extLst>
                <a:ext uri="{FF2B5EF4-FFF2-40B4-BE49-F238E27FC236}">
                  <a16:creationId xmlns:a16="http://schemas.microsoft.com/office/drawing/2014/main" id="{F07BBF0C-475E-62E9-B84C-1BE5C806F303}"/>
                </a:ext>
              </a:extLst>
            </p:cNvPr>
            <p:cNvSpPr/>
            <p:nvPr/>
          </p:nvSpPr>
          <p:spPr>
            <a:xfrm>
              <a:off x="3636400" y="3414075"/>
              <a:ext cx="29325" cy="38025"/>
            </a:xfrm>
            <a:custGeom>
              <a:avLst/>
              <a:gdLst/>
              <a:ahLst/>
              <a:cxnLst/>
              <a:rect l="l" t="t" r="r" b="b"/>
              <a:pathLst>
                <a:path w="1173" h="1521" extrusionOk="0">
                  <a:moveTo>
                    <a:pt x="1143" y="1"/>
                  </a:moveTo>
                  <a:cubicBezTo>
                    <a:pt x="1136" y="1"/>
                    <a:pt x="1129" y="3"/>
                    <a:pt x="1124" y="9"/>
                  </a:cubicBezTo>
                  <a:cubicBezTo>
                    <a:pt x="713" y="465"/>
                    <a:pt x="337" y="961"/>
                    <a:pt x="9" y="1481"/>
                  </a:cubicBezTo>
                  <a:cubicBezTo>
                    <a:pt x="1" y="1493"/>
                    <a:pt x="5" y="1509"/>
                    <a:pt x="17" y="1517"/>
                  </a:cubicBezTo>
                  <a:cubicBezTo>
                    <a:pt x="21" y="1520"/>
                    <a:pt x="27" y="1521"/>
                    <a:pt x="31" y="1521"/>
                  </a:cubicBezTo>
                  <a:cubicBezTo>
                    <a:pt x="40" y="1521"/>
                    <a:pt x="48" y="1517"/>
                    <a:pt x="53" y="1509"/>
                  </a:cubicBezTo>
                  <a:cubicBezTo>
                    <a:pt x="379" y="991"/>
                    <a:pt x="753" y="499"/>
                    <a:pt x="1162" y="44"/>
                  </a:cubicBezTo>
                  <a:cubicBezTo>
                    <a:pt x="1173" y="33"/>
                    <a:pt x="1171" y="17"/>
                    <a:pt x="1161" y="7"/>
                  </a:cubicBezTo>
                  <a:cubicBezTo>
                    <a:pt x="1155" y="3"/>
                    <a:pt x="1149" y="1"/>
                    <a:pt x="114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4151;p5">
              <a:extLst>
                <a:ext uri="{FF2B5EF4-FFF2-40B4-BE49-F238E27FC236}">
                  <a16:creationId xmlns:a16="http://schemas.microsoft.com/office/drawing/2014/main" id="{78133B96-FD3A-00F7-2F49-941F6B87E39D}"/>
                </a:ext>
              </a:extLst>
            </p:cNvPr>
            <p:cNvSpPr/>
            <p:nvPr/>
          </p:nvSpPr>
          <p:spPr>
            <a:xfrm>
              <a:off x="3655050" y="3413175"/>
              <a:ext cx="28100" cy="32275"/>
            </a:xfrm>
            <a:custGeom>
              <a:avLst/>
              <a:gdLst/>
              <a:ahLst/>
              <a:cxnLst/>
              <a:rect l="l" t="t" r="r" b="b"/>
              <a:pathLst>
                <a:path w="1124" h="1291" extrusionOk="0">
                  <a:moveTo>
                    <a:pt x="1095" y="0"/>
                  </a:moveTo>
                  <a:cubicBezTo>
                    <a:pt x="1088" y="0"/>
                    <a:pt x="1081" y="3"/>
                    <a:pt x="1077" y="8"/>
                  </a:cubicBezTo>
                  <a:cubicBezTo>
                    <a:pt x="703" y="401"/>
                    <a:pt x="343" y="820"/>
                    <a:pt x="8" y="1249"/>
                  </a:cubicBezTo>
                  <a:cubicBezTo>
                    <a:pt x="0" y="1260"/>
                    <a:pt x="2" y="1276"/>
                    <a:pt x="14" y="1285"/>
                  </a:cubicBezTo>
                  <a:cubicBezTo>
                    <a:pt x="18" y="1289"/>
                    <a:pt x="23" y="1291"/>
                    <a:pt x="29" y="1291"/>
                  </a:cubicBezTo>
                  <a:cubicBezTo>
                    <a:pt x="37" y="1291"/>
                    <a:pt x="45" y="1287"/>
                    <a:pt x="50" y="1281"/>
                  </a:cubicBezTo>
                  <a:cubicBezTo>
                    <a:pt x="382" y="852"/>
                    <a:pt x="740" y="436"/>
                    <a:pt x="1114" y="43"/>
                  </a:cubicBezTo>
                  <a:cubicBezTo>
                    <a:pt x="1124" y="33"/>
                    <a:pt x="1124" y="17"/>
                    <a:pt x="1113" y="7"/>
                  </a:cubicBezTo>
                  <a:cubicBezTo>
                    <a:pt x="1108" y="3"/>
                    <a:pt x="1101" y="0"/>
                    <a:pt x="1095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4152;p5">
              <a:extLst>
                <a:ext uri="{FF2B5EF4-FFF2-40B4-BE49-F238E27FC236}">
                  <a16:creationId xmlns:a16="http://schemas.microsoft.com/office/drawing/2014/main" id="{192CB6C7-D3E5-F2BE-B98F-90A474EFDA3D}"/>
                </a:ext>
              </a:extLst>
            </p:cNvPr>
            <p:cNvSpPr/>
            <p:nvPr/>
          </p:nvSpPr>
          <p:spPr>
            <a:xfrm>
              <a:off x="3647375" y="3448300"/>
              <a:ext cx="6325" cy="7950"/>
            </a:xfrm>
            <a:custGeom>
              <a:avLst/>
              <a:gdLst/>
              <a:ahLst/>
              <a:cxnLst/>
              <a:rect l="l" t="t" r="r" b="b"/>
              <a:pathLst>
                <a:path w="253" h="318" extrusionOk="0">
                  <a:moveTo>
                    <a:pt x="223" y="0"/>
                  </a:moveTo>
                  <a:cubicBezTo>
                    <a:pt x="216" y="0"/>
                    <a:pt x="208" y="4"/>
                    <a:pt x="202" y="11"/>
                  </a:cubicBezTo>
                  <a:lnTo>
                    <a:pt x="9" y="277"/>
                  </a:lnTo>
                  <a:cubicBezTo>
                    <a:pt x="1" y="288"/>
                    <a:pt x="3" y="304"/>
                    <a:pt x="14" y="312"/>
                  </a:cubicBezTo>
                  <a:cubicBezTo>
                    <a:pt x="19" y="316"/>
                    <a:pt x="25" y="317"/>
                    <a:pt x="30" y="317"/>
                  </a:cubicBezTo>
                  <a:cubicBezTo>
                    <a:pt x="37" y="317"/>
                    <a:pt x="45" y="313"/>
                    <a:pt x="50" y="307"/>
                  </a:cubicBezTo>
                  <a:lnTo>
                    <a:pt x="244" y="40"/>
                  </a:lnTo>
                  <a:cubicBezTo>
                    <a:pt x="252" y="30"/>
                    <a:pt x="251" y="13"/>
                    <a:pt x="239" y="5"/>
                  </a:cubicBezTo>
                  <a:cubicBezTo>
                    <a:pt x="234" y="2"/>
                    <a:pt x="229" y="0"/>
                    <a:pt x="22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4153;p5">
              <a:extLst>
                <a:ext uri="{FF2B5EF4-FFF2-40B4-BE49-F238E27FC236}">
                  <a16:creationId xmlns:a16="http://schemas.microsoft.com/office/drawing/2014/main" id="{5F33531E-6F4B-C9E6-DA62-ED6605899F33}"/>
                </a:ext>
              </a:extLst>
            </p:cNvPr>
            <p:cNvSpPr/>
            <p:nvPr/>
          </p:nvSpPr>
          <p:spPr>
            <a:xfrm>
              <a:off x="3656125" y="3446675"/>
              <a:ext cx="5850" cy="6925"/>
            </a:xfrm>
            <a:custGeom>
              <a:avLst/>
              <a:gdLst/>
              <a:ahLst/>
              <a:cxnLst/>
              <a:rect l="l" t="t" r="r" b="b"/>
              <a:pathLst>
                <a:path w="234" h="277" extrusionOk="0">
                  <a:moveTo>
                    <a:pt x="203" y="1"/>
                  </a:moveTo>
                  <a:cubicBezTo>
                    <a:pt x="196" y="1"/>
                    <a:pt x="189" y="4"/>
                    <a:pt x="183" y="11"/>
                  </a:cubicBezTo>
                  <a:lnTo>
                    <a:pt x="8" y="234"/>
                  </a:lnTo>
                  <a:cubicBezTo>
                    <a:pt x="0" y="245"/>
                    <a:pt x="2" y="261"/>
                    <a:pt x="12" y="271"/>
                  </a:cubicBezTo>
                  <a:cubicBezTo>
                    <a:pt x="18" y="273"/>
                    <a:pt x="23" y="276"/>
                    <a:pt x="29" y="276"/>
                  </a:cubicBezTo>
                  <a:cubicBezTo>
                    <a:pt x="37" y="276"/>
                    <a:pt x="45" y="272"/>
                    <a:pt x="49" y="265"/>
                  </a:cubicBezTo>
                  <a:lnTo>
                    <a:pt x="224" y="43"/>
                  </a:lnTo>
                  <a:cubicBezTo>
                    <a:pt x="233" y="31"/>
                    <a:pt x="230" y="15"/>
                    <a:pt x="220" y="7"/>
                  </a:cubicBezTo>
                  <a:cubicBezTo>
                    <a:pt x="215" y="3"/>
                    <a:pt x="209" y="1"/>
                    <a:pt x="20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4154;p5">
              <a:extLst>
                <a:ext uri="{FF2B5EF4-FFF2-40B4-BE49-F238E27FC236}">
                  <a16:creationId xmlns:a16="http://schemas.microsoft.com/office/drawing/2014/main" id="{933446FA-AA29-F4B3-8FA5-2764EEFA94BD}"/>
                </a:ext>
              </a:extLst>
            </p:cNvPr>
            <p:cNvSpPr/>
            <p:nvPr/>
          </p:nvSpPr>
          <p:spPr>
            <a:xfrm>
              <a:off x="3632925" y="3453325"/>
              <a:ext cx="9150" cy="15275"/>
            </a:xfrm>
            <a:custGeom>
              <a:avLst/>
              <a:gdLst/>
              <a:ahLst/>
              <a:cxnLst/>
              <a:rect l="l" t="t" r="r" b="b"/>
              <a:pathLst>
                <a:path w="366" h="611" extrusionOk="0">
                  <a:moveTo>
                    <a:pt x="337" y="1"/>
                  </a:moveTo>
                  <a:cubicBezTo>
                    <a:pt x="328" y="1"/>
                    <a:pt x="319" y="6"/>
                    <a:pt x="315" y="14"/>
                  </a:cubicBezTo>
                  <a:lnTo>
                    <a:pt x="7" y="572"/>
                  </a:lnTo>
                  <a:cubicBezTo>
                    <a:pt x="0" y="585"/>
                    <a:pt x="4" y="601"/>
                    <a:pt x="16" y="607"/>
                  </a:cubicBezTo>
                  <a:cubicBezTo>
                    <a:pt x="20" y="610"/>
                    <a:pt x="24" y="610"/>
                    <a:pt x="29" y="610"/>
                  </a:cubicBezTo>
                  <a:lnTo>
                    <a:pt x="29" y="610"/>
                  </a:lnTo>
                  <a:cubicBezTo>
                    <a:pt x="38" y="610"/>
                    <a:pt x="47" y="606"/>
                    <a:pt x="51" y="597"/>
                  </a:cubicBezTo>
                  <a:lnTo>
                    <a:pt x="359" y="40"/>
                  </a:lnTo>
                  <a:cubicBezTo>
                    <a:pt x="366" y="28"/>
                    <a:pt x="362" y="11"/>
                    <a:pt x="350" y="5"/>
                  </a:cubicBezTo>
                  <a:cubicBezTo>
                    <a:pt x="345" y="2"/>
                    <a:pt x="341" y="1"/>
                    <a:pt x="337" y="1"/>
                  </a:cubicBezTo>
                  <a:close/>
                  <a:moveTo>
                    <a:pt x="29" y="610"/>
                  </a:moveTo>
                  <a:cubicBezTo>
                    <a:pt x="28" y="610"/>
                    <a:pt x="28" y="610"/>
                    <a:pt x="28" y="610"/>
                  </a:cubicBezTo>
                  <a:lnTo>
                    <a:pt x="30" y="610"/>
                  </a:lnTo>
                  <a:cubicBezTo>
                    <a:pt x="29" y="610"/>
                    <a:pt x="29" y="610"/>
                    <a:pt x="29" y="61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4155;p5">
              <a:extLst>
                <a:ext uri="{FF2B5EF4-FFF2-40B4-BE49-F238E27FC236}">
                  <a16:creationId xmlns:a16="http://schemas.microsoft.com/office/drawing/2014/main" id="{C27A9720-52BD-5A81-4D97-36BD536CDA4B}"/>
                </a:ext>
              </a:extLst>
            </p:cNvPr>
            <p:cNvSpPr/>
            <p:nvPr/>
          </p:nvSpPr>
          <p:spPr>
            <a:xfrm>
              <a:off x="3676700" y="3429225"/>
              <a:ext cx="17950" cy="20025"/>
            </a:xfrm>
            <a:custGeom>
              <a:avLst/>
              <a:gdLst/>
              <a:ahLst/>
              <a:cxnLst/>
              <a:rect l="l" t="t" r="r" b="b"/>
              <a:pathLst>
                <a:path w="718" h="801" extrusionOk="0">
                  <a:moveTo>
                    <a:pt x="690" y="1"/>
                  </a:moveTo>
                  <a:cubicBezTo>
                    <a:pt x="683" y="1"/>
                    <a:pt x="676" y="4"/>
                    <a:pt x="671" y="10"/>
                  </a:cubicBezTo>
                  <a:lnTo>
                    <a:pt x="10" y="758"/>
                  </a:lnTo>
                  <a:cubicBezTo>
                    <a:pt x="1" y="768"/>
                    <a:pt x="2" y="784"/>
                    <a:pt x="13" y="794"/>
                  </a:cubicBezTo>
                  <a:cubicBezTo>
                    <a:pt x="18" y="798"/>
                    <a:pt x="25" y="801"/>
                    <a:pt x="30" y="801"/>
                  </a:cubicBezTo>
                  <a:cubicBezTo>
                    <a:pt x="37" y="801"/>
                    <a:pt x="44" y="797"/>
                    <a:pt x="49" y="791"/>
                  </a:cubicBezTo>
                  <a:lnTo>
                    <a:pt x="708" y="43"/>
                  </a:lnTo>
                  <a:cubicBezTo>
                    <a:pt x="718" y="32"/>
                    <a:pt x="718" y="16"/>
                    <a:pt x="707" y="7"/>
                  </a:cubicBezTo>
                  <a:cubicBezTo>
                    <a:pt x="702" y="3"/>
                    <a:pt x="696" y="1"/>
                    <a:pt x="69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4156;p5">
              <a:extLst>
                <a:ext uri="{FF2B5EF4-FFF2-40B4-BE49-F238E27FC236}">
                  <a16:creationId xmlns:a16="http://schemas.microsoft.com/office/drawing/2014/main" id="{1275BBF1-F740-4E74-F260-3D3ACE9E5BEB}"/>
                </a:ext>
              </a:extLst>
            </p:cNvPr>
            <p:cNvSpPr/>
            <p:nvPr/>
          </p:nvSpPr>
          <p:spPr>
            <a:xfrm>
              <a:off x="3696675" y="3415600"/>
              <a:ext cx="11300" cy="11375"/>
            </a:xfrm>
            <a:custGeom>
              <a:avLst/>
              <a:gdLst/>
              <a:ahLst/>
              <a:cxnLst/>
              <a:rect l="l" t="t" r="r" b="b"/>
              <a:pathLst>
                <a:path w="452" h="455" extrusionOk="0">
                  <a:moveTo>
                    <a:pt x="422" y="1"/>
                  </a:moveTo>
                  <a:cubicBezTo>
                    <a:pt x="416" y="1"/>
                    <a:pt x="410" y="3"/>
                    <a:pt x="406" y="7"/>
                  </a:cubicBezTo>
                  <a:cubicBezTo>
                    <a:pt x="259" y="127"/>
                    <a:pt x="126" y="263"/>
                    <a:pt x="10" y="413"/>
                  </a:cubicBezTo>
                  <a:cubicBezTo>
                    <a:pt x="1" y="424"/>
                    <a:pt x="3" y="440"/>
                    <a:pt x="14" y="450"/>
                  </a:cubicBezTo>
                  <a:cubicBezTo>
                    <a:pt x="20" y="452"/>
                    <a:pt x="25" y="455"/>
                    <a:pt x="30" y="455"/>
                  </a:cubicBezTo>
                  <a:cubicBezTo>
                    <a:pt x="38" y="455"/>
                    <a:pt x="47" y="451"/>
                    <a:pt x="52" y="444"/>
                  </a:cubicBezTo>
                  <a:cubicBezTo>
                    <a:pt x="164" y="298"/>
                    <a:pt x="294" y="164"/>
                    <a:pt x="438" y="47"/>
                  </a:cubicBezTo>
                  <a:cubicBezTo>
                    <a:pt x="450" y="38"/>
                    <a:pt x="451" y="22"/>
                    <a:pt x="442" y="11"/>
                  </a:cubicBezTo>
                  <a:cubicBezTo>
                    <a:pt x="437" y="4"/>
                    <a:pt x="429" y="1"/>
                    <a:pt x="42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4157;p5">
              <a:extLst>
                <a:ext uri="{FF2B5EF4-FFF2-40B4-BE49-F238E27FC236}">
                  <a16:creationId xmlns:a16="http://schemas.microsoft.com/office/drawing/2014/main" id="{E4C22CF6-5B15-DAF5-6B2F-D59D68DDC6B1}"/>
                </a:ext>
              </a:extLst>
            </p:cNvPr>
            <p:cNvSpPr/>
            <p:nvPr/>
          </p:nvSpPr>
          <p:spPr>
            <a:xfrm>
              <a:off x="3696000" y="3429125"/>
              <a:ext cx="5475" cy="5725"/>
            </a:xfrm>
            <a:custGeom>
              <a:avLst/>
              <a:gdLst/>
              <a:ahLst/>
              <a:cxnLst/>
              <a:rect l="l" t="t" r="r" b="b"/>
              <a:pathLst>
                <a:path w="219" h="229" extrusionOk="0">
                  <a:moveTo>
                    <a:pt x="190" y="1"/>
                  </a:moveTo>
                  <a:cubicBezTo>
                    <a:pt x="183" y="1"/>
                    <a:pt x="176" y="4"/>
                    <a:pt x="170" y="10"/>
                  </a:cubicBezTo>
                  <a:lnTo>
                    <a:pt x="10" y="186"/>
                  </a:lnTo>
                  <a:cubicBezTo>
                    <a:pt x="1" y="197"/>
                    <a:pt x="2" y="213"/>
                    <a:pt x="13" y="222"/>
                  </a:cubicBezTo>
                  <a:cubicBezTo>
                    <a:pt x="17" y="227"/>
                    <a:pt x="24" y="229"/>
                    <a:pt x="30" y="229"/>
                  </a:cubicBezTo>
                  <a:cubicBezTo>
                    <a:pt x="37" y="229"/>
                    <a:pt x="44" y="226"/>
                    <a:pt x="49" y="221"/>
                  </a:cubicBezTo>
                  <a:lnTo>
                    <a:pt x="209" y="44"/>
                  </a:lnTo>
                  <a:cubicBezTo>
                    <a:pt x="219" y="34"/>
                    <a:pt x="217" y="18"/>
                    <a:pt x="207" y="7"/>
                  </a:cubicBezTo>
                  <a:cubicBezTo>
                    <a:pt x="202" y="3"/>
                    <a:pt x="196" y="1"/>
                    <a:pt x="19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4158;p5">
              <a:extLst>
                <a:ext uri="{FF2B5EF4-FFF2-40B4-BE49-F238E27FC236}">
                  <a16:creationId xmlns:a16="http://schemas.microsoft.com/office/drawing/2014/main" id="{D7A6674F-FE02-01C3-2F76-53A3BDA88F09}"/>
                </a:ext>
              </a:extLst>
            </p:cNvPr>
            <p:cNvSpPr/>
            <p:nvPr/>
          </p:nvSpPr>
          <p:spPr>
            <a:xfrm>
              <a:off x="3644950" y="3467450"/>
              <a:ext cx="24175" cy="4200"/>
            </a:xfrm>
            <a:custGeom>
              <a:avLst/>
              <a:gdLst/>
              <a:ahLst/>
              <a:cxnLst/>
              <a:rect l="l" t="t" r="r" b="b"/>
              <a:pathLst>
                <a:path w="967" h="168" extrusionOk="0">
                  <a:moveTo>
                    <a:pt x="30" y="0"/>
                  </a:moveTo>
                  <a:cubicBezTo>
                    <a:pt x="18" y="0"/>
                    <a:pt x="7" y="8"/>
                    <a:pt x="3" y="21"/>
                  </a:cubicBezTo>
                  <a:cubicBezTo>
                    <a:pt x="1" y="34"/>
                    <a:pt x="9" y="48"/>
                    <a:pt x="24" y="52"/>
                  </a:cubicBezTo>
                  <a:cubicBezTo>
                    <a:pt x="324" y="123"/>
                    <a:pt x="632" y="162"/>
                    <a:pt x="940" y="168"/>
                  </a:cubicBezTo>
                  <a:lnTo>
                    <a:pt x="941" y="168"/>
                  </a:lnTo>
                  <a:cubicBezTo>
                    <a:pt x="955" y="168"/>
                    <a:pt x="967" y="155"/>
                    <a:pt x="967" y="142"/>
                  </a:cubicBezTo>
                  <a:cubicBezTo>
                    <a:pt x="967" y="127"/>
                    <a:pt x="956" y="116"/>
                    <a:pt x="941" y="115"/>
                  </a:cubicBezTo>
                  <a:cubicBezTo>
                    <a:pt x="636" y="110"/>
                    <a:pt x="332" y="72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" name="Google Shape;4159;p5">
              <a:extLst>
                <a:ext uri="{FF2B5EF4-FFF2-40B4-BE49-F238E27FC236}">
                  <a16:creationId xmlns:a16="http://schemas.microsoft.com/office/drawing/2014/main" id="{288D16B4-3768-0D51-CA65-BEACFC4CF4E4}"/>
                </a:ext>
              </a:extLst>
            </p:cNvPr>
            <p:cNvSpPr/>
            <p:nvPr/>
          </p:nvSpPr>
          <p:spPr>
            <a:xfrm>
              <a:off x="3671650" y="3470125"/>
              <a:ext cx="6825" cy="1450"/>
            </a:xfrm>
            <a:custGeom>
              <a:avLst/>
              <a:gdLst/>
              <a:ahLst/>
              <a:cxnLst/>
              <a:rect l="l" t="t" r="r" b="b"/>
              <a:pathLst>
                <a:path w="273" h="58" extrusionOk="0">
                  <a:moveTo>
                    <a:pt x="246" y="0"/>
                  </a:moveTo>
                  <a:lnTo>
                    <a:pt x="26" y="7"/>
                  </a:lnTo>
                  <a:cubicBezTo>
                    <a:pt x="13" y="7"/>
                    <a:pt x="1" y="19"/>
                    <a:pt x="2" y="34"/>
                  </a:cubicBezTo>
                  <a:cubicBezTo>
                    <a:pt x="2" y="47"/>
                    <a:pt x="13" y="58"/>
                    <a:pt x="28" y="58"/>
                  </a:cubicBezTo>
                  <a:lnTo>
                    <a:pt x="247" y="51"/>
                  </a:lnTo>
                  <a:cubicBezTo>
                    <a:pt x="261" y="51"/>
                    <a:pt x="273" y="39"/>
                    <a:pt x="271" y="26"/>
                  </a:cubicBezTo>
                  <a:cubicBezTo>
                    <a:pt x="271" y="11"/>
                    <a:pt x="261" y="0"/>
                    <a:pt x="24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" name="Google Shape;4160;p5">
              <a:extLst>
                <a:ext uri="{FF2B5EF4-FFF2-40B4-BE49-F238E27FC236}">
                  <a16:creationId xmlns:a16="http://schemas.microsoft.com/office/drawing/2014/main" id="{22E85EEF-AC46-907D-C7CE-AF4FD7552634}"/>
                </a:ext>
              </a:extLst>
            </p:cNvPr>
            <p:cNvSpPr/>
            <p:nvPr/>
          </p:nvSpPr>
          <p:spPr>
            <a:xfrm>
              <a:off x="3665100" y="3465025"/>
              <a:ext cx="12200" cy="1650"/>
            </a:xfrm>
            <a:custGeom>
              <a:avLst/>
              <a:gdLst/>
              <a:ahLst/>
              <a:cxnLst/>
              <a:rect l="l" t="t" r="r" b="b"/>
              <a:pathLst>
                <a:path w="488" h="66" extrusionOk="0">
                  <a:moveTo>
                    <a:pt x="461" y="1"/>
                  </a:moveTo>
                  <a:cubicBezTo>
                    <a:pt x="460" y="1"/>
                    <a:pt x="459" y="1"/>
                    <a:pt x="458" y="1"/>
                  </a:cubicBezTo>
                  <a:cubicBezTo>
                    <a:pt x="383" y="9"/>
                    <a:pt x="307" y="14"/>
                    <a:pt x="231" y="14"/>
                  </a:cubicBezTo>
                  <a:cubicBezTo>
                    <a:pt x="164" y="14"/>
                    <a:pt x="97" y="11"/>
                    <a:pt x="30" y="4"/>
                  </a:cubicBezTo>
                  <a:cubicBezTo>
                    <a:pt x="29" y="4"/>
                    <a:pt x="29" y="3"/>
                    <a:pt x="28" y="3"/>
                  </a:cubicBezTo>
                  <a:cubicBezTo>
                    <a:pt x="15" y="3"/>
                    <a:pt x="3" y="14"/>
                    <a:pt x="2" y="26"/>
                  </a:cubicBezTo>
                  <a:cubicBezTo>
                    <a:pt x="1" y="41"/>
                    <a:pt x="10" y="53"/>
                    <a:pt x="25" y="55"/>
                  </a:cubicBezTo>
                  <a:cubicBezTo>
                    <a:pt x="93" y="63"/>
                    <a:pt x="161" y="65"/>
                    <a:pt x="229" y="65"/>
                  </a:cubicBezTo>
                  <a:cubicBezTo>
                    <a:pt x="307" y="65"/>
                    <a:pt x="387" y="61"/>
                    <a:pt x="463" y="52"/>
                  </a:cubicBezTo>
                  <a:cubicBezTo>
                    <a:pt x="478" y="51"/>
                    <a:pt x="488" y="37"/>
                    <a:pt x="486" y="22"/>
                  </a:cubicBezTo>
                  <a:cubicBezTo>
                    <a:pt x="485" y="10"/>
                    <a:pt x="474" y="1"/>
                    <a:pt x="46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4161;p5">
              <a:extLst>
                <a:ext uri="{FF2B5EF4-FFF2-40B4-BE49-F238E27FC236}">
                  <a16:creationId xmlns:a16="http://schemas.microsoft.com/office/drawing/2014/main" id="{75620440-71C6-5EF1-1CB8-7A223E9332C8}"/>
                </a:ext>
              </a:extLst>
            </p:cNvPr>
            <p:cNvSpPr/>
            <p:nvPr/>
          </p:nvSpPr>
          <p:spPr>
            <a:xfrm>
              <a:off x="3666200" y="3454175"/>
              <a:ext cx="28825" cy="2500"/>
            </a:xfrm>
            <a:custGeom>
              <a:avLst/>
              <a:gdLst/>
              <a:ahLst/>
              <a:cxnLst/>
              <a:rect l="l" t="t" r="r" b="b"/>
              <a:pathLst>
                <a:path w="1153" h="100" extrusionOk="0">
                  <a:moveTo>
                    <a:pt x="29" y="0"/>
                  </a:moveTo>
                  <a:cubicBezTo>
                    <a:pt x="17" y="0"/>
                    <a:pt x="4" y="9"/>
                    <a:pt x="2" y="22"/>
                  </a:cubicBezTo>
                  <a:cubicBezTo>
                    <a:pt x="1" y="37"/>
                    <a:pt x="10" y="49"/>
                    <a:pt x="25" y="51"/>
                  </a:cubicBezTo>
                  <a:cubicBezTo>
                    <a:pt x="271" y="84"/>
                    <a:pt x="522" y="100"/>
                    <a:pt x="770" y="100"/>
                  </a:cubicBezTo>
                  <a:cubicBezTo>
                    <a:pt x="890" y="100"/>
                    <a:pt x="1009" y="96"/>
                    <a:pt x="1127" y="88"/>
                  </a:cubicBezTo>
                  <a:cubicBezTo>
                    <a:pt x="1142" y="88"/>
                    <a:pt x="1153" y="74"/>
                    <a:pt x="1151" y="61"/>
                  </a:cubicBezTo>
                  <a:cubicBezTo>
                    <a:pt x="1151" y="46"/>
                    <a:pt x="1142" y="37"/>
                    <a:pt x="1124" y="37"/>
                  </a:cubicBezTo>
                  <a:cubicBezTo>
                    <a:pt x="1008" y="44"/>
                    <a:pt x="891" y="48"/>
                    <a:pt x="774" y="48"/>
                  </a:cubicBezTo>
                  <a:cubicBezTo>
                    <a:pt x="526" y="48"/>
                    <a:pt x="277" y="31"/>
                    <a:pt x="32" y="0"/>
                  </a:cubicBezTo>
                  <a:cubicBezTo>
                    <a:pt x="31" y="0"/>
                    <a:pt x="30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4162;p5">
              <a:extLst>
                <a:ext uri="{FF2B5EF4-FFF2-40B4-BE49-F238E27FC236}">
                  <a16:creationId xmlns:a16="http://schemas.microsoft.com/office/drawing/2014/main" id="{C5404B5A-BFF4-941B-DA32-6621913B5201}"/>
                </a:ext>
              </a:extLst>
            </p:cNvPr>
            <p:cNvSpPr/>
            <p:nvPr/>
          </p:nvSpPr>
          <p:spPr>
            <a:xfrm>
              <a:off x="3697750" y="3453775"/>
              <a:ext cx="11325" cy="2350"/>
            </a:xfrm>
            <a:custGeom>
              <a:avLst/>
              <a:gdLst/>
              <a:ahLst/>
              <a:cxnLst/>
              <a:rect l="l" t="t" r="r" b="b"/>
              <a:pathLst>
                <a:path w="453" h="94" extrusionOk="0">
                  <a:moveTo>
                    <a:pt x="426" y="0"/>
                  </a:moveTo>
                  <a:cubicBezTo>
                    <a:pt x="425" y="0"/>
                    <a:pt x="424" y="0"/>
                    <a:pt x="423" y="0"/>
                  </a:cubicBezTo>
                  <a:lnTo>
                    <a:pt x="25" y="42"/>
                  </a:lnTo>
                  <a:cubicBezTo>
                    <a:pt x="10" y="43"/>
                    <a:pt x="1" y="55"/>
                    <a:pt x="2" y="70"/>
                  </a:cubicBezTo>
                  <a:cubicBezTo>
                    <a:pt x="4" y="84"/>
                    <a:pt x="14" y="93"/>
                    <a:pt x="28" y="93"/>
                  </a:cubicBezTo>
                  <a:lnTo>
                    <a:pt x="30" y="93"/>
                  </a:lnTo>
                  <a:lnTo>
                    <a:pt x="429" y="53"/>
                  </a:lnTo>
                  <a:cubicBezTo>
                    <a:pt x="442" y="51"/>
                    <a:pt x="453" y="38"/>
                    <a:pt x="452" y="24"/>
                  </a:cubicBezTo>
                  <a:cubicBezTo>
                    <a:pt x="450" y="10"/>
                    <a:pt x="439" y="0"/>
                    <a:pt x="42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4163;p5">
              <a:extLst>
                <a:ext uri="{FF2B5EF4-FFF2-40B4-BE49-F238E27FC236}">
                  <a16:creationId xmlns:a16="http://schemas.microsoft.com/office/drawing/2014/main" id="{EA773B73-4F39-DB2A-6120-712351536414}"/>
                </a:ext>
              </a:extLst>
            </p:cNvPr>
            <p:cNvSpPr/>
            <p:nvPr/>
          </p:nvSpPr>
          <p:spPr>
            <a:xfrm>
              <a:off x="3690700" y="3449425"/>
              <a:ext cx="11225" cy="1675"/>
            </a:xfrm>
            <a:custGeom>
              <a:avLst/>
              <a:gdLst/>
              <a:ahLst/>
              <a:cxnLst/>
              <a:rect l="l" t="t" r="r" b="b"/>
              <a:pathLst>
                <a:path w="449" h="67" extrusionOk="0">
                  <a:moveTo>
                    <a:pt x="27" y="0"/>
                  </a:moveTo>
                  <a:cubicBezTo>
                    <a:pt x="15" y="0"/>
                    <a:pt x="4" y="9"/>
                    <a:pt x="2" y="22"/>
                  </a:cubicBezTo>
                  <a:cubicBezTo>
                    <a:pt x="0" y="37"/>
                    <a:pt x="10" y="49"/>
                    <a:pt x="25" y="52"/>
                  </a:cubicBezTo>
                  <a:cubicBezTo>
                    <a:pt x="90" y="61"/>
                    <a:pt x="156" y="67"/>
                    <a:pt x="224" y="67"/>
                  </a:cubicBezTo>
                  <a:cubicBezTo>
                    <a:pt x="291" y="67"/>
                    <a:pt x="358" y="61"/>
                    <a:pt x="424" y="52"/>
                  </a:cubicBezTo>
                  <a:cubicBezTo>
                    <a:pt x="439" y="49"/>
                    <a:pt x="448" y="36"/>
                    <a:pt x="446" y="22"/>
                  </a:cubicBezTo>
                  <a:cubicBezTo>
                    <a:pt x="444" y="9"/>
                    <a:pt x="435" y="0"/>
                    <a:pt x="421" y="0"/>
                  </a:cubicBezTo>
                  <a:cubicBezTo>
                    <a:pt x="420" y="0"/>
                    <a:pt x="418" y="0"/>
                    <a:pt x="416" y="1"/>
                  </a:cubicBezTo>
                  <a:cubicBezTo>
                    <a:pt x="353" y="10"/>
                    <a:pt x="289" y="15"/>
                    <a:pt x="225" y="15"/>
                  </a:cubicBezTo>
                  <a:cubicBezTo>
                    <a:pt x="160" y="15"/>
                    <a:pt x="96" y="10"/>
                    <a:pt x="31" y="1"/>
                  </a:cubicBezTo>
                  <a:cubicBezTo>
                    <a:pt x="30" y="0"/>
                    <a:pt x="28" y="0"/>
                    <a:pt x="2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4164;p5">
              <a:extLst>
                <a:ext uri="{FF2B5EF4-FFF2-40B4-BE49-F238E27FC236}">
                  <a16:creationId xmlns:a16="http://schemas.microsoft.com/office/drawing/2014/main" id="{474F91C3-E649-DDBE-0364-F6E227101059}"/>
                </a:ext>
              </a:extLst>
            </p:cNvPr>
            <p:cNvSpPr/>
            <p:nvPr/>
          </p:nvSpPr>
          <p:spPr>
            <a:xfrm>
              <a:off x="3474850" y="3479350"/>
              <a:ext cx="205725" cy="107100"/>
            </a:xfrm>
            <a:custGeom>
              <a:avLst/>
              <a:gdLst/>
              <a:ahLst/>
              <a:cxnLst/>
              <a:rect l="l" t="t" r="r" b="b"/>
              <a:pathLst>
                <a:path w="8229" h="4284" extrusionOk="0">
                  <a:moveTo>
                    <a:pt x="262" y="0"/>
                  </a:moveTo>
                  <a:cubicBezTo>
                    <a:pt x="53" y="0"/>
                    <a:pt x="1" y="349"/>
                    <a:pt x="235" y="415"/>
                  </a:cubicBezTo>
                  <a:cubicBezTo>
                    <a:pt x="644" y="531"/>
                    <a:pt x="1051" y="660"/>
                    <a:pt x="1454" y="796"/>
                  </a:cubicBezTo>
                  <a:cubicBezTo>
                    <a:pt x="1820" y="1867"/>
                    <a:pt x="2096" y="2967"/>
                    <a:pt x="2271" y="4087"/>
                  </a:cubicBezTo>
                  <a:cubicBezTo>
                    <a:pt x="2288" y="4193"/>
                    <a:pt x="2361" y="4284"/>
                    <a:pt x="2475" y="4284"/>
                  </a:cubicBezTo>
                  <a:cubicBezTo>
                    <a:pt x="2479" y="4284"/>
                    <a:pt x="2483" y="4283"/>
                    <a:pt x="2488" y="4283"/>
                  </a:cubicBezTo>
                  <a:cubicBezTo>
                    <a:pt x="2590" y="4279"/>
                    <a:pt x="2703" y="4178"/>
                    <a:pt x="2685" y="4067"/>
                  </a:cubicBezTo>
                  <a:cubicBezTo>
                    <a:pt x="2520" y="3016"/>
                    <a:pt x="2276" y="1979"/>
                    <a:pt x="1949" y="966"/>
                  </a:cubicBezTo>
                  <a:lnTo>
                    <a:pt x="1949" y="966"/>
                  </a:lnTo>
                  <a:cubicBezTo>
                    <a:pt x="3453" y="1506"/>
                    <a:pt x="4908" y="2183"/>
                    <a:pt x="6289" y="2990"/>
                  </a:cubicBezTo>
                  <a:cubicBezTo>
                    <a:pt x="6824" y="3302"/>
                    <a:pt x="7348" y="3635"/>
                    <a:pt x="7859" y="3985"/>
                  </a:cubicBezTo>
                  <a:cubicBezTo>
                    <a:pt x="7905" y="4015"/>
                    <a:pt x="7956" y="4034"/>
                    <a:pt x="8007" y="4034"/>
                  </a:cubicBezTo>
                  <a:cubicBezTo>
                    <a:pt x="8059" y="4034"/>
                    <a:pt x="8111" y="4014"/>
                    <a:pt x="8153" y="3967"/>
                  </a:cubicBezTo>
                  <a:cubicBezTo>
                    <a:pt x="8220" y="3892"/>
                    <a:pt x="8228" y="3738"/>
                    <a:pt x="8135" y="3675"/>
                  </a:cubicBezTo>
                  <a:cubicBezTo>
                    <a:pt x="6279" y="2401"/>
                    <a:pt x="4269" y="1361"/>
                    <a:pt x="2150" y="597"/>
                  </a:cubicBezTo>
                  <a:cubicBezTo>
                    <a:pt x="2015" y="549"/>
                    <a:pt x="1881" y="501"/>
                    <a:pt x="1746" y="456"/>
                  </a:cubicBezTo>
                  <a:cubicBezTo>
                    <a:pt x="1709" y="425"/>
                    <a:pt x="1664" y="410"/>
                    <a:pt x="1618" y="410"/>
                  </a:cubicBezTo>
                  <a:cubicBezTo>
                    <a:pt x="1616" y="410"/>
                    <a:pt x="1614" y="410"/>
                    <a:pt x="1612" y="410"/>
                  </a:cubicBezTo>
                  <a:cubicBezTo>
                    <a:pt x="1185" y="266"/>
                    <a:pt x="755" y="132"/>
                    <a:pt x="322" y="9"/>
                  </a:cubicBezTo>
                  <a:cubicBezTo>
                    <a:pt x="301" y="3"/>
                    <a:pt x="281" y="0"/>
                    <a:pt x="262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4165;p5">
              <a:extLst>
                <a:ext uri="{FF2B5EF4-FFF2-40B4-BE49-F238E27FC236}">
                  <a16:creationId xmlns:a16="http://schemas.microsoft.com/office/drawing/2014/main" id="{24DCCBAD-8C30-8C7A-55C2-E16A508FA3BC}"/>
                </a:ext>
              </a:extLst>
            </p:cNvPr>
            <p:cNvSpPr/>
            <p:nvPr/>
          </p:nvSpPr>
          <p:spPr>
            <a:xfrm>
              <a:off x="3474950" y="3478050"/>
              <a:ext cx="206500" cy="109700"/>
            </a:xfrm>
            <a:custGeom>
              <a:avLst/>
              <a:gdLst/>
              <a:ahLst/>
              <a:cxnLst/>
              <a:rect l="l" t="t" r="r" b="b"/>
              <a:pathLst>
                <a:path w="8260" h="4388" extrusionOk="0">
                  <a:moveTo>
                    <a:pt x="260" y="104"/>
                  </a:moveTo>
                  <a:cubicBezTo>
                    <a:pt x="273" y="104"/>
                    <a:pt x="288" y="107"/>
                    <a:pt x="304" y="111"/>
                  </a:cubicBezTo>
                  <a:cubicBezTo>
                    <a:pt x="723" y="229"/>
                    <a:pt x="1156" y="364"/>
                    <a:pt x="1592" y="510"/>
                  </a:cubicBezTo>
                  <a:cubicBezTo>
                    <a:pt x="1596" y="512"/>
                    <a:pt x="1599" y="514"/>
                    <a:pt x="1604" y="514"/>
                  </a:cubicBezTo>
                  <a:cubicBezTo>
                    <a:pt x="1606" y="514"/>
                    <a:pt x="1607" y="513"/>
                    <a:pt x="1609" y="513"/>
                  </a:cubicBezTo>
                  <a:cubicBezTo>
                    <a:pt x="1637" y="514"/>
                    <a:pt x="1675" y="518"/>
                    <a:pt x="1710" y="547"/>
                  </a:cubicBezTo>
                  <a:cubicBezTo>
                    <a:pt x="1714" y="551"/>
                    <a:pt x="1721" y="555"/>
                    <a:pt x="1726" y="556"/>
                  </a:cubicBezTo>
                  <a:cubicBezTo>
                    <a:pt x="1861" y="602"/>
                    <a:pt x="1995" y="649"/>
                    <a:pt x="2128" y="697"/>
                  </a:cubicBezTo>
                  <a:cubicBezTo>
                    <a:pt x="4222" y="1452"/>
                    <a:pt x="6232" y="2487"/>
                    <a:pt x="8103" y="3769"/>
                  </a:cubicBezTo>
                  <a:cubicBezTo>
                    <a:pt x="8134" y="3790"/>
                    <a:pt x="8145" y="3827"/>
                    <a:pt x="8147" y="3852"/>
                  </a:cubicBezTo>
                  <a:cubicBezTo>
                    <a:pt x="8153" y="3901"/>
                    <a:pt x="8138" y="3953"/>
                    <a:pt x="8110" y="3985"/>
                  </a:cubicBezTo>
                  <a:cubicBezTo>
                    <a:pt x="8079" y="4020"/>
                    <a:pt x="8041" y="4034"/>
                    <a:pt x="8004" y="4034"/>
                  </a:cubicBezTo>
                  <a:cubicBezTo>
                    <a:pt x="7961" y="4034"/>
                    <a:pt x="7919" y="4017"/>
                    <a:pt x="7885" y="3993"/>
                  </a:cubicBezTo>
                  <a:cubicBezTo>
                    <a:pt x="7382" y="3649"/>
                    <a:pt x="6853" y="3314"/>
                    <a:pt x="6311" y="2998"/>
                  </a:cubicBezTo>
                  <a:cubicBezTo>
                    <a:pt x="4936" y="2193"/>
                    <a:pt x="3474" y="1511"/>
                    <a:pt x="1963" y="969"/>
                  </a:cubicBezTo>
                  <a:cubicBezTo>
                    <a:pt x="1957" y="967"/>
                    <a:pt x="1951" y="966"/>
                    <a:pt x="1945" y="966"/>
                  </a:cubicBezTo>
                  <a:cubicBezTo>
                    <a:pt x="1932" y="966"/>
                    <a:pt x="1919" y="971"/>
                    <a:pt x="1909" y="980"/>
                  </a:cubicBezTo>
                  <a:cubicBezTo>
                    <a:pt x="1896" y="995"/>
                    <a:pt x="1890" y="1015"/>
                    <a:pt x="1896" y="1034"/>
                  </a:cubicBezTo>
                  <a:cubicBezTo>
                    <a:pt x="2219" y="2031"/>
                    <a:pt x="2465" y="3072"/>
                    <a:pt x="2630" y="4127"/>
                  </a:cubicBezTo>
                  <a:cubicBezTo>
                    <a:pt x="2637" y="4168"/>
                    <a:pt x="2614" y="4202"/>
                    <a:pt x="2601" y="4219"/>
                  </a:cubicBezTo>
                  <a:cubicBezTo>
                    <a:pt x="2570" y="4257"/>
                    <a:pt x="2524" y="4281"/>
                    <a:pt x="2481" y="4284"/>
                  </a:cubicBezTo>
                  <a:cubicBezTo>
                    <a:pt x="2478" y="4284"/>
                    <a:pt x="2476" y="4284"/>
                    <a:pt x="2474" y="4284"/>
                  </a:cubicBezTo>
                  <a:cubicBezTo>
                    <a:pt x="2383" y="4284"/>
                    <a:pt x="2330" y="4208"/>
                    <a:pt x="2318" y="4129"/>
                  </a:cubicBezTo>
                  <a:cubicBezTo>
                    <a:pt x="2146" y="3029"/>
                    <a:pt x="1871" y="1919"/>
                    <a:pt x="1500" y="831"/>
                  </a:cubicBezTo>
                  <a:cubicBezTo>
                    <a:pt x="1495" y="816"/>
                    <a:pt x="1483" y="804"/>
                    <a:pt x="1468" y="798"/>
                  </a:cubicBezTo>
                  <a:cubicBezTo>
                    <a:pt x="1018" y="646"/>
                    <a:pt x="619" y="523"/>
                    <a:pt x="245" y="416"/>
                  </a:cubicBezTo>
                  <a:cubicBezTo>
                    <a:pt x="131" y="384"/>
                    <a:pt x="117" y="275"/>
                    <a:pt x="136" y="208"/>
                  </a:cubicBezTo>
                  <a:cubicBezTo>
                    <a:pt x="151" y="154"/>
                    <a:pt x="191" y="104"/>
                    <a:pt x="258" y="104"/>
                  </a:cubicBezTo>
                  <a:close/>
                  <a:moveTo>
                    <a:pt x="258" y="1"/>
                  </a:moveTo>
                  <a:cubicBezTo>
                    <a:pt x="141" y="1"/>
                    <a:pt x="62" y="86"/>
                    <a:pt x="36" y="179"/>
                  </a:cubicBezTo>
                  <a:cubicBezTo>
                    <a:pt x="0" y="309"/>
                    <a:pt x="51" y="470"/>
                    <a:pt x="217" y="517"/>
                  </a:cubicBezTo>
                  <a:cubicBezTo>
                    <a:pt x="583" y="619"/>
                    <a:pt x="973" y="742"/>
                    <a:pt x="1410" y="888"/>
                  </a:cubicBezTo>
                  <a:cubicBezTo>
                    <a:pt x="1775" y="1963"/>
                    <a:pt x="2046" y="3058"/>
                    <a:pt x="2216" y="4145"/>
                  </a:cubicBezTo>
                  <a:cubicBezTo>
                    <a:pt x="2239" y="4289"/>
                    <a:pt x="2344" y="4388"/>
                    <a:pt x="2474" y="4388"/>
                  </a:cubicBezTo>
                  <a:lnTo>
                    <a:pt x="2486" y="4388"/>
                  </a:lnTo>
                  <a:cubicBezTo>
                    <a:pt x="2558" y="4384"/>
                    <a:pt x="2632" y="4345"/>
                    <a:pt x="2681" y="4285"/>
                  </a:cubicBezTo>
                  <a:cubicBezTo>
                    <a:pt x="2723" y="4233"/>
                    <a:pt x="2742" y="4171"/>
                    <a:pt x="2732" y="4110"/>
                  </a:cubicBezTo>
                  <a:cubicBezTo>
                    <a:pt x="2572" y="3085"/>
                    <a:pt x="2334" y="2074"/>
                    <a:pt x="2026" y="1102"/>
                  </a:cubicBezTo>
                  <a:lnTo>
                    <a:pt x="2026" y="1102"/>
                  </a:lnTo>
                  <a:cubicBezTo>
                    <a:pt x="3497" y="1636"/>
                    <a:pt x="4920" y="2305"/>
                    <a:pt x="6259" y="3087"/>
                  </a:cubicBezTo>
                  <a:cubicBezTo>
                    <a:pt x="6798" y="3402"/>
                    <a:pt x="7325" y="3736"/>
                    <a:pt x="7826" y="4080"/>
                  </a:cubicBezTo>
                  <a:cubicBezTo>
                    <a:pt x="7883" y="4118"/>
                    <a:pt x="7944" y="4138"/>
                    <a:pt x="8001" y="4138"/>
                  </a:cubicBezTo>
                  <a:cubicBezTo>
                    <a:pt x="8072" y="4138"/>
                    <a:pt x="8138" y="4109"/>
                    <a:pt x="8188" y="4054"/>
                  </a:cubicBezTo>
                  <a:cubicBezTo>
                    <a:pt x="8235" y="4000"/>
                    <a:pt x="8259" y="3918"/>
                    <a:pt x="8250" y="3840"/>
                  </a:cubicBezTo>
                  <a:cubicBezTo>
                    <a:pt x="8242" y="3773"/>
                    <a:pt x="8211" y="3718"/>
                    <a:pt x="8161" y="3684"/>
                  </a:cubicBezTo>
                  <a:cubicBezTo>
                    <a:pt x="6283" y="2397"/>
                    <a:pt x="4265" y="1358"/>
                    <a:pt x="2163" y="601"/>
                  </a:cubicBezTo>
                  <a:cubicBezTo>
                    <a:pt x="2032" y="553"/>
                    <a:pt x="1900" y="506"/>
                    <a:pt x="1768" y="462"/>
                  </a:cubicBezTo>
                  <a:cubicBezTo>
                    <a:pt x="1725" y="428"/>
                    <a:pt x="1672" y="411"/>
                    <a:pt x="1616" y="410"/>
                  </a:cubicBezTo>
                  <a:cubicBezTo>
                    <a:pt x="1181" y="263"/>
                    <a:pt x="749" y="130"/>
                    <a:pt x="332" y="11"/>
                  </a:cubicBezTo>
                  <a:cubicBezTo>
                    <a:pt x="306" y="4"/>
                    <a:pt x="281" y="1"/>
                    <a:pt x="25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4166;p5">
              <a:extLst>
                <a:ext uri="{FF2B5EF4-FFF2-40B4-BE49-F238E27FC236}">
                  <a16:creationId xmlns:a16="http://schemas.microsoft.com/office/drawing/2014/main" id="{09BBA32F-8C8F-496A-5C22-E348EB89D398}"/>
                </a:ext>
              </a:extLst>
            </p:cNvPr>
            <p:cNvSpPr/>
            <p:nvPr/>
          </p:nvSpPr>
          <p:spPr>
            <a:xfrm>
              <a:off x="3642325" y="3516350"/>
              <a:ext cx="237350" cy="213475"/>
            </a:xfrm>
            <a:custGeom>
              <a:avLst/>
              <a:gdLst/>
              <a:ahLst/>
              <a:cxnLst/>
              <a:rect l="l" t="t" r="r" b="b"/>
              <a:pathLst>
                <a:path w="9494" h="8539" extrusionOk="0">
                  <a:moveTo>
                    <a:pt x="4450" y="1"/>
                  </a:moveTo>
                  <a:cubicBezTo>
                    <a:pt x="3266" y="1"/>
                    <a:pt x="2073" y="383"/>
                    <a:pt x="1174" y="1116"/>
                  </a:cubicBezTo>
                  <a:cubicBezTo>
                    <a:pt x="742" y="1469"/>
                    <a:pt x="482" y="2100"/>
                    <a:pt x="372" y="2647"/>
                  </a:cubicBezTo>
                  <a:cubicBezTo>
                    <a:pt x="1" y="4492"/>
                    <a:pt x="836" y="6547"/>
                    <a:pt x="2367" y="7642"/>
                  </a:cubicBezTo>
                  <a:cubicBezTo>
                    <a:pt x="3198" y="8237"/>
                    <a:pt x="4220" y="8539"/>
                    <a:pt x="5241" y="8539"/>
                  </a:cubicBezTo>
                  <a:cubicBezTo>
                    <a:pt x="6101" y="8539"/>
                    <a:pt x="6959" y="8325"/>
                    <a:pt x="7703" y="7891"/>
                  </a:cubicBezTo>
                  <a:cubicBezTo>
                    <a:pt x="8386" y="7493"/>
                    <a:pt x="8985" y="6791"/>
                    <a:pt x="9127" y="6013"/>
                  </a:cubicBezTo>
                  <a:cubicBezTo>
                    <a:pt x="9493" y="4015"/>
                    <a:pt x="8718" y="1693"/>
                    <a:pt x="6971" y="659"/>
                  </a:cubicBezTo>
                  <a:cubicBezTo>
                    <a:pt x="6221" y="216"/>
                    <a:pt x="5338" y="1"/>
                    <a:pt x="4450" y="1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4167;p5">
              <a:extLst>
                <a:ext uri="{FF2B5EF4-FFF2-40B4-BE49-F238E27FC236}">
                  <a16:creationId xmlns:a16="http://schemas.microsoft.com/office/drawing/2014/main" id="{F549D320-B85E-823F-2702-64881EDE2FF5}"/>
                </a:ext>
              </a:extLst>
            </p:cNvPr>
            <p:cNvSpPr/>
            <p:nvPr/>
          </p:nvSpPr>
          <p:spPr>
            <a:xfrm>
              <a:off x="3641025" y="3515175"/>
              <a:ext cx="240625" cy="215850"/>
            </a:xfrm>
            <a:custGeom>
              <a:avLst/>
              <a:gdLst/>
              <a:ahLst/>
              <a:cxnLst/>
              <a:rect l="l" t="t" r="r" b="b"/>
              <a:pathLst>
                <a:path w="9625" h="8634" extrusionOk="0">
                  <a:moveTo>
                    <a:pt x="4504" y="103"/>
                  </a:moveTo>
                  <a:cubicBezTo>
                    <a:pt x="5386" y="103"/>
                    <a:pt x="6260" y="316"/>
                    <a:pt x="6996" y="751"/>
                  </a:cubicBezTo>
                  <a:cubicBezTo>
                    <a:pt x="8618" y="1711"/>
                    <a:pt x="9516" y="3940"/>
                    <a:pt x="9128" y="6051"/>
                  </a:cubicBezTo>
                  <a:cubicBezTo>
                    <a:pt x="8999" y="6760"/>
                    <a:pt x="8462" y="7466"/>
                    <a:pt x="7728" y="7894"/>
                  </a:cubicBezTo>
                  <a:cubicBezTo>
                    <a:pt x="6996" y="8320"/>
                    <a:pt x="6146" y="8530"/>
                    <a:pt x="5294" y="8530"/>
                  </a:cubicBezTo>
                  <a:cubicBezTo>
                    <a:pt x="4282" y="8530"/>
                    <a:pt x="3267" y="8233"/>
                    <a:pt x="2449" y="7648"/>
                  </a:cubicBezTo>
                  <a:cubicBezTo>
                    <a:pt x="920" y="6555"/>
                    <a:pt x="109" y="4521"/>
                    <a:pt x="475" y="2704"/>
                  </a:cubicBezTo>
                  <a:cubicBezTo>
                    <a:pt x="604" y="2059"/>
                    <a:pt x="898" y="1498"/>
                    <a:pt x="1258" y="1203"/>
                  </a:cubicBezTo>
                  <a:cubicBezTo>
                    <a:pt x="2147" y="478"/>
                    <a:pt x="3333" y="103"/>
                    <a:pt x="4504" y="103"/>
                  </a:cubicBezTo>
                  <a:close/>
                  <a:moveTo>
                    <a:pt x="4504" y="1"/>
                  </a:moveTo>
                  <a:cubicBezTo>
                    <a:pt x="3308" y="1"/>
                    <a:pt x="2099" y="383"/>
                    <a:pt x="1192" y="1123"/>
                  </a:cubicBezTo>
                  <a:cubicBezTo>
                    <a:pt x="646" y="1568"/>
                    <a:pt x="438" y="2363"/>
                    <a:pt x="373" y="2683"/>
                  </a:cubicBezTo>
                  <a:cubicBezTo>
                    <a:pt x="0" y="4540"/>
                    <a:pt x="829" y="6616"/>
                    <a:pt x="2388" y="7731"/>
                  </a:cubicBezTo>
                  <a:cubicBezTo>
                    <a:pt x="3225" y="8330"/>
                    <a:pt x="4261" y="8634"/>
                    <a:pt x="5295" y="8634"/>
                  </a:cubicBezTo>
                  <a:cubicBezTo>
                    <a:pt x="6165" y="8634"/>
                    <a:pt x="7034" y="8418"/>
                    <a:pt x="7780" y="7983"/>
                  </a:cubicBezTo>
                  <a:cubicBezTo>
                    <a:pt x="8539" y="7541"/>
                    <a:pt x="9095" y="6808"/>
                    <a:pt x="9231" y="6070"/>
                  </a:cubicBezTo>
                  <a:cubicBezTo>
                    <a:pt x="9625" y="3917"/>
                    <a:pt x="8707" y="1642"/>
                    <a:pt x="7048" y="661"/>
                  </a:cubicBezTo>
                  <a:cubicBezTo>
                    <a:pt x="6297" y="218"/>
                    <a:pt x="5404" y="1"/>
                    <a:pt x="450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4168;p5">
              <a:extLst>
                <a:ext uri="{FF2B5EF4-FFF2-40B4-BE49-F238E27FC236}">
                  <a16:creationId xmlns:a16="http://schemas.microsoft.com/office/drawing/2014/main" id="{C7E110F9-68BE-C051-65C5-E3BDD29435C0}"/>
                </a:ext>
              </a:extLst>
            </p:cNvPr>
            <p:cNvSpPr/>
            <p:nvPr/>
          </p:nvSpPr>
          <p:spPr>
            <a:xfrm>
              <a:off x="3706775" y="3679175"/>
              <a:ext cx="105550" cy="28475"/>
            </a:xfrm>
            <a:custGeom>
              <a:avLst/>
              <a:gdLst/>
              <a:ahLst/>
              <a:cxnLst/>
              <a:rect l="l" t="t" r="r" b="b"/>
              <a:pathLst>
                <a:path w="4222" h="1139" extrusionOk="0">
                  <a:moveTo>
                    <a:pt x="30" y="1"/>
                  </a:moveTo>
                  <a:cubicBezTo>
                    <a:pt x="23" y="1"/>
                    <a:pt x="15" y="4"/>
                    <a:pt x="10" y="10"/>
                  </a:cubicBezTo>
                  <a:cubicBezTo>
                    <a:pt x="0" y="21"/>
                    <a:pt x="2" y="37"/>
                    <a:pt x="12" y="46"/>
                  </a:cubicBezTo>
                  <a:cubicBezTo>
                    <a:pt x="809" y="755"/>
                    <a:pt x="1873" y="1139"/>
                    <a:pt x="2936" y="1139"/>
                  </a:cubicBezTo>
                  <a:cubicBezTo>
                    <a:pt x="3364" y="1139"/>
                    <a:pt x="3792" y="1077"/>
                    <a:pt x="4200" y="949"/>
                  </a:cubicBezTo>
                  <a:cubicBezTo>
                    <a:pt x="4214" y="944"/>
                    <a:pt x="4222" y="930"/>
                    <a:pt x="4218" y="917"/>
                  </a:cubicBezTo>
                  <a:cubicBezTo>
                    <a:pt x="4215" y="905"/>
                    <a:pt x="4204" y="898"/>
                    <a:pt x="4194" y="898"/>
                  </a:cubicBezTo>
                  <a:cubicBezTo>
                    <a:pt x="4191" y="898"/>
                    <a:pt x="4188" y="898"/>
                    <a:pt x="4186" y="899"/>
                  </a:cubicBezTo>
                  <a:cubicBezTo>
                    <a:pt x="3781" y="1025"/>
                    <a:pt x="3359" y="1087"/>
                    <a:pt x="2937" y="1087"/>
                  </a:cubicBezTo>
                  <a:cubicBezTo>
                    <a:pt x="1886" y="1087"/>
                    <a:pt x="834" y="708"/>
                    <a:pt x="46" y="7"/>
                  </a:cubicBezTo>
                  <a:cubicBezTo>
                    <a:pt x="42" y="3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4169;p5">
              <a:extLst>
                <a:ext uri="{FF2B5EF4-FFF2-40B4-BE49-F238E27FC236}">
                  <a16:creationId xmlns:a16="http://schemas.microsoft.com/office/drawing/2014/main" id="{67541A04-11AB-438F-1E8D-A35C86A0725B}"/>
                </a:ext>
              </a:extLst>
            </p:cNvPr>
            <p:cNvSpPr/>
            <p:nvPr/>
          </p:nvSpPr>
          <p:spPr>
            <a:xfrm>
              <a:off x="3680500" y="3664975"/>
              <a:ext cx="80725" cy="51500"/>
            </a:xfrm>
            <a:custGeom>
              <a:avLst/>
              <a:gdLst/>
              <a:ahLst/>
              <a:cxnLst/>
              <a:rect l="l" t="t" r="r" b="b"/>
              <a:pathLst>
                <a:path w="3229" h="2060" extrusionOk="0">
                  <a:moveTo>
                    <a:pt x="31" y="0"/>
                  </a:moveTo>
                  <a:cubicBezTo>
                    <a:pt x="26" y="0"/>
                    <a:pt x="20" y="2"/>
                    <a:pt x="15" y="5"/>
                  </a:cubicBezTo>
                  <a:cubicBezTo>
                    <a:pt x="3" y="13"/>
                    <a:pt x="1" y="29"/>
                    <a:pt x="9" y="40"/>
                  </a:cubicBezTo>
                  <a:cubicBezTo>
                    <a:pt x="753" y="1107"/>
                    <a:pt x="1914" y="1843"/>
                    <a:pt x="3196" y="2059"/>
                  </a:cubicBezTo>
                  <a:lnTo>
                    <a:pt x="3200" y="2059"/>
                  </a:lnTo>
                  <a:cubicBezTo>
                    <a:pt x="3212" y="2059"/>
                    <a:pt x="3224" y="2051"/>
                    <a:pt x="3225" y="2038"/>
                  </a:cubicBezTo>
                  <a:cubicBezTo>
                    <a:pt x="3228" y="2024"/>
                    <a:pt x="3219" y="2011"/>
                    <a:pt x="3204" y="2008"/>
                  </a:cubicBezTo>
                  <a:cubicBezTo>
                    <a:pt x="1937" y="1794"/>
                    <a:pt x="788" y="1066"/>
                    <a:pt x="52" y="10"/>
                  </a:cubicBezTo>
                  <a:cubicBezTo>
                    <a:pt x="47" y="4"/>
                    <a:pt x="39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4170;p5">
              <a:extLst>
                <a:ext uri="{FF2B5EF4-FFF2-40B4-BE49-F238E27FC236}">
                  <a16:creationId xmlns:a16="http://schemas.microsoft.com/office/drawing/2014/main" id="{0B31EB8F-93E4-F0CD-9012-512864CF41E3}"/>
                </a:ext>
              </a:extLst>
            </p:cNvPr>
            <p:cNvSpPr/>
            <p:nvPr/>
          </p:nvSpPr>
          <p:spPr>
            <a:xfrm>
              <a:off x="3821925" y="3694375"/>
              <a:ext cx="9775" cy="4675"/>
            </a:xfrm>
            <a:custGeom>
              <a:avLst/>
              <a:gdLst/>
              <a:ahLst/>
              <a:cxnLst/>
              <a:rect l="l" t="t" r="r" b="b"/>
              <a:pathLst>
                <a:path w="391" h="187" extrusionOk="0">
                  <a:moveTo>
                    <a:pt x="360" y="1"/>
                  </a:moveTo>
                  <a:cubicBezTo>
                    <a:pt x="357" y="1"/>
                    <a:pt x="355" y="1"/>
                    <a:pt x="352" y="2"/>
                  </a:cubicBezTo>
                  <a:lnTo>
                    <a:pt x="21" y="135"/>
                  </a:lnTo>
                  <a:cubicBezTo>
                    <a:pt x="7" y="141"/>
                    <a:pt x="1" y="157"/>
                    <a:pt x="6" y="169"/>
                  </a:cubicBezTo>
                  <a:cubicBezTo>
                    <a:pt x="10" y="180"/>
                    <a:pt x="20" y="186"/>
                    <a:pt x="30" y="186"/>
                  </a:cubicBezTo>
                  <a:cubicBezTo>
                    <a:pt x="33" y="186"/>
                    <a:pt x="36" y="185"/>
                    <a:pt x="40" y="184"/>
                  </a:cubicBezTo>
                  <a:lnTo>
                    <a:pt x="371" y="50"/>
                  </a:lnTo>
                  <a:cubicBezTo>
                    <a:pt x="384" y="45"/>
                    <a:pt x="391" y="30"/>
                    <a:pt x="386" y="17"/>
                  </a:cubicBezTo>
                  <a:cubicBezTo>
                    <a:pt x="381" y="6"/>
                    <a:pt x="371" y="1"/>
                    <a:pt x="36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4171;p5">
              <a:extLst>
                <a:ext uri="{FF2B5EF4-FFF2-40B4-BE49-F238E27FC236}">
                  <a16:creationId xmlns:a16="http://schemas.microsoft.com/office/drawing/2014/main" id="{D2BAE5B6-6287-9827-085A-8CFB7F817A9D}"/>
                </a:ext>
              </a:extLst>
            </p:cNvPr>
            <p:cNvSpPr/>
            <p:nvPr/>
          </p:nvSpPr>
          <p:spPr>
            <a:xfrm>
              <a:off x="3676525" y="3630575"/>
              <a:ext cx="65075" cy="58850"/>
            </a:xfrm>
            <a:custGeom>
              <a:avLst/>
              <a:gdLst/>
              <a:ahLst/>
              <a:cxnLst/>
              <a:rect l="l" t="t" r="r" b="b"/>
              <a:pathLst>
                <a:path w="2603" h="2354" extrusionOk="0">
                  <a:moveTo>
                    <a:pt x="31" y="0"/>
                  </a:moveTo>
                  <a:cubicBezTo>
                    <a:pt x="27" y="0"/>
                    <a:pt x="23" y="1"/>
                    <a:pt x="20" y="3"/>
                  </a:cubicBezTo>
                  <a:cubicBezTo>
                    <a:pt x="6" y="9"/>
                    <a:pt x="1" y="25"/>
                    <a:pt x="8" y="38"/>
                  </a:cubicBezTo>
                  <a:cubicBezTo>
                    <a:pt x="539" y="1084"/>
                    <a:pt x="1470" y="1927"/>
                    <a:pt x="2564" y="2351"/>
                  </a:cubicBezTo>
                  <a:cubicBezTo>
                    <a:pt x="2568" y="2352"/>
                    <a:pt x="2571" y="2354"/>
                    <a:pt x="2573" y="2354"/>
                  </a:cubicBezTo>
                  <a:cubicBezTo>
                    <a:pt x="2584" y="2354"/>
                    <a:pt x="2593" y="2347"/>
                    <a:pt x="2597" y="2336"/>
                  </a:cubicBezTo>
                  <a:cubicBezTo>
                    <a:pt x="2603" y="2323"/>
                    <a:pt x="2596" y="2308"/>
                    <a:pt x="2583" y="2302"/>
                  </a:cubicBezTo>
                  <a:cubicBezTo>
                    <a:pt x="1501" y="1883"/>
                    <a:pt x="579" y="1049"/>
                    <a:pt x="53" y="14"/>
                  </a:cubicBezTo>
                  <a:cubicBezTo>
                    <a:pt x="50" y="6"/>
                    <a:pt x="41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4172;p5">
              <a:extLst>
                <a:ext uri="{FF2B5EF4-FFF2-40B4-BE49-F238E27FC236}">
                  <a16:creationId xmlns:a16="http://schemas.microsoft.com/office/drawing/2014/main" id="{168673A1-B656-8069-A641-13F1F8F130C6}"/>
                </a:ext>
              </a:extLst>
            </p:cNvPr>
            <p:cNvSpPr/>
            <p:nvPr/>
          </p:nvSpPr>
          <p:spPr>
            <a:xfrm>
              <a:off x="3661400" y="3602025"/>
              <a:ext cx="20375" cy="52825"/>
            </a:xfrm>
            <a:custGeom>
              <a:avLst/>
              <a:gdLst/>
              <a:ahLst/>
              <a:cxnLst/>
              <a:rect l="l" t="t" r="r" b="b"/>
              <a:pathLst>
                <a:path w="815" h="2113" extrusionOk="0">
                  <a:moveTo>
                    <a:pt x="26" y="0"/>
                  </a:moveTo>
                  <a:cubicBezTo>
                    <a:pt x="13" y="0"/>
                    <a:pt x="1" y="13"/>
                    <a:pt x="2" y="27"/>
                  </a:cubicBezTo>
                  <a:cubicBezTo>
                    <a:pt x="46" y="770"/>
                    <a:pt x="318" y="1507"/>
                    <a:pt x="765" y="2103"/>
                  </a:cubicBezTo>
                  <a:cubicBezTo>
                    <a:pt x="770" y="2110"/>
                    <a:pt x="777" y="2113"/>
                    <a:pt x="785" y="2113"/>
                  </a:cubicBezTo>
                  <a:cubicBezTo>
                    <a:pt x="790" y="2113"/>
                    <a:pt x="796" y="2111"/>
                    <a:pt x="801" y="2109"/>
                  </a:cubicBezTo>
                  <a:cubicBezTo>
                    <a:pt x="812" y="2099"/>
                    <a:pt x="814" y="2083"/>
                    <a:pt x="806" y="2072"/>
                  </a:cubicBezTo>
                  <a:cubicBezTo>
                    <a:pt x="365" y="1484"/>
                    <a:pt x="97" y="756"/>
                    <a:pt x="54" y="25"/>
                  </a:cubicBezTo>
                  <a:cubicBezTo>
                    <a:pt x="53" y="10"/>
                    <a:pt x="41" y="0"/>
                    <a:pt x="2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4173;p5">
              <a:extLst>
                <a:ext uri="{FF2B5EF4-FFF2-40B4-BE49-F238E27FC236}">
                  <a16:creationId xmlns:a16="http://schemas.microsoft.com/office/drawing/2014/main" id="{D6E75A7D-B9DD-5951-6BDD-1B9E23D86208}"/>
                </a:ext>
              </a:extLst>
            </p:cNvPr>
            <p:cNvSpPr/>
            <p:nvPr/>
          </p:nvSpPr>
          <p:spPr>
            <a:xfrm>
              <a:off x="3666050" y="3589625"/>
              <a:ext cx="6375" cy="30225"/>
            </a:xfrm>
            <a:custGeom>
              <a:avLst/>
              <a:gdLst/>
              <a:ahLst/>
              <a:cxnLst/>
              <a:rect l="l" t="t" r="r" b="b"/>
              <a:pathLst>
                <a:path w="255" h="1209" extrusionOk="0">
                  <a:moveTo>
                    <a:pt x="49" y="1"/>
                  </a:moveTo>
                  <a:cubicBezTo>
                    <a:pt x="35" y="1"/>
                    <a:pt x="27" y="12"/>
                    <a:pt x="26" y="26"/>
                  </a:cubicBezTo>
                  <a:cubicBezTo>
                    <a:pt x="0" y="418"/>
                    <a:pt x="61" y="822"/>
                    <a:pt x="201" y="1192"/>
                  </a:cubicBezTo>
                  <a:cubicBezTo>
                    <a:pt x="205" y="1201"/>
                    <a:pt x="215" y="1208"/>
                    <a:pt x="225" y="1208"/>
                  </a:cubicBezTo>
                  <a:cubicBezTo>
                    <a:pt x="229" y="1208"/>
                    <a:pt x="232" y="1208"/>
                    <a:pt x="234" y="1207"/>
                  </a:cubicBezTo>
                  <a:cubicBezTo>
                    <a:pt x="248" y="1201"/>
                    <a:pt x="254" y="1187"/>
                    <a:pt x="249" y="1173"/>
                  </a:cubicBezTo>
                  <a:cubicBezTo>
                    <a:pt x="112" y="811"/>
                    <a:pt x="51" y="416"/>
                    <a:pt x="78" y="28"/>
                  </a:cubicBezTo>
                  <a:cubicBezTo>
                    <a:pt x="78" y="15"/>
                    <a:pt x="67" y="1"/>
                    <a:pt x="54" y="1"/>
                  </a:cubicBezTo>
                  <a:cubicBezTo>
                    <a:pt x="52" y="1"/>
                    <a:pt x="51" y="1"/>
                    <a:pt x="4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4174;p5">
              <a:extLst>
                <a:ext uri="{FF2B5EF4-FFF2-40B4-BE49-F238E27FC236}">
                  <a16:creationId xmlns:a16="http://schemas.microsoft.com/office/drawing/2014/main" id="{4D9A5697-36A9-29FF-2D4C-890551C6E0E9}"/>
                </a:ext>
              </a:extLst>
            </p:cNvPr>
            <p:cNvSpPr/>
            <p:nvPr/>
          </p:nvSpPr>
          <p:spPr>
            <a:xfrm>
              <a:off x="3767875" y="3714750"/>
              <a:ext cx="27175" cy="3050"/>
            </a:xfrm>
            <a:custGeom>
              <a:avLst/>
              <a:gdLst/>
              <a:ahLst/>
              <a:cxnLst/>
              <a:rect l="l" t="t" r="r" b="b"/>
              <a:pathLst>
                <a:path w="1087" h="122" extrusionOk="0">
                  <a:moveTo>
                    <a:pt x="1058" y="0"/>
                  </a:moveTo>
                  <a:cubicBezTo>
                    <a:pt x="1057" y="0"/>
                    <a:pt x="1056" y="1"/>
                    <a:pt x="1054" y="1"/>
                  </a:cubicBezTo>
                  <a:cubicBezTo>
                    <a:pt x="780" y="47"/>
                    <a:pt x="499" y="71"/>
                    <a:pt x="220" y="71"/>
                  </a:cubicBezTo>
                  <a:cubicBezTo>
                    <a:pt x="156" y="71"/>
                    <a:pt x="92" y="69"/>
                    <a:pt x="28" y="67"/>
                  </a:cubicBezTo>
                  <a:cubicBezTo>
                    <a:pt x="17" y="68"/>
                    <a:pt x="2" y="78"/>
                    <a:pt x="1" y="91"/>
                  </a:cubicBezTo>
                  <a:cubicBezTo>
                    <a:pt x="1" y="106"/>
                    <a:pt x="12" y="118"/>
                    <a:pt x="26" y="118"/>
                  </a:cubicBezTo>
                  <a:cubicBezTo>
                    <a:pt x="91" y="121"/>
                    <a:pt x="157" y="122"/>
                    <a:pt x="221" y="122"/>
                  </a:cubicBezTo>
                  <a:lnTo>
                    <a:pt x="223" y="122"/>
                  </a:lnTo>
                  <a:cubicBezTo>
                    <a:pt x="504" y="122"/>
                    <a:pt x="785" y="99"/>
                    <a:pt x="1064" y="52"/>
                  </a:cubicBezTo>
                  <a:cubicBezTo>
                    <a:pt x="1077" y="51"/>
                    <a:pt x="1087" y="37"/>
                    <a:pt x="1084" y="22"/>
                  </a:cubicBezTo>
                  <a:cubicBezTo>
                    <a:pt x="1083" y="10"/>
                    <a:pt x="1071" y="0"/>
                    <a:pt x="105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4175;p5">
              <a:extLst>
                <a:ext uri="{FF2B5EF4-FFF2-40B4-BE49-F238E27FC236}">
                  <a16:creationId xmlns:a16="http://schemas.microsoft.com/office/drawing/2014/main" id="{FAF94ED0-1E69-C0B7-39ED-22E74ACFDB3F}"/>
                </a:ext>
              </a:extLst>
            </p:cNvPr>
            <p:cNvSpPr/>
            <p:nvPr/>
          </p:nvSpPr>
          <p:spPr>
            <a:xfrm>
              <a:off x="3751175" y="3692075"/>
              <a:ext cx="25825" cy="4200"/>
            </a:xfrm>
            <a:custGeom>
              <a:avLst/>
              <a:gdLst/>
              <a:ahLst/>
              <a:cxnLst/>
              <a:rect l="l" t="t" r="r" b="b"/>
              <a:pathLst>
                <a:path w="1033" h="168" extrusionOk="0">
                  <a:moveTo>
                    <a:pt x="29" y="0"/>
                  </a:moveTo>
                  <a:cubicBezTo>
                    <a:pt x="18" y="0"/>
                    <a:pt x="8" y="8"/>
                    <a:pt x="4" y="19"/>
                  </a:cubicBezTo>
                  <a:cubicBezTo>
                    <a:pt x="0" y="32"/>
                    <a:pt x="8" y="47"/>
                    <a:pt x="22" y="51"/>
                  </a:cubicBezTo>
                  <a:cubicBezTo>
                    <a:pt x="291" y="129"/>
                    <a:pt x="568" y="168"/>
                    <a:pt x="846" y="168"/>
                  </a:cubicBezTo>
                  <a:cubicBezTo>
                    <a:pt x="900" y="168"/>
                    <a:pt x="953" y="167"/>
                    <a:pt x="1007" y="164"/>
                  </a:cubicBezTo>
                  <a:cubicBezTo>
                    <a:pt x="1021" y="164"/>
                    <a:pt x="1032" y="150"/>
                    <a:pt x="1031" y="137"/>
                  </a:cubicBezTo>
                  <a:cubicBezTo>
                    <a:pt x="1031" y="124"/>
                    <a:pt x="1019" y="113"/>
                    <a:pt x="1005" y="113"/>
                  </a:cubicBezTo>
                  <a:lnTo>
                    <a:pt x="1004" y="113"/>
                  </a:lnTo>
                  <a:cubicBezTo>
                    <a:pt x="952" y="116"/>
                    <a:pt x="900" y="117"/>
                    <a:pt x="849" y="117"/>
                  </a:cubicBezTo>
                  <a:cubicBezTo>
                    <a:pt x="575" y="117"/>
                    <a:pt x="301" y="78"/>
                    <a:pt x="37" y="1"/>
                  </a:cubicBezTo>
                  <a:cubicBezTo>
                    <a:pt x="34" y="0"/>
                    <a:pt x="32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4176;p5">
              <a:extLst>
                <a:ext uri="{FF2B5EF4-FFF2-40B4-BE49-F238E27FC236}">
                  <a16:creationId xmlns:a16="http://schemas.microsoft.com/office/drawing/2014/main" id="{C6DDAA9C-B178-36A2-AFD1-77993556575A}"/>
                </a:ext>
              </a:extLst>
            </p:cNvPr>
            <p:cNvSpPr/>
            <p:nvPr/>
          </p:nvSpPr>
          <p:spPr>
            <a:xfrm>
              <a:off x="3717525" y="3663350"/>
              <a:ext cx="42250" cy="20525"/>
            </a:xfrm>
            <a:custGeom>
              <a:avLst/>
              <a:gdLst/>
              <a:ahLst/>
              <a:cxnLst/>
              <a:rect l="l" t="t" r="r" b="b"/>
              <a:pathLst>
                <a:path w="1690" h="821" extrusionOk="0">
                  <a:moveTo>
                    <a:pt x="31" y="1"/>
                  </a:moveTo>
                  <a:cubicBezTo>
                    <a:pt x="23" y="1"/>
                    <a:pt x="15" y="4"/>
                    <a:pt x="9" y="11"/>
                  </a:cubicBezTo>
                  <a:cubicBezTo>
                    <a:pt x="1" y="23"/>
                    <a:pt x="4" y="39"/>
                    <a:pt x="14" y="47"/>
                  </a:cubicBezTo>
                  <a:cubicBezTo>
                    <a:pt x="497" y="414"/>
                    <a:pt x="1065" y="681"/>
                    <a:pt x="1656" y="821"/>
                  </a:cubicBezTo>
                  <a:lnTo>
                    <a:pt x="1661" y="821"/>
                  </a:lnTo>
                  <a:cubicBezTo>
                    <a:pt x="1673" y="821"/>
                    <a:pt x="1684" y="812"/>
                    <a:pt x="1687" y="802"/>
                  </a:cubicBezTo>
                  <a:cubicBezTo>
                    <a:pt x="1689" y="787"/>
                    <a:pt x="1681" y="773"/>
                    <a:pt x="1666" y="769"/>
                  </a:cubicBezTo>
                  <a:cubicBezTo>
                    <a:pt x="1084" y="632"/>
                    <a:pt x="523" y="369"/>
                    <a:pt x="45" y="5"/>
                  </a:cubicBezTo>
                  <a:cubicBezTo>
                    <a:pt x="41" y="2"/>
                    <a:pt x="36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4177;p5">
              <a:extLst>
                <a:ext uri="{FF2B5EF4-FFF2-40B4-BE49-F238E27FC236}">
                  <a16:creationId xmlns:a16="http://schemas.microsoft.com/office/drawing/2014/main" id="{1172AC10-7A04-7E29-9968-5CD3CFA0971D}"/>
                </a:ext>
              </a:extLst>
            </p:cNvPr>
            <p:cNvSpPr/>
            <p:nvPr/>
          </p:nvSpPr>
          <p:spPr>
            <a:xfrm>
              <a:off x="3676425" y="3611375"/>
              <a:ext cx="32750" cy="46025"/>
            </a:xfrm>
            <a:custGeom>
              <a:avLst/>
              <a:gdLst/>
              <a:ahLst/>
              <a:cxnLst/>
              <a:rect l="l" t="t" r="r" b="b"/>
              <a:pathLst>
                <a:path w="1310" h="1841" extrusionOk="0">
                  <a:moveTo>
                    <a:pt x="30" y="1"/>
                  </a:moveTo>
                  <a:cubicBezTo>
                    <a:pt x="27" y="1"/>
                    <a:pt x="25" y="1"/>
                    <a:pt x="22" y="2"/>
                  </a:cubicBezTo>
                  <a:cubicBezTo>
                    <a:pt x="9" y="6"/>
                    <a:pt x="1" y="21"/>
                    <a:pt x="5" y="34"/>
                  </a:cubicBezTo>
                  <a:cubicBezTo>
                    <a:pt x="222" y="747"/>
                    <a:pt x="670" y="1387"/>
                    <a:pt x="1266" y="1835"/>
                  </a:cubicBezTo>
                  <a:cubicBezTo>
                    <a:pt x="1270" y="1838"/>
                    <a:pt x="1275" y="1841"/>
                    <a:pt x="1280" y="1841"/>
                  </a:cubicBezTo>
                  <a:lnTo>
                    <a:pt x="1282" y="1839"/>
                  </a:lnTo>
                  <a:cubicBezTo>
                    <a:pt x="1288" y="1839"/>
                    <a:pt x="1296" y="1837"/>
                    <a:pt x="1302" y="1830"/>
                  </a:cubicBezTo>
                  <a:cubicBezTo>
                    <a:pt x="1310" y="1818"/>
                    <a:pt x="1307" y="1802"/>
                    <a:pt x="1296" y="1794"/>
                  </a:cubicBezTo>
                  <a:cubicBezTo>
                    <a:pt x="710" y="1352"/>
                    <a:pt x="269" y="721"/>
                    <a:pt x="55" y="19"/>
                  </a:cubicBezTo>
                  <a:cubicBezTo>
                    <a:pt x="51" y="8"/>
                    <a:pt x="41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4178;p5">
              <a:extLst>
                <a:ext uri="{FF2B5EF4-FFF2-40B4-BE49-F238E27FC236}">
                  <a16:creationId xmlns:a16="http://schemas.microsoft.com/office/drawing/2014/main" id="{04B964F6-DA50-3C50-5350-E4FADB2C74C0}"/>
                </a:ext>
              </a:extLst>
            </p:cNvPr>
            <p:cNvSpPr/>
            <p:nvPr/>
          </p:nvSpPr>
          <p:spPr>
            <a:xfrm>
              <a:off x="3761200" y="3526350"/>
              <a:ext cx="85975" cy="49925"/>
            </a:xfrm>
            <a:custGeom>
              <a:avLst/>
              <a:gdLst/>
              <a:ahLst/>
              <a:cxnLst/>
              <a:rect l="l" t="t" r="r" b="b"/>
              <a:pathLst>
                <a:path w="3439" h="1997" extrusionOk="0">
                  <a:moveTo>
                    <a:pt x="28" y="0"/>
                  </a:moveTo>
                  <a:cubicBezTo>
                    <a:pt x="14" y="0"/>
                    <a:pt x="1" y="11"/>
                    <a:pt x="1" y="25"/>
                  </a:cubicBezTo>
                  <a:cubicBezTo>
                    <a:pt x="0" y="39"/>
                    <a:pt x="11" y="52"/>
                    <a:pt x="26" y="52"/>
                  </a:cubicBezTo>
                  <a:cubicBezTo>
                    <a:pt x="1370" y="113"/>
                    <a:pt x="2658" y="855"/>
                    <a:pt x="3388" y="1985"/>
                  </a:cubicBezTo>
                  <a:cubicBezTo>
                    <a:pt x="3393" y="1993"/>
                    <a:pt x="3401" y="1997"/>
                    <a:pt x="3410" y="1997"/>
                  </a:cubicBezTo>
                  <a:lnTo>
                    <a:pt x="3410" y="1997"/>
                  </a:lnTo>
                  <a:cubicBezTo>
                    <a:pt x="3415" y="1997"/>
                    <a:pt x="3420" y="1995"/>
                    <a:pt x="3424" y="1993"/>
                  </a:cubicBezTo>
                  <a:cubicBezTo>
                    <a:pt x="3436" y="1985"/>
                    <a:pt x="3439" y="1969"/>
                    <a:pt x="3432" y="1957"/>
                  </a:cubicBezTo>
                  <a:cubicBezTo>
                    <a:pt x="2692" y="813"/>
                    <a:pt x="1388" y="64"/>
                    <a:pt x="28" y="0"/>
                  </a:cubicBezTo>
                  <a:close/>
                  <a:moveTo>
                    <a:pt x="3410" y="1997"/>
                  </a:moveTo>
                  <a:lnTo>
                    <a:pt x="3410" y="1997"/>
                  </a:lnTo>
                  <a:cubicBezTo>
                    <a:pt x="3410" y="1997"/>
                    <a:pt x="3409" y="1997"/>
                    <a:pt x="3409" y="1997"/>
                  </a:cubicBezTo>
                  <a:lnTo>
                    <a:pt x="3411" y="1997"/>
                  </a:lnTo>
                  <a:cubicBezTo>
                    <a:pt x="3410" y="1997"/>
                    <a:pt x="3410" y="1997"/>
                    <a:pt x="3410" y="1997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4179;p5">
              <a:extLst>
                <a:ext uri="{FF2B5EF4-FFF2-40B4-BE49-F238E27FC236}">
                  <a16:creationId xmlns:a16="http://schemas.microsoft.com/office/drawing/2014/main" id="{B043765F-3DEF-D4A4-1348-2E7D26FAC535}"/>
                </a:ext>
              </a:extLst>
            </p:cNvPr>
            <p:cNvSpPr/>
            <p:nvPr/>
          </p:nvSpPr>
          <p:spPr>
            <a:xfrm>
              <a:off x="3791300" y="3540725"/>
              <a:ext cx="62275" cy="64675"/>
            </a:xfrm>
            <a:custGeom>
              <a:avLst/>
              <a:gdLst/>
              <a:ahLst/>
              <a:cxnLst/>
              <a:rect l="l" t="t" r="r" b="b"/>
              <a:pathLst>
                <a:path w="2491" h="2587" extrusionOk="0">
                  <a:moveTo>
                    <a:pt x="30" y="1"/>
                  </a:moveTo>
                  <a:cubicBezTo>
                    <a:pt x="19" y="1"/>
                    <a:pt x="10" y="7"/>
                    <a:pt x="6" y="16"/>
                  </a:cubicBezTo>
                  <a:cubicBezTo>
                    <a:pt x="0" y="29"/>
                    <a:pt x="6" y="46"/>
                    <a:pt x="19" y="51"/>
                  </a:cubicBezTo>
                  <a:cubicBezTo>
                    <a:pt x="1126" y="503"/>
                    <a:pt x="2030" y="1445"/>
                    <a:pt x="2437" y="2569"/>
                  </a:cubicBezTo>
                  <a:cubicBezTo>
                    <a:pt x="2441" y="2580"/>
                    <a:pt x="2450" y="2587"/>
                    <a:pt x="2461" y="2587"/>
                  </a:cubicBezTo>
                  <a:cubicBezTo>
                    <a:pt x="2463" y="2586"/>
                    <a:pt x="2466" y="2586"/>
                    <a:pt x="2469" y="2584"/>
                  </a:cubicBezTo>
                  <a:cubicBezTo>
                    <a:pt x="2482" y="2580"/>
                    <a:pt x="2490" y="2565"/>
                    <a:pt x="2485" y="2552"/>
                  </a:cubicBezTo>
                  <a:cubicBezTo>
                    <a:pt x="2075" y="1412"/>
                    <a:pt x="1160" y="460"/>
                    <a:pt x="39" y="3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4180;p5">
              <a:extLst>
                <a:ext uri="{FF2B5EF4-FFF2-40B4-BE49-F238E27FC236}">
                  <a16:creationId xmlns:a16="http://schemas.microsoft.com/office/drawing/2014/main" id="{E42FC6BF-3F5F-3B93-1F15-BB7635B5E466}"/>
                </a:ext>
              </a:extLst>
            </p:cNvPr>
            <p:cNvSpPr/>
            <p:nvPr/>
          </p:nvSpPr>
          <p:spPr>
            <a:xfrm>
              <a:off x="3850250" y="3582225"/>
              <a:ext cx="15675" cy="47850"/>
            </a:xfrm>
            <a:custGeom>
              <a:avLst/>
              <a:gdLst/>
              <a:ahLst/>
              <a:cxnLst/>
              <a:rect l="l" t="t" r="r" b="b"/>
              <a:pathLst>
                <a:path w="627" h="1914" extrusionOk="0">
                  <a:moveTo>
                    <a:pt x="31" y="1"/>
                  </a:moveTo>
                  <a:cubicBezTo>
                    <a:pt x="26" y="1"/>
                    <a:pt x="22" y="2"/>
                    <a:pt x="18" y="4"/>
                  </a:cubicBezTo>
                  <a:cubicBezTo>
                    <a:pt x="5" y="12"/>
                    <a:pt x="1" y="28"/>
                    <a:pt x="9" y="40"/>
                  </a:cubicBezTo>
                  <a:cubicBezTo>
                    <a:pt x="337" y="601"/>
                    <a:pt x="533" y="1240"/>
                    <a:pt x="574" y="1889"/>
                  </a:cubicBezTo>
                  <a:cubicBezTo>
                    <a:pt x="574" y="1902"/>
                    <a:pt x="586" y="1913"/>
                    <a:pt x="599" y="1913"/>
                  </a:cubicBezTo>
                  <a:lnTo>
                    <a:pt x="601" y="1913"/>
                  </a:lnTo>
                  <a:cubicBezTo>
                    <a:pt x="615" y="1912"/>
                    <a:pt x="626" y="1900"/>
                    <a:pt x="625" y="1886"/>
                  </a:cubicBezTo>
                  <a:cubicBezTo>
                    <a:pt x="584" y="1228"/>
                    <a:pt x="387" y="581"/>
                    <a:pt x="53" y="13"/>
                  </a:cubicBezTo>
                  <a:cubicBezTo>
                    <a:pt x="48" y="5"/>
                    <a:pt x="40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4181;p5">
              <a:extLst>
                <a:ext uri="{FF2B5EF4-FFF2-40B4-BE49-F238E27FC236}">
                  <a16:creationId xmlns:a16="http://schemas.microsoft.com/office/drawing/2014/main" id="{97D8775C-F4CE-4CE7-EB67-44D10958C958}"/>
                </a:ext>
              </a:extLst>
            </p:cNvPr>
            <p:cNvSpPr/>
            <p:nvPr/>
          </p:nvSpPr>
          <p:spPr>
            <a:xfrm>
              <a:off x="3865350" y="3637150"/>
              <a:ext cx="2450" cy="13150"/>
            </a:xfrm>
            <a:custGeom>
              <a:avLst/>
              <a:gdLst/>
              <a:ahLst/>
              <a:cxnLst/>
              <a:rect l="l" t="t" r="r" b="b"/>
              <a:pathLst>
                <a:path w="98" h="526" extrusionOk="0">
                  <a:moveTo>
                    <a:pt x="29" y="1"/>
                  </a:moveTo>
                  <a:cubicBezTo>
                    <a:pt x="27" y="1"/>
                    <a:pt x="25" y="1"/>
                    <a:pt x="23" y="1"/>
                  </a:cubicBezTo>
                  <a:cubicBezTo>
                    <a:pt x="9" y="4"/>
                    <a:pt x="1" y="17"/>
                    <a:pt x="3" y="32"/>
                  </a:cubicBezTo>
                  <a:cubicBezTo>
                    <a:pt x="37" y="184"/>
                    <a:pt x="46" y="340"/>
                    <a:pt x="32" y="496"/>
                  </a:cubicBezTo>
                  <a:cubicBezTo>
                    <a:pt x="30" y="511"/>
                    <a:pt x="40" y="523"/>
                    <a:pt x="54" y="525"/>
                  </a:cubicBezTo>
                  <a:lnTo>
                    <a:pt x="57" y="525"/>
                  </a:lnTo>
                  <a:lnTo>
                    <a:pt x="57" y="526"/>
                  </a:lnTo>
                  <a:cubicBezTo>
                    <a:pt x="71" y="526"/>
                    <a:pt x="81" y="515"/>
                    <a:pt x="83" y="502"/>
                  </a:cubicBezTo>
                  <a:cubicBezTo>
                    <a:pt x="97" y="340"/>
                    <a:pt x="88" y="179"/>
                    <a:pt x="54" y="21"/>
                  </a:cubicBezTo>
                  <a:cubicBezTo>
                    <a:pt x="51" y="9"/>
                    <a:pt x="40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4182;p5">
              <a:extLst>
                <a:ext uri="{FF2B5EF4-FFF2-40B4-BE49-F238E27FC236}">
                  <a16:creationId xmlns:a16="http://schemas.microsoft.com/office/drawing/2014/main" id="{B1EBB80C-4818-6845-FF0A-E19D86F72446}"/>
                </a:ext>
              </a:extLst>
            </p:cNvPr>
            <p:cNvSpPr/>
            <p:nvPr/>
          </p:nvSpPr>
          <p:spPr>
            <a:xfrm>
              <a:off x="3714250" y="3526875"/>
              <a:ext cx="33975" cy="5850"/>
            </a:xfrm>
            <a:custGeom>
              <a:avLst/>
              <a:gdLst/>
              <a:ahLst/>
              <a:cxnLst/>
              <a:rect l="l" t="t" r="r" b="b"/>
              <a:pathLst>
                <a:path w="1359" h="234" extrusionOk="0">
                  <a:moveTo>
                    <a:pt x="1152" y="0"/>
                  </a:moveTo>
                  <a:cubicBezTo>
                    <a:pt x="769" y="0"/>
                    <a:pt x="381" y="62"/>
                    <a:pt x="20" y="183"/>
                  </a:cubicBezTo>
                  <a:cubicBezTo>
                    <a:pt x="7" y="187"/>
                    <a:pt x="0" y="201"/>
                    <a:pt x="4" y="215"/>
                  </a:cubicBezTo>
                  <a:cubicBezTo>
                    <a:pt x="8" y="226"/>
                    <a:pt x="18" y="234"/>
                    <a:pt x="28" y="234"/>
                  </a:cubicBezTo>
                  <a:cubicBezTo>
                    <a:pt x="31" y="234"/>
                    <a:pt x="34" y="232"/>
                    <a:pt x="36" y="232"/>
                  </a:cubicBezTo>
                  <a:cubicBezTo>
                    <a:pt x="390" y="114"/>
                    <a:pt x="769" y="52"/>
                    <a:pt x="1144" y="52"/>
                  </a:cubicBezTo>
                  <a:cubicBezTo>
                    <a:pt x="1207" y="52"/>
                    <a:pt x="1269" y="54"/>
                    <a:pt x="1332" y="57"/>
                  </a:cubicBezTo>
                  <a:cubicBezTo>
                    <a:pt x="1348" y="57"/>
                    <a:pt x="1357" y="47"/>
                    <a:pt x="1359" y="33"/>
                  </a:cubicBezTo>
                  <a:cubicBezTo>
                    <a:pt x="1359" y="18"/>
                    <a:pt x="1348" y="6"/>
                    <a:pt x="1335" y="5"/>
                  </a:cubicBezTo>
                  <a:cubicBezTo>
                    <a:pt x="1274" y="2"/>
                    <a:pt x="1213" y="0"/>
                    <a:pt x="115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4183;p5">
              <a:extLst>
                <a:ext uri="{FF2B5EF4-FFF2-40B4-BE49-F238E27FC236}">
                  <a16:creationId xmlns:a16="http://schemas.microsoft.com/office/drawing/2014/main" id="{AB04369D-CDD9-F1B9-6300-576A7514F361}"/>
                </a:ext>
              </a:extLst>
            </p:cNvPr>
            <p:cNvSpPr/>
            <p:nvPr/>
          </p:nvSpPr>
          <p:spPr>
            <a:xfrm>
              <a:off x="3691775" y="3535400"/>
              <a:ext cx="89825" cy="13800"/>
            </a:xfrm>
            <a:custGeom>
              <a:avLst/>
              <a:gdLst/>
              <a:ahLst/>
              <a:cxnLst/>
              <a:rect l="l" t="t" r="r" b="b"/>
              <a:pathLst>
                <a:path w="3593" h="552" extrusionOk="0">
                  <a:moveTo>
                    <a:pt x="2595" y="1"/>
                  </a:moveTo>
                  <a:cubicBezTo>
                    <a:pt x="1715" y="1"/>
                    <a:pt x="840" y="170"/>
                    <a:pt x="19" y="502"/>
                  </a:cubicBezTo>
                  <a:cubicBezTo>
                    <a:pt x="6" y="507"/>
                    <a:pt x="0" y="522"/>
                    <a:pt x="4" y="536"/>
                  </a:cubicBezTo>
                  <a:cubicBezTo>
                    <a:pt x="10" y="547"/>
                    <a:pt x="19" y="552"/>
                    <a:pt x="29" y="552"/>
                  </a:cubicBezTo>
                  <a:cubicBezTo>
                    <a:pt x="33" y="552"/>
                    <a:pt x="35" y="552"/>
                    <a:pt x="39" y="551"/>
                  </a:cubicBezTo>
                  <a:cubicBezTo>
                    <a:pt x="852" y="221"/>
                    <a:pt x="1719" y="53"/>
                    <a:pt x="2591" y="53"/>
                  </a:cubicBezTo>
                  <a:cubicBezTo>
                    <a:pt x="2915" y="53"/>
                    <a:pt x="3239" y="76"/>
                    <a:pt x="3561" y="123"/>
                  </a:cubicBezTo>
                  <a:cubicBezTo>
                    <a:pt x="3562" y="123"/>
                    <a:pt x="3563" y="123"/>
                    <a:pt x="3564" y="123"/>
                  </a:cubicBezTo>
                  <a:cubicBezTo>
                    <a:pt x="3578" y="123"/>
                    <a:pt x="3588" y="114"/>
                    <a:pt x="3590" y="100"/>
                  </a:cubicBezTo>
                  <a:cubicBezTo>
                    <a:pt x="3592" y="86"/>
                    <a:pt x="3583" y="73"/>
                    <a:pt x="3568" y="70"/>
                  </a:cubicBezTo>
                  <a:cubicBezTo>
                    <a:pt x="3245" y="24"/>
                    <a:pt x="2920" y="1"/>
                    <a:pt x="2595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4184;p5">
              <a:extLst>
                <a:ext uri="{FF2B5EF4-FFF2-40B4-BE49-F238E27FC236}">
                  <a16:creationId xmlns:a16="http://schemas.microsoft.com/office/drawing/2014/main" id="{DD1921D2-1AF1-E7A8-6CEF-E01D83FF5CE1}"/>
                </a:ext>
              </a:extLst>
            </p:cNvPr>
            <p:cNvSpPr/>
            <p:nvPr/>
          </p:nvSpPr>
          <p:spPr>
            <a:xfrm>
              <a:off x="3736600" y="3544550"/>
              <a:ext cx="61100" cy="10550"/>
            </a:xfrm>
            <a:custGeom>
              <a:avLst/>
              <a:gdLst/>
              <a:ahLst/>
              <a:cxnLst/>
              <a:rect l="l" t="t" r="r" b="b"/>
              <a:pathLst>
                <a:path w="2444" h="422" extrusionOk="0">
                  <a:moveTo>
                    <a:pt x="657" y="0"/>
                  </a:moveTo>
                  <a:cubicBezTo>
                    <a:pt x="445" y="0"/>
                    <a:pt x="233" y="16"/>
                    <a:pt x="25" y="47"/>
                  </a:cubicBezTo>
                  <a:cubicBezTo>
                    <a:pt x="10" y="50"/>
                    <a:pt x="1" y="63"/>
                    <a:pt x="3" y="77"/>
                  </a:cubicBezTo>
                  <a:cubicBezTo>
                    <a:pt x="5" y="89"/>
                    <a:pt x="14" y="99"/>
                    <a:pt x="28" y="99"/>
                  </a:cubicBezTo>
                  <a:cubicBezTo>
                    <a:pt x="30" y="99"/>
                    <a:pt x="31" y="99"/>
                    <a:pt x="33" y="98"/>
                  </a:cubicBezTo>
                  <a:cubicBezTo>
                    <a:pt x="238" y="67"/>
                    <a:pt x="447" y="52"/>
                    <a:pt x="657" y="52"/>
                  </a:cubicBezTo>
                  <a:cubicBezTo>
                    <a:pt x="1256" y="52"/>
                    <a:pt x="1860" y="178"/>
                    <a:pt x="2405" y="420"/>
                  </a:cubicBezTo>
                  <a:cubicBezTo>
                    <a:pt x="2407" y="421"/>
                    <a:pt x="2412" y="421"/>
                    <a:pt x="2414" y="421"/>
                  </a:cubicBezTo>
                  <a:cubicBezTo>
                    <a:pt x="2425" y="421"/>
                    <a:pt x="2434" y="416"/>
                    <a:pt x="2438" y="407"/>
                  </a:cubicBezTo>
                  <a:cubicBezTo>
                    <a:pt x="2444" y="393"/>
                    <a:pt x="2438" y="378"/>
                    <a:pt x="2425" y="372"/>
                  </a:cubicBezTo>
                  <a:cubicBezTo>
                    <a:pt x="1875" y="127"/>
                    <a:pt x="1264" y="0"/>
                    <a:pt x="65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4185;p5">
              <a:extLst>
                <a:ext uri="{FF2B5EF4-FFF2-40B4-BE49-F238E27FC236}">
                  <a16:creationId xmlns:a16="http://schemas.microsoft.com/office/drawing/2014/main" id="{71330EED-51A8-EC59-A097-99EAA7154DEB}"/>
                </a:ext>
              </a:extLst>
            </p:cNvPr>
            <p:cNvSpPr/>
            <p:nvPr/>
          </p:nvSpPr>
          <p:spPr>
            <a:xfrm>
              <a:off x="3803525" y="3558025"/>
              <a:ext cx="30275" cy="30225"/>
            </a:xfrm>
            <a:custGeom>
              <a:avLst/>
              <a:gdLst/>
              <a:ahLst/>
              <a:cxnLst/>
              <a:rect l="l" t="t" r="r" b="b"/>
              <a:pathLst>
                <a:path w="1211" h="1209" extrusionOk="0">
                  <a:moveTo>
                    <a:pt x="30" y="1"/>
                  </a:moveTo>
                  <a:cubicBezTo>
                    <a:pt x="22" y="1"/>
                    <a:pt x="14" y="5"/>
                    <a:pt x="9" y="11"/>
                  </a:cubicBezTo>
                  <a:cubicBezTo>
                    <a:pt x="1" y="24"/>
                    <a:pt x="4" y="40"/>
                    <a:pt x="16" y="48"/>
                  </a:cubicBezTo>
                  <a:cubicBezTo>
                    <a:pt x="460" y="364"/>
                    <a:pt x="846" y="750"/>
                    <a:pt x="1159" y="1197"/>
                  </a:cubicBezTo>
                  <a:cubicBezTo>
                    <a:pt x="1165" y="1205"/>
                    <a:pt x="1173" y="1209"/>
                    <a:pt x="1181" y="1209"/>
                  </a:cubicBezTo>
                  <a:cubicBezTo>
                    <a:pt x="1186" y="1209"/>
                    <a:pt x="1190" y="1206"/>
                    <a:pt x="1196" y="1203"/>
                  </a:cubicBezTo>
                  <a:cubicBezTo>
                    <a:pt x="1208" y="1195"/>
                    <a:pt x="1210" y="1179"/>
                    <a:pt x="1202" y="1167"/>
                  </a:cubicBezTo>
                  <a:cubicBezTo>
                    <a:pt x="885" y="715"/>
                    <a:pt x="495" y="325"/>
                    <a:pt x="45" y="6"/>
                  </a:cubicBezTo>
                  <a:cubicBezTo>
                    <a:pt x="41" y="2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4186;p5">
              <a:extLst>
                <a:ext uri="{FF2B5EF4-FFF2-40B4-BE49-F238E27FC236}">
                  <a16:creationId xmlns:a16="http://schemas.microsoft.com/office/drawing/2014/main" id="{7E14234F-4BB4-43D7-9D1F-C83D7D01306E}"/>
                </a:ext>
              </a:extLst>
            </p:cNvPr>
            <p:cNvSpPr/>
            <p:nvPr/>
          </p:nvSpPr>
          <p:spPr>
            <a:xfrm>
              <a:off x="3837675" y="3594075"/>
              <a:ext cx="17350" cy="38000"/>
            </a:xfrm>
            <a:custGeom>
              <a:avLst/>
              <a:gdLst/>
              <a:ahLst/>
              <a:cxnLst/>
              <a:rect l="l" t="t" r="r" b="b"/>
              <a:pathLst>
                <a:path w="694" h="1520" extrusionOk="0">
                  <a:moveTo>
                    <a:pt x="30" y="1"/>
                  </a:moveTo>
                  <a:cubicBezTo>
                    <a:pt x="26" y="1"/>
                    <a:pt x="21" y="2"/>
                    <a:pt x="17" y="5"/>
                  </a:cubicBezTo>
                  <a:cubicBezTo>
                    <a:pt x="4" y="12"/>
                    <a:pt x="0" y="28"/>
                    <a:pt x="8" y="40"/>
                  </a:cubicBezTo>
                  <a:cubicBezTo>
                    <a:pt x="290" y="495"/>
                    <a:pt x="502" y="986"/>
                    <a:pt x="639" y="1501"/>
                  </a:cubicBezTo>
                  <a:cubicBezTo>
                    <a:pt x="642" y="1513"/>
                    <a:pt x="653" y="1520"/>
                    <a:pt x="664" y="1520"/>
                  </a:cubicBezTo>
                  <a:lnTo>
                    <a:pt x="670" y="1520"/>
                  </a:lnTo>
                  <a:cubicBezTo>
                    <a:pt x="685" y="1516"/>
                    <a:pt x="693" y="1501"/>
                    <a:pt x="689" y="1487"/>
                  </a:cubicBezTo>
                  <a:cubicBezTo>
                    <a:pt x="551" y="968"/>
                    <a:pt x="337" y="472"/>
                    <a:pt x="52" y="13"/>
                  </a:cubicBezTo>
                  <a:cubicBezTo>
                    <a:pt x="47" y="5"/>
                    <a:pt x="39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4187;p5">
              <a:extLst>
                <a:ext uri="{FF2B5EF4-FFF2-40B4-BE49-F238E27FC236}">
                  <a16:creationId xmlns:a16="http://schemas.microsoft.com/office/drawing/2014/main" id="{3FD495ED-1C2C-07C2-E0A0-BE6EDFFC241C}"/>
                </a:ext>
              </a:extLst>
            </p:cNvPr>
            <p:cNvSpPr/>
            <p:nvPr/>
          </p:nvSpPr>
          <p:spPr>
            <a:xfrm>
              <a:off x="3776625" y="3556975"/>
              <a:ext cx="32625" cy="16325"/>
            </a:xfrm>
            <a:custGeom>
              <a:avLst/>
              <a:gdLst/>
              <a:ahLst/>
              <a:cxnLst/>
              <a:rect l="l" t="t" r="r" b="b"/>
              <a:pathLst>
                <a:path w="1305" h="653" extrusionOk="0">
                  <a:moveTo>
                    <a:pt x="29" y="0"/>
                  </a:moveTo>
                  <a:cubicBezTo>
                    <a:pt x="18" y="0"/>
                    <a:pt x="7" y="8"/>
                    <a:pt x="5" y="21"/>
                  </a:cubicBezTo>
                  <a:cubicBezTo>
                    <a:pt x="1" y="35"/>
                    <a:pt x="10" y="48"/>
                    <a:pt x="25" y="51"/>
                  </a:cubicBezTo>
                  <a:cubicBezTo>
                    <a:pt x="477" y="144"/>
                    <a:pt x="905" y="349"/>
                    <a:pt x="1258" y="645"/>
                  </a:cubicBezTo>
                  <a:cubicBezTo>
                    <a:pt x="1264" y="649"/>
                    <a:pt x="1269" y="652"/>
                    <a:pt x="1276" y="652"/>
                  </a:cubicBezTo>
                  <a:cubicBezTo>
                    <a:pt x="1283" y="652"/>
                    <a:pt x="1291" y="649"/>
                    <a:pt x="1295" y="643"/>
                  </a:cubicBezTo>
                  <a:cubicBezTo>
                    <a:pt x="1304" y="632"/>
                    <a:pt x="1303" y="616"/>
                    <a:pt x="1292" y="606"/>
                  </a:cubicBezTo>
                  <a:cubicBezTo>
                    <a:pt x="932" y="304"/>
                    <a:pt x="496" y="94"/>
                    <a:pt x="34" y="1"/>
                  </a:cubicBezTo>
                  <a:cubicBezTo>
                    <a:pt x="33" y="1"/>
                    <a:pt x="31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4188;p5">
              <a:extLst>
                <a:ext uri="{FF2B5EF4-FFF2-40B4-BE49-F238E27FC236}">
                  <a16:creationId xmlns:a16="http://schemas.microsoft.com/office/drawing/2014/main" id="{954165D9-B4F1-4E2C-FAEC-8BBF5F6F9EF0}"/>
                </a:ext>
              </a:extLst>
            </p:cNvPr>
            <p:cNvSpPr/>
            <p:nvPr/>
          </p:nvSpPr>
          <p:spPr>
            <a:xfrm>
              <a:off x="3682550" y="3548825"/>
              <a:ext cx="42050" cy="14600"/>
            </a:xfrm>
            <a:custGeom>
              <a:avLst/>
              <a:gdLst/>
              <a:ahLst/>
              <a:cxnLst/>
              <a:rect l="l" t="t" r="r" b="b"/>
              <a:pathLst>
                <a:path w="1682" h="584" extrusionOk="0">
                  <a:moveTo>
                    <a:pt x="1653" y="1"/>
                  </a:moveTo>
                  <a:cubicBezTo>
                    <a:pt x="1652" y="1"/>
                    <a:pt x="1650" y="1"/>
                    <a:pt x="1649" y="1"/>
                  </a:cubicBezTo>
                  <a:cubicBezTo>
                    <a:pt x="1082" y="101"/>
                    <a:pt x="535" y="281"/>
                    <a:pt x="20" y="536"/>
                  </a:cubicBezTo>
                  <a:cubicBezTo>
                    <a:pt x="6" y="541"/>
                    <a:pt x="1" y="557"/>
                    <a:pt x="7" y="569"/>
                  </a:cubicBezTo>
                  <a:cubicBezTo>
                    <a:pt x="12" y="579"/>
                    <a:pt x="21" y="584"/>
                    <a:pt x="30" y="584"/>
                  </a:cubicBezTo>
                  <a:cubicBezTo>
                    <a:pt x="34" y="584"/>
                    <a:pt x="38" y="584"/>
                    <a:pt x="42" y="581"/>
                  </a:cubicBezTo>
                  <a:cubicBezTo>
                    <a:pt x="554" y="330"/>
                    <a:pt x="1097" y="151"/>
                    <a:pt x="1658" y="53"/>
                  </a:cubicBezTo>
                  <a:cubicBezTo>
                    <a:pt x="1672" y="50"/>
                    <a:pt x="1681" y="36"/>
                    <a:pt x="1678" y="22"/>
                  </a:cubicBezTo>
                  <a:cubicBezTo>
                    <a:pt x="1676" y="10"/>
                    <a:pt x="1665" y="1"/>
                    <a:pt x="165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4189;p5">
              <a:extLst>
                <a:ext uri="{FF2B5EF4-FFF2-40B4-BE49-F238E27FC236}">
                  <a16:creationId xmlns:a16="http://schemas.microsoft.com/office/drawing/2014/main" id="{B052719E-E695-5E6D-EE88-5B30D46B1B90}"/>
                </a:ext>
              </a:extLst>
            </p:cNvPr>
            <p:cNvSpPr/>
            <p:nvPr/>
          </p:nvSpPr>
          <p:spPr>
            <a:xfrm>
              <a:off x="3706000" y="3569350"/>
              <a:ext cx="70825" cy="17025"/>
            </a:xfrm>
            <a:custGeom>
              <a:avLst/>
              <a:gdLst/>
              <a:ahLst/>
              <a:cxnLst/>
              <a:rect l="l" t="t" r="r" b="b"/>
              <a:pathLst>
                <a:path w="2833" h="681" extrusionOk="0">
                  <a:moveTo>
                    <a:pt x="23" y="0"/>
                  </a:moveTo>
                  <a:cubicBezTo>
                    <a:pt x="11" y="0"/>
                    <a:pt x="2" y="12"/>
                    <a:pt x="2" y="25"/>
                  </a:cubicBezTo>
                  <a:cubicBezTo>
                    <a:pt x="0" y="39"/>
                    <a:pt x="11" y="51"/>
                    <a:pt x="26" y="52"/>
                  </a:cubicBezTo>
                  <a:cubicBezTo>
                    <a:pt x="977" y="113"/>
                    <a:pt x="1908" y="323"/>
                    <a:pt x="2793" y="679"/>
                  </a:cubicBezTo>
                  <a:cubicBezTo>
                    <a:pt x="2796" y="680"/>
                    <a:pt x="2800" y="680"/>
                    <a:pt x="2803" y="680"/>
                  </a:cubicBezTo>
                  <a:cubicBezTo>
                    <a:pt x="2814" y="680"/>
                    <a:pt x="2823" y="674"/>
                    <a:pt x="2827" y="664"/>
                  </a:cubicBezTo>
                  <a:cubicBezTo>
                    <a:pt x="2832" y="651"/>
                    <a:pt x="2826" y="636"/>
                    <a:pt x="2812" y="631"/>
                  </a:cubicBezTo>
                  <a:cubicBezTo>
                    <a:pt x="1923" y="273"/>
                    <a:pt x="985" y="60"/>
                    <a:pt x="29" y="1"/>
                  </a:cubicBezTo>
                  <a:cubicBezTo>
                    <a:pt x="27" y="1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4190;p5">
              <a:extLst>
                <a:ext uri="{FF2B5EF4-FFF2-40B4-BE49-F238E27FC236}">
                  <a16:creationId xmlns:a16="http://schemas.microsoft.com/office/drawing/2014/main" id="{D6184740-3DF3-C6FB-96CF-F045BF79B930}"/>
                </a:ext>
              </a:extLst>
            </p:cNvPr>
            <p:cNvSpPr/>
            <p:nvPr/>
          </p:nvSpPr>
          <p:spPr>
            <a:xfrm>
              <a:off x="3785100" y="3590225"/>
              <a:ext cx="27650" cy="16575"/>
            </a:xfrm>
            <a:custGeom>
              <a:avLst/>
              <a:gdLst/>
              <a:ahLst/>
              <a:cxnLst/>
              <a:rect l="l" t="t" r="r" b="b"/>
              <a:pathLst>
                <a:path w="1106" h="663" extrusionOk="0">
                  <a:moveTo>
                    <a:pt x="30" y="1"/>
                  </a:moveTo>
                  <a:cubicBezTo>
                    <a:pt x="21" y="1"/>
                    <a:pt x="11" y="6"/>
                    <a:pt x="7" y="16"/>
                  </a:cubicBezTo>
                  <a:cubicBezTo>
                    <a:pt x="1" y="30"/>
                    <a:pt x="7" y="45"/>
                    <a:pt x="19" y="51"/>
                  </a:cubicBezTo>
                  <a:cubicBezTo>
                    <a:pt x="387" y="214"/>
                    <a:pt x="737" y="419"/>
                    <a:pt x="1059" y="657"/>
                  </a:cubicBezTo>
                  <a:cubicBezTo>
                    <a:pt x="1065" y="659"/>
                    <a:pt x="1070" y="662"/>
                    <a:pt x="1076" y="662"/>
                  </a:cubicBezTo>
                  <a:cubicBezTo>
                    <a:pt x="1082" y="662"/>
                    <a:pt x="1090" y="658"/>
                    <a:pt x="1096" y="651"/>
                  </a:cubicBezTo>
                  <a:cubicBezTo>
                    <a:pt x="1105" y="639"/>
                    <a:pt x="1102" y="623"/>
                    <a:pt x="1090" y="615"/>
                  </a:cubicBezTo>
                  <a:cubicBezTo>
                    <a:pt x="765" y="374"/>
                    <a:pt x="411" y="170"/>
                    <a:pt x="41" y="3"/>
                  </a:cubicBezTo>
                  <a:cubicBezTo>
                    <a:pt x="38" y="1"/>
                    <a:pt x="34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4191;p5">
              <a:extLst>
                <a:ext uri="{FF2B5EF4-FFF2-40B4-BE49-F238E27FC236}">
                  <a16:creationId xmlns:a16="http://schemas.microsoft.com/office/drawing/2014/main" id="{CA49D742-09DF-6512-4C98-801DEB786F82}"/>
                </a:ext>
              </a:extLst>
            </p:cNvPr>
            <p:cNvSpPr/>
            <p:nvPr/>
          </p:nvSpPr>
          <p:spPr>
            <a:xfrm>
              <a:off x="3759875" y="3593350"/>
              <a:ext cx="89925" cy="60250"/>
            </a:xfrm>
            <a:custGeom>
              <a:avLst/>
              <a:gdLst/>
              <a:ahLst/>
              <a:cxnLst/>
              <a:rect l="l" t="t" r="r" b="b"/>
              <a:pathLst>
                <a:path w="3597" h="2410" extrusionOk="0">
                  <a:moveTo>
                    <a:pt x="29" y="1"/>
                  </a:moveTo>
                  <a:cubicBezTo>
                    <a:pt x="17" y="1"/>
                    <a:pt x="7" y="8"/>
                    <a:pt x="3" y="19"/>
                  </a:cubicBezTo>
                  <a:cubicBezTo>
                    <a:pt x="1" y="33"/>
                    <a:pt x="9" y="47"/>
                    <a:pt x="22" y="51"/>
                  </a:cubicBezTo>
                  <a:cubicBezTo>
                    <a:pt x="1409" y="432"/>
                    <a:pt x="2660" y="1266"/>
                    <a:pt x="3547" y="2400"/>
                  </a:cubicBezTo>
                  <a:cubicBezTo>
                    <a:pt x="3552" y="2406"/>
                    <a:pt x="3559" y="2410"/>
                    <a:pt x="3567" y="2410"/>
                  </a:cubicBezTo>
                  <a:cubicBezTo>
                    <a:pt x="3572" y="2410"/>
                    <a:pt x="3579" y="2408"/>
                    <a:pt x="3583" y="2404"/>
                  </a:cubicBezTo>
                  <a:cubicBezTo>
                    <a:pt x="3594" y="2395"/>
                    <a:pt x="3597" y="2379"/>
                    <a:pt x="3587" y="2368"/>
                  </a:cubicBezTo>
                  <a:cubicBezTo>
                    <a:pt x="2695" y="1226"/>
                    <a:pt x="1433" y="385"/>
                    <a:pt x="36" y="2"/>
                  </a:cubicBezTo>
                  <a:cubicBezTo>
                    <a:pt x="33" y="1"/>
                    <a:pt x="31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4192;p5">
              <a:extLst>
                <a:ext uri="{FF2B5EF4-FFF2-40B4-BE49-F238E27FC236}">
                  <a16:creationId xmlns:a16="http://schemas.microsoft.com/office/drawing/2014/main" id="{751A95BD-334E-87E8-A34E-C3E22E446D44}"/>
                </a:ext>
              </a:extLst>
            </p:cNvPr>
            <p:cNvSpPr/>
            <p:nvPr/>
          </p:nvSpPr>
          <p:spPr>
            <a:xfrm>
              <a:off x="3682075" y="3585925"/>
              <a:ext cx="75675" cy="59575"/>
            </a:xfrm>
            <a:custGeom>
              <a:avLst/>
              <a:gdLst/>
              <a:ahLst/>
              <a:cxnLst/>
              <a:rect l="l" t="t" r="r" b="b"/>
              <a:pathLst>
                <a:path w="3027" h="2383" extrusionOk="0">
                  <a:moveTo>
                    <a:pt x="30" y="1"/>
                  </a:moveTo>
                  <a:cubicBezTo>
                    <a:pt x="25" y="1"/>
                    <a:pt x="19" y="2"/>
                    <a:pt x="14" y="5"/>
                  </a:cubicBezTo>
                  <a:cubicBezTo>
                    <a:pt x="4" y="13"/>
                    <a:pt x="1" y="30"/>
                    <a:pt x="9" y="42"/>
                  </a:cubicBezTo>
                  <a:cubicBezTo>
                    <a:pt x="770" y="1078"/>
                    <a:pt x="1800" y="1886"/>
                    <a:pt x="2988" y="2380"/>
                  </a:cubicBezTo>
                  <a:cubicBezTo>
                    <a:pt x="2990" y="2381"/>
                    <a:pt x="2994" y="2383"/>
                    <a:pt x="2997" y="2383"/>
                  </a:cubicBezTo>
                  <a:cubicBezTo>
                    <a:pt x="3008" y="2383"/>
                    <a:pt x="3017" y="2376"/>
                    <a:pt x="3021" y="2366"/>
                  </a:cubicBezTo>
                  <a:cubicBezTo>
                    <a:pt x="3027" y="2353"/>
                    <a:pt x="3020" y="2338"/>
                    <a:pt x="3008" y="2333"/>
                  </a:cubicBezTo>
                  <a:cubicBezTo>
                    <a:pt x="1828" y="1843"/>
                    <a:pt x="807" y="1040"/>
                    <a:pt x="51" y="11"/>
                  </a:cubicBezTo>
                  <a:cubicBezTo>
                    <a:pt x="46" y="4"/>
                    <a:pt x="38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4193;p5">
              <a:extLst>
                <a:ext uri="{FF2B5EF4-FFF2-40B4-BE49-F238E27FC236}">
                  <a16:creationId xmlns:a16="http://schemas.microsoft.com/office/drawing/2014/main" id="{9415B173-391F-518D-D110-C20007E74C7C}"/>
                </a:ext>
              </a:extLst>
            </p:cNvPr>
            <p:cNvSpPr/>
            <p:nvPr/>
          </p:nvSpPr>
          <p:spPr>
            <a:xfrm>
              <a:off x="3767625" y="3648825"/>
              <a:ext cx="40950" cy="13400"/>
            </a:xfrm>
            <a:custGeom>
              <a:avLst/>
              <a:gdLst/>
              <a:ahLst/>
              <a:cxnLst/>
              <a:rect l="l" t="t" r="r" b="b"/>
              <a:pathLst>
                <a:path w="1638" h="536" extrusionOk="0">
                  <a:moveTo>
                    <a:pt x="30" y="0"/>
                  </a:moveTo>
                  <a:cubicBezTo>
                    <a:pt x="20" y="0"/>
                    <a:pt x="11" y="6"/>
                    <a:pt x="7" y="16"/>
                  </a:cubicBezTo>
                  <a:cubicBezTo>
                    <a:pt x="0" y="28"/>
                    <a:pt x="7" y="44"/>
                    <a:pt x="19" y="50"/>
                  </a:cubicBezTo>
                  <a:cubicBezTo>
                    <a:pt x="526" y="274"/>
                    <a:pt x="1059" y="437"/>
                    <a:pt x="1605" y="535"/>
                  </a:cubicBezTo>
                  <a:lnTo>
                    <a:pt x="1609" y="535"/>
                  </a:lnTo>
                  <a:cubicBezTo>
                    <a:pt x="1621" y="535"/>
                    <a:pt x="1632" y="527"/>
                    <a:pt x="1635" y="514"/>
                  </a:cubicBezTo>
                  <a:cubicBezTo>
                    <a:pt x="1637" y="500"/>
                    <a:pt x="1628" y="487"/>
                    <a:pt x="1613" y="484"/>
                  </a:cubicBezTo>
                  <a:cubicBezTo>
                    <a:pt x="1072" y="387"/>
                    <a:pt x="544" y="224"/>
                    <a:pt x="40" y="2"/>
                  </a:cubicBezTo>
                  <a:cubicBezTo>
                    <a:pt x="37" y="1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4194;p5">
              <a:extLst>
                <a:ext uri="{FF2B5EF4-FFF2-40B4-BE49-F238E27FC236}">
                  <a16:creationId xmlns:a16="http://schemas.microsoft.com/office/drawing/2014/main" id="{D8FA407D-57BD-556D-DECC-B579C1CE6640}"/>
                </a:ext>
              </a:extLst>
            </p:cNvPr>
            <p:cNvSpPr/>
            <p:nvPr/>
          </p:nvSpPr>
          <p:spPr>
            <a:xfrm>
              <a:off x="3721775" y="3636975"/>
              <a:ext cx="54975" cy="26450"/>
            </a:xfrm>
            <a:custGeom>
              <a:avLst/>
              <a:gdLst/>
              <a:ahLst/>
              <a:cxnLst/>
              <a:rect l="l" t="t" r="r" b="b"/>
              <a:pathLst>
                <a:path w="2199" h="1058" extrusionOk="0">
                  <a:moveTo>
                    <a:pt x="30" y="1"/>
                  </a:moveTo>
                  <a:cubicBezTo>
                    <a:pt x="21" y="1"/>
                    <a:pt x="13" y="5"/>
                    <a:pt x="8" y="12"/>
                  </a:cubicBezTo>
                  <a:cubicBezTo>
                    <a:pt x="0" y="24"/>
                    <a:pt x="3" y="41"/>
                    <a:pt x="15" y="49"/>
                  </a:cubicBezTo>
                  <a:cubicBezTo>
                    <a:pt x="672" y="502"/>
                    <a:pt x="1394" y="841"/>
                    <a:pt x="2164" y="1058"/>
                  </a:cubicBezTo>
                  <a:lnTo>
                    <a:pt x="2170" y="1058"/>
                  </a:lnTo>
                  <a:cubicBezTo>
                    <a:pt x="2181" y="1058"/>
                    <a:pt x="2192" y="1051"/>
                    <a:pt x="2195" y="1039"/>
                  </a:cubicBezTo>
                  <a:cubicBezTo>
                    <a:pt x="2199" y="1025"/>
                    <a:pt x="2191" y="1011"/>
                    <a:pt x="2177" y="1008"/>
                  </a:cubicBezTo>
                  <a:cubicBezTo>
                    <a:pt x="1414" y="793"/>
                    <a:pt x="696" y="456"/>
                    <a:pt x="45" y="6"/>
                  </a:cubicBezTo>
                  <a:cubicBezTo>
                    <a:pt x="40" y="2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4195;p5">
              <a:extLst>
                <a:ext uri="{FF2B5EF4-FFF2-40B4-BE49-F238E27FC236}">
                  <a16:creationId xmlns:a16="http://schemas.microsoft.com/office/drawing/2014/main" id="{CAF07551-66E7-EDD2-B44D-1CC68D7E3D92}"/>
                </a:ext>
              </a:extLst>
            </p:cNvPr>
            <p:cNvSpPr/>
            <p:nvPr/>
          </p:nvSpPr>
          <p:spPr>
            <a:xfrm>
              <a:off x="3809625" y="3670550"/>
              <a:ext cx="20275" cy="5025"/>
            </a:xfrm>
            <a:custGeom>
              <a:avLst/>
              <a:gdLst/>
              <a:ahLst/>
              <a:cxnLst/>
              <a:rect l="l" t="t" r="r" b="b"/>
              <a:pathLst>
                <a:path w="811" h="201" extrusionOk="0">
                  <a:moveTo>
                    <a:pt x="29" y="1"/>
                  </a:moveTo>
                  <a:cubicBezTo>
                    <a:pt x="18" y="1"/>
                    <a:pt x="9" y="7"/>
                    <a:pt x="4" y="17"/>
                  </a:cubicBezTo>
                  <a:cubicBezTo>
                    <a:pt x="0" y="31"/>
                    <a:pt x="7" y="46"/>
                    <a:pt x="21" y="51"/>
                  </a:cubicBezTo>
                  <a:cubicBezTo>
                    <a:pt x="265" y="142"/>
                    <a:pt x="522" y="192"/>
                    <a:pt x="783" y="200"/>
                  </a:cubicBezTo>
                  <a:lnTo>
                    <a:pt x="785" y="200"/>
                  </a:lnTo>
                  <a:cubicBezTo>
                    <a:pt x="798" y="200"/>
                    <a:pt x="810" y="190"/>
                    <a:pt x="810" y="175"/>
                  </a:cubicBezTo>
                  <a:cubicBezTo>
                    <a:pt x="810" y="161"/>
                    <a:pt x="800" y="149"/>
                    <a:pt x="785" y="149"/>
                  </a:cubicBezTo>
                  <a:cubicBezTo>
                    <a:pt x="529" y="141"/>
                    <a:pt x="278" y="93"/>
                    <a:pt x="38" y="3"/>
                  </a:cubicBezTo>
                  <a:cubicBezTo>
                    <a:pt x="35" y="1"/>
                    <a:pt x="32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4196;p5">
              <a:extLst>
                <a:ext uri="{FF2B5EF4-FFF2-40B4-BE49-F238E27FC236}">
                  <a16:creationId xmlns:a16="http://schemas.microsoft.com/office/drawing/2014/main" id="{1245FAB0-1321-9061-A240-34133FAEB412}"/>
                </a:ext>
              </a:extLst>
            </p:cNvPr>
            <p:cNvSpPr/>
            <p:nvPr/>
          </p:nvSpPr>
          <p:spPr>
            <a:xfrm>
              <a:off x="3695800" y="3584050"/>
              <a:ext cx="113100" cy="62025"/>
            </a:xfrm>
            <a:custGeom>
              <a:avLst/>
              <a:gdLst/>
              <a:ahLst/>
              <a:cxnLst/>
              <a:rect l="l" t="t" r="r" b="b"/>
              <a:pathLst>
                <a:path w="4524" h="2481" extrusionOk="0">
                  <a:moveTo>
                    <a:pt x="31" y="0"/>
                  </a:moveTo>
                  <a:cubicBezTo>
                    <a:pt x="23" y="0"/>
                    <a:pt x="14" y="4"/>
                    <a:pt x="9" y="12"/>
                  </a:cubicBezTo>
                  <a:cubicBezTo>
                    <a:pt x="1" y="24"/>
                    <a:pt x="5" y="40"/>
                    <a:pt x="17" y="48"/>
                  </a:cubicBezTo>
                  <a:cubicBezTo>
                    <a:pt x="1431" y="979"/>
                    <a:pt x="2934" y="1796"/>
                    <a:pt x="4483" y="2478"/>
                  </a:cubicBezTo>
                  <a:cubicBezTo>
                    <a:pt x="4487" y="2479"/>
                    <a:pt x="4490" y="2480"/>
                    <a:pt x="4494" y="2480"/>
                  </a:cubicBezTo>
                  <a:cubicBezTo>
                    <a:pt x="4504" y="2480"/>
                    <a:pt x="4513" y="2474"/>
                    <a:pt x="4518" y="2464"/>
                  </a:cubicBezTo>
                  <a:cubicBezTo>
                    <a:pt x="4524" y="2451"/>
                    <a:pt x="4517" y="2436"/>
                    <a:pt x="4505" y="2431"/>
                  </a:cubicBezTo>
                  <a:cubicBezTo>
                    <a:pt x="2958" y="1750"/>
                    <a:pt x="1458" y="933"/>
                    <a:pt x="45" y="4"/>
                  </a:cubicBezTo>
                  <a:cubicBezTo>
                    <a:pt x="41" y="1"/>
                    <a:pt x="36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4197;p5">
              <a:extLst>
                <a:ext uri="{FF2B5EF4-FFF2-40B4-BE49-F238E27FC236}">
                  <a16:creationId xmlns:a16="http://schemas.microsoft.com/office/drawing/2014/main" id="{77BDFF37-10D0-901F-6C83-4FBC0EB0A1AC}"/>
                </a:ext>
              </a:extLst>
            </p:cNvPr>
            <p:cNvSpPr/>
            <p:nvPr/>
          </p:nvSpPr>
          <p:spPr>
            <a:xfrm>
              <a:off x="3486675" y="3573050"/>
              <a:ext cx="175400" cy="175500"/>
            </a:xfrm>
            <a:custGeom>
              <a:avLst/>
              <a:gdLst/>
              <a:ahLst/>
              <a:cxnLst/>
              <a:rect l="l" t="t" r="r" b="b"/>
              <a:pathLst>
                <a:path w="7016" h="7020" extrusionOk="0">
                  <a:moveTo>
                    <a:pt x="2831" y="1"/>
                  </a:moveTo>
                  <a:cubicBezTo>
                    <a:pt x="2701" y="1"/>
                    <a:pt x="2572" y="8"/>
                    <a:pt x="2444" y="23"/>
                  </a:cubicBezTo>
                  <a:cubicBezTo>
                    <a:pt x="2024" y="70"/>
                    <a:pt x="1600" y="366"/>
                    <a:pt x="1306" y="668"/>
                  </a:cubicBezTo>
                  <a:cubicBezTo>
                    <a:pt x="313" y="1692"/>
                    <a:pt x="1" y="3344"/>
                    <a:pt x="528" y="4669"/>
                  </a:cubicBezTo>
                  <a:cubicBezTo>
                    <a:pt x="1054" y="5996"/>
                    <a:pt x="2401" y="6954"/>
                    <a:pt x="3825" y="7017"/>
                  </a:cubicBezTo>
                  <a:cubicBezTo>
                    <a:pt x="3861" y="7019"/>
                    <a:pt x="3896" y="7019"/>
                    <a:pt x="3932" y="7019"/>
                  </a:cubicBezTo>
                  <a:cubicBezTo>
                    <a:pt x="4502" y="7019"/>
                    <a:pt x="5118" y="6816"/>
                    <a:pt x="5504" y="6405"/>
                  </a:cubicBezTo>
                  <a:cubicBezTo>
                    <a:pt x="6556" y="5281"/>
                    <a:pt x="7015" y="3484"/>
                    <a:pt x="6325" y="2108"/>
                  </a:cubicBezTo>
                  <a:cubicBezTo>
                    <a:pt x="5693" y="848"/>
                    <a:pt x="4245" y="1"/>
                    <a:pt x="2831" y="1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4198;p5">
              <a:extLst>
                <a:ext uri="{FF2B5EF4-FFF2-40B4-BE49-F238E27FC236}">
                  <a16:creationId xmlns:a16="http://schemas.microsoft.com/office/drawing/2014/main" id="{4978F6A3-C9B3-2C7C-20D8-EF80C68D2BB0}"/>
                </a:ext>
              </a:extLst>
            </p:cNvPr>
            <p:cNvSpPr/>
            <p:nvPr/>
          </p:nvSpPr>
          <p:spPr>
            <a:xfrm>
              <a:off x="3485200" y="3571750"/>
              <a:ext cx="177200" cy="178075"/>
            </a:xfrm>
            <a:custGeom>
              <a:avLst/>
              <a:gdLst/>
              <a:ahLst/>
              <a:cxnLst/>
              <a:rect l="l" t="t" r="r" b="b"/>
              <a:pathLst>
                <a:path w="7088" h="7123" extrusionOk="0">
                  <a:moveTo>
                    <a:pt x="2885" y="105"/>
                  </a:moveTo>
                  <a:cubicBezTo>
                    <a:pt x="4284" y="105"/>
                    <a:pt x="5720" y="951"/>
                    <a:pt x="6338" y="2184"/>
                  </a:cubicBezTo>
                  <a:cubicBezTo>
                    <a:pt x="6976" y="3455"/>
                    <a:pt x="6634" y="5238"/>
                    <a:pt x="5526" y="6420"/>
                  </a:cubicBezTo>
                  <a:cubicBezTo>
                    <a:pt x="5175" y="6795"/>
                    <a:pt x="4595" y="7019"/>
                    <a:pt x="3994" y="7019"/>
                  </a:cubicBezTo>
                  <a:cubicBezTo>
                    <a:pt x="3958" y="7019"/>
                    <a:pt x="3923" y="7018"/>
                    <a:pt x="3887" y="7016"/>
                  </a:cubicBezTo>
                  <a:cubicBezTo>
                    <a:pt x="2489" y="6955"/>
                    <a:pt x="1152" y="6003"/>
                    <a:pt x="635" y="4703"/>
                  </a:cubicBezTo>
                  <a:cubicBezTo>
                    <a:pt x="111" y="3384"/>
                    <a:pt x="427" y="1762"/>
                    <a:pt x="1402" y="757"/>
                  </a:cubicBezTo>
                  <a:cubicBezTo>
                    <a:pt x="1748" y="400"/>
                    <a:pt x="2161" y="165"/>
                    <a:pt x="2508" y="126"/>
                  </a:cubicBezTo>
                  <a:cubicBezTo>
                    <a:pt x="2633" y="112"/>
                    <a:pt x="2759" y="105"/>
                    <a:pt x="2885" y="105"/>
                  </a:cubicBezTo>
                  <a:close/>
                  <a:moveTo>
                    <a:pt x="2883" y="1"/>
                  </a:moveTo>
                  <a:cubicBezTo>
                    <a:pt x="2754" y="1"/>
                    <a:pt x="2625" y="8"/>
                    <a:pt x="2497" y="22"/>
                  </a:cubicBezTo>
                  <a:cubicBezTo>
                    <a:pt x="1963" y="83"/>
                    <a:pt x="1502" y="505"/>
                    <a:pt x="1328" y="684"/>
                  </a:cubicBezTo>
                  <a:cubicBezTo>
                    <a:pt x="325" y="1717"/>
                    <a:pt x="0" y="3385"/>
                    <a:pt x="539" y="4742"/>
                  </a:cubicBezTo>
                  <a:cubicBezTo>
                    <a:pt x="1070" y="6079"/>
                    <a:pt x="2445" y="7057"/>
                    <a:pt x="3882" y="7120"/>
                  </a:cubicBezTo>
                  <a:cubicBezTo>
                    <a:pt x="3919" y="7123"/>
                    <a:pt x="3956" y="7123"/>
                    <a:pt x="3993" y="7123"/>
                  </a:cubicBezTo>
                  <a:cubicBezTo>
                    <a:pt x="4623" y="7123"/>
                    <a:pt x="5231" y="6886"/>
                    <a:pt x="5601" y="6492"/>
                  </a:cubicBezTo>
                  <a:cubicBezTo>
                    <a:pt x="6739" y="5278"/>
                    <a:pt x="7088" y="3447"/>
                    <a:pt x="6431" y="2137"/>
                  </a:cubicBezTo>
                  <a:cubicBezTo>
                    <a:pt x="5795" y="871"/>
                    <a:pt x="4318" y="1"/>
                    <a:pt x="288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4199;p5">
              <a:extLst>
                <a:ext uri="{FF2B5EF4-FFF2-40B4-BE49-F238E27FC236}">
                  <a16:creationId xmlns:a16="http://schemas.microsoft.com/office/drawing/2014/main" id="{954DBD5B-8FBE-0259-2F35-57FFA531271B}"/>
                </a:ext>
              </a:extLst>
            </p:cNvPr>
            <p:cNvSpPr/>
            <p:nvPr/>
          </p:nvSpPr>
          <p:spPr>
            <a:xfrm>
              <a:off x="3514300" y="3674050"/>
              <a:ext cx="58575" cy="58300"/>
            </a:xfrm>
            <a:custGeom>
              <a:avLst/>
              <a:gdLst/>
              <a:ahLst/>
              <a:cxnLst/>
              <a:rect l="l" t="t" r="r" b="b"/>
              <a:pathLst>
                <a:path w="2343" h="2332" extrusionOk="0">
                  <a:moveTo>
                    <a:pt x="28" y="0"/>
                  </a:moveTo>
                  <a:cubicBezTo>
                    <a:pt x="26" y="0"/>
                    <a:pt x="24" y="1"/>
                    <a:pt x="22" y="1"/>
                  </a:cubicBezTo>
                  <a:cubicBezTo>
                    <a:pt x="8" y="5"/>
                    <a:pt x="0" y="20"/>
                    <a:pt x="3" y="33"/>
                  </a:cubicBezTo>
                  <a:cubicBezTo>
                    <a:pt x="308" y="1127"/>
                    <a:pt x="1212" y="2028"/>
                    <a:pt x="2307" y="2330"/>
                  </a:cubicBezTo>
                  <a:cubicBezTo>
                    <a:pt x="2309" y="2331"/>
                    <a:pt x="2311" y="2331"/>
                    <a:pt x="2314" y="2331"/>
                  </a:cubicBezTo>
                  <a:cubicBezTo>
                    <a:pt x="2325" y="2331"/>
                    <a:pt x="2336" y="2324"/>
                    <a:pt x="2338" y="2312"/>
                  </a:cubicBezTo>
                  <a:cubicBezTo>
                    <a:pt x="2342" y="2299"/>
                    <a:pt x="2334" y="2284"/>
                    <a:pt x="2321" y="2280"/>
                  </a:cubicBezTo>
                  <a:cubicBezTo>
                    <a:pt x="1243" y="1983"/>
                    <a:pt x="353" y="1096"/>
                    <a:pt x="54" y="19"/>
                  </a:cubicBezTo>
                  <a:cubicBezTo>
                    <a:pt x="50" y="7"/>
                    <a:pt x="39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4200;p5">
              <a:extLst>
                <a:ext uri="{FF2B5EF4-FFF2-40B4-BE49-F238E27FC236}">
                  <a16:creationId xmlns:a16="http://schemas.microsoft.com/office/drawing/2014/main" id="{7FF87A54-80D0-D50E-11B2-E4E2284A6009}"/>
                </a:ext>
              </a:extLst>
            </p:cNvPr>
            <p:cNvSpPr/>
            <p:nvPr/>
          </p:nvSpPr>
          <p:spPr>
            <a:xfrm>
              <a:off x="3503450" y="3654175"/>
              <a:ext cx="31325" cy="65850"/>
            </a:xfrm>
            <a:custGeom>
              <a:avLst/>
              <a:gdLst/>
              <a:ahLst/>
              <a:cxnLst/>
              <a:rect l="l" t="t" r="r" b="b"/>
              <a:pathLst>
                <a:path w="1253" h="2634" extrusionOk="0">
                  <a:moveTo>
                    <a:pt x="26" y="1"/>
                  </a:moveTo>
                  <a:cubicBezTo>
                    <a:pt x="12" y="2"/>
                    <a:pt x="1" y="14"/>
                    <a:pt x="1" y="28"/>
                  </a:cubicBezTo>
                  <a:cubicBezTo>
                    <a:pt x="37" y="1014"/>
                    <a:pt x="476" y="1961"/>
                    <a:pt x="1205" y="2626"/>
                  </a:cubicBezTo>
                  <a:cubicBezTo>
                    <a:pt x="1210" y="2631"/>
                    <a:pt x="1217" y="2632"/>
                    <a:pt x="1222" y="2632"/>
                  </a:cubicBezTo>
                  <a:lnTo>
                    <a:pt x="1222" y="2634"/>
                  </a:lnTo>
                  <a:cubicBezTo>
                    <a:pt x="1231" y="2634"/>
                    <a:pt x="1237" y="2630"/>
                    <a:pt x="1243" y="2624"/>
                  </a:cubicBezTo>
                  <a:cubicBezTo>
                    <a:pt x="1252" y="2614"/>
                    <a:pt x="1251" y="2597"/>
                    <a:pt x="1240" y="2588"/>
                  </a:cubicBezTo>
                  <a:cubicBezTo>
                    <a:pt x="522" y="1933"/>
                    <a:pt x="88" y="999"/>
                    <a:pt x="53" y="27"/>
                  </a:cubicBezTo>
                  <a:cubicBezTo>
                    <a:pt x="52" y="12"/>
                    <a:pt x="43" y="2"/>
                    <a:pt x="2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4201;p5">
              <a:extLst>
                <a:ext uri="{FF2B5EF4-FFF2-40B4-BE49-F238E27FC236}">
                  <a16:creationId xmlns:a16="http://schemas.microsoft.com/office/drawing/2014/main" id="{3424E14F-9D30-02C8-E310-432D2830EEA3}"/>
                </a:ext>
              </a:extLst>
            </p:cNvPr>
            <p:cNvSpPr/>
            <p:nvPr/>
          </p:nvSpPr>
          <p:spPr>
            <a:xfrm>
              <a:off x="3580075" y="3733075"/>
              <a:ext cx="8075" cy="2600"/>
            </a:xfrm>
            <a:custGeom>
              <a:avLst/>
              <a:gdLst/>
              <a:ahLst/>
              <a:cxnLst/>
              <a:rect l="l" t="t" r="r" b="b"/>
              <a:pathLst>
                <a:path w="323" h="104" extrusionOk="0">
                  <a:moveTo>
                    <a:pt x="27" y="0"/>
                  </a:moveTo>
                  <a:cubicBezTo>
                    <a:pt x="16" y="0"/>
                    <a:pt x="6" y="10"/>
                    <a:pt x="3" y="21"/>
                  </a:cubicBezTo>
                  <a:cubicBezTo>
                    <a:pt x="1" y="36"/>
                    <a:pt x="10" y="48"/>
                    <a:pt x="23" y="51"/>
                  </a:cubicBezTo>
                  <a:lnTo>
                    <a:pt x="290" y="103"/>
                  </a:lnTo>
                  <a:lnTo>
                    <a:pt x="294" y="103"/>
                  </a:lnTo>
                  <a:cubicBezTo>
                    <a:pt x="307" y="103"/>
                    <a:pt x="318" y="95"/>
                    <a:pt x="319" y="82"/>
                  </a:cubicBezTo>
                  <a:cubicBezTo>
                    <a:pt x="322" y="68"/>
                    <a:pt x="314" y="55"/>
                    <a:pt x="299" y="52"/>
                  </a:cubicBezTo>
                  <a:lnTo>
                    <a:pt x="33" y="1"/>
                  </a:lnTo>
                  <a:cubicBezTo>
                    <a:pt x="31" y="1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4202;p5">
              <a:extLst>
                <a:ext uri="{FF2B5EF4-FFF2-40B4-BE49-F238E27FC236}">
                  <a16:creationId xmlns:a16="http://schemas.microsoft.com/office/drawing/2014/main" id="{CE0BFF6D-3C47-B87F-989E-FF9623A09622}"/>
                </a:ext>
              </a:extLst>
            </p:cNvPr>
            <p:cNvSpPr/>
            <p:nvPr/>
          </p:nvSpPr>
          <p:spPr>
            <a:xfrm>
              <a:off x="3512775" y="3630675"/>
              <a:ext cx="20575" cy="64025"/>
            </a:xfrm>
            <a:custGeom>
              <a:avLst/>
              <a:gdLst/>
              <a:ahLst/>
              <a:cxnLst/>
              <a:rect l="l" t="t" r="r" b="b"/>
              <a:pathLst>
                <a:path w="823" h="2561" extrusionOk="0">
                  <a:moveTo>
                    <a:pt x="114" y="0"/>
                  </a:moveTo>
                  <a:cubicBezTo>
                    <a:pt x="101" y="0"/>
                    <a:pt x="92" y="10"/>
                    <a:pt x="91" y="23"/>
                  </a:cubicBezTo>
                  <a:cubicBezTo>
                    <a:pt x="1" y="909"/>
                    <a:pt x="248" y="1830"/>
                    <a:pt x="773" y="2550"/>
                  </a:cubicBezTo>
                  <a:cubicBezTo>
                    <a:pt x="778" y="2557"/>
                    <a:pt x="785" y="2561"/>
                    <a:pt x="793" y="2561"/>
                  </a:cubicBezTo>
                  <a:cubicBezTo>
                    <a:pt x="798" y="2561"/>
                    <a:pt x="804" y="2559"/>
                    <a:pt x="808" y="2555"/>
                  </a:cubicBezTo>
                  <a:cubicBezTo>
                    <a:pt x="820" y="2547"/>
                    <a:pt x="823" y="2531"/>
                    <a:pt x="814" y="2519"/>
                  </a:cubicBezTo>
                  <a:cubicBezTo>
                    <a:pt x="298" y="1810"/>
                    <a:pt x="53" y="902"/>
                    <a:pt x="143" y="29"/>
                  </a:cubicBezTo>
                  <a:cubicBezTo>
                    <a:pt x="145" y="14"/>
                    <a:pt x="134" y="2"/>
                    <a:pt x="119" y="1"/>
                  </a:cubicBezTo>
                  <a:cubicBezTo>
                    <a:pt x="117" y="0"/>
                    <a:pt x="116" y="0"/>
                    <a:pt x="11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4203;p5">
              <a:extLst>
                <a:ext uri="{FF2B5EF4-FFF2-40B4-BE49-F238E27FC236}">
                  <a16:creationId xmlns:a16="http://schemas.microsoft.com/office/drawing/2014/main" id="{F8E7F526-412C-045D-107F-BF7DEFE1452A}"/>
                </a:ext>
              </a:extLst>
            </p:cNvPr>
            <p:cNvSpPr/>
            <p:nvPr/>
          </p:nvSpPr>
          <p:spPr>
            <a:xfrm>
              <a:off x="3507000" y="3606225"/>
              <a:ext cx="11475" cy="41925"/>
            </a:xfrm>
            <a:custGeom>
              <a:avLst/>
              <a:gdLst/>
              <a:ahLst/>
              <a:cxnLst/>
              <a:rect l="l" t="t" r="r" b="b"/>
              <a:pathLst>
                <a:path w="459" h="1677" extrusionOk="0">
                  <a:moveTo>
                    <a:pt x="429" y="1"/>
                  </a:moveTo>
                  <a:cubicBezTo>
                    <a:pt x="420" y="1"/>
                    <a:pt x="411" y="6"/>
                    <a:pt x="406" y="14"/>
                  </a:cubicBezTo>
                  <a:cubicBezTo>
                    <a:pt x="129" y="506"/>
                    <a:pt x="0" y="1089"/>
                    <a:pt x="41" y="1653"/>
                  </a:cubicBezTo>
                  <a:cubicBezTo>
                    <a:pt x="42" y="1666"/>
                    <a:pt x="53" y="1677"/>
                    <a:pt x="66" y="1677"/>
                  </a:cubicBezTo>
                  <a:lnTo>
                    <a:pt x="67" y="1677"/>
                  </a:lnTo>
                  <a:cubicBezTo>
                    <a:pt x="82" y="1675"/>
                    <a:pt x="93" y="1663"/>
                    <a:pt x="92" y="1649"/>
                  </a:cubicBezTo>
                  <a:cubicBezTo>
                    <a:pt x="53" y="1096"/>
                    <a:pt x="179" y="524"/>
                    <a:pt x="451" y="40"/>
                  </a:cubicBezTo>
                  <a:cubicBezTo>
                    <a:pt x="459" y="27"/>
                    <a:pt x="454" y="11"/>
                    <a:pt x="441" y="5"/>
                  </a:cubicBezTo>
                  <a:cubicBezTo>
                    <a:pt x="437" y="2"/>
                    <a:pt x="433" y="1"/>
                    <a:pt x="4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4204;p5">
              <a:extLst>
                <a:ext uri="{FF2B5EF4-FFF2-40B4-BE49-F238E27FC236}">
                  <a16:creationId xmlns:a16="http://schemas.microsoft.com/office/drawing/2014/main" id="{939B796C-7369-BE73-A0D9-076B326ED594}"/>
                </a:ext>
              </a:extLst>
            </p:cNvPr>
            <p:cNvSpPr/>
            <p:nvPr/>
          </p:nvSpPr>
          <p:spPr>
            <a:xfrm>
              <a:off x="3516350" y="3600500"/>
              <a:ext cx="10550" cy="21500"/>
            </a:xfrm>
            <a:custGeom>
              <a:avLst/>
              <a:gdLst/>
              <a:ahLst/>
              <a:cxnLst/>
              <a:rect l="l" t="t" r="r" b="b"/>
              <a:pathLst>
                <a:path w="422" h="860" extrusionOk="0">
                  <a:moveTo>
                    <a:pt x="392" y="0"/>
                  </a:moveTo>
                  <a:cubicBezTo>
                    <a:pt x="384" y="0"/>
                    <a:pt x="376" y="4"/>
                    <a:pt x="371" y="10"/>
                  </a:cubicBezTo>
                  <a:cubicBezTo>
                    <a:pt x="193" y="252"/>
                    <a:pt x="65" y="535"/>
                    <a:pt x="3" y="828"/>
                  </a:cubicBezTo>
                  <a:cubicBezTo>
                    <a:pt x="0" y="843"/>
                    <a:pt x="10" y="856"/>
                    <a:pt x="23" y="859"/>
                  </a:cubicBezTo>
                  <a:lnTo>
                    <a:pt x="28" y="859"/>
                  </a:lnTo>
                  <a:cubicBezTo>
                    <a:pt x="41" y="859"/>
                    <a:pt x="51" y="851"/>
                    <a:pt x="54" y="839"/>
                  </a:cubicBezTo>
                  <a:cubicBezTo>
                    <a:pt x="115" y="552"/>
                    <a:pt x="238" y="277"/>
                    <a:pt x="413" y="41"/>
                  </a:cubicBezTo>
                  <a:cubicBezTo>
                    <a:pt x="421" y="30"/>
                    <a:pt x="419" y="14"/>
                    <a:pt x="408" y="5"/>
                  </a:cubicBezTo>
                  <a:cubicBezTo>
                    <a:pt x="403" y="2"/>
                    <a:pt x="398" y="0"/>
                    <a:pt x="39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4205;p5">
              <a:extLst>
                <a:ext uri="{FF2B5EF4-FFF2-40B4-BE49-F238E27FC236}">
                  <a16:creationId xmlns:a16="http://schemas.microsoft.com/office/drawing/2014/main" id="{950691BA-33E4-1883-2FBD-649173232229}"/>
                </a:ext>
              </a:extLst>
            </p:cNvPr>
            <p:cNvSpPr/>
            <p:nvPr/>
          </p:nvSpPr>
          <p:spPr>
            <a:xfrm>
              <a:off x="3537900" y="3722775"/>
              <a:ext cx="18600" cy="10875"/>
            </a:xfrm>
            <a:custGeom>
              <a:avLst/>
              <a:gdLst/>
              <a:ahLst/>
              <a:cxnLst/>
              <a:rect l="l" t="t" r="r" b="b"/>
              <a:pathLst>
                <a:path w="744" h="435" extrusionOk="0">
                  <a:moveTo>
                    <a:pt x="30" y="1"/>
                  </a:moveTo>
                  <a:cubicBezTo>
                    <a:pt x="22" y="1"/>
                    <a:pt x="14" y="5"/>
                    <a:pt x="9" y="12"/>
                  </a:cubicBezTo>
                  <a:cubicBezTo>
                    <a:pt x="1" y="24"/>
                    <a:pt x="3" y="40"/>
                    <a:pt x="14" y="49"/>
                  </a:cubicBezTo>
                  <a:cubicBezTo>
                    <a:pt x="231" y="199"/>
                    <a:pt x="462" y="328"/>
                    <a:pt x="704" y="432"/>
                  </a:cubicBezTo>
                  <a:cubicBezTo>
                    <a:pt x="707" y="433"/>
                    <a:pt x="711" y="435"/>
                    <a:pt x="714" y="435"/>
                  </a:cubicBezTo>
                  <a:cubicBezTo>
                    <a:pt x="724" y="435"/>
                    <a:pt x="734" y="428"/>
                    <a:pt x="738" y="418"/>
                  </a:cubicBezTo>
                  <a:cubicBezTo>
                    <a:pt x="743" y="405"/>
                    <a:pt x="738" y="390"/>
                    <a:pt x="724" y="385"/>
                  </a:cubicBezTo>
                  <a:cubicBezTo>
                    <a:pt x="486" y="283"/>
                    <a:pt x="257" y="155"/>
                    <a:pt x="45" y="5"/>
                  </a:cubicBezTo>
                  <a:cubicBezTo>
                    <a:pt x="40" y="2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4206;p5">
              <a:extLst>
                <a:ext uri="{FF2B5EF4-FFF2-40B4-BE49-F238E27FC236}">
                  <a16:creationId xmlns:a16="http://schemas.microsoft.com/office/drawing/2014/main" id="{A2B1C195-1155-74EE-A9AB-25833F5CD7DC}"/>
                </a:ext>
              </a:extLst>
            </p:cNvPr>
            <p:cNvSpPr/>
            <p:nvPr/>
          </p:nvSpPr>
          <p:spPr>
            <a:xfrm>
              <a:off x="3537250" y="3700450"/>
              <a:ext cx="15900" cy="13125"/>
            </a:xfrm>
            <a:custGeom>
              <a:avLst/>
              <a:gdLst/>
              <a:ahLst/>
              <a:cxnLst/>
              <a:rect l="l" t="t" r="r" b="b"/>
              <a:pathLst>
                <a:path w="636" h="525" extrusionOk="0">
                  <a:moveTo>
                    <a:pt x="30" y="0"/>
                  </a:moveTo>
                  <a:cubicBezTo>
                    <a:pt x="24" y="0"/>
                    <a:pt x="18" y="2"/>
                    <a:pt x="13" y="7"/>
                  </a:cubicBezTo>
                  <a:cubicBezTo>
                    <a:pt x="2" y="16"/>
                    <a:pt x="1" y="32"/>
                    <a:pt x="10" y="43"/>
                  </a:cubicBezTo>
                  <a:cubicBezTo>
                    <a:pt x="177" y="234"/>
                    <a:pt x="374" y="395"/>
                    <a:pt x="594" y="520"/>
                  </a:cubicBezTo>
                  <a:cubicBezTo>
                    <a:pt x="598" y="523"/>
                    <a:pt x="602" y="524"/>
                    <a:pt x="606" y="524"/>
                  </a:cubicBezTo>
                  <a:cubicBezTo>
                    <a:pt x="616" y="524"/>
                    <a:pt x="624" y="519"/>
                    <a:pt x="629" y="511"/>
                  </a:cubicBezTo>
                  <a:cubicBezTo>
                    <a:pt x="636" y="499"/>
                    <a:pt x="632" y="483"/>
                    <a:pt x="620" y="476"/>
                  </a:cubicBezTo>
                  <a:cubicBezTo>
                    <a:pt x="405" y="354"/>
                    <a:pt x="212" y="196"/>
                    <a:pt x="49" y="9"/>
                  </a:cubicBezTo>
                  <a:cubicBezTo>
                    <a:pt x="44" y="3"/>
                    <a:pt x="37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4207;p5">
              <a:extLst>
                <a:ext uri="{FF2B5EF4-FFF2-40B4-BE49-F238E27FC236}">
                  <a16:creationId xmlns:a16="http://schemas.microsoft.com/office/drawing/2014/main" id="{588928DC-456F-C6D6-1591-E06DC3E0EAF0}"/>
                </a:ext>
              </a:extLst>
            </p:cNvPr>
            <p:cNvSpPr/>
            <p:nvPr/>
          </p:nvSpPr>
          <p:spPr>
            <a:xfrm>
              <a:off x="3527600" y="3668375"/>
              <a:ext cx="19575" cy="30275"/>
            </a:xfrm>
            <a:custGeom>
              <a:avLst/>
              <a:gdLst/>
              <a:ahLst/>
              <a:cxnLst/>
              <a:rect l="l" t="t" r="r" b="b"/>
              <a:pathLst>
                <a:path w="783" h="1211" extrusionOk="0">
                  <a:moveTo>
                    <a:pt x="32" y="0"/>
                  </a:moveTo>
                  <a:cubicBezTo>
                    <a:pt x="29" y="0"/>
                    <a:pt x="26" y="1"/>
                    <a:pt x="22" y="2"/>
                  </a:cubicBezTo>
                  <a:cubicBezTo>
                    <a:pt x="9" y="7"/>
                    <a:pt x="1" y="22"/>
                    <a:pt x="6" y="36"/>
                  </a:cubicBezTo>
                  <a:cubicBezTo>
                    <a:pt x="164" y="468"/>
                    <a:pt x="417" y="871"/>
                    <a:pt x="735" y="1203"/>
                  </a:cubicBezTo>
                  <a:cubicBezTo>
                    <a:pt x="741" y="1207"/>
                    <a:pt x="748" y="1210"/>
                    <a:pt x="754" y="1210"/>
                  </a:cubicBezTo>
                  <a:cubicBezTo>
                    <a:pt x="761" y="1210"/>
                    <a:pt x="768" y="1209"/>
                    <a:pt x="773" y="1203"/>
                  </a:cubicBezTo>
                  <a:cubicBezTo>
                    <a:pt x="782" y="1194"/>
                    <a:pt x="782" y="1177"/>
                    <a:pt x="773" y="1167"/>
                  </a:cubicBezTo>
                  <a:cubicBezTo>
                    <a:pt x="458" y="840"/>
                    <a:pt x="211" y="443"/>
                    <a:pt x="55" y="17"/>
                  </a:cubicBezTo>
                  <a:cubicBezTo>
                    <a:pt x="52" y="7"/>
                    <a:pt x="42" y="0"/>
                    <a:pt x="3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4208;p5">
              <a:extLst>
                <a:ext uri="{FF2B5EF4-FFF2-40B4-BE49-F238E27FC236}">
                  <a16:creationId xmlns:a16="http://schemas.microsoft.com/office/drawing/2014/main" id="{A1B98066-5980-A859-EFE7-C93C764ABC97}"/>
                </a:ext>
              </a:extLst>
            </p:cNvPr>
            <p:cNvSpPr/>
            <p:nvPr/>
          </p:nvSpPr>
          <p:spPr>
            <a:xfrm>
              <a:off x="3519000" y="3618400"/>
              <a:ext cx="6825" cy="42600"/>
            </a:xfrm>
            <a:custGeom>
              <a:avLst/>
              <a:gdLst/>
              <a:ahLst/>
              <a:cxnLst/>
              <a:rect l="l" t="t" r="r" b="b"/>
              <a:pathLst>
                <a:path w="273" h="1704" extrusionOk="0">
                  <a:moveTo>
                    <a:pt x="179" y="0"/>
                  </a:moveTo>
                  <a:cubicBezTo>
                    <a:pt x="169" y="0"/>
                    <a:pt x="158" y="9"/>
                    <a:pt x="155" y="19"/>
                  </a:cubicBezTo>
                  <a:cubicBezTo>
                    <a:pt x="0" y="563"/>
                    <a:pt x="23" y="1156"/>
                    <a:pt x="220" y="1688"/>
                  </a:cubicBezTo>
                  <a:cubicBezTo>
                    <a:pt x="222" y="1697"/>
                    <a:pt x="233" y="1704"/>
                    <a:pt x="244" y="1704"/>
                  </a:cubicBezTo>
                  <a:cubicBezTo>
                    <a:pt x="247" y="1704"/>
                    <a:pt x="249" y="1704"/>
                    <a:pt x="252" y="1702"/>
                  </a:cubicBezTo>
                  <a:cubicBezTo>
                    <a:pt x="265" y="1697"/>
                    <a:pt x="272" y="1682"/>
                    <a:pt x="268" y="1669"/>
                  </a:cubicBezTo>
                  <a:cubicBezTo>
                    <a:pt x="76" y="1148"/>
                    <a:pt x="53" y="567"/>
                    <a:pt x="205" y="33"/>
                  </a:cubicBezTo>
                  <a:cubicBezTo>
                    <a:pt x="209" y="19"/>
                    <a:pt x="201" y="5"/>
                    <a:pt x="187" y="2"/>
                  </a:cubicBezTo>
                  <a:cubicBezTo>
                    <a:pt x="185" y="1"/>
                    <a:pt x="182" y="0"/>
                    <a:pt x="17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4209;p5">
              <a:extLst>
                <a:ext uri="{FF2B5EF4-FFF2-40B4-BE49-F238E27FC236}">
                  <a16:creationId xmlns:a16="http://schemas.microsoft.com/office/drawing/2014/main" id="{7614DD9C-0537-BBE8-10B9-F47E36075ECC}"/>
                </a:ext>
              </a:extLst>
            </p:cNvPr>
            <p:cNvSpPr/>
            <p:nvPr/>
          </p:nvSpPr>
          <p:spPr>
            <a:xfrm>
              <a:off x="3611600" y="3598950"/>
              <a:ext cx="35325" cy="66975"/>
            </a:xfrm>
            <a:custGeom>
              <a:avLst/>
              <a:gdLst/>
              <a:ahLst/>
              <a:cxnLst/>
              <a:rect l="l" t="t" r="r" b="b"/>
              <a:pathLst>
                <a:path w="1413" h="2679" extrusionOk="0">
                  <a:moveTo>
                    <a:pt x="29" y="0"/>
                  </a:moveTo>
                  <a:cubicBezTo>
                    <a:pt x="21" y="0"/>
                    <a:pt x="13" y="4"/>
                    <a:pt x="8" y="10"/>
                  </a:cubicBezTo>
                  <a:cubicBezTo>
                    <a:pt x="0" y="22"/>
                    <a:pt x="3" y="39"/>
                    <a:pt x="15" y="47"/>
                  </a:cubicBezTo>
                  <a:cubicBezTo>
                    <a:pt x="844" y="637"/>
                    <a:pt x="1360" y="1636"/>
                    <a:pt x="1362" y="2653"/>
                  </a:cubicBezTo>
                  <a:cubicBezTo>
                    <a:pt x="1362" y="2667"/>
                    <a:pt x="1374" y="2678"/>
                    <a:pt x="1387" y="2678"/>
                  </a:cubicBezTo>
                  <a:cubicBezTo>
                    <a:pt x="1402" y="2678"/>
                    <a:pt x="1413" y="2667"/>
                    <a:pt x="1413" y="2653"/>
                  </a:cubicBezTo>
                  <a:cubicBezTo>
                    <a:pt x="1411" y="1618"/>
                    <a:pt x="887" y="604"/>
                    <a:pt x="45" y="5"/>
                  </a:cubicBezTo>
                  <a:cubicBezTo>
                    <a:pt x="40" y="2"/>
                    <a:pt x="34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4210;p5">
              <a:extLst>
                <a:ext uri="{FF2B5EF4-FFF2-40B4-BE49-F238E27FC236}">
                  <a16:creationId xmlns:a16="http://schemas.microsoft.com/office/drawing/2014/main" id="{D712715B-E3AF-4371-9B34-5A5690E9C91B}"/>
                </a:ext>
              </a:extLst>
            </p:cNvPr>
            <p:cNvSpPr/>
            <p:nvPr/>
          </p:nvSpPr>
          <p:spPr>
            <a:xfrm>
              <a:off x="3624900" y="3620475"/>
              <a:ext cx="19300" cy="66625"/>
            </a:xfrm>
            <a:custGeom>
              <a:avLst/>
              <a:gdLst/>
              <a:ahLst/>
              <a:cxnLst/>
              <a:rect l="l" t="t" r="r" b="b"/>
              <a:pathLst>
                <a:path w="772" h="2665" extrusionOk="0">
                  <a:moveTo>
                    <a:pt x="30" y="0"/>
                  </a:moveTo>
                  <a:cubicBezTo>
                    <a:pt x="25" y="0"/>
                    <a:pt x="20" y="2"/>
                    <a:pt x="16" y="5"/>
                  </a:cubicBezTo>
                  <a:cubicBezTo>
                    <a:pt x="4" y="13"/>
                    <a:pt x="1" y="29"/>
                    <a:pt x="9" y="41"/>
                  </a:cubicBezTo>
                  <a:cubicBezTo>
                    <a:pt x="528" y="783"/>
                    <a:pt x="718" y="1751"/>
                    <a:pt x="515" y="2632"/>
                  </a:cubicBezTo>
                  <a:cubicBezTo>
                    <a:pt x="512" y="2646"/>
                    <a:pt x="520" y="2661"/>
                    <a:pt x="535" y="2663"/>
                  </a:cubicBezTo>
                  <a:cubicBezTo>
                    <a:pt x="536" y="2663"/>
                    <a:pt x="538" y="2665"/>
                    <a:pt x="540" y="2665"/>
                  </a:cubicBezTo>
                  <a:lnTo>
                    <a:pt x="540" y="2663"/>
                  </a:lnTo>
                  <a:cubicBezTo>
                    <a:pt x="552" y="2663"/>
                    <a:pt x="562" y="2655"/>
                    <a:pt x="566" y="2643"/>
                  </a:cubicBezTo>
                  <a:cubicBezTo>
                    <a:pt x="772" y="1749"/>
                    <a:pt x="579" y="764"/>
                    <a:pt x="52" y="12"/>
                  </a:cubicBezTo>
                  <a:cubicBezTo>
                    <a:pt x="46" y="4"/>
                    <a:pt x="38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4211;p5">
              <a:extLst>
                <a:ext uri="{FF2B5EF4-FFF2-40B4-BE49-F238E27FC236}">
                  <a16:creationId xmlns:a16="http://schemas.microsoft.com/office/drawing/2014/main" id="{95BAE765-6152-3C99-9D97-6025AF69F0E6}"/>
                </a:ext>
              </a:extLst>
            </p:cNvPr>
            <p:cNvSpPr/>
            <p:nvPr/>
          </p:nvSpPr>
          <p:spPr>
            <a:xfrm>
              <a:off x="3635425" y="3671100"/>
              <a:ext cx="11475" cy="36825"/>
            </a:xfrm>
            <a:custGeom>
              <a:avLst/>
              <a:gdLst/>
              <a:ahLst/>
              <a:cxnLst/>
              <a:rect l="l" t="t" r="r" b="b"/>
              <a:pathLst>
                <a:path w="459" h="1473" extrusionOk="0">
                  <a:moveTo>
                    <a:pt x="431" y="1"/>
                  </a:moveTo>
                  <a:cubicBezTo>
                    <a:pt x="418" y="1"/>
                    <a:pt x="406" y="13"/>
                    <a:pt x="406" y="26"/>
                  </a:cubicBezTo>
                  <a:cubicBezTo>
                    <a:pt x="386" y="517"/>
                    <a:pt x="249" y="1004"/>
                    <a:pt x="8" y="1433"/>
                  </a:cubicBezTo>
                  <a:cubicBezTo>
                    <a:pt x="1" y="1446"/>
                    <a:pt x="6" y="1462"/>
                    <a:pt x="18" y="1468"/>
                  </a:cubicBezTo>
                  <a:cubicBezTo>
                    <a:pt x="22" y="1471"/>
                    <a:pt x="27" y="1472"/>
                    <a:pt x="31" y="1472"/>
                  </a:cubicBezTo>
                  <a:cubicBezTo>
                    <a:pt x="40" y="1472"/>
                    <a:pt x="49" y="1467"/>
                    <a:pt x="53" y="1459"/>
                  </a:cubicBezTo>
                  <a:cubicBezTo>
                    <a:pt x="297" y="1022"/>
                    <a:pt x="437" y="528"/>
                    <a:pt x="457" y="29"/>
                  </a:cubicBezTo>
                  <a:cubicBezTo>
                    <a:pt x="458" y="14"/>
                    <a:pt x="448" y="2"/>
                    <a:pt x="43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4212;p5">
              <a:extLst>
                <a:ext uri="{FF2B5EF4-FFF2-40B4-BE49-F238E27FC236}">
                  <a16:creationId xmlns:a16="http://schemas.microsoft.com/office/drawing/2014/main" id="{FC8D8D8D-EAA3-831B-872B-3C76A367486B}"/>
                </a:ext>
              </a:extLst>
            </p:cNvPr>
            <p:cNvSpPr/>
            <p:nvPr/>
          </p:nvSpPr>
          <p:spPr>
            <a:xfrm>
              <a:off x="3628150" y="3712300"/>
              <a:ext cx="5875" cy="9150"/>
            </a:xfrm>
            <a:custGeom>
              <a:avLst/>
              <a:gdLst/>
              <a:ahLst/>
              <a:cxnLst/>
              <a:rect l="l" t="t" r="r" b="b"/>
              <a:pathLst>
                <a:path w="235" h="366" extrusionOk="0">
                  <a:moveTo>
                    <a:pt x="204" y="0"/>
                  </a:moveTo>
                  <a:cubicBezTo>
                    <a:pt x="194" y="0"/>
                    <a:pt x="185" y="7"/>
                    <a:pt x="182" y="17"/>
                  </a:cubicBezTo>
                  <a:cubicBezTo>
                    <a:pt x="140" y="127"/>
                    <a:pt x="82" y="229"/>
                    <a:pt x="9" y="322"/>
                  </a:cubicBezTo>
                  <a:cubicBezTo>
                    <a:pt x="0" y="334"/>
                    <a:pt x="1" y="350"/>
                    <a:pt x="13" y="359"/>
                  </a:cubicBezTo>
                  <a:cubicBezTo>
                    <a:pt x="18" y="363"/>
                    <a:pt x="23" y="365"/>
                    <a:pt x="30" y="365"/>
                  </a:cubicBezTo>
                  <a:cubicBezTo>
                    <a:pt x="36" y="365"/>
                    <a:pt x="44" y="361"/>
                    <a:pt x="50" y="355"/>
                  </a:cubicBezTo>
                  <a:cubicBezTo>
                    <a:pt x="126" y="258"/>
                    <a:pt x="187" y="150"/>
                    <a:pt x="230" y="34"/>
                  </a:cubicBezTo>
                  <a:cubicBezTo>
                    <a:pt x="234" y="22"/>
                    <a:pt x="227" y="6"/>
                    <a:pt x="214" y="2"/>
                  </a:cubicBezTo>
                  <a:cubicBezTo>
                    <a:pt x="211" y="1"/>
                    <a:pt x="208" y="0"/>
                    <a:pt x="20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4213;p5">
              <a:extLst>
                <a:ext uri="{FF2B5EF4-FFF2-40B4-BE49-F238E27FC236}">
                  <a16:creationId xmlns:a16="http://schemas.microsoft.com/office/drawing/2014/main" id="{3AE35ACA-D7F1-19EB-92AF-C09381304244}"/>
                </a:ext>
              </a:extLst>
            </p:cNvPr>
            <p:cNvSpPr/>
            <p:nvPr/>
          </p:nvSpPr>
          <p:spPr>
            <a:xfrm>
              <a:off x="3579650" y="3582950"/>
              <a:ext cx="24050" cy="11875"/>
            </a:xfrm>
            <a:custGeom>
              <a:avLst/>
              <a:gdLst/>
              <a:ahLst/>
              <a:cxnLst/>
              <a:rect l="l" t="t" r="r" b="b"/>
              <a:pathLst>
                <a:path w="962" h="475" extrusionOk="0">
                  <a:moveTo>
                    <a:pt x="29" y="0"/>
                  </a:moveTo>
                  <a:cubicBezTo>
                    <a:pt x="18" y="0"/>
                    <a:pt x="8" y="7"/>
                    <a:pt x="4" y="19"/>
                  </a:cubicBezTo>
                  <a:cubicBezTo>
                    <a:pt x="0" y="33"/>
                    <a:pt x="9" y="46"/>
                    <a:pt x="23" y="50"/>
                  </a:cubicBezTo>
                  <a:cubicBezTo>
                    <a:pt x="342" y="131"/>
                    <a:pt x="651" y="276"/>
                    <a:pt x="918" y="469"/>
                  </a:cubicBezTo>
                  <a:cubicBezTo>
                    <a:pt x="922" y="473"/>
                    <a:pt x="927" y="474"/>
                    <a:pt x="932" y="474"/>
                  </a:cubicBezTo>
                  <a:cubicBezTo>
                    <a:pt x="940" y="474"/>
                    <a:pt x="949" y="470"/>
                    <a:pt x="954" y="463"/>
                  </a:cubicBezTo>
                  <a:cubicBezTo>
                    <a:pt x="962" y="451"/>
                    <a:pt x="959" y="435"/>
                    <a:pt x="947" y="427"/>
                  </a:cubicBezTo>
                  <a:cubicBezTo>
                    <a:pt x="675" y="231"/>
                    <a:pt x="361" y="83"/>
                    <a:pt x="35" y="1"/>
                  </a:cubicBezTo>
                  <a:cubicBezTo>
                    <a:pt x="33" y="0"/>
                    <a:pt x="31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4214;p5">
              <a:extLst>
                <a:ext uri="{FF2B5EF4-FFF2-40B4-BE49-F238E27FC236}">
                  <a16:creationId xmlns:a16="http://schemas.microsoft.com/office/drawing/2014/main" id="{44381296-DF61-5406-CF33-AC7514E23029}"/>
                </a:ext>
              </a:extLst>
            </p:cNvPr>
            <p:cNvSpPr/>
            <p:nvPr/>
          </p:nvSpPr>
          <p:spPr>
            <a:xfrm>
              <a:off x="3558575" y="3584225"/>
              <a:ext cx="62200" cy="30725"/>
            </a:xfrm>
            <a:custGeom>
              <a:avLst/>
              <a:gdLst/>
              <a:ahLst/>
              <a:cxnLst/>
              <a:rect l="l" t="t" r="r" b="b"/>
              <a:pathLst>
                <a:path w="2488" h="1229" extrusionOk="0">
                  <a:moveTo>
                    <a:pt x="29" y="0"/>
                  </a:moveTo>
                  <a:cubicBezTo>
                    <a:pt x="16" y="0"/>
                    <a:pt x="6" y="9"/>
                    <a:pt x="4" y="21"/>
                  </a:cubicBezTo>
                  <a:cubicBezTo>
                    <a:pt x="1" y="36"/>
                    <a:pt x="10" y="49"/>
                    <a:pt x="24" y="52"/>
                  </a:cubicBezTo>
                  <a:cubicBezTo>
                    <a:pt x="918" y="220"/>
                    <a:pt x="1754" y="625"/>
                    <a:pt x="2441" y="1222"/>
                  </a:cubicBezTo>
                  <a:cubicBezTo>
                    <a:pt x="2445" y="1226"/>
                    <a:pt x="2452" y="1229"/>
                    <a:pt x="2457" y="1229"/>
                  </a:cubicBezTo>
                  <a:lnTo>
                    <a:pt x="2457" y="1228"/>
                  </a:lnTo>
                  <a:cubicBezTo>
                    <a:pt x="2466" y="1228"/>
                    <a:pt x="2472" y="1225"/>
                    <a:pt x="2478" y="1220"/>
                  </a:cubicBezTo>
                  <a:cubicBezTo>
                    <a:pt x="2487" y="1209"/>
                    <a:pt x="2486" y="1193"/>
                    <a:pt x="2475" y="1183"/>
                  </a:cubicBezTo>
                  <a:cubicBezTo>
                    <a:pt x="1781" y="581"/>
                    <a:pt x="937" y="172"/>
                    <a:pt x="35" y="1"/>
                  </a:cubicBezTo>
                  <a:cubicBezTo>
                    <a:pt x="33" y="0"/>
                    <a:pt x="31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4215;p5">
              <a:extLst>
                <a:ext uri="{FF2B5EF4-FFF2-40B4-BE49-F238E27FC236}">
                  <a16:creationId xmlns:a16="http://schemas.microsoft.com/office/drawing/2014/main" id="{C55CA31E-9380-E88B-4319-BEEC5C10B48E}"/>
                </a:ext>
              </a:extLst>
            </p:cNvPr>
            <p:cNvSpPr/>
            <p:nvPr/>
          </p:nvSpPr>
          <p:spPr>
            <a:xfrm>
              <a:off x="3587975" y="3601225"/>
              <a:ext cx="36225" cy="30925"/>
            </a:xfrm>
            <a:custGeom>
              <a:avLst/>
              <a:gdLst/>
              <a:ahLst/>
              <a:cxnLst/>
              <a:rect l="l" t="t" r="r" b="b"/>
              <a:pathLst>
                <a:path w="1449" h="1237" extrusionOk="0">
                  <a:moveTo>
                    <a:pt x="30" y="0"/>
                  </a:moveTo>
                  <a:cubicBezTo>
                    <a:pt x="20" y="0"/>
                    <a:pt x="11" y="6"/>
                    <a:pt x="7" y="15"/>
                  </a:cubicBezTo>
                  <a:cubicBezTo>
                    <a:pt x="1" y="28"/>
                    <a:pt x="6" y="43"/>
                    <a:pt x="20" y="50"/>
                  </a:cubicBezTo>
                  <a:cubicBezTo>
                    <a:pt x="574" y="299"/>
                    <a:pt x="1064" y="716"/>
                    <a:pt x="1397" y="1224"/>
                  </a:cubicBezTo>
                  <a:cubicBezTo>
                    <a:pt x="1403" y="1232"/>
                    <a:pt x="1411" y="1236"/>
                    <a:pt x="1419" y="1236"/>
                  </a:cubicBezTo>
                  <a:cubicBezTo>
                    <a:pt x="1424" y="1236"/>
                    <a:pt x="1428" y="1235"/>
                    <a:pt x="1432" y="1232"/>
                  </a:cubicBezTo>
                  <a:cubicBezTo>
                    <a:pt x="1444" y="1224"/>
                    <a:pt x="1448" y="1208"/>
                    <a:pt x="1440" y="1196"/>
                  </a:cubicBezTo>
                  <a:cubicBezTo>
                    <a:pt x="1101" y="679"/>
                    <a:pt x="605" y="256"/>
                    <a:pt x="41" y="3"/>
                  </a:cubicBezTo>
                  <a:cubicBezTo>
                    <a:pt x="37" y="1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4216;p5">
              <a:extLst>
                <a:ext uri="{FF2B5EF4-FFF2-40B4-BE49-F238E27FC236}">
                  <a16:creationId xmlns:a16="http://schemas.microsoft.com/office/drawing/2014/main" id="{B7977719-E7C7-B5B2-4746-E50AC17DF378}"/>
                </a:ext>
              </a:extLst>
            </p:cNvPr>
            <p:cNvSpPr/>
            <p:nvPr/>
          </p:nvSpPr>
          <p:spPr>
            <a:xfrm>
              <a:off x="3625625" y="3636525"/>
              <a:ext cx="7875" cy="31550"/>
            </a:xfrm>
            <a:custGeom>
              <a:avLst/>
              <a:gdLst/>
              <a:ahLst/>
              <a:cxnLst/>
              <a:rect l="l" t="t" r="r" b="b"/>
              <a:pathLst>
                <a:path w="315" h="1262" extrusionOk="0">
                  <a:moveTo>
                    <a:pt x="29" y="1"/>
                  </a:moveTo>
                  <a:cubicBezTo>
                    <a:pt x="26" y="1"/>
                    <a:pt x="23" y="1"/>
                    <a:pt x="20" y="2"/>
                  </a:cubicBezTo>
                  <a:cubicBezTo>
                    <a:pt x="7" y="7"/>
                    <a:pt x="0" y="24"/>
                    <a:pt x="6" y="37"/>
                  </a:cubicBezTo>
                  <a:cubicBezTo>
                    <a:pt x="159" y="419"/>
                    <a:pt x="246" y="823"/>
                    <a:pt x="262" y="1236"/>
                  </a:cubicBezTo>
                  <a:cubicBezTo>
                    <a:pt x="264" y="1249"/>
                    <a:pt x="275" y="1261"/>
                    <a:pt x="288" y="1261"/>
                  </a:cubicBezTo>
                  <a:lnTo>
                    <a:pt x="289" y="1261"/>
                  </a:lnTo>
                  <a:cubicBezTo>
                    <a:pt x="304" y="1260"/>
                    <a:pt x="315" y="1248"/>
                    <a:pt x="315" y="1234"/>
                  </a:cubicBezTo>
                  <a:cubicBezTo>
                    <a:pt x="297" y="815"/>
                    <a:pt x="210" y="406"/>
                    <a:pt x="54" y="17"/>
                  </a:cubicBezTo>
                  <a:cubicBezTo>
                    <a:pt x="50" y="6"/>
                    <a:pt x="39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4217;p5">
              <a:extLst>
                <a:ext uri="{FF2B5EF4-FFF2-40B4-BE49-F238E27FC236}">
                  <a16:creationId xmlns:a16="http://schemas.microsoft.com/office/drawing/2014/main" id="{337E10F6-E809-888D-B45B-1625250B9117}"/>
                </a:ext>
              </a:extLst>
            </p:cNvPr>
            <p:cNvSpPr/>
            <p:nvPr/>
          </p:nvSpPr>
          <p:spPr>
            <a:xfrm>
              <a:off x="3627625" y="3673500"/>
              <a:ext cx="6350" cy="31200"/>
            </a:xfrm>
            <a:custGeom>
              <a:avLst/>
              <a:gdLst/>
              <a:ahLst/>
              <a:cxnLst/>
              <a:rect l="l" t="t" r="r" b="b"/>
              <a:pathLst>
                <a:path w="254" h="1248" extrusionOk="0">
                  <a:moveTo>
                    <a:pt x="228" y="0"/>
                  </a:moveTo>
                  <a:cubicBezTo>
                    <a:pt x="215" y="0"/>
                    <a:pt x="203" y="12"/>
                    <a:pt x="203" y="26"/>
                  </a:cubicBezTo>
                  <a:cubicBezTo>
                    <a:pt x="196" y="429"/>
                    <a:pt x="130" y="829"/>
                    <a:pt x="6" y="1214"/>
                  </a:cubicBezTo>
                  <a:cubicBezTo>
                    <a:pt x="1" y="1227"/>
                    <a:pt x="9" y="1242"/>
                    <a:pt x="22" y="1246"/>
                  </a:cubicBezTo>
                  <a:cubicBezTo>
                    <a:pt x="25" y="1247"/>
                    <a:pt x="28" y="1247"/>
                    <a:pt x="30" y="1247"/>
                  </a:cubicBezTo>
                  <a:cubicBezTo>
                    <a:pt x="41" y="1247"/>
                    <a:pt x="52" y="1241"/>
                    <a:pt x="55" y="1230"/>
                  </a:cubicBezTo>
                  <a:cubicBezTo>
                    <a:pt x="180" y="841"/>
                    <a:pt x="247" y="436"/>
                    <a:pt x="254" y="27"/>
                  </a:cubicBezTo>
                  <a:cubicBezTo>
                    <a:pt x="254" y="12"/>
                    <a:pt x="243" y="0"/>
                    <a:pt x="2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4218;p5">
              <a:extLst>
                <a:ext uri="{FF2B5EF4-FFF2-40B4-BE49-F238E27FC236}">
                  <a16:creationId xmlns:a16="http://schemas.microsoft.com/office/drawing/2014/main" id="{6C56AC9E-B21E-3056-BBE2-3DE085F877B7}"/>
                </a:ext>
              </a:extLst>
            </p:cNvPr>
            <p:cNvSpPr/>
            <p:nvPr/>
          </p:nvSpPr>
          <p:spPr>
            <a:xfrm>
              <a:off x="3608925" y="3624800"/>
              <a:ext cx="15175" cy="23650"/>
            </a:xfrm>
            <a:custGeom>
              <a:avLst/>
              <a:gdLst/>
              <a:ahLst/>
              <a:cxnLst/>
              <a:rect l="l" t="t" r="r" b="b"/>
              <a:pathLst>
                <a:path w="607" h="946" extrusionOk="0">
                  <a:moveTo>
                    <a:pt x="30" y="1"/>
                  </a:moveTo>
                  <a:cubicBezTo>
                    <a:pt x="23" y="1"/>
                    <a:pt x="16" y="3"/>
                    <a:pt x="10" y="8"/>
                  </a:cubicBezTo>
                  <a:cubicBezTo>
                    <a:pt x="1" y="19"/>
                    <a:pt x="1" y="35"/>
                    <a:pt x="10" y="45"/>
                  </a:cubicBezTo>
                  <a:cubicBezTo>
                    <a:pt x="260" y="289"/>
                    <a:pt x="449" y="593"/>
                    <a:pt x="552" y="928"/>
                  </a:cubicBezTo>
                  <a:cubicBezTo>
                    <a:pt x="555" y="939"/>
                    <a:pt x="566" y="946"/>
                    <a:pt x="577" y="946"/>
                  </a:cubicBezTo>
                  <a:cubicBezTo>
                    <a:pt x="579" y="946"/>
                    <a:pt x="582" y="946"/>
                    <a:pt x="585" y="945"/>
                  </a:cubicBezTo>
                  <a:cubicBezTo>
                    <a:pt x="598" y="941"/>
                    <a:pt x="606" y="926"/>
                    <a:pt x="602" y="912"/>
                  </a:cubicBezTo>
                  <a:cubicBezTo>
                    <a:pt x="495" y="571"/>
                    <a:pt x="304" y="257"/>
                    <a:pt x="47" y="8"/>
                  </a:cubicBezTo>
                  <a:cubicBezTo>
                    <a:pt x="42" y="3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4219;p5">
              <a:extLst>
                <a:ext uri="{FF2B5EF4-FFF2-40B4-BE49-F238E27FC236}">
                  <a16:creationId xmlns:a16="http://schemas.microsoft.com/office/drawing/2014/main" id="{05B7E9AF-3BA9-F248-8299-FA7DD92AE3D5}"/>
                </a:ext>
              </a:extLst>
            </p:cNvPr>
            <p:cNvSpPr/>
            <p:nvPr/>
          </p:nvSpPr>
          <p:spPr>
            <a:xfrm>
              <a:off x="3546925" y="3589500"/>
              <a:ext cx="32750" cy="9525"/>
            </a:xfrm>
            <a:custGeom>
              <a:avLst/>
              <a:gdLst/>
              <a:ahLst/>
              <a:cxnLst/>
              <a:rect l="l" t="t" r="r" b="b"/>
              <a:pathLst>
                <a:path w="1310" h="381" extrusionOk="0">
                  <a:moveTo>
                    <a:pt x="27" y="1"/>
                  </a:moveTo>
                  <a:cubicBezTo>
                    <a:pt x="14" y="1"/>
                    <a:pt x="3" y="11"/>
                    <a:pt x="1" y="24"/>
                  </a:cubicBezTo>
                  <a:cubicBezTo>
                    <a:pt x="0" y="39"/>
                    <a:pt x="9" y="51"/>
                    <a:pt x="24" y="53"/>
                  </a:cubicBezTo>
                  <a:cubicBezTo>
                    <a:pt x="453" y="102"/>
                    <a:pt x="872" y="211"/>
                    <a:pt x="1269" y="378"/>
                  </a:cubicBezTo>
                  <a:cubicBezTo>
                    <a:pt x="1273" y="379"/>
                    <a:pt x="1275" y="380"/>
                    <a:pt x="1279" y="380"/>
                  </a:cubicBezTo>
                  <a:cubicBezTo>
                    <a:pt x="1289" y="380"/>
                    <a:pt x="1298" y="374"/>
                    <a:pt x="1302" y="364"/>
                  </a:cubicBezTo>
                  <a:cubicBezTo>
                    <a:pt x="1309" y="351"/>
                    <a:pt x="1302" y="336"/>
                    <a:pt x="1289" y="331"/>
                  </a:cubicBezTo>
                  <a:cubicBezTo>
                    <a:pt x="887" y="161"/>
                    <a:pt x="464" y="51"/>
                    <a:pt x="30" y="1"/>
                  </a:cubicBezTo>
                  <a:cubicBezTo>
                    <a:pt x="29" y="1"/>
                    <a:pt x="28" y="1"/>
                    <a:pt x="2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4220;p5">
              <a:extLst>
                <a:ext uri="{FF2B5EF4-FFF2-40B4-BE49-F238E27FC236}">
                  <a16:creationId xmlns:a16="http://schemas.microsoft.com/office/drawing/2014/main" id="{842D400D-9BA5-8142-911C-63CFAF4965C2}"/>
                </a:ext>
              </a:extLst>
            </p:cNvPr>
            <p:cNvSpPr/>
            <p:nvPr/>
          </p:nvSpPr>
          <p:spPr>
            <a:xfrm>
              <a:off x="3558775" y="3603700"/>
              <a:ext cx="39250" cy="39775"/>
            </a:xfrm>
            <a:custGeom>
              <a:avLst/>
              <a:gdLst/>
              <a:ahLst/>
              <a:cxnLst/>
              <a:rect l="l" t="t" r="r" b="b"/>
              <a:pathLst>
                <a:path w="1570" h="1591" extrusionOk="0">
                  <a:moveTo>
                    <a:pt x="29" y="1"/>
                  </a:moveTo>
                  <a:cubicBezTo>
                    <a:pt x="21" y="1"/>
                    <a:pt x="14" y="4"/>
                    <a:pt x="9" y="11"/>
                  </a:cubicBezTo>
                  <a:cubicBezTo>
                    <a:pt x="1" y="22"/>
                    <a:pt x="4" y="38"/>
                    <a:pt x="14" y="48"/>
                  </a:cubicBezTo>
                  <a:cubicBezTo>
                    <a:pt x="596" y="476"/>
                    <a:pt x="1101" y="991"/>
                    <a:pt x="1520" y="1580"/>
                  </a:cubicBezTo>
                  <a:cubicBezTo>
                    <a:pt x="1525" y="1588"/>
                    <a:pt x="1533" y="1591"/>
                    <a:pt x="1541" y="1591"/>
                  </a:cubicBezTo>
                  <a:lnTo>
                    <a:pt x="1541" y="1591"/>
                  </a:lnTo>
                  <a:cubicBezTo>
                    <a:pt x="1546" y="1591"/>
                    <a:pt x="1551" y="1589"/>
                    <a:pt x="1556" y="1587"/>
                  </a:cubicBezTo>
                  <a:cubicBezTo>
                    <a:pt x="1567" y="1579"/>
                    <a:pt x="1570" y="1563"/>
                    <a:pt x="1562" y="1550"/>
                  </a:cubicBezTo>
                  <a:cubicBezTo>
                    <a:pt x="1140" y="957"/>
                    <a:pt x="631" y="438"/>
                    <a:pt x="45" y="6"/>
                  </a:cubicBezTo>
                  <a:cubicBezTo>
                    <a:pt x="40" y="3"/>
                    <a:pt x="35" y="1"/>
                    <a:pt x="29" y="1"/>
                  </a:cubicBezTo>
                  <a:close/>
                  <a:moveTo>
                    <a:pt x="1541" y="1591"/>
                  </a:moveTo>
                  <a:lnTo>
                    <a:pt x="1541" y="1591"/>
                  </a:lnTo>
                  <a:cubicBezTo>
                    <a:pt x="1540" y="1591"/>
                    <a:pt x="1540" y="1591"/>
                    <a:pt x="1540" y="1591"/>
                  </a:cubicBezTo>
                  <a:lnTo>
                    <a:pt x="1541" y="1591"/>
                  </a:lnTo>
                  <a:cubicBezTo>
                    <a:pt x="1541" y="1591"/>
                    <a:pt x="1541" y="1591"/>
                    <a:pt x="1541" y="159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4221;p5">
              <a:extLst>
                <a:ext uri="{FF2B5EF4-FFF2-40B4-BE49-F238E27FC236}">
                  <a16:creationId xmlns:a16="http://schemas.microsoft.com/office/drawing/2014/main" id="{A883AD6E-0C10-C261-AEF4-44D77FBEF276}"/>
                </a:ext>
              </a:extLst>
            </p:cNvPr>
            <p:cNvSpPr/>
            <p:nvPr/>
          </p:nvSpPr>
          <p:spPr>
            <a:xfrm>
              <a:off x="3600650" y="3649500"/>
              <a:ext cx="11900" cy="21725"/>
            </a:xfrm>
            <a:custGeom>
              <a:avLst/>
              <a:gdLst/>
              <a:ahLst/>
              <a:cxnLst/>
              <a:rect l="l" t="t" r="r" b="b"/>
              <a:pathLst>
                <a:path w="476" h="869" extrusionOk="0">
                  <a:moveTo>
                    <a:pt x="31" y="0"/>
                  </a:moveTo>
                  <a:cubicBezTo>
                    <a:pt x="26" y="0"/>
                    <a:pt x="20" y="2"/>
                    <a:pt x="16" y="5"/>
                  </a:cubicBezTo>
                  <a:cubicBezTo>
                    <a:pt x="5" y="13"/>
                    <a:pt x="1" y="29"/>
                    <a:pt x="9" y="40"/>
                  </a:cubicBezTo>
                  <a:cubicBezTo>
                    <a:pt x="174" y="296"/>
                    <a:pt x="314" y="567"/>
                    <a:pt x="422" y="853"/>
                  </a:cubicBezTo>
                  <a:cubicBezTo>
                    <a:pt x="426" y="862"/>
                    <a:pt x="435" y="869"/>
                    <a:pt x="446" y="869"/>
                  </a:cubicBezTo>
                  <a:cubicBezTo>
                    <a:pt x="449" y="869"/>
                    <a:pt x="453" y="869"/>
                    <a:pt x="456" y="867"/>
                  </a:cubicBezTo>
                  <a:cubicBezTo>
                    <a:pt x="469" y="862"/>
                    <a:pt x="476" y="847"/>
                    <a:pt x="470" y="834"/>
                  </a:cubicBezTo>
                  <a:cubicBezTo>
                    <a:pt x="361" y="546"/>
                    <a:pt x="220" y="270"/>
                    <a:pt x="52" y="12"/>
                  </a:cubicBezTo>
                  <a:cubicBezTo>
                    <a:pt x="47" y="4"/>
                    <a:pt x="39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4222;p5">
              <a:extLst>
                <a:ext uri="{FF2B5EF4-FFF2-40B4-BE49-F238E27FC236}">
                  <a16:creationId xmlns:a16="http://schemas.microsoft.com/office/drawing/2014/main" id="{A8356D6B-F962-E3E0-83DD-172A27076866}"/>
                </a:ext>
              </a:extLst>
            </p:cNvPr>
            <p:cNvSpPr/>
            <p:nvPr/>
          </p:nvSpPr>
          <p:spPr>
            <a:xfrm>
              <a:off x="3583300" y="3641125"/>
              <a:ext cx="33625" cy="75150"/>
            </a:xfrm>
            <a:custGeom>
              <a:avLst/>
              <a:gdLst/>
              <a:ahLst/>
              <a:cxnLst/>
              <a:rect l="l" t="t" r="r" b="b"/>
              <a:pathLst>
                <a:path w="1345" h="3006" extrusionOk="0">
                  <a:moveTo>
                    <a:pt x="29" y="0"/>
                  </a:moveTo>
                  <a:cubicBezTo>
                    <a:pt x="23" y="0"/>
                    <a:pt x="17" y="2"/>
                    <a:pt x="13" y="6"/>
                  </a:cubicBezTo>
                  <a:cubicBezTo>
                    <a:pt x="2" y="16"/>
                    <a:pt x="1" y="33"/>
                    <a:pt x="10" y="44"/>
                  </a:cubicBezTo>
                  <a:cubicBezTo>
                    <a:pt x="737" y="854"/>
                    <a:pt x="1191" y="1898"/>
                    <a:pt x="1292" y="2982"/>
                  </a:cubicBezTo>
                  <a:cubicBezTo>
                    <a:pt x="1292" y="2996"/>
                    <a:pt x="1304" y="3005"/>
                    <a:pt x="1318" y="3005"/>
                  </a:cubicBezTo>
                  <a:lnTo>
                    <a:pt x="1319" y="3005"/>
                  </a:lnTo>
                  <a:cubicBezTo>
                    <a:pt x="1334" y="3004"/>
                    <a:pt x="1345" y="2992"/>
                    <a:pt x="1343" y="2977"/>
                  </a:cubicBezTo>
                  <a:cubicBezTo>
                    <a:pt x="1242" y="1882"/>
                    <a:pt x="782" y="828"/>
                    <a:pt x="49" y="9"/>
                  </a:cubicBezTo>
                  <a:cubicBezTo>
                    <a:pt x="44" y="3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4223;p5">
              <a:extLst>
                <a:ext uri="{FF2B5EF4-FFF2-40B4-BE49-F238E27FC236}">
                  <a16:creationId xmlns:a16="http://schemas.microsoft.com/office/drawing/2014/main" id="{268DE7DD-5CB4-BD9D-C3EA-28A9B39D73E7}"/>
                </a:ext>
              </a:extLst>
            </p:cNvPr>
            <p:cNvSpPr/>
            <p:nvPr/>
          </p:nvSpPr>
          <p:spPr>
            <a:xfrm>
              <a:off x="3536850" y="3604475"/>
              <a:ext cx="24775" cy="68875"/>
            </a:xfrm>
            <a:custGeom>
              <a:avLst/>
              <a:gdLst/>
              <a:ahLst/>
              <a:cxnLst/>
              <a:rect l="l" t="t" r="r" b="b"/>
              <a:pathLst>
                <a:path w="991" h="2755" extrusionOk="0">
                  <a:moveTo>
                    <a:pt x="25" y="1"/>
                  </a:moveTo>
                  <a:cubicBezTo>
                    <a:pt x="12" y="2"/>
                    <a:pt x="1" y="14"/>
                    <a:pt x="1" y="29"/>
                  </a:cubicBezTo>
                  <a:cubicBezTo>
                    <a:pt x="61" y="1003"/>
                    <a:pt x="386" y="1941"/>
                    <a:pt x="941" y="2744"/>
                  </a:cubicBezTo>
                  <a:cubicBezTo>
                    <a:pt x="947" y="2750"/>
                    <a:pt x="955" y="2754"/>
                    <a:pt x="963" y="2754"/>
                  </a:cubicBezTo>
                  <a:cubicBezTo>
                    <a:pt x="967" y="2754"/>
                    <a:pt x="972" y="2753"/>
                    <a:pt x="978" y="2749"/>
                  </a:cubicBezTo>
                  <a:cubicBezTo>
                    <a:pt x="988" y="2741"/>
                    <a:pt x="991" y="2725"/>
                    <a:pt x="984" y="2713"/>
                  </a:cubicBezTo>
                  <a:cubicBezTo>
                    <a:pt x="434" y="1919"/>
                    <a:pt x="112" y="989"/>
                    <a:pt x="53" y="25"/>
                  </a:cubicBezTo>
                  <a:cubicBezTo>
                    <a:pt x="52" y="11"/>
                    <a:pt x="41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4224;p5">
              <a:extLst>
                <a:ext uri="{FF2B5EF4-FFF2-40B4-BE49-F238E27FC236}">
                  <a16:creationId xmlns:a16="http://schemas.microsoft.com/office/drawing/2014/main" id="{DC2186BB-52F0-7CF3-7398-B118FB6223DB}"/>
                </a:ext>
              </a:extLst>
            </p:cNvPr>
            <p:cNvSpPr/>
            <p:nvPr/>
          </p:nvSpPr>
          <p:spPr>
            <a:xfrm>
              <a:off x="3565475" y="3679625"/>
              <a:ext cx="21700" cy="25250"/>
            </a:xfrm>
            <a:custGeom>
              <a:avLst/>
              <a:gdLst/>
              <a:ahLst/>
              <a:cxnLst/>
              <a:rect l="l" t="t" r="r" b="b"/>
              <a:pathLst>
                <a:path w="868" h="1010" extrusionOk="0">
                  <a:moveTo>
                    <a:pt x="32" y="1"/>
                  </a:moveTo>
                  <a:cubicBezTo>
                    <a:pt x="27" y="1"/>
                    <a:pt x="21" y="2"/>
                    <a:pt x="17" y="5"/>
                  </a:cubicBezTo>
                  <a:cubicBezTo>
                    <a:pt x="5" y="14"/>
                    <a:pt x="1" y="30"/>
                    <a:pt x="9" y="42"/>
                  </a:cubicBezTo>
                  <a:cubicBezTo>
                    <a:pt x="240" y="393"/>
                    <a:pt x="513" y="716"/>
                    <a:pt x="821" y="1002"/>
                  </a:cubicBezTo>
                  <a:cubicBezTo>
                    <a:pt x="827" y="1006"/>
                    <a:pt x="832" y="1009"/>
                    <a:pt x="839" y="1009"/>
                  </a:cubicBezTo>
                  <a:cubicBezTo>
                    <a:pt x="846" y="1009"/>
                    <a:pt x="852" y="1006"/>
                    <a:pt x="858" y="1001"/>
                  </a:cubicBezTo>
                  <a:cubicBezTo>
                    <a:pt x="867" y="990"/>
                    <a:pt x="867" y="974"/>
                    <a:pt x="856" y="963"/>
                  </a:cubicBezTo>
                  <a:cubicBezTo>
                    <a:pt x="552" y="681"/>
                    <a:pt x="282" y="361"/>
                    <a:pt x="53" y="12"/>
                  </a:cubicBezTo>
                  <a:cubicBezTo>
                    <a:pt x="48" y="5"/>
                    <a:pt x="40" y="1"/>
                    <a:pt x="3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4225;p5">
              <a:extLst>
                <a:ext uri="{FF2B5EF4-FFF2-40B4-BE49-F238E27FC236}">
                  <a16:creationId xmlns:a16="http://schemas.microsoft.com/office/drawing/2014/main" id="{6155BE07-9D67-5102-31C7-755DF656700B}"/>
                </a:ext>
              </a:extLst>
            </p:cNvPr>
            <p:cNvSpPr/>
            <p:nvPr/>
          </p:nvSpPr>
          <p:spPr>
            <a:xfrm>
              <a:off x="3541125" y="3653300"/>
              <a:ext cx="25300" cy="39275"/>
            </a:xfrm>
            <a:custGeom>
              <a:avLst/>
              <a:gdLst/>
              <a:ahLst/>
              <a:cxnLst/>
              <a:rect l="l" t="t" r="r" b="b"/>
              <a:pathLst>
                <a:path w="1012" h="1571" extrusionOk="0">
                  <a:moveTo>
                    <a:pt x="30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7" y="8"/>
                    <a:pt x="1" y="24"/>
                    <a:pt x="6" y="36"/>
                  </a:cubicBezTo>
                  <a:cubicBezTo>
                    <a:pt x="239" y="596"/>
                    <a:pt x="560" y="1108"/>
                    <a:pt x="963" y="1562"/>
                  </a:cubicBezTo>
                  <a:cubicBezTo>
                    <a:pt x="967" y="1568"/>
                    <a:pt x="975" y="1571"/>
                    <a:pt x="981" y="1571"/>
                  </a:cubicBezTo>
                  <a:cubicBezTo>
                    <a:pt x="988" y="1571"/>
                    <a:pt x="994" y="1568"/>
                    <a:pt x="999" y="1564"/>
                  </a:cubicBezTo>
                  <a:cubicBezTo>
                    <a:pt x="1010" y="1555"/>
                    <a:pt x="1011" y="1539"/>
                    <a:pt x="1002" y="1528"/>
                  </a:cubicBezTo>
                  <a:cubicBezTo>
                    <a:pt x="603" y="1079"/>
                    <a:pt x="285" y="570"/>
                    <a:pt x="54" y="17"/>
                  </a:cubicBezTo>
                  <a:cubicBezTo>
                    <a:pt x="50" y="7"/>
                    <a:pt x="40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4226;p5">
              <a:extLst>
                <a:ext uri="{FF2B5EF4-FFF2-40B4-BE49-F238E27FC236}">
                  <a16:creationId xmlns:a16="http://schemas.microsoft.com/office/drawing/2014/main" id="{4C0765BD-7007-FEBC-709E-CEA63F219327}"/>
                </a:ext>
              </a:extLst>
            </p:cNvPr>
            <p:cNvSpPr/>
            <p:nvPr/>
          </p:nvSpPr>
          <p:spPr>
            <a:xfrm>
              <a:off x="3583350" y="3710725"/>
              <a:ext cx="11975" cy="11425"/>
            </a:xfrm>
            <a:custGeom>
              <a:avLst/>
              <a:gdLst/>
              <a:ahLst/>
              <a:cxnLst/>
              <a:rect l="l" t="t" r="r" b="b"/>
              <a:pathLst>
                <a:path w="479" h="457" extrusionOk="0">
                  <a:moveTo>
                    <a:pt x="29" y="0"/>
                  </a:moveTo>
                  <a:cubicBezTo>
                    <a:pt x="24" y="0"/>
                    <a:pt x="18" y="2"/>
                    <a:pt x="14" y="6"/>
                  </a:cubicBezTo>
                  <a:cubicBezTo>
                    <a:pt x="3" y="14"/>
                    <a:pt x="0" y="30"/>
                    <a:pt x="8" y="42"/>
                  </a:cubicBezTo>
                  <a:cubicBezTo>
                    <a:pt x="128" y="201"/>
                    <a:pt x="270" y="339"/>
                    <a:pt x="435" y="451"/>
                  </a:cubicBezTo>
                  <a:cubicBezTo>
                    <a:pt x="440" y="455"/>
                    <a:pt x="445" y="457"/>
                    <a:pt x="449" y="457"/>
                  </a:cubicBezTo>
                  <a:cubicBezTo>
                    <a:pt x="457" y="457"/>
                    <a:pt x="466" y="453"/>
                    <a:pt x="471" y="444"/>
                  </a:cubicBezTo>
                  <a:cubicBezTo>
                    <a:pt x="479" y="432"/>
                    <a:pt x="476" y="416"/>
                    <a:pt x="464" y="408"/>
                  </a:cubicBezTo>
                  <a:cubicBezTo>
                    <a:pt x="305" y="299"/>
                    <a:pt x="166" y="166"/>
                    <a:pt x="50" y="11"/>
                  </a:cubicBezTo>
                  <a:cubicBezTo>
                    <a:pt x="45" y="4"/>
                    <a:pt x="37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4227;p5">
              <a:extLst>
                <a:ext uri="{FF2B5EF4-FFF2-40B4-BE49-F238E27FC236}">
                  <a16:creationId xmlns:a16="http://schemas.microsoft.com/office/drawing/2014/main" id="{4325E2F4-A20D-D1EA-B686-2DD025F38DD1}"/>
                </a:ext>
              </a:extLst>
            </p:cNvPr>
            <p:cNvSpPr/>
            <p:nvPr/>
          </p:nvSpPr>
          <p:spPr>
            <a:xfrm>
              <a:off x="3546300" y="3608925"/>
              <a:ext cx="47725" cy="85750"/>
            </a:xfrm>
            <a:custGeom>
              <a:avLst/>
              <a:gdLst/>
              <a:ahLst/>
              <a:cxnLst/>
              <a:rect l="l" t="t" r="r" b="b"/>
              <a:pathLst>
                <a:path w="1909" h="3430" extrusionOk="0">
                  <a:moveTo>
                    <a:pt x="31" y="0"/>
                  </a:moveTo>
                  <a:cubicBezTo>
                    <a:pt x="27" y="0"/>
                    <a:pt x="23" y="1"/>
                    <a:pt x="20" y="3"/>
                  </a:cubicBezTo>
                  <a:cubicBezTo>
                    <a:pt x="8" y="8"/>
                    <a:pt x="1" y="23"/>
                    <a:pt x="8" y="37"/>
                  </a:cubicBezTo>
                  <a:cubicBezTo>
                    <a:pt x="527" y="1211"/>
                    <a:pt x="1148" y="2348"/>
                    <a:pt x="1857" y="3419"/>
                  </a:cubicBezTo>
                  <a:cubicBezTo>
                    <a:pt x="1861" y="3425"/>
                    <a:pt x="1871" y="3429"/>
                    <a:pt x="1879" y="3429"/>
                  </a:cubicBezTo>
                  <a:cubicBezTo>
                    <a:pt x="1884" y="3429"/>
                    <a:pt x="1888" y="3428"/>
                    <a:pt x="1892" y="3425"/>
                  </a:cubicBezTo>
                  <a:cubicBezTo>
                    <a:pt x="1904" y="3417"/>
                    <a:pt x="1909" y="3401"/>
                    <a:pt x="1900" y="3389"/>
                  </a:cubicBezTo>
                  <a:cubicBezTo>
                    <a:pt x="1194" y="2322"/>
                    <a:pt x="573" y="1187"/>
                    <a:pt x="55" y="16"/>
                  </a:cubicBezTo>
                  <a:cubicBezTo>
                    <a:pt x="50" y="6"/>
                    <a:pt x="40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4228;p5">
              <a:extLst>
                <a:ext uri="{FF2B5EF4-FFF2-40B4-BE49-F238E27FC236}">
                  <a16:creationId xmlns:a16="http://schemas.microsoft.com/office/drawing/2014/main" id="{9AB7E7B4-D513-3B3B-A21C-6CB81B185964}"/>
                </a:ext>
              </a:extLst>
            </p:cNvPr>
            <p:cNvSpPr/>
            <p:nvPr/>
          </p:nvSpPr>
          <p:spPr>
            <a:xfrm>
              <a:off x="3356675" y="3500250"/>
              <a:ext cx="157450" cy="149675"/>
            </a:xfrm>
            <a:custGeom>
              <a:avLst/>
              <a:gdLst/>
              <a:ahLst/>
              <a:cxnLst/>
              <a:rect l="l" t="t" r="r" b="b"/>
              <a:pathLst>
                <a:path w="6298" h="5987" extrusionOk="0">
                  <a:moveTo>
                    <a:pt x="6297" y="0"/>
                  </a:moveTo>
                  <a:lnTo>
                    <a:pt x="6297" y="0"/>
                  </a:lnTo>
                  <a:cubicBezTo>
                    <a:pt x="5727" y="30"/>
                    <a:pt x="5151" y="78"/>
                    <a:pt x="4606" y="251"/>
                  </a:cubicBezTo>
                  <a:cubicBezTo>
                    <a:pt x="4061" y="422"/>
                    <a:pt x="3542" y="726"/>
                    <a:pt x="3203" y="1186"/>
                  </a:cubicBezTo>
                  <a:cubicBezTo>
                    <a:pt x="2702" y="1862"/>
                    <a:pt x="2653" y="2762"/>
                    <a:pt x="2338" y="3541"/>
                  </a:cubicBezTo>
                  <a:cubicBezTo>
                    <a:pt x="1932" y="4548"/>
                    <a:pt x="1047" y="5352"/>
                    <a:pt x="3" y="5650"/>
                  </a:cubicBezTo>
                  <a:lnTo>
                    <a:pt x="3" y="5650"/>
                  </a:lnTo>
                  <a:cubicBezTo>
                    <a:pt x="2" y="5650"/>
                    <a:pt x="2" y="5650"/>
                    <a:pt x="1" y="5649"/>
                  </a:cubicBezTo>
                  <a:lnTo>
                    <a:pt x="1" y="5651"/>
                  </a:lnTo>
                  <a:cubicBezTo>
                    <a:pt x="2" y="5651"/>
                    <a:pt x="2" y="5650"/>
                    <a:pt x="3" y="5650"/>
                  </a:cubicBezTo>
                  <a:lnTo>
                    <a:pt x="3" y="5650"/>
                  </a:lnTo>
                  <a:cubicBezTo>
                    <a:pt x="551" y="5872"/>
                    <a:pt x="1158" y="5987"/>
                    <a:pt x="1764" y="5987"/>
                  </a:cubicBezTo>
                  <a:cubicBezTo>
                    <a:pt x="2565" y="5987"/>
                    <a:pt x="3365" y="5785"/>
                    <a:pt x="4023" y="5364"/>
                  </a:cubicBezTo>
                  <a:cubicBezTo>
                    <a:pt x="5182" y="4624"/>
                    <a:pt x="5947" y="3306"/>
                    <a:pt x="6015" y="1934"/>
                  </a:cubicBezTo>
                  <a:cubicBezTo>
                    <a:pt x="6047" y="1307"/>
                    <a:pt x="5969" y="536"/>
                    <a:pt x="6297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Google Shape;4229;p5">
              <a:extLst>
                <a:ext uri="{FF2B5EF4-FFF2-40B4-BE49-F238E27FC236}">
                  <a16:creationId xmlns:a16="http://schemas.microsoft.com/office/drawing/2014/main" id="{DE74DE15-C0C2-A181-7829-16C91A2B3A25}"/>
                </a:ext>
              </a:extLst>
            </p:cNvPr>
            <p:cNvSpPr/>
            <p:nvPr/>
          </p:nvSpPr>
          <p:spPr>
            <a:xfrm>
              <a:off x="3355375" y="3498975"/>
              <a:ext cx="160075" cy="152275"/>
            </a:xfrm>
            <a:custGeom>
              <a:avLst/>
              <a:gdLst/>
              <a:ahLst/>
              <a:cxnLst/>
              <a:rect l="l" t="t" r="r" b="b"/>
              <a:pathLst>
                <a:path w="6403" h="6091" extrusionOk="0">
                  <a:moveTo>
                    <a:pt x="6258" y="108"/>
                  </a:moveTo>
                  <a:cubicBezTo>
                    <a:pt x="6038" y="529"/>
                    <a:pt x="6032" y="1058"/>
                    <a:pt x="6025" y="1569"/>
                  </a:cubicBezTo>
                  <a:cubicBezTo>
                    <a:pt x="6023" y="1713"/>
                    <a:pt x="6022" y="1850"/>
                    <a:pt x="6015" y="1983"/>
                  </a:cubicBezTo>
                  <a:cubicBezTo>
                    <a:pt x="5948" y="3341"/>
                    <a:pt x="5193" y="4639"/>
                    <a:pt x="4049" y="5372"/>
                  </a:cubicBezTo>
                  <a:cubicBezTo>
                    <a:pt x="3412" y="5779"/>
                    <a:pt x="2620" y="5987"/>
                    <a:pt x="1811" y="5987"/>
                  </a:cubicBezTo>
                  <a:cubicBezTo>
                    <a:pt x="1272" y="5987"/>
                    <a:pt x="725" y="5895"/>
                    <a:pt x="212" y="5707"/>
                  </a:cubicBezTo>
                  <a:cubicBezTo>
                    <a:pt x="1200" y="5378"/>
                    <a:pt x="2044" y="4587"/>
                    <a:pt x="2438" y="3613"/>
                  </a:cubicBezTo>
                  <a:cubicBezTo>
                    <a:pt x="2555" y="3322"/>
                    <a:pt x="2636" y="3014"/>
                    <a:pt x="2715" y="2714"/>
                  </a:cubicBezTo>
                  <a:cubicBezTo>
                    <a:pt x="2849" y="2209"/>
                    <a:pt x="2986" y="1687"/>
                    <a:pt x="3297" y="1268"/>
                  </a:cubicBezTo>
                  <a:cubicBezTo>
                    <a:pt x="3681" y="747"/>
                    <a:pt x="4257" y="482"/>
                    <a:pt x="4673" y="350"/>
                  </a:cubicBezTo>
                  <a:cubicBezTo>
                    <a:pt x="5157" y="198"/>
                    <a:pt x="5660" y="142"/>
                    <a:pt x="6258" y="108"/>
                  </a:cubicBezTo>
                  <a:close/>
                  <a:moveTo>
                    <a:pt x="6350" y="0"/>
                  </a:moveTo>
                  <a:cubicBezTo>
                    <a:pt x="6349" y="0"/>
                    <a:pt x="6348" y="0"/>
                    <a:pt x="6346" y="0"/>
                  </a:cubicBezTo>
                  <a:cubicBezTo>
                    <a:pt x="5699" y="33"/>
                    <a:pt x="5162" y="88"/>
                    <a:pt x="4642" y="252"/>
                  </a:cubicBezTo>
                  <a:cubicBezTo>
                    <a:pt x="4211" y="388"/>
                    <a:pt x="3614" y="662"/>
                    <a:pt x="3213" y="1206"/>
                  </a:cubicBezTo>
                  <a:cubicBezTo>
                    <a:pt x="2890" y="1642"/>
                    <a:pt x="2750" y="2173"/>
                    <a:pt x="2614" y="2687"/>
                  </a:cubicBezTo>
                  <a:cubicBezTo>
                    <a:pt x="2536" y="2984"/>
                    <a:pt x="2456" y="3290"/>
                    <a:pt x="2341" y="3574"/>
                  </a:cubicBezTo>
                  <a:cubicBezTo>
                    <a:pt x="1940" y="4566"/>
                    <a:pt x="1058" y="5363"/>
                    <a:pt x="38" y="5652"/>
                  </a:cubicBezTo>
                  <a:cubicBezTo>
                    <a:pt x="18" y="5657"/>
                    <a:pt x="2" y="5676"/>
                    <a:pt x="0" y="5699"/>
                  </a:cubicBezTo>
                  <a:cubicBezTo>
                    <a:pt x="0" y="5721"/>
                    <a:pt x="13" y="5741"/>
                    <a:pt x="33" y="5749"/>
                  </a:cubicBezTo>
                  <a:cubicBezTo>
                    <a:pt x="599" y="5978"/>
                    <a:pt x="1210" y="6091"/>
                    <a:pt x="1810" y="6091"/>
                  </a:cubicBezTo>
                  <a:cubicBezTo>
                    <a:pt x="2639" y="6091"/>
                    <a:pt x="3450" y="5877"/>
                    <a:pt x="4104" y="5458"/>
                  </a:cubicBezTo>
                  <a:cubicBezTo>
                    <a:pt x="5277" y="4709"/>
                    <a:pt x="6049" y="3378"/>
                    <a:pt x="6118" y="1987"/>
                  </a:cubicBezTo>
                  <a:cubicBezTo>
                    <a:pt x="6124" y="1853"/>
                    <a:pt x="6127" y="1716"/>
                    <a:pt x="6128" y="1570"/>
                  </a:cubicBezTo>
                  <a:cubicBezTo>
                    <a:pt x="6135" y="1038"/>
                    <a:pt x="6142" y="489"/>
                    <a:pt x="6393" y="78"/>
                  </a:cubicBezTo>
                  <a:cubicBezTo>
                    <a:pt x="6403" y="62"/>
                    <a:pt x="6403" y="42"/>
                    <a:pt x="6393" y="26"/>
                  </a:cubicBezTo>
                  <a:cubicBezTo>
                    <a:pt x="6385" y="10"/>
                    <a:pt x="6368" y="0"/>
                    <a:pt x="63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Google Shape;4230;p5">
              <a:extLst>
                <a:ext uri="{FF2B5EF4-FFF2-40B4-BE49-F238E27FC236}">
                  <a16:creationId xmlns:a16="http://schemas.microsoft.com/office/drawing/2014/main" id="{D171AE68-5FCB-506E-ABA4-E2CFBE7B1254}"/>
                </a:ext>
              </a:extLst>
            </p:cNvPr>
            <p:cNvSpPr/>
            <p:nvPr/>
          </p:nvSpPr>
          <p:spPr>
            <a:xfrm>
              <a:off x="3357825" y="3499600"/>
              <a:ext cx="157025" cy="142175"/>
            </a:xfrm>
            <a:custGeom>
              <a:avLst/>
              <a:gdLst/>
              <a:ahLst/>
              <a:cxnLst/>
              <a:rect l="l" t="t" r="r" b="b"/>
              <a:pathLst>
                <a:path w="6281" h="5687" extrusionOk="0">
                  <a:moveTo>
                    <a:pt x="6251" y="1"/>
                  </a:moveTo>
                  <a:cubicBezTo>
                    <a:pt x="6247" y="1"/>
                    <a:pt x="6242" y="2"/>
                    <a:pt x="6238" y="5"/>
                  </a:cubicBezTo>
                  <a:cubicBezTo>
                    <a:pt x="5366" y="530"/>
                    <a:pt x="4847" y="1361"/>
                    <a:pt x="4346" y="2238"/>
                  </a:cubicBezTo>
                  <a:cubicBezTo>
                    <a:pt x="4300" y="2322"/>
                    <a:pt x="4253" y="2404"/>
                    <a:pt x="4206" y="2487"/>
                  </a:cubicBezTo>
                  <a:cubicBezTo>
                    <a:pt x="3762" y="3273"/>
                    <a:pt x="3303" y="4085"/>
                    <a:pt x="2620" y="4679"/>
                  </a:cubicBezTo>
                  <a:cubicBezTo>
                    <a:pt x="1918" y="5287"/>
                    <a:pt x="984" y="5634"/>
                    <a:pt x="54" y="5634"/>
                  </a:cubicBezTo>
                  <a:lnTo>
                    <a:pt x="28" y="5634"/>
                  </a:lnTo>
                  <a:cubicBezTo>
                    <a:pt x="13" y="5634"/>
                    <a:pt x="1" y="5646"/>
                    <a:pt x="1" y="5661"/>
                  </a:cubicBezTo>
                  <a:cubicBezTo>
                    <a:pt x="1" y="5674"/>
                    <a:pt x="13" y="5686"/>
                    <a:pt x="28" y="5686"/>
                  </a:cubicBezTo>
                  <a:lnTo>
                    <a:pt x="54" y="5686"/>
                  </a:lnTo>
                  <a:cubicBezTo>
                    <a:pt x="996" y="5686"/>
                    <a:pt x="1942" y="5334"/>
                    <a:pt x="2654" y="4718"/>
                  </a:cubicBezTo>
                  <a:cubicBezTo>
                    <a:pt x="3345" y="4119"/>
                    <a:pt x="3805" y="3302"/>
                    <a:pt x="4251" y="2513"/>
                  </a:cubicBezTo>
                  <a:cubicBezTo>
                    <a:pt x="4298" y="2429"/>
                    <a:pt x="4345" y="2347"/>
                    <a:pt x="4392" y="2264"/>
                  </a:cubicBezTo>
                  <a:cubicBezTo>
                    <a:pt x="4887" y="1393"/>
                    <a:pt x="5403" y="567"/>
                    <a:pt x="6264" y="49"/>
                  </a:cubicBezTo>
                  <a:cubicBezTo>
                    <a:pt x="6277" y="41"/>
                    <a:pt x="6281" y="25"/>
                    <a:pt x="6274" y="13"/>
                  </a:cubicBezTo>
                  <a:cubicBezTo>
                    <a:pt x="6269" y="5"/>
                    <a:pt x="6260" y="1"/>
                    <a:pt x="625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Google Shape;4231;p5">
              <a:extLst>
                <a:ext uri="{FF2B5EF4-FFF2-40B4-BE49-F238E27FC236}">
                  <a16:creationId xmlns:a16="http://schemas.microsoft.com/office/drawing/2014/main" id="{2662A588-BE68-6CBB-B05F-D2F7A7062F4C}"/>
                </a:ext>
              </a:extLst>
            </p:cNvPr>
            <p:cNvSpPr/>
            <p:nvPr/>
          </p:nvSpPr>
          <p:spPr>
            <a:xfrm>
              <a:off x="3468625" y="3532850"/>
              <a:ext cx="13950" cy="93825"/>
            </a:xfrm>
            <a:custGeom>
              <a:avLst/>
              <a:gdLst/>
              <a:ahLst/>
              <a:cxnLst/>
              <a:rect l="l" t="t" r="r" b="b"/>
              <a:pathLst>
                <a:path w="558" h="3753" extrusionOk="0">
                  <a:moveTo>
                    <a:pt x="507" y="0"/>
                  </a:moveTo>
                  <a:cubicBezTo>
                    <a:pt x="493" y="0"/>
                    <a:pt x="482" y="12"/>
                    <a:pt x="482" y="26"/>
                  </a:cubicBezTo>
                  <a:cubicBezTo>
                    <a:pt x="505" y="1275"/>
                    <a:pt x="345" y="2519"/>
                    <a:pt x="4" y="3720"/>
                  </a:cubicBezTo>
                  <a:cubicBezTo>
                    <a:pt x="0" y="3733"/>
                    <a:pt x="8" y="3748"/>
                    <a:pt x="22" y="3752"/>
                  </a:cubicBezTo>
                  <a:lnTo>
                    <a:pt x="28" y="3752"/>
                  </a:lnTo>
                  <a:cubicBezTo>
                    <a:pt x="41" y="3752"/>
                    <a:pt x="50" y="3745"/>
                    <a:pt x="54" y="3733"/>
                  </a:cubicBezTo>
                  <a:cubicBezTo>
                    <a:pt x="396" y="2527"/>
                    <a:pt x="557" y="1279"/>
                    <a:pt x="534" y="26"/>
                  </a:cubicBezTo>
                  <a:cubicBezTo>
                    <a:pt x="534" y="11"/>
                    <a:pt x="522" y="0"/>
                    <a:pt x="50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Google Shape;4232;p5">
              <a:extLst>
                <a:ext uri="{FF2B5EF4-FFF2-40B4-BE49-F238E27FC236}">
                  <a16:creationId xmlns:a16="http://schemas.microsoft.com/office/drawing/2014/main" id="{A63AC19F-0484-34D8-DD0B-B7E0766A53BB}"/>
                </a:ext>
              </a:extLst>
            </p:cNvPr>
            <p:cNvSpPr/>
            <p:nvPr/>
          </p:nvSpPr>
          <p:spPr>
            <a:xfrm>
              <a:off x="3431475" y="3587925"/>
              <a:ext cx="17525" cy="58075"/>
            </a:xfrm>
            <a:custGeom>
              <a:avLst/>
              <a:gdLst/>
              <a:ahLst/>
              <a:cxnLst/>
              <a:rect l="l" t="t" r="r" b="b"/>
              <a:pathLst>
                <a:path w="701" h="2323" extrusionOk="0">
                  <a:moveTo>
                    <a:pt x="673" y="0"/>
                  </a:moveTo>
                  <a:cubicBezTo>
                    <a:pt x="660" y="0"/>
                    <a:pt x="650" y="9"/>
                    <a:pt x="648" y="21"/>
                  </a:cubicBezTo>
                  <a:cubicBezTo>
                    <a:pt x="493" y="790"/>
                    <a:pt x="277" y="1553"/>
                    <a:pt x="6" y="2288"/>
                  </a:cubicBezTo>
                  <a:cubicBezTo>
                    <a:pt x="1" y="2301"/>
                    <a:pt x="8" y="2316"/>
                    <a:pt x="21" y="2321"/>
                  </a:cubicBezTo>
                  <a:cubicBezTo>
                    <a:pt x="24" y="2323"/>
                    <a:pt x="28" y="2323"/>
                    <a:pt x="31" y="2323"/>
                  </a:cubicBezTo>
                  <a:cubicBezTo>
                    <a:pt x="41" y="2323"/>
                    <a:pt x="51" y="2316"/>
                    <a:pt x="55" y="2305"/>
                  </a:cubicBezTo>
                  <a:cubicBezTo>
                    <a:pt x="327" y="1568"/>
                    <a:pt x="543" y="803"/>
                    <a:pt x="698" y="32"/>
                  </a:cubicBezTo>
                  <a:cubicBezTo>
                    <a:pt x="701" y="17"/>
                    <a:pt x="692" y="3"/>
                    <a:pt x="678" y="1"/>
                  </a:cubicBezTo>
                  <a:cubicBezTo>
                    <a:pt x="676" y="0"/>
                    <a:pt x="674" y="0"/>
                    <a:pt x="67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" name="Google Shape;4233;p5">
              <a:extLst>
                <a:ext uri="{FF2B5EF4-FFF2-40B4-BE49-F238E27FC236}">
                  <a16:creationId xmlns:a16="http://schemas.microsoft.com/office/drawing/2014/main" id="{A7F984E8-38BA-CFE7-3061-5AE93E32FDFE}"/>
                </a:ext>
              </a:extLst>
            </p:cNvPr>
            <p:cNvSpPr/>
            <p:nvPr/>
          </p:nvSpPr>
          <p:spPr>
            <a:xfrm>
              <a:off x="3446550" y="3514325"/>
              <a:ext cx="49475" cy="5425"/>
            </a:xfrm>
            <a:custGeom>
              <a:avLst/>
              <a:gdLst/>
              <a:ahLst/>
              <a:cxnLst/>
              <a:rect l="l" t="t" r="r" b="b"/>
              <a:pathLst>
                <a:path w="1979" h="217" extrusionOk="0">
                  <a:moveTo>
                    <a:pt x="1441" y="0"/>
                  </a:moveTo>
                  <a:cubicBezTo>
                    <a:pt x="964" y="0"/>
                    <a:pt x="489" y="55"/>
                    <a:pt x="24" y="165"/>
                  </a:cubicBezTo>
                  <a:cubicBezTo>
                    <a:pt x="10" y="169"/>
                    <a:pt x="1" y="183"/>
                    <a:pt x="5" y="196"/>
                  </a:cubicBezTo>
                  <a:cubicBezTo>
                    <a:pt x="7" y="208"/>
                    <a:pt x="18" y="216"/>
                    <a:pt x="29" y="216"/>
                  </a:cubicBezTo>
                  <a:lnTo>
                    <a:pt x="36" y="216"/>
                  </a:lnTo>
                  <a:cubicBezTo>
                    <a:pt x="497" y="106"/>
                    <a:pt x="968" y="51"/>
                    <a:pt x="1441" y="51"/>
                  </a:cubicBezTo>
                  <a:cubicBezTo>
                    <a:pt x="1610" y="51"/>
                    <a:pt x="1779" y="58"/>
                    <a:pt x="1949" y="72"/>
                  </a:cubicBezTo>
                  <a:cubicBezTo>
                    <a:pt x="1950" y="73"/>
                    <a:pt x="1951" y="73"/>
                    <a:pt x="1953" y="73"/>
                  </a:cubicBezTo>
                  <a:cubicBezTo>
                    <a:pt x="1966" y="73"/>
                    <a:pt x="1976" y="62"/>
                    <a:pt x="1977" y="50"/>
                  </a:cubicBezTo>
                  <a:cubicBezTo>
                    <a:pt x="1978" y="35"/>
                    <a:pt x="1967" y="23"/>
                    <a:pt x="1953" y="21"/>
                  </a:cubicBezTo>
                  <a:cubicBezTo>
                    <a:pt x="1782" y="7"/>
                    <a:pt x="1611" y="0"/>
                    <a:pt x="144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" name="Google Shape;4234;p5">
              <a:extLst>
                <a:ext uri="{FF2B5EF4-FFF2-40B4-BE49-F238E27FC236}">
                  <a16:creationId xmlns:a16="http://schemas.microsoft.com/office/drawing/2014/main" id="{D71BF05E-6CBE-6B89-A368-6606598CDB6C}"/>
                </a:ext>
              </a:extLst>
            </p:cNvPr>
            <p:cNvSpPr/>
            <p:nvPr/>
          </p:nvSpPr>
          <p:spPr>
            <a:xfrm>
              <a:off x="3421000" y="3555775"/>
              <a:ext cx="45900" cy="14225"/>
            </a:xfrm>
            <a:custGeom>
              <a:avLst/>
              <a:gdLst/>
              <a:ahLst/>
              <a:cxnLst/>
              <a:rect l="l" t="t" r="r" b="b"/>
              <a:pathLst>
                <a:path w="1836" h="569" extrusionOk="0">
                  <a:moveTo>
                    <a:pt x="1808" y="0"/>
                  </a:moveTo>
                  <a:cubicBezTo>
                    <a:pt x="1807" y="0"/>
                    <a:pt x="1806" y="0"/>
                    <a:pt x="1804" y="1"/>
                  </a:cubicBezTo>
                  <a:cubicBezTo>
                    <a:pt x="1185" y="81"/>
                    <a:pt x="585" y="256"/>
                    <a:pt x="19" y="520"/>
                  </a:cubicBezTo>
                  <a:cubicBezTo>
                    <a:pt x="7" y="525"/>
                    <a:pt x="0" y="541"/>
                    <a:pt x="7" y="554"/>
                  </a:cubicBezTo>
                  <a:cubicBezTo>
                    <a:pt x="11" y="563"/>
                    <a:pt x="20" y="568"/>
                    <a:pt x="30" y="568"/>
                  </a:cubicBezTo>
                  <a:cubicBezTo>
                    <a:pt x="34" y="568"/>
                    <a:pt x="38" y="568"/>
                    <a:pt x="42" y="567"/>
                  </a:cubicBezTo>
                  <a:cubicBezTo>
                    <a:pt x="603" y="306"/>
                    <a:pt x="1198" y="132"/>
                    <a:pt x="1811" y="52"/>
                  </a:cubicBezTo>
                  <a:cubicBezTo>
                    <a:pt x="1826" y="50"/>
                    <a:pt x="1835" y="37"/>
                    <a:pt x="1834" y="22"/>
                  </a:cubicBezTo>
                  <a:cubicBezTo>
                    <a:pt x="1831" y="10"/>
                    <a:pt x="1820" y="0"/>
                    <a:pt x="180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" name="Google Shape;4235;p5">
              <a:extLst>
                <a:ext uri="{FF2B5EF4-FFF2-40B4-BE49-F238E27FC236}">
                  <a16:creationId xmlns:a16="http://schemas.microsoft.com/office/drawing/2014/main" id="{286DE968-6F74-0506-F634-E4EF4A7B57FC}"/>
                </a:ext>
              </a:extLst>
            </p:cNvPr>
            <p:cNvSpPr/>
            <p:nvPr/>
          </p:nvSpPr>
          <p:spPr>
            <a:xfrm>
              <a:off x="3436825" y="3549075"/>
              <a:ext cx="34350" cy="6450"/>
            </a:xfrm>
            <a:custGeom>
              <a:avLst/>
              <a:gdLst/>
              <a:ahLst/>
              <a:cxnLst/>
              <a:rect l="l" t="t" r="r" b="b"/>
              <a:pathLst>
                <a:path w="1374" h="258" extrusionOk="0">
                  <a:moveTo>
                    <a:pt x="1346" y="1"/>
                  </a:moveTo>
                  <a:cubicBezTo>
                    <a:pt x="900" y="20"/>
                    <a:pt x="454" y="88"/>
                    <a:pt x="24" y="207"/>
                  </a:cubicBezTo>
                  <a:cubicBezTo>
                    <a:pt x="9" y="211"/>
                    <a:pt x="1" y="226"/>
                    <a:pt x="5" y="239"/>
                  </a:cubicBezTo>
                  <a:cubicBezTo>
                    <a:pt x="9" y="251"/>
                    <a:pt x="18" y="258"/>
                    <a:pt x="30" y="258"/>
                  </a:cubicBezTo>
                  <a:lnTo>
                    <a:pt x="37" y="258"/>
                  </a:lnTo>
                  <a:cubicBezTo>
                    <a:pt x="464" y="139"/>
                    <a:pt x="905" y="71"/>
                    <a:pt x="1348" y="53"/>
                  </a:cubicBezTo>
                  <a:cubicBezTo>
                    <a:pt x="1362" y="52"/>
                    <a:pt x="1373" y="40"/>
                    <a:pt x="1373" y="26"/>
                  </a:cubicBezTo>
                  <a:cubicBezTo>
                    <a:pt x="1372" y="12"/>
                    <a:pt x="1362" y="2"/>
                    <a:pt x="134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" name="Google Shape;4236;p5">
              <a:extLst>
                <a:ext uri="{FF2B5EF4-FFF2-40B4-BE49-F238E27FC236}">
                  <a16:creationId xmlns:a16="http://schemas.microsoft.com/office/drawing/2014/main" id="{E60F437E-23DC-A9F6-BF98-8A1EDBF283D0}"/>
                </a:ext>
              </a:extLst>
            </p:cNvPr>
            <p:cNvSpPr/>
            <p:nvPr/>
          </p:nvSpPr>
          <p:spPr>
            <a:xfrm>
              <a:off x="3423575" y="3555300"/>
              <a:ext cx="10625" cy="4800"/>
            </a:xfrm>
            <a:custGeom>
              <a:avLst/>
              <a:gdLst/>
              <a:ahLst/>
              <a:cxnLst/>
              <a:rect l="l" t="t" r="r" b="b"/>
              <a:pathLst>
                <a:path w="425" h="192" extrusionOk="0">
                  <a:moveTo>
                    <a:pt x="396" y="0"/>
                  </a:moveTo>
                  <a:cubicBezTo>
                    <a:pt x="393" y="0"/>
                    <a:pt x="390" y="1"/>
                    <a:pt x="387" y="2"/>
                  </a:cubicBezTo>
                  <a:lnTo>
                    <a:pt x="21" y="141"/>
                  </a:lnTo>
                  <a:cubicBezTo>
                    <a:pt x="8" y="146"/>
                    <a:pt x="1" y="161"/>
                    <a:pt x="6" y="174"/>
                  </a:cubicBezTo>
                  <a:cubicBezTo>
                    <a:pt x="10" y="185"/>
                    <a:pt x="20" y="192"/>
                    <a:pt x="30" y="192"/>
                  </a:cubicBezTo>
                  <a:cubicBezTo>
                    <a:pt x="33" y="192"/>
                    <a:pt x="36" y="190"/>
                    <a:pt x="40" y="189"/>
                  </a:cubicBezTo>
                  <a:lnTo>
                    <a:pt x="404" y="51"/>
                  </a:lnTo>
                  <a:cubicBezTo>
                    <a:pt x="418" y="45"/>
                    <a:pt x="425" y="30"/>
                    <a:pt x="419" y="17"/>
                  </a:cubicBezTo>
                  <a:cubicBezTo>
                    <a:pt x="416" y="7"/>
                    <a:pt x="406" y="0"/>
                    <a:pt x="39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6" name="Google Shape;4237;p5">
              <a:extLst>
                <a:ext uri="{FF2B5EF4-FFF2-40B4-BE49-F238E27FC236}">
                  <a16:creationId xmlns:a16="http://schemas.microsoft.com/office/drawing/2014/main" id="{42DEC0E9-4708-1B41-A100-1AD0DCC605E6}"/>
                </a:ext>
              </a:extLst>
            </p:cNvPr>
            <p:cNvSpPr/>
            <p:nvPr/>
          </p:nvSpPr>
          <p:spPr>
            <a:xfrm>
              <a:off x="3432550" y="3545450"/>
              <a:ext cx="15175" cy="5700"/>
            </a:xfrm>
            <a:custGeom>
              <a:avLst/>
              <a:gdLst/>
              <a:ahLst/>
              <a:cxnLst/>
              <a:rect l="l" t="t" r="r" b="b"/>
              <a:pathLst>
                <a:path w="607" h="228" extrusionOk="0">
                  <a:moveTo>
                    <a:pt x="577" y="1"/>
                  </a:moveTo>
                  <a:cubicBezTo>
                    <a:pt x="574" y="1"/>
                    <a:pt x="571" y="1"/>
                    <a:pt x="569" y="2"/>
                  </a:cubicBezTo>
                  <a:lnTo>
                    <a:pt x="23" y="177"/>
                  </a:lnTo>
                  <a:cubicBezTo>
                    <a:pt x="8" y="182"/>
                    <a:pt x="1" y="196"/>
                    <a:pt x="5" y="210"/>
                  </a:cubicBezTo>
                  <a:cubicBezTo>
                    <a:pt x="9" y="221"/>
                    <a:pt x="18" y="228"/>
                    <a:pt x="29" y="228"/>
                  </a:cubicBezTo>
                  <a:cubicBezTo>
                    <a:pt x="32" y="228"/>
                    <a:pt x="35" y="228"/>
                    <a:pt x="37" y="227"/>
                  </a:cubicBezTo>
                  <a:lnTo>
                    <a:pt x="585" y="52"/>
                  </a:lnTo>
                  <a:cubicBezTo>
                    <a:pt x="598" y="48"/>
                    <a:pt x="606" y="33"/>
                    <a:pt x="601" y="19"/>
                  </a:cubicBezTo>
                  <a:cubicBezTo>
                    <a:pt x="598" y="7"/>
                    <a:pt x="587" y="1"/>
                    <a:pt x="57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" name="Google Shape;4238;p5">
              <a:extLst>
                <a:ext uri="{FF2B5EF4-FFF2-40B4-BE49-F238E27FC236}">
                  <a16:creationId xmlns:a16="http://schemas.microsoft.com/office/drawing/2014/main" id="{2668AF4F-23E9-4DBF-671F-7C54CB5EA03C}"/>
                </a:ext>
              </a:extLst>
            </p:cNvPr>
            <p:cNvSpPr/>
            <p:nvPr/>
          </p:nvSpPr>
          <p:spPr>
            <a:xfrm>
              <a:off x="3461275" y="3525175"/>
              <a:ext cx="25600" cy="2050"/>
            </a:xfrm>
            <a:custGeom>
              <a:avLst/>
              <a:gdLst/>
              <a:ahLst/>
              <a:cxnLst/>
              <a:rect l="l" t="t" r="r" b="b"/>
              <a:pathLst>
                <a:path w="1024" h="82" extrusionOk="0">
                  <a:moveTo>
                    <a:pt x="636" y="1"/>
                  </a:moveTo>
                  <a:cubicBezTo>
                    <a:pt x="432" y="1"/>
                    <a:pt x="228" y="11"/>
                    <a:pt x="25" y="30"/>
                  </a:cubicBezTo>
                  <a:cubicBezTo>
                    <a:pt x="12" y="31"/>
                    <a:pt x="1" y="43"/>
                    <a:pt x="2" y="58"/>
                  </a:cubicBezTo>
                  <a:cubicBezTo>
                    <a:pt x="4" y="72"/>
                    <a:pt x="14" y="81"/>
                    <a:pt x="28" y="81"/>
                  </a:cubicBezTo>
                  <a:lnTo>
                    <a:pt x="30" y="81"/>
                  </a:lnTo>
                  <a:cubicBezTo>
                    <a:pt x="234" y="62"/>
                    <a:pt x="439" y="53"/>
                    <a:pt x="643" y="53"/>
                  </a:cubicBezTo>
                  <a:cubicBezTo>
                    <a:pt x="761" y="53"/>
                    <a:pt x="878" y="56"/>
                    <a:pt x="995" y="62"/>
                  </a:cubicBezTo>
                  <a:cubicBezTo>
                    <a:pt x="1006" y="62"/>
                    <a:pt x="1022" y="53"/>
                    <a:pt x="1022" y="38"/>
                  </a:cubicBezTo>
                  <a:cubicBezTo>
                    <a:pt x="1023" y="23"/>
                    <a:pt x="1013" y="11"/>
                    <a:pt x="998" y="11"/>
                  </a:cubicBezTo>
                  <a:cubicBezTo>
                    <a:pt x="878" y="4"/>
                    <a:pt x="757" y="1"/>
                    <a:pt x="63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4239;p5">
              <a:extLst>
                <a:ext uri="{FF2B5EF4-FFF2-40B4-BE49-F238E27FC236}">
                  <a16:creationId xmlns:a16="http://schemas.microsoft.com/office/drawing/2014/main" id="{99B56C92-8385-57C6-2E9F-9A5689479525}"/>
                </a:ext>
              </a:extLst>
            </p:cNvPr>
            <p:cNvSpPr/>
            <p:nvPr/>
          </p:nvSpPr>
          <p:spPr>
            <a:xfrm>
              <a:off x="3451575" y="3526000"/>
              <a:ext cx="7775" cy="2525"/>
            </a:xfrm>
            <a:custGeom>
              <a:avLst/>
              <a:gdLst/>
              <a:ahLst/>
              <a:cxnLst/>
              <a:rect l="l" t="t" r="r" b="b"/>
              <a:pathLst>
                <a:path w="311" h="101" extrusionOk="0">
                  <a:moveTo>
                    <a:pt x="282" y="1"/>
                  </a:moveTo>
                  <a:cubicBezTo>
                    <a:pt x="281" y="1"/>
                    <a:pt x="279" y="1"/>
                    <a:pt x="277" y="1"/>
                  </a:cubicBezTo>
                  <a:lnTo>
                    <a:pt x="23" y="49"/>
                  </a:lnTo>
                  <a:cubicBezTo>
                    <a:pt x="8" y="52"/>
                    <a:pt x="0" y="66"/>
                    <a:pt x="3" y="79"/>
                  </a:cubicBezTo>
                  <a:cubicBezTo>
                    <a:pt x="4" y="91"/>
                    <a:pt x="15" y="101"/>
                    <a:pt x="28" y="101"/>
                  </a:cubicBezTo>
                  <a:cubicBezTo>
                    <a:pt x="30" y="101"/>
                    <a:pt x="31" y="101"/>
                    <a:pt x="32" y="99"/>
                  </a:cubicBezTo>
                  <a:lnTo>
                    <a:pt x="287" y="52"/>
                  </a:lnTo>
                  <a:cubicBezTo>
                    <a:pt x="301" y="49"/>
                    <a:pt x="311" y="36"/>
                    <a:pt x="308" y="21"/>
                  </a:cubicBezTo>
                  <a:cubicBezTo>
                    <a:pt x="306" y="9"/>
                    <a:pt x="295" y="1"/>
                    <a:pt x="28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4240;p5">
              <a:extLst>
                <a:ext uri="{FF2B5EF4-FFF2-40B4-BE49-F238E27FC236}">
                  <a16:creationId xmlns:a16="http://schemas.microsoft.com/office/drawing/2014/main" id="{79FD013B-7832-47BB-128F-7AF3280AD93F}"/>
                </a:ext>
              </a:extLst>
            </p:cNvPr>
            <p:cNvSpPr/>
            <p:nvPr/>
          </p:nvSpPr>
          <p:spPr>
            <a:xfrm>
              <a:off x="3478700" y="3569300"/>
              <a:ext cx="10900" cy="46900"/>
            </a:xfrm>
            <a:custGeom>
              <a:avLst/>
              <a:gdLst/>
              <a:ahLst/>
              <a:cxnLst/>
              <a:rect l="l" t="t" r="r" b="b"/>
              <a:pathLst>
                <a:path w="436" h="1876" extrusionOk="0">
                  <a:moveTo>
                    <a:pt x="406" y="0"/>
                  </a:moveTo>
                  <a:cubicBezTo>
                    <a:pt x="394" y="0"/>
                    <a:pt x="383" y="11"/>
                    <a:pt x="381" y="23"/>
                  </a:cubicBezTo>
                  <a:cubicBezTo>
                    <a:pt x="321" y="641"/>
                    <a:pt x="194" y="1253"/>
                    <a:pt x="6" y="1842"/>
                  </a:cubicBezTo>
                  <a:cubicBezTo>
                    <a:pt x="1" y="1856"/>
                    <a:pt x="9" y="1870"/>
                    <a:pt x="22" y="1876"/>
                  </a:cubicBezTo>
                  <a:lnTo>
                    <a:pt x="30" y="1876"/>
                  </a:lnTo>
                  <a:cubicBezTo>
                    <a:pt x="41" y="1876"/>
                    <a:pt x="52" y="1869"/>
                    <a:pt x="55" y="1858"/>
                  </a:cubicBezTo>
                  <a:cubicBezTo>
                    <a:pt x="246" y="1265"/>
                    <a:pt x="372" y="649"/>
                    <a:pt x="434" y="29"/>
                  </a:cubicBezTo>
                  <a:cubicBezTo>
                    <a:pt x="435" y="14"/>
                    <a:pt x="425" y="2"/>
                    <a:pt x="410" y="0"/>
                  </a:cubicBezTo>
                  <a:cubicBezTo>
                    <a:pt x="408" y="0"/>
                    <a:pt x="407" y="0"/>
                    <a:pt x="40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4241;p5">
              <a:extLst>
                <a:ext uri="{FF2B5EF4-FFF2-40B4-BE49-F238E27FC236}">
                  <a16:creationId xmlns:a16="http://schemas.microsoft.com/office/drawing/2014/main" id="{60B330B4-329C-94B6-F008-21A5E0A0EDC8}"/>
                </a:ext>
              </a:extLst>
            </p:cNvPr>
            <p:cNvSpPr/>
            <p:nvPr/>
          </p:nvSpPr>
          <p:spPr>
            <a:xfrm>
              <a:off x="3493775" y="3556625"/>
              <a:ext cx="1875" cy="13325"/>
            </a:xfrm>
            <a:custGeom>
              <a:avLst/>
              <a:gdLst/>
              <a:ahLst/>
              <a:cxnLst/>
              <a:rect l="l" t="t" r="r" b="b"/>
              <a:pathLst>
                <a:path w="75" h="533" extrusionOk="0">
                  <a:moveTo>
                    <a:pt x="50" y="0"/>
                  </a:moveTo>
                  <a:cubicBezTo>
                    <a:pt x="38" y="2"/>
                    <a:pt x="23" y="10"/>
                    <a:pt x="22" y="24"/>
                  </a:cubicBezTo>
                  <a:lnTo>
                    <a:pt x="0" y="506"/>
                  </a:lnTo>
                  <a:cubicBezTo>
                    <a:pt x="0" y="521"/>
                    <a:pt x="11" y="533"/>
                    <a:pt x="26" y="533"/>
                  </a:cubicBezTo>
                  <a:lnTo>
                    <a:pt x="27" y="533"/>
                  </a:lnTo>
                  <a:cubicBezTo>
                    <a:pt x="41" y="533"/>
                    <a:pt x="52" y="522"/>
                    <a:pt x="53" y="509"/>
                  </a:cubicBezTo>
                  <a:lnTo>
                    <a:pt x="74" y="27"/>
                  </a:lnTo>
                  <a:cubicBezTo>
                    <a:pt x="74" y="12"/>
                    <a:pt x="64" y="0"/>
                    <a:pt x="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4242;p5">
              <a:extLst>
                <a:ext uri="{FF2B5EF4-FFF2-40B4-BE49-F238E27FC236}">
                  <a16:creationId xmlns:a16="http://schemas.microsoft.com/office/drawing/2014/main" id="{06D8322B-6FE0-148C-1035-FE762997AF5D}"/>
                </a:ext>
              </a:extLst>
            </p:cNvPr>
            <p:cNvSpPr/>
            <p:nvPr/>
          </p:nvSpPr>
          <p:spPr>
            <a:xfrm>
              <a:off x="3498975" y="3523175"/>
              <a:ext cx="1875" cy="20425"/>
            </a:xfrm>
            <a:custGeom>
              <a:avLst/>
              <a:gdLst/>
              <a:ahLst/>
              <a:cxnLst/>
              <a:rect l="l" t="t" r="r" b="b"/>
              <a:pathLst>
                <a:path w="75" h="817" extrusionOk="0">
                  <a:moveTo>
                    <a:pt x="31" y="0"/>
                  </a:moveTo>
                  <a:cubicBezTo>
                    <a:pt x="29" y="0"/>
                    <a:pt x="27" y="0"/>
                    <a:pt x="25" y="1"/>
                  </a:cubicBezTo>
                  <a:cubicBezTo>
                    <a:pt x="12" y="2"/>
                    <a:pt x="1" y="14"/>
                    <a:pt x="1" y="29"/>
                  </a:cubicBezTo>
                  <a:cubicBezTo>
                    <a:pt x="21" y="281"/>
                    <a:pt x="23" y="536"/>
                    <a:pt x="8" y="789"/>
                  </a:cubicBezTo>
                  <a:cubicBezTo>
                    <a:pt x="8" y="803"/>
                    <a:pt x="18" y="815"/>
                    <a:pt x="32" y="816"/>
                  </a:cubicBezTo>
                  <a:lnTo>
                    <a:pt x="35" y="816"/>
                  </a:lnTo>
                  <a:cubicBezTo>
                    <a:pt x="48" y="816"/>
                    <a:pt x="59" y="805"/>
                    <a:pt x="60" y="792"/>
                  </a:cubicBezTo>
                  <a:cubicBezTo>
                    <a:pt x="75" y="536"/>
                    <a:pt x="72" y="278"/>
                    <a:pt x="53" y="25"/>
                  </a:cubicBezTo>
                  <a:cubicBezTo>
                    <a:pt x="52" y="12"/>
                    <a:pt x="43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4243;p5">
              <a:extLst>
                <a:ext uri="{FF2B5EF4-FFF2-40B4-BE49-F238E27FC236}">
                  <a16:creationId xmlns:a16="http://schemas.microsoft.com/office/drawing/2014/main" id="{35F8AD43-1691-BF67-91BA-76152715639C}"/>
                </a:ext>
              </a:extLst>
            </p:cNvPr>
            <p:cNvSpPr/>
            <p:nvPr/>
          </p:nvSpPr>
          <p:spPr>
            <a:xfrm>
              <a:off x="3498250" y="3547650"/>
              <a:ext cx="2350" cy="14575"/>
            </a:xfrm>
            <a:custGeom>
              <a:avLst/>
              <a:gdLst/>
              <a:ahLst/>
              <a:cxnLst/>
              <a:rect l="l" t="t" r="r" b="b"/>
              <a:pathLst>
                <a:path w="94" h="583" extrusionOk="0">
                  <a:moveTo>
                    <a:pt x="64" y="1"/>
                  </a:moveTo>
                  <a:cubicBezTo>
                    <a:pt x="50" y="1"/>
                    <a:pt x="42" y="12"/>
                    <a:pt x="41" y="26"/>
                  </a:cubicBezTo>
                  <a:lnTo>
                    <a:pt x="2" y="554"/>
                  </a:lnTo>
                  <a:cubicBezTo>
                    <a:pt x="0" y="569"/>
                    <a:pt x="11" y="581"/>
                    <a:pt x="26" y="583"/>
                  </a:cubicBezTo>
                  <a:lnTo>
                    <a:pt x="29" y="583"/>
                  </a:lnTo>
                  <a:cubicBezTo>
                    <a:pt x="42" y="583"/>
                    <a:pt x="53" y="572"/>
                    <a:pt x="54" y="558"/>
                  </a:cubicBezTo>
                  <a:lnTo>
                    <a:pt x="93" y="28"/>
                  </a:lnTo>
                  <a:cubicBezTo>
                    <a:pt x="93" y="15"/>
                    <a:pt x="82" y="3"/>
                    <a:pt x="69" y="1"/>
                  </a:cubicBezTo>
                  <a:cubicBezTo>
                    <a:pt x="67" y="1"/>
                    <a:pt x="66" y="1"/>
                    <a:pt x="6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4244;p5">
              <a:extLst>
                <a:ext uri="{FF2B5EF4-FFF2-40B4-BE49-F238E27FC236}">
                  <a16:creationId xmlns:a16="http://schemas.microsoft.com/office/drawing/2014/main" id="{6DAA661C-A5C3-3B1E-8150-3CE97C43742D}"/>
                </a:ext>
              </a:extLst>
            </p:cNvPr>
            <p:cNvSpPr/>
            <p:nvPr/>
          </p:nvSpPr>
          <p:spPr>
            <a:xfrm>
              <a:off x="3460400" y="3585450"/>
              <a:ext cx="11175" cy="46325"/>
            </a:xfrm>
            <a:custGeom>
              <a:avLst/>
              <a:gdLst/>
              <a:ahLst/>
              <a:cxnLst/>
              <a:rect l="l" t="t" r="r" b="b"/>
              <a:pathLst>
                <a:path w="447" h="1853" extrusionOk="0">
                  <a:moveTo>
                    <a:pt x="420" y="0"/>
                  </a:moveTo>
                  <a:cubicBezTo>
                    <a:pt x="406" y="0"/>
                    <a:pt x="395" y="9"/>
                    <a:pt x="394" y="23"/>
                  </a:cubicBezTo>
                  <a:cubicBezTo>
                    <a:pt x="316" y="630"/>
                    <a:pt x="185" y="1234"/>
                    <a:pt x="5" y="1819"/>
                  </a:cubicBezTo>
                  <a:cubicBezTo>
                    <a:pt x="1" y="1832"/>
                    <a:pt x="9" y="1847"/>
                    <a:pt x="22" y="1851"/>
                  </a:cubicBezTo>
                  <a:cubicBezTo>
                    <a:pt x="25" y="1853"/>
                    <a:pt x="28" y="1853"/>
                    <a:pt x="31" y="1853"/>
                  </a:cubicBezTo>
                  <a:cubicBezTo>
                    <a:pt x="41" y="1853"/>
                    <a:pt x="52" y="1846"/>
                    <a:pt x="55" y="1834"/>
                  </a:cubicBezTo>
                  <a:cubicBezTo>
                    <a:pt x="236" y="1247"/>
                    <a:pt x="367" y="639"/>
                    <a:pt x="445" y="30"/>
                  </a:cubicBezTo>
                  <a:cubicBezTo>
                    <a:pt x="446" y="15"/>
                    <a:pt x="437" y="3"/>
                    <a:pt x="423" y="0"/>
                  </a:cubicBezTo>
                  <a:cubicBezTo>
                    <a:pt x="422" y="0"/>
                    <a:pt x="421" y="0"/>
                    <a:pt x="42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4245;p5">
              <a:extLst>
                <a:ext uri="{FF2B5EF4-FFF2-40B4-BE49-F238E27FC236}">
                  <a16:creationId xmlns:a16="http://schemas.microsoft.com/office/drawing/2014/main" id="{1AA7F2F5-08EF-7086-734C-DF7D9F2924AC}"/>
                </a:ext>
              </a:extLst>
            </p:cNvPr>
            <p:cNvSpPr/>
            <p:nvPr/>
          </p:nvSpPr>
          <p:spPr>
            <a:xfrm>
              <a:off x="3445000" y="3599325"/>
              <a:ext cx="12550" cy="40625"/>
            </a:xfrm>
            <a:custGeom>
              <a:avLst/>
              <a:gdLst/>
              <a:ahLst/>
              <a:cxnLst/>
              <a:rect l="l" t="t" r="r" b="b"/>
              <a:pathLst>
                <a:path w="502" h="1625" extrusionOk="0">
                  <a:moveTo>
                    <a:pt x="473" y="0"/>
                  </a:moveTo>
                  <a:cubicBezTo>
                    <a:pt x="462" y="0"/>
                    <a:pt x="451" y="8"/>
                    <a:pt x="447" y="21"/>
                  </a:cubicBezTo>
                  <a:cubicBezTo>
                    <a:pt x="326" y="548"/>
                    <a:pt x="177" y="1077"/>
                    <a:pt x="5" y="1591"/>
                  </a:cubicBezTo>
                  <a:cubicBezTo>
                    <a:pt x="1" y="1604"/>
                    <a:pt x="7" y="1619"/>
                    <a:pt x="21" y="1623"/>
                  </a:cubicBezTo>
                  <a:cubicBezTo>
                    <a:pt x="24" y="1625"/>
                    <a:pt x="26" y="1625"/>
                    <a:pt x="29" y="1625"/>
                  </a:cubicBezTo>
                  <a:cubicBezTo>
                    <a:pt x="40" y="1625"/>
                    <a:pt x="51" y="1618"/>
                    <a:pt x="55" y="1607"/>
                  </a:cubicBezTo>
                  <a:cubicBezTo>
                    <a:pt x="227" y="1092"/>
                    <a:pt x="376" y="562"/>
                    <a:pt x="499" y="32"/>
                  </a:cubicBezTo>
                  <a:cubicBezTo>
                    <a:pt x="501" y="18"/>
                    <a:pt x="493" y="5"/>
                    <a:pt x="478" y="1"/>
                  </a:cubicBezTo>
                  <a:cubicBezTo>
                    <a:pt x="477" y="0"/>
                    <a:pt x="475" y="0"/>
                    <a:pt x="47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4246;p5">
              <a:extLst>
                <a:ext uri="{FF2B5EF4-FFF2-40B4-BE49-F238E27FC236}">
                  <a16:creationId xmlns:a16="http://schemas.microsoft.com/office/drawing/2014/main" id="{DB06E7DA-CC7F-E69B-3CD2-AA8DCA4815D8}"/>
                </a:ext>
              </a:extLst>
            </p:cNvPr>
            <p:cNvSpPr/>
            <p:nvPr/>
          </p:nvSpPr>
          <p:spPr>
            <a:xfrm>
              <a:off x="3456875" y="3586300"/>
              <a:ext cx="3050" cy="9400"/>
            </a:xfrm>
            <a:custGeom>
              <a:avLst/>
              <a:gdLst/>
              <a:ahLst/>
              <a:cxnLst/>
              <a:rect l="l" t="t" r="r" b="b"/>
              <a:pathLst>
                <a:path w="122" h="376" extrusionOk="0">
                  <a:moveTo>
                    <a:pt x="93" y="0"/>
                  </a:moveTo>
                  <a:cubicBezTo>
                    <a:pt x="80" y="0"/>
                    <a:pt x="70" y="10"/>
                    <a:pt x="68" y="21"/>
                  </a:cubicBezTo>
                  <a:lnTo>
                    <a:pt x="5" y="344"/>
                  </a:lnTo>
                  <a:cubicBezTo>
                    <a:pt x="1" y="358"/>
                    <a:pt x="10" y="371"/>
                    <a:pt x="25" y="374"/>
                  </a:cubicBezTo>
                  <a:cubicBezTo>
                    <a:pt x="26" y="375"/>
                    <a:pt x="28" y="375"/>
                    <a:pt x="29" y="375"/>
                  </a:cubicBezTo>
                  <a:lnTo>
                    <a:pt x="30" y="375"/>
                  </a:lnTo>
                  <a:cubicBezTo>
                    <a:pt x="42" y="375"/>
                    <a:pt x="53" y="366"/>
                    <a:pt x="54" y="354"/>
                  </a:cubicBezTo>
                  <a:lnTo>
                    <a:pt x="119" y="31"/>
                  </a:lnTo>
                  <a:cubicBezTo>
                    <a:pt x="122" y="17"/>
                    <a:pt x="112" y="4"/>
                    <a:pt x="99" y="1"/>
                  </a:cubicBezTo>
                  <a:cubicBezTo>
                    <a:pt x="97" y="1"/>
                    <a:pt x="95" y="0"/>
                    <a:pt x="9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Google Shape;4247;p5">
              <a:extLst>
                <a:ext uri="{FF2B5EF4-FFF2-40B4-BE49-F238E27FC236}">
                  <a16:creationId xmlns:a16="http://schemas.microsoft.com/office/drawing/2014/main" id="{99B4B5E0-DA26-44BC-F869-96E96DC2D5D7}"/>
                </a:ext>
              </a:extLst>
            </p:cNvPr>
            <p:cNvSpPr/>
            <p:nvPr/>
          </p:nvSpPr>
          <p:spPr>
            <a:xfrm>
              <a:off x="3450075" y="3592425"/>
              <a:ext cx="3050" cy="8200"/>
            </a:xfrm>
            <a:custGeom>
              <a:avLst/>
              <a:gdLst/>
              <a:ahLst/>
              <a:cxnLst/>
              <a:rect l="l" t="t" r="r" b="b"/>
              <a:pathLst>
                <a:path w="122" h="328" extrusionOk="0">
                  <a:moveTo>
                    <a:pt x="93" y="0"/>
                  </a:moveTo>
                  <a:cubicBezTo>
                    <a:pt x="81" y="0"/>
                    <a:pt x="70" y="8"/>
                    <a:pt x="68" y="20"/>
                  </a:cubicBezTo>
                  <a:lnTo>
                    <a:pt x="4" y="296"/>
                  </a:lnTo>
                  <a:cubicBezTo>
                    <a:pt x="1" y="309"/>
                    <a:pt x="9" y="324"/>
                    <a:pt x="24" y="327"/>
                  </a:cubicBezTo>
                  <a:cubicBezTo>
                    <a:pt x="25" y="328"/>
                    <a:pt x="28" y="328"/>
                    <a:pt x="29" y="328"/>
                  </a:cubicBezTo>
                  <a:cubicBezTo>
                    <a:pt x="41" y="328"/>
                    <a:pt x="52" y="320"/>
                    <a:pt x="55" y="308"/>
                  </a:cubicBezTo>
                  <a:lnTo>
                    <a:pt x="119" y="32"/>
                  </a:lnTo>
                  <a:cubicBezTo>
                    <a:pt x="122" y="17"/>
                    <a:pt x="114" y="4"/>
                    <a:pt x="99" y="1"/>
                  </a:cubicBezTo>
                  <a:cubicBezTo>
                    <a:pt x="97" y="0"/>
                    <a:pt x="95" y="0"/>
                    <a:pt x="9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4248;p5">
              <a:extLst>
                <a:ext uri="{FF2B5EF4-FFF2-40B4-BE49-F238E27FC236}">
                  <a16:creationId xmlns:a16="http://schemas.microsoft.com/office/drawing/2014/main" id="{3730663F-62B5-F6D2-4D10-56F6BD661321}"/>
                </a:ext>
              </a:extLst>
            </p:cNvPr>
            <p:cNvSpPr/>
            <p:nvPr/>
          </p:nvSpPr>
          <p:spPr>
            <a:xfrm>
              <a:off x="3465325" y="3569000"/>
              <a:ext cx="2475" cy="17200"/>
            </a:xfrm>
            <a:custGeom>
              <a:avLst/>
              <a:gdLst/>
              <a:ahLst/>
              <a:cxnLst/>
              <a:rect l="l" t="t" r="r" b="b"/>
              <a:pathLst>
                <a:path w="99" h="688" extrusionOk="0">
                  <a:moveTo>
                    <a:pt x="71" y="0"/>
                  </a:moveTo>
                  <a:cubicBezTo>
                    <a:pt x="57" y="0"/>
                    <a:pt x="46" y="12"/>
                    <a:pt x="46" y="25"/>
                  </a:cubicBezTo>
                  <a:lnTo>
                    <a:pt x="2" y="661"/>
                  </a:lnTo>
                  <a:cubicBezTo>
                    <a:pt x="0" y="674"/>
                    <a:pt x="11" y="686"/>
                    <a:pt x="26" y="688"/>
                  </a:cubicBezTo>
                  <a:lnTo>
                    <a:pt x="27" y="688"/>
                  </a:lnTo>
                  <a:cubicBezTo>
                    <a:pt x="41" y="688"/>
                    <a:pt x="53" y="677"/>
                    <a:pt x="53" y="664"/>
                  </a:cubicBezTo>
                  <a:lnTo>
                    <a:pt x="97" y="29"/>
                  </a:lnTo>
                  <a:cubicBezTo>
                    <a:pt x="99" y="14"/>
                    <a:pt x="88" y="2"/>
                    <a:pt x="73" y="0"/>
                  </a:cubicBezTo>
                  <a:cubicBezTo>
                    <a:pt x="72" y="0"/>
                    <a:pt x="71" y="0"/>
                    <a:pt x="7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4249;p5">
              <a:extLst>
                <a:ext uri="{FF2B5EF4-FFF2-40B4-BE49-F238E27FC236}">
                  <a16:creationId xmlns:a16="http://schemas.microsoft.com/office/drawing/2014/main" id="{581E713A-C761-50CA-2DB5-2046741E65B5}"/>
                </a:ext>
              </a:extLst>
            </p:cNvPr>
            <p:cNvSpPr/>
            <p:nvPr/>
          </p:nvSpPr>
          <p:spPr>
            <a:xfrm>
              <a:off x="3427750" y="3605025"/>
              <a:ext cx="8525" cy="25250"/>
            </a:xfrm>
            <a:custGeom>
              <a:avLst/>
              <a:gdLst/>
              <a:ahLst/>
              <a:cxnLst/>
              <a:rect l="l" t="t" r="r" b="b"/>
              <a:pathLst>
                <a:path w="341" h="1010" extrusionOk="0">
                  <a:moveTo>
                    <a:pt x="312" y="0"/>
                  </a:moveTo>
                  <a:cubicBezTo>
                    <a:pt x="301" y="0"/>
                    <a:pt x="290" y="8"/>
                    <a:pt x="287" y="19"/>
                  </a:cubicBezTo>
                  <a:lnTo>
                    <a:pt x="5" y="975"/>
                  </a:lnTo>
                  <a:cubicBezTo>
                    <a:pt x="1" y="989"/>
                    <a:pt x="9" y="1004"/>
                    <a:pt x="23" y="1008"/>
                  </a:cubicBezTo>
                  <a:cubicBezTo>
                    <a:pt x="25" y="1009"/>
                    <a:pt x="28" y="1009"/>
                    <a:pt x="30" y="1009"/>
                  </a:cubicBezTo>
                  <a:cubicBezTo>
                    <a:pt x="41" y="1009"/>
                    <a:pt x="52" y="1001"/>
                    <a:pt x="54" y="990"/>
                  </a:cubicBezTo>
                  <a:lnTo>
                    <a:pt x="337" y="34"/>
                  </a:lnTo>
                  <a:cubicBezTo>
                    <a:pt x="341" y="20"/>
                    <a:pt x="333" y="6"/>
                    <a:pt x="319" y="1"/>
                  </a:cubicBezTo>
                  <a:cubicBezTo>
                    <a:pt x="317" y="1"/>
                    <a:pt x="315" y="0"/>
                    <a:pt x="31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" name="Google Shape;4250;p5">
              <a:extLst>
                <a:ext uri="{FF2B5EF4-FFF2-40B4-BE49-F238E27FC236}">
                  <a16:creationId xmlns:a16="http://schemas.microsoft.com/office/drawing/2014/main" id="{FFD5DA73-8DEF-55C6-06D0-CBC08BE6FCDF}"/>
                </a:ext>
              </a:extLst>
            </p:cNvPr>
            <p:cNvSpPr/>
            <p:nvPr/>
          </p:nvSpPr>
          <p:spPr>
            <a:xfrm>
              <a:off x="3421475" y="3633650"/>
              <a:ext cx="6075" cy="14550"/>
            </a:xfrm>
            <a:custGeom>
              <a:avLst/>
              <a:gdLst/>
              <a:ahLst/>
              <a:cxnLst/>
              <a:rect l="l" t="t" r="r" b="b"/>
              <a:pathLst>
                <a:path w="243" h="582" extrusionOk="0">
                  <a:moveTo>
                    <a:pt x="215" y="1"/>
                  </a:moveTo>
                  <a:cubicBezTo>
                    <a:pt x="202" y="1"/>
                    <a:pt x="192" y="8"/>
                    <a:pt x="188" y="20"/>
                  </a:cubicBezTo>
                  <a:cubicBezTo>
                    <a:pt x="149" y="202"/>
                    <a:pt x="87" y="378"/>
                    <a:pt x="5" y="545"/>
                  </a:cubicBezTo>
                  <a:cubicBezTo>
                    <a:pt x="0" y="557"/>
                    <a:pt x="5" y="573"/>
                    <a:pt x="18" y="578"/>
                  </a:cubicBezTo>
                  <a:cubicBezTo>
                    <a:pt x="22" y="581"/>
                    <a:pt x="26" y="581"/>
                    <a:pt x="30" y="581"/>
                  </a:cubicBezTo>
                  <a:cubicBezTo>
                    <a:pt x="39" y="581"/>
                    <a:pt x="48" y="576"/>
                    <a:pt x="52" y="566"/>
                  </a:cubicBezTo>
                  <a:cubicBezTo>
                    <a:pt x="136" y="397"/>
                    <a:pt x="198" y="217"/>
                    <a:pt x="239" y="32"/>
                  </a:cubicBezTo>
                  <a:cubicBezTo>
                    <a:pt x="242" y="17"/>
                    <a:pt x="234" y="4"/>
                    <a:pt x="221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0" name="Google Shape;4251;p5">
              <a:extLst>
                <a:ext uri="{FF2B5EF4-FFF2-40B4-BE49-F238E27FC236}">
                  <a16:creationId xmlns:a16="http://schemas.microsoft.com/office/drawing/2014/main" id="{FAF750AF-B2B5-EA34-53C0-487E3768452A}"/>
                </a:ext>
              </a:extLst>
            </p:cNvPr>
            <p:cNvSpPr/>
            <p:nvPr/>
          </p:nvSpPr>
          <p:spPr>
            <a:xfrm>
              <a:off x="3421625" y="3626200"/>
              <a:ext cx="3250" cy="7000"/>
            </a:xfrm>
            <a:custGeom>
              <a:avLst/>
              <a:gdLst/>
              <a:ahLst/>
              <a:cxnLst/>
              <a:rect l="l" t="t" r="r" b="b"/>
              <a:pathLst>
                <a:path w="130" h="280" extrusionOk="0">
                  <a:moveTo>
                    <a:pt x="100" y="1"/>
                  </a:moveTo>
                  <a:cubicBezTo>
                    <a:pt x="90" y="1"/>
                    <a:pt x="79" y="7"/>
                    <a:pt x="76" y="18"/>
                  </a:cubicBezTo>
                  <a:lnTo>
                    <a:pt x="5" y="246"/>
                  </a:lnTo>
                  <a:cubicBezTo>
                    <a:pt x="1" y="260"/>
                    <a:pt x="9" y="274"/>
                    <a:pt x="22" y="279"/>
                  </a:cubicBezTo>
                  <a:lnTo>
                    <a:pt x="30" y="279"/>
                  </a:lnTo>
                  <a:cubicBezTo>
                    <a:pt x="41" y="279"/>
                    <a:pt x="52" y="272"/>
                    <a:pt x="55" y="262"/>
                  </a:cubicBezTo>
                  <a:lnTo>
                    <a:pt x="126" y="34"/>
                  </a:lnTo>
                  <a:cubicBezTo>
                    <a:pt x="130" y="21"/>
                    <a:pt x="122" y="6"/>
                    <a:pt x="108" y="2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" name="Google Shape;4252;p5">
              <a:extLst>
                <a:ext uri="{FF2B5EF4-FFF2-40B4-BE49-F238E27FC236}">
                  <a16:creationId xmlns:a16="http://schemas.microsoft.com/office/drawing/2014/main" id="{9AD6E48E-D4E4-C37D-FA30-B5AA60FCB5D7}"/>
                </a:ext>
              </a:extLst>
            </p:cNvPr>
            <p:cNvSpPr/>
            <p:nvPr/>
          </p:nvSpPr>
          <p:spPr>
            <a:xfrm>
              <a:off x="3433500" y="3573925"/>
              <a:ext cx="23375" cy="8300"/>
            </a:xfrm>
            <a:custGeom>
              <a:avLst/>
              <a:gdLst/>
              <a:ahLst/>
              <a:cxnLst/>
              <a:rect l="l" t="t" r="r" b="b"/>
              <a:pathLst>
                <a:path w="935" h="332" extrusionOk="0">
                  <a:moveTo>
                    <a:pt x="906" y="1"/>
                  </a:moveTo>
                  <a:cubicBezTo>
                    <a:pt x="904" y="1"/>
                    <a:pt x="902" y="1"/>
                    <a:pt x="901" y="1"/>
                  </a:cubicBezTo>
                  <a:cubicBezTo>
                    <a:pt x="598" y="63"/>
                    <a:pt x="302" y="158"/>
                    <a:pt x="19" y="284"/>
                  </a:cubicBezTo>
                  <a:cubicBezTo>
                    <a:pt x="7" y="289"/>
                    <a:pt x="1" y="304"/>
                    <a:pt x="7" y="317"/>
                  </a:cubicBezTo>
                  <a:cubicBezTo>
                    <a:pt x="11" y="327"/>
                    <a:pt x="21" y="332"/>
                    <a:pt x="30" y="332"/>
                  </a:cubicBezTo>
                  <a:cubicBezTo>
                    <a:pt x="34" y="332"/>
                    <a:pt x="38" y="332"/>
                    <a:pt x="41" y="331"/>
                  </a:cubicBezTo>
                  <a:cubicBezTo>
                    <a:pt x="319" y="207"/>
                    <a:pt x="611" y="113"/>
                    <a:pt x="910" y="52"/>
                  </a:cubicBezTo>
                  <a:cubicBezTo>
                    <a:pt x="925" y="48"/>
                    <a:pt x="934" y="35"/>
                    <a:pt x="930" y="21"/>
                  </a:cubicBezTo>
                  <a:cubicBezTo>
                    <a:pt x="928" y="8"/>
                    <a:pt x="917" y="1"/>
                    <a:pt x="90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4253;p5">
              <a:extLst>
                <a:ext uri="{FF2B5EF4-FFF2-40B4-BE49-F238E27FC236}">
                  <a16:creationId xmlns:a16="http://schemas.microsoft.com/office/drawing/2014/main" id="{79F14B1F-8AF7-C5A8-823B-CCB253EF10CD}"/>
                </a:ext>
              </a:extLst>
            </p:cNvPr>
            <p:cNvSpPr/>
            <p:nvPr/>
          </p:nvSpPr>
          <p:spPr>
            <a:xfrm>
              <a:off x="3425125" y="3582600"/>
              <a:ext cx="6375" cy="3775"/>
            </a:xfrm>
            <a:custGeom>
              <a:avLst/>
              <a:gdLst/>
              <a:ahLst/>
              <a:cxnLst/>
              <a:rect l="l" t="t" r="r" b="b"/>
              <a:pathLst>
                <a:path w="255" h="151" extrusionOk="0">
                  <a:moveTo>
                    <a:pt x="226" y="1"/>
                  </a:moveTo>
                  <a:cubicBezTo>
                    <a:pt x="222" y="1"/>
                    <a:pt x="218" y="2"/>
                    <a:pt x="215" y="4"/>
                  </a:cubicBezTo>
                  <a:lnTo>
                    <a:pt x="20" y="102"/>
                  </a:lnTo>
                  <a:cubicBezTo>
                    <a:pt x="6" y="107"/>
                    <a:pt x="1" y="124"/>
                    <a:pt x="7" y="136"/>
                  </a:cubicBezTo>
                  <a:cubicBezTo>
                    <a:pt x="11" y="145"/>
                    <a:pt x="21" y="150"/>
                    <a:pt x="30" y="150"/>
                  </a:cubicBezTo>
                  <a:cubicBezTo>
                    <a:pt x="34" y="150"/>
                    <a:pt x="38" y="149"/>
                    <a:pt x="42" y="148"/>
                  </a:cubicBezTo>
                  <a:lnTo>
                    <a:pt x="237" y="50"/>
                  </a:lnTo>
                  <a:cubicBezTo>
                    <a:pt x="251" y="43"/>
                    <a:pt x="255" y="28"/>
                    <a:pt x="250" y="15"/>
                  </a:cubicBezTo>
                  <a:cubicBezTo>
                    <a:pt x="245" y="6"/>
                    <a:pt x="235" y="1"/>
                    <a:pt x="22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4254;p5">
              <a:extLst>
                <a:ext uri="{FF2B5EF4-FFF2-40B4-BE49-F238E27FC236}">
                  <a16:creationId xmlns:a16="http://schemas.microsoft.com/office/drawing/2014/main" id="{C1E4AA71-DB98-C80E-4A4C-506E731C1196}"/>
                </a:ext>
              </a:extLst>
            </p:cNvPr>
            <p:cNvSpPr/>
            <p:nvPr/>
          </p:nvSpPr>
          <p:spPr>
            <a:xfrm>
              <a:off x="3428350" y="3584550"/>
              <a:ext cx="11300" cy="5950"/>
            </a:xfrm>
            <a:custGeom>
              <a:avLst/>
              <a:gdLst/>
              <a:ahLst/>
              <a:cxnLst/>
              <a:rect l="l" t="t" r="r" b="b"/>
              <a:pathLst>
                <a:path w="452" h="238" extrusionOk="0">
                  <a:moveTo>
                    <a:pt x="422" y="0"/>
                  </a:moveTo>
                  <a:cubicBezTo>
                    <a:pt x="419" y="0"/>
                    <a:pt x="416" y="0"/>
                    <a:pt x="414" y="1"/>
                  </a:cubicBezTo>
                  <a:cubicBezTo>
                    <a:pt x="275" y="50"/>
                    <a:pt x="141" y="113"/>
                    <a:pt x="17" y="190"/>
                  </a:cubicBezTo>
                  <a:cubicBezTo>
                    <a:pt x="5" y="198"/>
                    <a:pt x="1" y="214"/>
                    <a:pt x="9" y="226"/>
                  </a:cubicBezTo>
                  <a:cubicBezTo>
                    <a:pt x="13" y="233"/>
                    <a:pt x="22" y="238"/>
                    <a:pt x="30" y="238"/>
                  </a:cubicBezTo>
                  <a:cubicBezTo>
                    <a:pt x="34" y="238"/>
                    <a:pt x="40" y="237"/>
                    <a:pt x="44" y="234"/>
                  </a:cubicBezTo>
                  <a:cubicBezTo>
                    <a:pt x="165" y="159"/>
                    <a:pt x="295" y="97"/>
                    <a:pt x="430" y="51"/>
                  </a:cubicBezTo>
                  <a:cubicBezTo>
                    <a:pt x="443" y="46"/>
                    <a:pt x="452" y="31"/>
                    <a:pt x="446" y="17"/>
                  </a:cubicBezTo>
                  <a:cubicBezTo>
                    <a:pt x="443" y="6"/>
                    <a:pt x="433" y="0"/>
                    <a:pt x="42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4255;p5">
              <a:extLst>
                <a:ext uri="{FF2B5EF4-FFF2-40B4-BE49-F238E27FC236}">
                  <a16:creationId xmlns:a16="http://schemas.microsoft.com/office/drawing/2014/main" id="{CFF62E6E-C168-50EA-A517-1AF1690097A0}"/>
                </a:ext>
              </a:extLst>
            </p:cNvPr>
            <p:cNvSpPr/>
            <p:nvPr/>
          </p:nvSpPr>
          <p:spPr>
            <a:xfrm>
              <a:off x="3416475" y="3594925"/>
              <a:ext cx="26775" cy="12075"/>
            </a:xfrm>
            <a:custGeom>
              <a:avLst/>
              <a:gdLst/>
              <a:ahLst/>
              <a:cxnLst/>
              <a:rect l="l" t="t" r="r" b="b"/>
              <a:pathLst>
                <a:path w="1071" h="483" extrusionOk="0">
                  <a:moveTo>
                    <a:pt x="1041" y="1"/>
                  </a:moveTo>
                  <a:cubicBezTo>
                    <a:pt x="1038" y="1"/>
                    <a:pt x="1035" y="1"/>
                    <a:pt x="1033" y="2"/>
                  </a:cubicBezTo>
                  <a:cubicBezTo>
                    <a:pt x="683" y="112"/>
                    <a:pt x="341" y="257"/>
                    <a:pt x="18" y="434"/>
                  </a:cubicBezTo>
                  <a:cubicBezTo>
                    <a:pt x="5" y="440"/>
                    <a:pt x="1" y="457"/>
                    <a:pt x="8" y="469"/>
                  </a:cubicBezTo>
                  <a:cubicBezTo>
                    <a:pt x="12" y="477"/>
                    <a:pt x="21" y="482"/>
                    <a:pt x="31" y="482"/>
                  </a:cubicBezTo>
                  <a:cubicBezTo>
                    <a:pt x="35" y="482"/>
                    <a:pt x="39" y="481"/>
                    <a:pt x="43" y="479"/>
                  </a:cubicBezTo>
                  <a:cubicBezTo>
                    <a:pt x="363" y="305"/>
                    <a:pt x="702" y="161"/>
                    <a:pt x="1049" y="52"/>
                  </a:cubicBezTo>
                  <a:cubicBezTo>
                    <a:pt x="1062" y="46"/>
                    <a:pt x="1070" y="33"/>
                    <a:pt x="1065" y="19"/>
                  </a:cubicBezTo>
                  <a:cubicBezTo>
                    <a:pt x="1062" y="7"/>
                    <a:pt x="1052" y="1"/>
                    <a:pt x="104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5" name="Google Shape;4256;p5">
              <a:extLst>
                <a:ext uri="{FF2B5EF4-FFF2-40B4-BE49-F238E27FC236}">
                  <a16:creationId xmlns:a16="http://schemas.microsoft.com/office/drawing/2014/main" id="{98763479-89B7-4E72-6EBD-D3BABFA169A2}"/>
                </a:ext>
              </a:extLst>
            </p:cNvPr>
            <p:cNvSpPr/>
            <p:nvPr/>
          </p:nvSpPr>
          <p:spPr>
            <a:xfrm>
              <a:off x="3404300" y="3607650"/>
              <a:ext cx="10100" cy="6450"/>
            </a:xfrm>
            <a:custGeom>
              <a:avLst/>
              <a:gdLst/>
              <a:ahLst/>
              <a:cxnLst/>
              <a:rect l="l" t="t" r="r" b="b"/>
              <a:pathLst>
                <a:path w="404" h="258" extrusionOk="0">
                  <a:moveTo>
                    <a:pt x="374" y="1"/>
                  </a:moveTo>
                  <a:cubicBezTo>
                    <a:pt x="369" y="1"/>
                    <a:pt x="364" y="2"/>
                    <a:pt x="360" y="4"/>
                  </a:cubicBezTo>
                  <a:lnTo>
                    <a:pt x="17" y="209"/>
                  </a:lnTo>
                  <a:cubicBezTo>
                    <a:pt x="4" y="217"/>
                    <a:pt x="1" y="233"/>
                    <a:pt x="8" y="245"/>
                  </a:cubicBezTo>
                  <a:cubicBezTo>
                    <a:pt x="12" y="253"/>
                    <a:pt x="21" y="257"/>
                    <a:pt x="29" y="257"/>
                  </a:cubicBezTo>
                  <a:cubicBezTo>
                    <a:pt x="35" y="257"/>
                    <a:pt x="39" y="256"/>
                    <a:pt x="43" y="254"/>
                  </a:cubicBezTo>
                  <a:lnTo>
                    <a:pt x="387" y="48"/>
                  </a:lnTo>
                  <a:cubicBezTo>
                    <a:pt x="399" y="42"/>
                    <a:pt x="403" y="26"/>
                    <a:pt x="396" y="14"/>
                  </a:cubicBezTo>
                  <a:cubicBezTo>
                    <a:pt x="391" y="5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6" name="Google Shape;4257;p5">
              <a:extLst>
                <a:ext uri="{FF2B5EF4-FFF2-40B4-BE49-F238E27FC236}">
                  <a16:creationId xmlns:a16="http://schemas.microsoft.com/office/drawing/2014/main" id="{412F7FA8-25C1-B9A8-6B60-45D17BE26E08}"/>
                </a:ext>
              </a:extLst>
            </p:cNvPr>
            <p:cNvSpPr/>
            <p:nvPr/>
          </p:nvSpPr>
          <p:spPr>
            <a:xfrm>
              <a:off x="3412650" y="3609575"/>
              <a:ext cx="10375" cy="5450"/>
            </a:xfrm>
            <a:custGeom>
              <a:avLst/>
              <a:gdLst/>
              <a:ahLst/>
              <a:cxnLst/>
              <a:rect l="l" t="t" r="r" b="b"/>
              <a:pathLst>
                <a:path w="415" h="218" extrusionOk="0">
                  <a:moveTo>
                    <a:pt x="386" y="0"/>
                  </a:moveTo>
                  <a:cubicBezTo>
                    <a:pt x="383" y="0"/>
                    <a:pt x="381" y="0"/>
                    <a:pt x="379" y="1"/>
                  </a:cubicBezTo>
                  <a:cubicBezTo>
                    <a:pt x="249" y="39"/>
                    <a:pt x="127" y="97"/>
                    <a:pt x="15" y="171"/>
                  </a:cubicBezTo>
                  <a:cubicBezTo>
                    <a:pt x="3" y="177"/>
                    <a:pt x="1" y="193"/>
                    <a:pt x="9" y="206"/>
                  </a:cubicBezTo>
                  <a:cubicBezTo>
                    <a:pt x="13" y="213"/>
                    <a:pt x="20" y="217"/>
                    <a:pt x="29" y="218"/>
                  </a:cubicBezTo>
                  <a:lnTo>
                    <a:pt x="29" y="218"/>
                  </a:lnTo>
                  <a:cubicBezTo>
                    <a:pt x="35" y="218"/>
                    <a:pt x="40" y="216"/>
                    <a:pt x="44" y="214"/>
                  </a:cubicBezTo>
                  <a:cubicBezTo>
                    <a:pt x="151" y="142"/>
                    <a:pt x="270" y="87"/>
                    <a:pt x="393" y="51"/>
                  </a:cubicBezTo>
                  <a:cubicBezTo>
                    <a:pt x="407" y="47"/>
                    <a:pt x="415" y="32"/>
                    <a:pt x="411" y="19"/>
                  </a:cubicBezTo>
                  <a:cubicBezTo>
                    <a:pt x="408" y="7"/>
                    <a:pt x="397" y="0"/>
                    <a:pt x="386" y="0"/>
                  </a:cubicBezTo>
                  <a:close/>
                  <a:moveTo>
                    <a:pt x="29" y="218"/>
                  </a:moveTo>
                  <a:cubicBezTo>
                    <a:pt x="29" y="218"/>
                    <a:pt x="29" y="218"/>
                    <a:pt x="29" y="218"/>
                  </a:cubicBezTo>
                  <a:lnTo>
                    <a:pt x="30" y="218"/>
                  </a:lnTo>
                  <a:cubicBezTo>
                    <a:pt x="30" y="218"/>
                    <a:pt x="30" y="218"/>
                    <a:pt x="29" y="218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" name="Arrow: Right 3">
            <a:extLst>
              <a:ext uri="{FF2B5EF4-FFF2-40B4-BE49-F238E27FC236}">
                <a16:creationId xmlns:a16="http://schemas.microsoft.com/office/drawing/2014/main" id="{275C5E1A-404B-A707-9BC6-17E1D9204B84}"/>
              </a:ext>
            </a:extLst>
          </p:cNvPr>
          <p:cNvSpPr/>
          <p:nvPr/>
        </p:nvSpPr>
        <p:spPr>
          <a:xfrm>
            <a:off x="3560143" y="3387939"/>
            <a:ext cx="1106311" cy="409222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17;p7">
            <a:extLst>
              <a:ext uri="{FF2B5EF4-FFF2-40B4-BE49-F238E27FC236}">
                <a16:creationId xmlns:a16="http://schemas.microsoft.com/office/drawing/2014/main" id="{686241AB-695E-B1B1-8A21-391FCE6C91B1}"/>
              </a:ext>
            </a:extLst>
          </p:cNvPr>
          <p:cNvSpPr txBox="1"/>
          <p:nvPr/>
        </p:nvSpPr>
        <p:spPr>
          <a:xfrm>
            <a:off x="3198365" y="1824264"/>
            <a:ext cx="560766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1E3E20"/>
                </a:solidFill>
                <a:latin typeface="UTM Avo" panose="02040603050506020204" pitchFamily="18" charset="0"/>
                <a:cs typeface="Arial"/>
                <a:sym typeface="Arial"/>
              </a:rPr>
              <a:t>SỬA BÀI CÙNG CẢ LỚP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624FB72-664D-9309-98C8-D387F05242B0}"/>
              </a:ext>
            </a:extLst>
          </p:cNvPr>
          <p:cNvGrpSpPr/>
          <p:nvPr/>
        </p:nvGrpSpPr>
        <p:grpSpPr>
          <a:xfrm>
            <a:off x="148074" y="2891398"/>
            <a:ext cx="11724759" cy="3532270"/>
            <a:chOff x="-585704" y="2769294"/>
            <a:chExt cx="11724759" cy="3532270"/>
          </a:xfrm>
        </p:grpSpPr>
        <p:sp>
          <p:nvSpPr>
            <p:cNvPr id="4" name="Google Shape;4519;p7">
              <a:extLst>
                <a:ext uri="{FF2B5EF4-FFF2-40B4-BE49-F238E27FC236}">
                  <a16:creationId xmlns:a16="http://schemas.microsoft.com/office/drawing/2014/main" id="{2632D3CB-F378-E020-9D92-BAEC98966E32}"/>
                </a:ext>
              </a:extLst>
            </p:cNvPr>
            <p:cNvSpPr/>
            <p:nvPr/>
          </p:nvSpPr>
          <p:spPr>
            <a:xfrm>
              <a:off x="3550837" y="5513036"/>
              <a:ext cx="874671" cy="60469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4520;p7">
              <a:extLst>
                <a:ext uri="{FF2B5EF4-FFF2-40B4-BE49-F238E27FC236}">
                  <a16:creationId xmlns:a16="http://schemas.microsoft.com/office/drawing/2014/main" id="{C48350D6-BEEA-D79C-8978-323167E37E2B}"/>
                </a:ext>
              </a:extLst>
            </p:cNvPr>
            <p:cNvSpPr txBox="1"/>
            <p:nvPr/>
          </p:nvSpPr>
          <p:spPr>
            <a:xfrm>
              <a:off x="3956902" y="5928848"/>
              <a:ext cx="62541" cy="625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0" rIns="16933" bIns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4522;p7">
              <a:extLst>
                <a:ext uri="{FF2B5EF4-FFF2-40B4-BE49-F238E27FC236}">
                  <a16:creationId xmlns:a16="http://schemas.microsoft.com/office/drawing/2014/main" id="{7A350F8C-ABF5-B043-191E-6819773ACF82}"/>
                </a:ext>
              </a:extLst>
            </p:cNvPr>
            <p:cNvSpPr txBox="1"/>
            <p:nvPr/>
          </p:nvSpPr>
          <p:spPr>
            <a:xfrm>
              <a:off x="3966255" y="5431571"/>
              <a:ext cx="43835" cy="43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0" rIns="16933" bIns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4523;p7">
              <a:extLst>
                <a:ext uri="{FF2B5EF4-FFF2-40B4-BE49-F238E27FC236}">
                  <a16:creationId xmlns:a16="http://schemas.microsoft.com/office/drawing/2014/main" id="{6943DD22-F987-C1C1-4B32-0028D1A1B52D}"/>
                </a:ext>
              </a:extLst>
            </p:cNvPr>
            <p:cNvSpPr/>
            <p:nvPr/>
          </p:nvSpPr>
          <p:spPr>
            <a:xfrm>
              <a:off x="3550837" y="4907888"/>
              <a:ext cx="874671" cy="60514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4524;p7">
              <a:extLst>
                <a:ext uri="{FF2B5EF4-FFF2-40B4-BE49-F238E27FC236}">
                  <a16:creationId xmlns:a16="http://schemas.microsoft.com/office/drawing/2014/main" id="{F68E6923-FD6E-AF57-9455-F13455B90EE5}"/>
                </a:ext>
              </a:extLst>
            </p:cNvPr>
            <p:cNvSpPr txBox="1"/>
            <p:nvPr/>
          </p:nvSpPr>
          <p:spPr>
            <a:xfrm>
              <a:off x="3954709" y="4972940"/>
              <a:ext cx="66928" cy="66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0" rIns="16933" bIns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4525;p7">
              <a:extLst>
                <a:ext uri="{FF2B5EF4-FFF2-40B4-BE49-F238E27FC236}">
                  <a16:creationId xmlns:a16="http://schemas.microsoft.com/office/drawing/2014/main" id="{DCEEFE94-1FCB-D7B8-6E10-9FE9574230B9}"/>
                </a:ext>
              </a:extLst>
            </p:cNvPr>
            <p:cNvSpPr/>
            <p:nvPr/>
          </p:nvSpPr>
          <p:spPr>
            <a:xfrm>
              <a:off x="1462694" y="4547843"/>
              <a:ext cx="489963" cy="92572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2224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4526;p7">
              <a:extLst>
                <a:ext uri="{FF2B5EF4-FFF2-40B4-BE49-F238E27FC236}">
                  <a16:creationId xmlns:a16="http://schemas.microsoft.com/office/drawing/2014/main" id="{289EE767-0520-BB09-1B76-3421373F89A8}"/>
                </a:ext>
              </a:extLst>
            </p:cNvPr>
            <p:cNvSpPr txBox="1"/>
            <p:nvPr/>
          </p:nvSpPr>
          <p:spPr>
            <a:xfrm>
              <a:off x="1667492" y="5273092"/>
              <a:ext cx="80368" cy="803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0" rIns="16933" bIns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4527;p7">
              <a:extLst>
                <a:ext uri="{FF2B5EF4-FFF2-40B4-BE49-F238E27FC236}">
                  <a16:creationId xmlns:a16="http://schemas.microsoft.com/office/drawing/2014/main" id="{47758D37-6A99-8D12-8C56-01D00F3AB375}"/>
                </a:ext>
              </a:extLst>
            </p:cNvPr>
            <p:cNvSpPr/>
            <p:nvPr/>
          </p:nvSpPr>
          <p:spPr>
            <a:xfrm>
              <a:off x="3519566" y="3580473"/>
              <a:ext cx="874671" cy="53357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4530;p7">
              <a:extLst>
                <a:ext uri="{FF2B5EF4-FFF2-40B4-BE49-F238E27FC236}">
                  <a16:creationId xmlns:a16="http://schemas.microsoft.com/office/drawing/2014/main" id="{24FCED58-123B-7B73-7542-6956B15FC31F}"/>
                </a:ext>
              </a:extLst>
            </p:cNvPr>
            <p:cNvSpPr txBox="1"/>
            <p:nvPr/>
          </p:nvSpPr>
          <p:spPr>
            <a:xfrm>
              <a:off x="3966255" y="3227925"/>
              <a:ext cx="43835" cy="43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0" rIns="16933" bIns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4531;p7">
              <a:extLst>
                <a:ext uri="{FF2B5EF4-FFF2-40B4-BE49-F238E27FC236}">
                  <a16:creationId xmlns:a16="http://schemas.microsoft.com/office/drawing/2014/main" id="{29BF0DE6-9B17-422A-848E-D46C42B688C6}"/>
                </a:ext>
              </a:extLst>
            </p:cNvPr>
            <p:cNvSpPr/>
            <p:nvPr/>
          </p:nvSpPr>
          <p:spPr>
            <a:xfrm>
              <a:off x="3527548" y="3010473"/>
              <a:ext cx="874671" cy="5613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4532;p7">
              <a:extLst>
                <a:ext uri="{FF2B5EF4-FFF2-40B4-BE49-F238E27FC236}">
                  <a16:creationId xmlns:a16="http://schemas.microsoft.com/office/drawing/2014/main" id="{E8BBE297-5EE4-AA13-56EE-B1261C92FDDA}"/>
                </a:ext>
              </a:extLst>
            </p:cNvPr>
            <p:cNvSpPr txBox="1"/>
            <p:nvPr/>
          </p:nvSpPr>
          <p:spPr>
            <a:xfrm>
              <a:off x="3954709" y="2769294"/>
              <a:ext cx="66928" cy="66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0" rIns="16933" bIns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4533;p7">
              <a:extLst>
                <a:ext uri="{FF2B5EF4-FFF2-40B4-BE49-F238E27FC236}">
                  <a16:creationId xmlns:a16="http://schemas.microsoft.com/office/drawing/2014/main" id="{BE39BF70-57E1-C04B-51C0-777769A856D5}"/>
                </a:ext>
              </a:extLst>
            </p:cNvPr>
            <p:cNvSpPr/>
            <p:nvPr/>
          </p:nvSpPr>
          <p:spPr>
            <a:xfrm>
              <a:off x="1462694" y="3580903"/>
              <a:ext cx="489963" cy="9669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2224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4534;p7">
              <a:extLst>
                <a:ext uri="{FF2B5EF4-FFF2-40B4-BE49-F238E27FC236}">
                  <a16:creationId xmlns:a16="http://schemas.microsoft.com/office/drawing/2014/main" id="{177B4FCE-3E06-2114-6EDD-87B6CE2E2841}"/>
                </a:ext>
              </a:extLst>
            </p:cNvPr>
            <p:cNvSpPr txBox="1"/>
            <p:nvPr/>
          </p:nvSpPr>
          <p:spPr>
            <a:xfrm>
              <a:off x="1672236" y="3847261"/>
              <a:ext cx="70881" cy="708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0" rIns="16933" bIns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4535;p7">
              <a:extLst>
                <a:ext uri="{FF2B5EF4-FFF2-40B4-BE49-F238E27FC236}">
                  <a16:creationId xmlns:a16="http://schemas.microsoft.com/office/drawing/2014/main" id="{158D2AD4-EF25-5733-9A51-4C3D8C4CD263}"/>
                </a:ext>
              </a:extLst>
            </p:cNvPr>
            <p:cNvSpPr/>
            <p:nvPr/>
          </p:nvSpPr>
          <p:spPr>
            <a:xfrm>
              <a:off x="-585704" y="4267692"/>
              <a:ext cx="2048398" cy="588754"/>
            </a:xfrm>
            <a:prstGeom prst="rect">
              <a:avLst/>
            </a:prstGeom>
            <a:solidFill>
              <a:srgbClr val="FFFAF5"/>
            </a:solidFill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LƯU Ý</a:t>
              </a:r>
            </a:p>
          </p:txBody>
        </p:sp>
        <p:sp>
          <p:nvSpPr>
            <p:cNvPr id="27" name="Google Shape;4537;p7">
              <a:extLst>
                <a:ext uri="{FF2B5EF4-FFF2-40B4-BE49-F238E27FC236}">
                  <a16:creationId xmlns:a16="http://schemas.microsoft.com/office/drawing/2014/main" id="{D14931BF-539C-2F51-1A9B-2F20AE4FC029}"/>
                </a:ext>
              </a:extLst>
            </p:cNvPr>
            <p:cNvSpPr/>
            <p:nvPr/>
          </p:nvSpPr>
          <p:spPr>
            <a:xfrm>
              <a:off x="1937352" y="3040784"/>
              <a:ext cx="1598177" cy="1070945"/>
            </a:xfrm>
            <a:prstGeom prst="rect">
              <a:avLst/>
            </a:prstGeom>
            <a:solidFill>
              <a:srgbClr val="FFFAF5"/>
            </a:solidFill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89" b="0" i="0" u="none" strike="noStrike" kern="0" cap="none" spc="0" normalizeH="0" baseline="0" noProof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a) Lỗi về cấu tạo</a:t>
              </a:r>
            </a:p>
          </p:txBody>
        </p:sp>
        <p:sp>
          <p:nvSpPr>
            <p:cNvPr id="28" name="Google Shape;4538;p7">
              <a:extLst>
                <a:ext uri="{FF2B5EF4-FFF2-40B4-BE49-F238E27FC236}">
                  <a16:creationId xmlns:a16="http://schemas.microsoft.com/office/drawing/2014/main" id="{13D968CF-11A6-77B2-0396-361F3F974253}"/>
                </a:ext>
              </a:extLst>
            </p:cNvPr>
            <p:cNvSpPr txBox="1"/>
            <p:nvPr/>
          </p:nvSpPr>
          <p:spPr>
            <a:xfrm>
              <a:off x="1857944" y="3726865"/>
              <a:ext cx="1598177" cy="10709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33" tIns="15233" rIns="15233" bIns="152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4539;p7">
              <a:extLst>
                <a:ext uri="{FF2B5EF4-FFF2-40B4-BE49-F238E27FC236}">
                  <a16:creationId xmlns:a16="http://schemas.microsoft.com/office/drawing/2014/main" id="{751C6397-90B7-3DB9-5412-28104956CE5A}"/>
                </a:ext>
              </a:extLst>
            </p:cNvPr>
            <p:cNvSpPr/>
            <p:nvPr/>
          </p:nvSpPr>
          <p:spPr>
            <a:xfrm>
              <a:off x="4425509" y="2771486"/>
              <a:ext cx="6713546" cy="409527"/>
            </a:xfrm>
            <a:prstGeom prst="rect">
              <a:avLst/>
            </a:prstGeom>
            <a:solidFill>
              <a:srgbClr val="FFFAF5"/>
            </a:solidFill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Bài văn không có đủ mở bài, thân bài, kết bài. </a:t>
              </a:r>
            </a:p>
          </p:txBody>
        </p:sp>
        <p:sp>
          <p:nvSpPr>
            <p:cNvPr id="31" name="Google Shape;4541;p7">
              <a:extLst>
                <a:ext uri="{FF2B5EF4-FFF2-40B4-BE49-F238E27FC236}">
                  <a16:creationId xmlns:a16="http://schemas.microsoft.com/office/drawing/2014/main" id="{4F6CB7A8-5A12-4A8C-174D-D8E2905100AB}"/>
                </a:ext>
              </a:extLst>
            </p:cNvPr>
            <p:cNvSpPr/>
            <p:nvPr/>
          </p:nvSpPr>
          <p:spPr>
            <a:xfrm>
              <a:off x="4423927" y="3370155"/>
              <a:ext cx="6713546" cy="409527"/>
            </a:xfrm>
            <a:prstGeom prst="rect">
              <a:avLst/>
            </a:prstGeom>
            <a:solidFill>
              <a:srgbClr val="FFFAF5"/>
            </a:solidFill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Sắp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xếp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các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đoạn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văn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trong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bài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không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hợp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lí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33" name="Google Shape;4543;p7">
              <a:extLst>
                <a:ext uri="{FF2B5EF4-FFF2-40B4-BE49-F238E27FC236}">
                  <a16:creationId xmlns:a16="http://schemas.microsoft.com/office/drawing/2014/main" id="{97C3DC23-2672-2575-11FE-F1B9F5FBFCAE}"/>
                </a:ext>
              </a:extLst>
            </p:cNvPr>
            <p:cNvSpPr/>
            <p:nvPr/>
          </p:nvSpPr>
          <p:spPr>
            <a:xfrm>
              <a:off x="4423927" y="3898821"/>
              <a:ext cx="6713546" cy="409527"/>
            </a:xfrm>
            <a:prstGeom prst="rect">
              <a:avLst/>
            </a:prstGeom>
            <a:solidFill>
              <a:srgbClr val="FFFAF5"/>
            </a:solidFill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Sắp xếp các ý trong đoạn văn không hợp lí. </a:t>
              </a:r>
            </a:p>
          </p:txBody>
        </p:sp>
        <p:sp>
          <p:nvSpPr>
            <p:cNvPr id="35" name="Google Shape;4545;p7">
              <a:extLst>
                <a:ext uri="{FF2B5EF4-FFF2-40B4-BE49-F238E27FC236}">
                  <a16:creationId xmlns:a16="http://schemas.microsoft.com/office/drawing/2014/main" id="{AACB0235-940D-B51E-C758-A35D8A61052B}"/>
                </a:ext>
              </a:extLst>
            </p:cNvPr>
            <p:cNvSpPr/>
            <p:nvPr/>
          </p:nvSpPr>
          <p:spPr>
            <a:xfrm>
              <a:off x="1952659" y="4972917"/>
              <a:ext cx="1598177" cy="1070945"/>
            </a:xfrm>
            <a:prstGeom prst="rect">
              <a:avLst/>
            </a:prstGeom>
            <a:solidFill>
              <a:srgbClr val="FFFAF5"/>
            </a:solidFill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b) Lỗi về nội dung</a:t>
              </a:r>
            </a:p>
          </p:txBody>
        </p:sp>
        <p:sp>
          <p:nvSpPr>
            <p:cNvPr id="37" name="Google Shape;4547;p7">
              <a:extLst>
                <a:ext uri="{FF2B5EF4-FFF2-40B4-BE49-F238E27FC236}">
                  <a16:creationId xmlns:a16="http://schemas.microsoft.com/office/drawing/2014/main" id="{CB2CAB07-44AF-5A56-296E-C8A1CF836F9E}"/>
                </a:ext>
              </a:extLst>
            </p:cNvPr>
            <p:cNvSpPr/>
            <p:nvPr/>
          </p:nvSpPr>
          <p:spPr>
            <a:xfrm>
              <a:off x="4425509" y="4768176"/>
              <a:ext cx="6713546" cy="409527"/>
            </a:xfrm>
            <a:prstGeom prst="rect">
              <a:avLst/>
            </a:prstGeom>
            <a:solidFill>
              <a:srgbClr val="FFFAF5"/>
            </a:solidFill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Tả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không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đúng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với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thực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tế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 </a:t>
              </a:r>
            </a:p>
          </p:txBody>
        </p:sp>
        <p:sp>
          <p:nvSpPr>
            <p:cNvPr id="39" name="Google Shape;4549;p7">
              <a:extLst>
                <a:ext uri="{FF2B5EF4-FFF2-40B4-BE49-F238E27FC236}">
                  <a16:creationId xmlns:a16="http://schemas.microsoft.com/office/drawing/2014/main" id="{CB6694BB-3857-A765-FFE5-70363955C755}"/>
                </a:ext>
              </a:extLst>
            </p:cNvPr>
            <p:cNvSpPr/>
            <p:nvPr/>
          </p:nvSpPr>
          <p:spPr>
            <a:xfrm>
              <a:off x="4425508" y="5312468"/>
              <a:ext cx="6713546" cy="409527"/>
            </a:xfrm>
            <a:prstGeom prst="rect">
              <a:avLst/>
            </a:prstGeom>
            <a:solidFill>
              <a:srgbClr val="FFFAF5"/>
            </a:solidFill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Tả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thiếu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nhiều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bộ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phận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của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 </a:t>
              </a:r>
            </a:p>
          </p:txBody>
        </p:sp>
        <p:sp>
          <p:nvSpPr>
            <p:cNvPr id="41" name="Google Shape;4551;p7">
              <a:extLst>
                <a:ext uri="{FF2B5EF4-FFF2-40B4-BE49-F238E27FC236}">
                  <a16:creationId xmlns:a16="http://schemas.microsoft.com/office/drawing/2014/main" id="{5AB47D03-EE7D-E8B2-44A3-1DFACFC137C0}"/>
                </a:ext>
              </a:extLst>
            </p:cNvPr>
            <p:cNvSpPr/>
            <p:nvPr/>
          </p:nvSpPr>
          <p:spPr>
            <a:xfrm>
              <a:off x="4425508" y="5892037"/>
              <a:ext cx="6713546" cy="409527"/>
            </a:xfrm>
            <a:prstGeom prst="rect">
              <a:avLst/>
            </a:prstGeom>
            <a:solidFill>
              <a:srgbClr val="FFFAF5"/>
            </a:solidFill>
            <a:ln w="25400" cap="flat" cmpd="sng">
              <a:solidFill>
                <a:srgbClr val="2629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Không nêu được cảm nghĩ của em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2B2E1E"/>
                  </a:solidFill>
                  <a:effectLst/>
                  <a:highlight>
                    <a:srgbClr val="FFFAF5"/>
                  </a:highligh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2B2E1E"/>
                </a:solidFill>
                <a:effectLst/>
                <a:highlight>
                  <a:srgbClr val="FFFAF5"/>
                </a:highligh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3D3BC87-185A-10C6-F8C4-B7784A364920}"/>
                </a:ext>
              </a:extLst>
            </p:cNvPr>
            <p:cNvCxnSpPr>
              <a:cxnSpLocks/>
              <a:stCxn id="31" idx="1"/>
              <a:endCxn id="27" idx="3"/>
            </p:cNvCxnSpPr>
            <p:nvPr/>
          </p:nvCxnSpPr>
          <p:spPr>
            <a:xfrm flipH="1">
              <a:off x="3535529" y="3574919"/>
              <a:ext cx="888398" cy="133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284264D-7862-77C3-8514-B6D8B9A5AB2A}"/>
                </a:ext>
              </a:extLst>
            </p:cNvPr>
            <p:cNvCxnSpPr>
              <a:cxnSpLocks/>
              <a:stCxn id="39" idx="1"/>
              <a:endCxn id="35" idx="3"/>
            </p:cNvCxnSpPr>
            <p:nvPr/>
          </p:nvCxnSpPr>
          <p:spPr>
            <a:xfrm flipH="1" flipV="1">
              <a:off x="3550836" y="5508390"/>
              <a:ext cx="874672" cy="8842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2E6451-A37E-C228-6662-06E2CD8F0C48}"/>
              </a:ext>
            </a:extLst>
          </p:cNvPr>
          <p:cNvCxnSpPr>
            <a:cxnSpLocks/>
          </p:cNvCxnSpPr>
          <p:nvPr/>
        </p:nvCxnSpPr>
        <p:spPr>
          <a:xfrm flipH="1">
            <a:off x="629563" y="4384441"/>
            <a:ext cx="10769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71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3D87911-63BE-8AF6-2A69-17F2A516C0FB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6E24272-1A99-4210-E955-C1110BA421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81E8CD-2226-57B2-89E5-51EC4B8EA7F5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0689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12;p9">
            <a:extLst>
              <a:ext uri="{FF2B5EF4-FFF2-40B4-BE49-F238E27FC236}">
                <a16:creationId xmlns:a16="http://schemas.microsoft.com/office/drawing/2014/main" id="{273E97F8-36A0-1A6C-B796-7DC23FEE34CF}"/>
              </a:ext>
            </a:extLst>
          </p:cNvPr>
          <p:cNvSpPr txBox="1"/>
          <p:nvPr/>
        </p:nvSpPr>
        <p:spPr>
          <a:xfrm>
            <a:off x="2537843" y="1320724"/>
            <a:ext cx="711631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787B54"/>
                </a:solidFill>
                <a:latin typeface="UTM Avo" panose="02040603050506020204" pitchFamily="18" charset="0"/>
                <a:cs typeface="Arial"/>
                <a:sym typeface="Arial"/>
              </a:rPr>
              <a:t>TỰ SỬA BÀI</a:t>
            </a:r>
            <a:endParaRPr sz="2800" b="1" kern="0" dirty="0">
              <a:solidFill>
                <a:srgbClr val="787B54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3" name="Google Shape;4813;p9">
            <a:extLst>
              <a:ext uri="{FF2B5EF4-FFF2-40B4-BE49-F238E27FC236}">
                <a16:creationId xmlns:a16="http://schemas.microsoft.com/office/drawing/2014/main" id="{CF68C5F5-A425-A8E5-4F12-1C924A84FBCB}"/>
              </a:ext>
            </a:extLst>
          </p:cNvPr>
          <p:cNvGrpSpPr/>
          <p:nvPr/>
        </p:nvGrpSpPr>
        <p:grpSpPr>
          <a:xfrm>
            <a:off x="1040190" y="2842373"/>
            <a:ext cx="10094044" cy="4015627"/>
            <a:chOff x="87742" y="469"/>
            <a:chExt cx="7570533" cy="3172625"/>
          </a:xfrm>
        </p:grpSpPr>
        <p:sp>
          <p:nvSpPr>
            <p:cNvPr id="4" name="Google Shape;4814;p9">
              <a:extLst>
                <a:ext uri="{FF2B5EF4-FFF2-40B4-BE49-F238E27FC236}">
                  <a16:creationId xmlns:a16="http://schemas.microsoft.com/office/drawing/2014/main" id="{F823F5CA-9287-DE14-3516-95B8975FC11E}"/>
                </a:ext>
              </a:extLst>
            </p:cNvPr>
            <p:cNvSpPr/>
            <p:nvPr/>
          </p:nvSpPr>
          <p:spPr>
            <a:xfrm rot="5400000">
              <a:off x="-91003" y="179214"/>
              <a:ext cx="1191636" cy="834145"/>
            </a:xfrm>
            <a:prstGeom prst="chevron">
              <a:avLst>
                <a:gd name="adj" fmla="val 50000"/>
              </a:avLst>
            </a:prstGeom>
            <a:solidFill>
              <a:srgbClr val="9DA074"/>
            </a:solidFill>
            <a:ln w="25400" cap="flat" cmpd="sng">
              <a:solidFill>
                <a:srgbClr val="9DA0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4815;p9">
              <a:extLst>
                <a:ext uri="{FF2B5EF4-FFF2-40B4-BE49-F238E27FC236}">
                  <a16:creationId xmlns:a16="http://schemas.microsoft.com/office/drawing/2014/main" id="{86436076-7D28-4F80-A832-409457C629F1}"/>
                </a:ext>
              </a:extLst>
            </p:cNvPr>
            <p:cNvSpPr txBox="1"/>
            <p:nvPr/>
          </p:nvSpPr>
          <p:spPr>
            <a:xfrm>
              <a:off x="87743" y="417542"/>
              <a:ext cx="834145" cy="357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AF5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1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AF5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4816;p9">
              <a:extLst>
                <a:ext uri="{FF2B5EF4-FFF2-40B4-BE49-F238E27FC236}">
                  <a16:creationId xmlns:a16="http://schemas.microsoft.com/office/drawing/2014/main" id="{E46C49DD-9624-F590-F57B-4FB9A6A2B501}"/>
                </a:ext>
              </a:extLst>
            </p:cNvPr>
            <p:cNvSpPr/>
            <p:nvPr/>
          </p:nvSpPr>
          <p:spPr>
            <a:xfrm rot="5400000">
              <a:off x="3902799" y="-2962071"/>
              <a:ext cx="774563" cy="673638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FFAF5">
                <a:alpha val="89803"/>
              </a:srgbClr>
            </a:solidFill>
            <a:ln w="25400" cap="flat" cmpd="sng">
              <a:solidFill>
                <a:srgbClr val="9DA0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vert="vert270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Đọc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kĩ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nhận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xét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của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GV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về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bài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viết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của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 </a:t>
              </a:r>
            </a:p>
          </p:txBody>
        </p:sp>
        <p:sp>
          <p:nvSpPr>
            <p:cNvPr id="10" name="Google Shape;4818;p9">
              <a:extLst>
                <a:ext uri="{FF2B5EF4-FFF2-40B4-BE49-F238E27FC236}">
                  <a16:creationId xmlns:a16="http://schemas.microsoft.com/office/drawing/2014/main" id="{E7F206DC-C255-AF47-669E-876E73A7CE54}"/>
                </a:ext>
              </a:extLst>
            </p:cNvPr>
            <p:cNvSpPr/>
            <p:nvPr/>
          </p:nvSpPr>
          <p:spPr>
            <a:xfrm rot="5400000">
              <a:off x="-91003" y="1169709"/>
              <a:ext cx="1191636" cy="834145"/>
            </a:xfrm>
            <a:prstGeom prst="chevron">
              <a:avLst>
                <a:gd name="adj" fmla="val 50000"/>
              </a:avLst>
            </a:prstGeom>
            <a:solidFill>
              <a:srgbClr val="9DA074"/>
            </a:solidFill>
            <a:ln w="25400" cap="flat" cmpd="sng">
              <a:solidFill>
                <a:srgbClr val="9DA0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4819;p9">
              <a:extLst>
                <a:ext uri="{FF2B5EF4-FFF2-40B4-BE49-F238E27FC236}">
                  <a16:creationId xmlns:a16="http://schemas.microsoft.com/office/drawing/2014/main" id="{C39C06C4-6566-70EE-4DB8-A61232A94BE9}"/>
                </a:ext>
              </a:extLst>
            </p:cNvPr>
            <p:cNvSpPr txBox="1"/>
            <p:nvPr/>
          </p:nvSpPr>
          <p:spPr>
            <a:xfrm>
              <a:off x="87743" y="1408037"/>
              <a:ext cx="834145" cy="357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AF5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2</a:t>
              </a: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AF5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4820;p9">
              <a:extLst>
                <a:ext uri="{FF2B5EF4-FFF2-40B4-BE49-F238E27FC236}">
                  <a16:creationId xmlns:a16="http://schemas.microsoft.com/office/drawing/2014/main" id="{F5A9BE2C-661B-FE83-12FD-00C06C3830CA}"/>
                </a:ext>
              </a:extLst>
            </p:cNvPr>
            <p:cNvSpPr/>
            <p:nvPr/>
          </p:nvSpPr>
          <p:spPr>
            <a:xfrm rot="5400000">
              <a:off x="3902799" y="-1999182"/>
              <a:ext cx="774563" cy="673638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FFAF5">
                <a:alpha val="89803"/>
              </a:srgbClr>
            </a:solidFill>
            <a:ln w="25400" cap="flat" cmpd="sng">
              <a:solidFill>
                <a:srgbClr val="9DA0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vert="vert270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Tự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sửa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lỗi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về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dùng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từ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đặt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chính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bài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16" name="Google Shape;4822;p9">
              <a:extLst>
                <a:ext uri="{FF2B5EF4-FFF2-40B4-BE49-F238E27FC236}">
                  <a16:creationId xmlns:a16="http://schemas.microsoft.com/office/drawing/2014/main" id="{38201DD7-FB7C-3877-D5AE-AACEE84852DE}"/>
                </a:ext>
              </a:extLst>
            </p:cNvPr>
            <p:cNvSpPr/>
            <p:nvPr/>
          </p:nvSpPr>
          <p:spPr>
            <a:xfrm rot="5400000">
              <a:off x="-91003" y="2160203"/>
              <a:ext cx="1191636" cy="834145"/>
            </a:xfrm>
            <a:prstGeom prst="chevron">
              <a:avLst>
                <a:gd name="adj" fmla="val 50000"/>
              </a:avLst>
            </a:prstGeom>
            <a:solidFill>
              <a:srgbClr val="9DA074"/>
            </a:solidFill>
            <a:ln w="25400" cap="flat" cmpd="sng">
              <a:solidFill>
                <a:srgbClr val="9DA0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4823;p9">
              <a:extLst>
                <a:ext uri="{FF2B5EF4-FFF2-40B4-BE49-F238E27FC236}">
                  <a16:creationId xmlns:a16="http://schemas.microsoft.com/office/drawing/2014/main" id="{C9DC035C-AF9F-C6BD-1C76-7E95549798BA}"/>
                </a:ext>
              </a:extLst>
            </p:cNvPr>
            <p:cNvSpPr txBox="1"/>
            <p:nvPr/>
          </p:nvSpPr>
          <p:spPr>
            <a:xfrm>
              <a:off x="87743" y="2398531"/>
              <a:ext cx="834145" cy="357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933" tIns="16933" rIns="16933" bIns="16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AF5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3</a:t>
              </a: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AF5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4824;p9">
              <a:extLst>
                <a:ext uri="{FF2B5EF4-FFF2-40B4-BE49-F238E27FC236}">
                  <a16:creationId xmlns:a16="http://schemas.microsoft.com/office/drawing/2014/main" id="{81CB64ED-F9EE-C466-2E88-9A98D6FE4D91}"/>
                </a:ext>
              </a:extLst>
            </p:cNvPr>
            <p:cNvSpPr/>
            <p:nvPr/>
          </p:nvSpPr>
          <p:spPr>
            <a:xfrm rot="5400000">
              <a:off x="3902799" y="-1008687"/>
              <a:ext cx="774563" cy="673638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FFAF5">
                <a:alpha val="89803"/>
              </a:srgbClr>
            </a:solidFill>
            <a:ln w="25400" cap="flat" cmpd="sng">
              <a:solidFill>
                <a:srgbClr val="9DA0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vert="vert270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Viết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lại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một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đoạn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văn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</p:grpSp>
      <p:sp>
        <p:nvSpPr>
          <p:cNvPr id="20" name="Google Shape;4826;p9">
            <a:extLst>
              <a:ext uri="{FF2B5EF4-FFF2-40B4-BE49-F238E27FC236}">
                <a16:creationId xmlns:a16="http://schemas.microsoft.com/office/drawing/2014/main" id="{0CE58668-AFDA-4936-F95A-FB30A18DFD78}"/>
              </a:ext>
            </a:extLst>
          </p:cNvPr>
          <p:cNvSpPr/>
          <p:nvPr/>
        </p:nvSpPr>
        <p:spPr>
          <a:xfrm>
            <a:off x="1420640" y="1809474"/>
            <a:ext cx="9350719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 em hãy tự sửa bài và viết lại đoạn văn của mình theo các bước sau:</a:t>
            </a:r>
          </a:p>
        </p:txBody>
      </p:sp>
    </p:spTree>
    <p:extLst>
      <p:ext uri="{BB962C8B-B14F-4D97-AF65-F5344CB8AC3E}">
        <p14:creationId xmlns:p14="http://schemas.microsoft.com/office/powerpoint/2010/main" val="386871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531807-B177-DCA4-1367-DBCF80E4A1B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562BAD5A-1C17-664D-2E96-043E1B093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72DD646-32C6-1AE4-852A-D54D201B05D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" name="Google Shape;5209;p11">
            <a:extLst>
              <a:ext uri="{FF2B5EF4-FFF2-40B4-BE49-F238E27FC236}">
                <a16:creationId xmlns:a16="http://schemas.microsoft.com/office/drawing/2014/main" id="{1EC244BE-C85F-C1C7-5563-3FBB15BF35BB}"/>
              </a:ext>
            </a:extLst>
          </p:cNvPr>
          <p:cNvGrpSpPr/>
          <p:nvPr/>
        </p:nvGrpSpPr>
        <p:grpSpPr>
          <a:xfrm rot="2333143">
            <a:off x="9876079" y="621723"/>
            <a:ext cx="2562595" cy="1648324"/>
            <a:chOff x="3355375" y="3411325"/>
            <a:chExt cx="526275" cy="338500"/>
          </a:xfrm>
        </p:grpSpPr>
        <p:sp>
          <p:nvSpPr>
            <p:cNvPr id="509" name="Google Shape;5210;p11">
              <a:extLst>
                <a:ext uri="{FF2B5EF4-FFF2-40B4-BE49-F238E27FC236}">
                  <a16:creationId xmlns:a16="http://schemas.microsoft.com/office/drawing/2014/main" id="{10D5DD1C-3C40-8A06-3E7D-E19A262F370B}"/>
                </a:ext>
              </a:extLst>
            </p:cNvPr>
            <p:cNvSpPr/>
            <p:nvPr/>
          </p:nvSpPr>
          <p:spPr>
            <a:xfrm>
              <a:off x="3561750" y="3412625"/>
              <a:ext cx="202325" cy="111350"/>
            </a:xfrm>
            <a:custGeom>
              <a:avLst/>
              <a:gdLst/>
              <a:ahLst/>
              <a:cxnLst/>
              <a:rect l="l" t="t" r="r" b="b"/>
              <a:pathLst>
                <a:path w="8093" h="4454" extrusionOk="0">
                  <a:moveTo>
                    <a:pt x="4807" y="0"/>
                  </a:moveTo>
                  <a:cubicBezTo>
                    <a:pt x="4645" y="0"/>
                    <a:pt x="4484" y="11"/>
                    <a:pt x="4324" y="32"/>
                  </a:cubicBezTo>
                  <a:cubicBezTo>
                    <a:pt x="2964" y="215"/>
                    <a:pt x="1713" y="1088"/>
                    <a:pt x="1073" y="2303"/>
                  </a:cubicBezTo>
                  <a:cubicBezTo>
                    <a:pt x="779" y="2858"/>
                    <a:pt x="525" y="3590"/>
                    <a:pt x="0" y="3936"/>
                  </a:cubicBezTo>
                  <a:cubicBezTo>
                    <a:pt x="530" y="4151"/>
                    <a:pt x="1073" y="4349"/>
                    <a:pt x="1640" y="4424"/>
                  </a:cubicBezTo>
                  <a:cubicBezTo>
                    <a:pt x="1787" y="4443"/>
                    <a:pt x="1936" y="4454"/>
                    <a:pt x="2085" y="4454"/>
                  </a:cubicBezTo>
                  <a:cubicBezTo>
                    <a:pt x="2510" y="4454"/>
                    <a:pt x="2934" y="4370"/>
                    <a:pt x="3307" y="4167"/>
                  </a:cubicBezTo>
                  <a:cubicBezTo>
                    <a:pt x="4046" y="3765"/>
                    <a:pt x="4471" y="2970"/>
                    <a:pt x="5084" y="2396"/>
                  </a:cubicBezTo>
                  <a:cubicBezTo>
                    <a:pt x="5746" y="1778"/>
                    <a:pt x="6649" y="1427"/>
                    <a:pt x="7553" y="1427"/>
                  </a:cubicBezTo>
                  <a:cubicBezTo>
                    <a:pt x="7733" y="1427"/>
                    <a:pt x="7914" y="1441"/>
                    <a:pt x="8092" y="1470"/>
                  </a:cubicBezTo>
                  <a:cubicBezTo>
                    <a:pt x="7265" y="584"/>
                    <a:pt x="6023" y="0"/>
                    <a:pt x="4807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0" name="Google Shape;5211;p11">
              <a:extLst>
                <a:ext uri="{FF2B5EF4-FFF2-40B4-BE49-F238E27FC236}">
                  <a16:creationId xmlns:a16="http://schemas.microsoft.com/office/drawing/2014/main" id="{B03E4B97-0522-F476-D753-12417D32702D}"/>
                </a:ext>
              </a:extLst>
            </p:cNvPr>
            <p:cNvSpPr/>
            <p:nvPr/>
          </p:nvSpPr>
          <p:spPr>
            <a:xfrm>
              <a:off x="3560425" y="3411325"/>
              <a:ext cx="205050" cy="113950"/>
            </a:xfrm>
            <a:custGeom>
              <a:avLst/>
              <a:gdLst/>
              <a:ahLst/>
              <a:cxnLst/>
              <a:rect l="l" t="t" r="r" b="b"/>
              <a:pathLst>
                <a:path w="8202" h="4558" extrusionOk="0">
                  <a:moveTo>
                    <a:pt x="4861" y="105"/>
                  </a:moveTo>
                  <a:cubicBezTo>
                    <a:pt x="5978" y="105"/>
                    <a:pt x="7159" y="604"/>
                    <a:pt x="8004" y="1451"/>
                  </a:cubicBezTo>
                  <a:cubicBezTo>
                    <a:pt x="7874" y="1436"/>
                    <a:pt x="7743" y="1428"/>
                    <a:pt x="7612" y="1428"/>
                  </a:cubicBezTo>
                  <a:cubicBezTo>
                    <a:pt x="6699" y="1428"/>
                    <a:pt x="5774" y="1783"/>
                    <a:pt x="5102" y="2410"/>
                  </a:cubicBezTo>
                  <a:cubicBezTo>
                    <a:pt x="4874" y="2624"/>
                    <a:pt x="4669" y="2870"/>
                    <a:pt x="4471" y="3108"/>
                  </a:cubicBezTo>
                  <a:cubicBezTo>
                    <a:pt x="4138" y="3509"/>
                    <a:pt x="3793" y="3925"/>
                    <a:pt x="3335" y="4174"/>
                  </a:cubicBezTo>
                  <a:cubicBezTo>
                    <a:pt x="2939" y="4389"/>
                    <a:pt x="2513" y="4454"/>
                    <a:pt x="2145" y="4454"/>
                  </a:cubicBezTo>
                  <a:cubicBezTo>
                    <a:pt x="1983" y="4454"/>
                    <a:pt x="1832" y="4442"/>
                    <a:pt x="1700" y="4424"/>
                  </a:cubicBezTo>
                  <a:cubicBezTo>
                    <a:pt x="1196" y="4358"/>
                    <a:pt x="715" y="4198"/>
                    <a:pt x="161" y="3976"/>
                  </a:cubicBezTo>
                  <a:cubicBezTo>
                    <a:pt x="538" y="3687"/>
                    <a:pt x="766" y="3210"/>
                    <a:pt x="987" y="2750"/>
                  </a:cubicBezTo>
                  <a:cubicBezTo>
                    <a:pt x="1050" y="2620"/>
                    <a:pt x="1109" y="2496"/>
                    <a:pt x="1171" y="2379"/>
                  </a:cubicBezTo>
                  <a:cubicBezTo>
                    <a:pt x="1805" y="1176"/>
                    <a:pt x="3037" y="317"/>
                    <a:pt x="4384" y="136"/>
                  </a:cubicBezTo>
                  <a:cubicBezTo>
                    <a:pt x="4541" y="115"/>
                    <a:pt x="4701" y="105"/>
                    <a:pt x="4861" y="105"/>
                  </a:cubicBezTo>
                  <a:close/>
                  <a:moveTo>
                    <a:pt x="4859" y="1"/>
                  </a:moveTo>
                  <a:cubicBezTo>
                    <a:pt x="4694" y="1"/>
                    <a:pt x="4531" y="11"/>
                    <a:pt x="4370" y="33"/>
                  </a:cubicBezTo>
                  <a:cubicBezTo>
                    <a:pt x="2990" y="217"/>
                    <a:pt x="1728" y="1098"/>
                    <a:pt x="1080" y="2329"/>
                  </a:cubicBezTo>
                  <a:cubicBezTo>
                    <a:pt x="1017" y="2449"/>
                    <a:pt x="957" y="2573"/>
                    <a:pt x="894" y="2705"/>
                  </a:cubicBezTo>
                  <a:cubicBezTo>
                    <a:pt x="664" y="3183"/>
                    <a:pt x="426" y="3680"/>
                    <a:pt x="25" y="3945"/>
                  </a:cubicBezTo>
                  <a:cubicBezTo>
                    <a:pt x="9" y="3956"/>
                    <a:pt x="1" y="3973"/>
                    <a:pt x="2" y="3993"/>
                  </a:cubicBezTo>
                  <a:cubicBezTo>
                    <a:pt x="4" y="4012"/>
                    <a:pt x="16" y="4028"/>
                    <a:pt x="35" y="4036"/>
                  </a:cubicBezTo>
                  <a:cubicBezTo>
                    <a:pt x="635" y="4280"/>
                    <a:pt x="1144" y="4456"/>
                    <a:pt x="1687" y="4527"/>
                  </a:cubicBezTo>
                  <a:cubicBezTo>
                    <a:pt x="1821" y="4545"/>
                    <a:pt x="1976" y="4557"/>
                    <a:pt x="2143" y="4557"/>
                  </a:cubicBezTo>
                  <a:cubicBezTo>
                    <a:pt x="2525" y="4557"/>
                    <a:pt x="2970" y="4490"/>
                    <a:pt x="3384" y="4265"/>
                  </a:cubicBezTo>
                  <a:cubicBezTo>
                    <a:pt x="3861" y="4005"/>
                    <a:pt x="4212" y="3583"/>
                    <a:pt x="4551" y="3174"/>
                  </a:cubicBezTo>
                  <a:cubicBezTo>
                    <a:pt x="4747" y="2939"/>
                    <a:pt x="4949" y="2695"/>
                    <a:pt x="5174" y="2485"/>
                  </a:cubicBezTo>
                  <a:cubicBezTo>
                    <a:pt x="5826" y="1876"/>
                    <a:pt x="6724" y="1532"/>
                    <a:pt x="7611" y="1532"/>
                  </a:cubicBezTo>
                  <a:cubicBezTo>
                    <a:pt x="7787" y="1532"/>
                    <a:pt x="7964" y="1545"/>
                    <a:pt x="8137" y="1573"/>
                  </a:cubicBezTo>
                  <a:cubicBezTo>
                    <a:pt x="8140" y="1573"/>
                    <a:pt x="8142" y="1574"/>
                    <a:pt x="8145" y="1574"/>
                  </a:cubicBezTo>
                  <a:cubicBezTo>
                    <a:pt x="8164" y="1574"/>
                    <a:pt x="8183" y="1564"/>
                    <a:pt x="8191" y="1546"/>
                  </a:cubicBezTo>
                  <a:cubicBezTo>
                    <a:pt x="8202" y="1527"/>
                    <a:pt x="8199" y="1503"/>
                    <a:pt x="8183" y="1487"/>
                  </a:cubicBezTo>
                  <a:cubicBezTo>
                    <a:pt x="7312" y="554"/>
                    <a:pt x="6051" y="1"/>
                    <a:pt x="485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1" name="Google Shape;5212;p11">
              <a:extLst>
                <a:ext uri="{FF2B5EF4-FFF2-40B4-BE49-F238E27FC236}">
                  <a16:creationId xmlns:a16="http://schemas.microsoft.com/office/drawing/2014/main" id="{2DE8A043-B1C7-2975-0724-D6DB51EBD637}"/>
                </a:ext>
              </a:extLst>
            </p:cNvPr>
            <p:cNvSpPr/>
            <p:nvPr/>
          </p:nvSpPr>
          <p:spPr>
            <a:xfrm>
              <a:off x="3561075" y="3438900"/>
              <a:ext cx="201950" cy="72775"/>
            </a:xfrm>
            <a:custGeom>
              <a:avLst/>
              <a:gdLst/>
              <a:ahLst/>
              <a:cxnLst/>
              <a:rect l="l" t="t" r="r" b="b"/>
              <a:pathLst>
                <a:path w="8078" h="2911" extrusionOk="0">
                  <a:moveTo>
                    <a:pt x="6350" y="0"/>
                  </a:moveTo>
                  <a:cubicBezTo>
                    <a:pt x="5984" y="0"/>
                    <a:pt x="5619" y="50"/>
                    <a:pt x="5269" y="150"/>
                  </a:cubicBezTo>
                  <a:cubicBezTo>
                    <a:pt x="4389" y="401"/>
                    <a:pt x="3627" y="948"/>
                    <a:pt x="2890" y="1475"/>
                  </a:cubicBezTo>
                  <a:cubicBezTo>
                    <a:pt x="2812" y="1530"/>
                    <a:pt x="2735" y="1585"/>
                    <a:pt x="2657" y="1641"/>
                  </a:cubicBezTo>
                  <a:cubicBezTo>
                    <a:pt x="1841" y="2222"/>
                    <a:pt x="1024" y="2752"/>
                    <a:pt x="25" y="2859"/>
                  </a:cubicBezTo>
                  <a:cubicBezTo>
                    <a:pt x="11" y="2861"/>
                    <a:pt x="0" y="2874"/>
                    <a:pt x="2" y="2888"/>
                  </a:cubicBezTo>
                  <a:cubicBezTo>
                    <a:pt x="3" y="2901"/>
                    <a:pt x="15" y="2911"/>
                    <a:pt x="27" y="2911"/>
                  </a:cubicBezTo>
                  <a:lnTo>
                    <a:pt x="31" y="2911"/>
                  </a:lnTo>
                  <a:cubicBezTo>
                    <a:pt x="1043" y="2803"/>
                    <a:pt x="1865" y="2269"/>
                    <a:pt x="2688" y="1684"/>
                  </a:cubicBezTo>
                  <a:cubicBezTo>
                    <a:pt x="2765" y="1628"/>
                    <a:pt x="2843" y="1573"/>
                    <a:pt x="2921" y="1517"/>
                  </a:cubicBezTo>
                  <a:cubicBezTo>
                    <a:pt x="3654" y="992"/>
                    <a:pt x="4413" y="449"/>
                    <a:pt x="5282" y="200"/>
                  </a:cubicBezTo>
                  <a:cubicBezTo>
                    <a:pt x="5628" y="101"/>
                    <a:pt x="5988" y="52"/>
                    <a:pt x="6349" y="52"/>
                  </a:cubicBezTo>
                  <a:cubicBezTo>
                    <a:pt x="6931" y="52"/>
                    <a:pt x="7513" y="179"/>
                    <a:pt x="8036" y="427"/>
                  </a:cubicBezTo>
                  <a:cubicBezTo>
                    <a:pt x="8040" y="428"/>
                    <a:pt x="8043" y="429"/>
                    <a:pt x="8047" y="429"/>
                  </a:cubicBezTo>
                  <a:cubicBezTo>
                    <a:pt x="8057" y="429"/>
                    <a:pt x="8066" y="424"/>
                    <a:pt x="8071" y="415"/>
                  </a:cubicBezTo>
                  <a:cubicBezTo>
                    <a:pt x="8078" y="401"/>
                    <a:pt x="8071" y="387"/>
                    <a:pt x="8059" y="380"/>
                  </a:cubicBezTo>
                  <a:cubicBezTo>
                    <a:pt x="7529" y="129"/>
                    <a:pt x="6939" y="0"/>
                    <a:pt x="63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5213;p11">
              <a:extLst>
                <a:ext uri="{FF2B5EF4-FFF2-40B4-BE49-F238E27FC236}">
                  <a16:creationId xmlns:a16="http://schemas.microsoft.com/office/drawing/2014/main" id="{F2D45D7A-5B16-F43C-8685-86645455AD8B}"/>
                </a:ext>
              </a:extLst>
            </p:cNvPr>
            <p:cNvSpPr/>
            <p:nvPr/>
          </p:nvSpPr>
          <p:spPr>
            <a:xfrm>
              <a:off x="3604775" y="3415225"/>
              <a:ext cx="51375" cy="80175"/>
            </a:xfrm>
            <a:custGeom>
              <a:avLst/>
              <a:gdLst/>
              <a:ahLst/>
              <a:cxnLst/>
              <a:rect l="l" t="t" r="r" b="b"/>
              <a:pathLst>
                <a:path w="2055" h="3207" extrusionOk="0">
                  <a:moveTo>
                    <a:pt x="2026" y="1"/>
                  </a:moveTo>
                  <a:cubicBezTo>
                    <a:pt x="2018" y="1"/>
                    <a:pt x="2011" y="4"/>
                    <a:pt x="2006" y="10"/>
                  </a:cubicBezTo>
                  <a:cubicBezTo>
                    <a:pt x="1187" y="960"/>
                    <a:pt x="514" y="2024"/>
                    <a:pt x="5" y="3170"/>
                  </a:cubicBezTo>
                  <a:cubicBezTo>
                    <a:pt x="0" y="3184"/>
                    <a:pt x="5" y="3198"/>
                    <a:pt x="19" y="3204"/>
                  </a:cubicBezTo>
                  <a:cubicBezTo>
                    <a:pt x="22" y="3206"/>
                    <a:pt x="26" y="3206"/>
                    <a:pt x="30" y="3206"/>
                  </a:cubicBezTo>
                  <a:cubicBezTo>
                    <a:pt x="39" y="3206"/>
                    <a:pt x="48" y="3201"/>
                    <a:pt x="52" y="3192"/>
                  </a:cubicBezTo>
                  <a:cubicBezTo>
                    <a:pt x="558" y="2049"/>
                    <a:pt x="1228" y="991"/>
                    <a:pt x="2045" y="44"/>
                  </a:cubicBezTo>
                  <a:cubicBezTo>
                    <a:pt x="2054" y="33"/>
                    <a:pt x="2053" y="17"/>
                    <a:pt x="2042" y="7"/>
                  </a:cubicBezTo>
                  <a:cubicBezTo>
                    <a:pt x="2037" y="3"/>
                    <a:pt x="2031" y="1"/>
                    <a:pt x="202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5214;p11">
              <a:extLst>
                <a:ext uri="{FF2B5EF4-FFF2-40B4-BE49-F238E27FC236}">
                  <a16:creationId xmlns:a16="http://schemas.microsoft.com/office/drawing/2014/main" id="{2DB3DCFB-4926-A9B4-1F5F-E364788F2079}"/>
                </a:ext>
              </a:extLst>
            </p:cNvPr>
            <p:cNvSpPr/>
            <p:nvPr/>
          </p:nvSpPr>
          <p:spPr>
            <a:xfrm>
              <a:off x="3657925" y="3413375"/>
              <a:ext cx="40000" cy="46000"/>
            </a:xfrm>
            <a:custGeom>
              <a:avLst/>
              <a:gdLst/>
              <a:ahLst/>
              <a:cxnLst/>
              <a:rect l="l" t="t" r="r" b="b"/>
              <a:pathLst>
                <a:path w="1600" h="1840" extrusionOk="0">
                  <a:moveTo>
                    <a:pt x="1570" y="0"/>
                  </a:moveTo>
                  <a:cubicBezTo>
                    <a:pt x="1564" y="0"/>
                    <a:pt x="1558" y="3"/>
                    <a:pt x="1553" y="7"/>
                  </a:cubicBezTo>
                  <a:cubicBezTo>
                    <a:pt x="994" y="563"/>
                    <a:pt x="476" y="1166"/>
                    <a:pt x="10" y="1799"/>
                  </a:cubicBezTo>
                  <a:cubicBezTo>
                    <a:pt x="1" y="1810"/>
                    <a:pt x="4" y="1826"/>
                    <a:pt x="16" y="1834"/>
                  </a:cubicBezTo>
                  <a:cubicBezTo>
                    <a:pt x="20" y="1838"/>
                    <a:pt x="25" y="1840"/>
                    <a:pt x="31" y="1840"/>
                  </a:cubicBezTo>
                  <a:cubicBezTo>
                    <a:pt x="39" y="1840"/>
                    <a:pt x="47" y="1836"/>
                    <a:pt x="52" y="1829"/>
                  </a:cubicBezTo>
                  <a:cubicBezTo>
                    <a:pt x="515" y="1198"/>
                    <a:pt x="1033" y="598"/>
                    <a:pt x="1590" y="45"/>
                  </a:cubicBezTo>
                  <a:cubicBezTo>
                    <a:pt x="1599" y="34"/>
                    <a:pt x="1599" y="18"/>
                    <a:pt x="1590" y="9"/>
                  </a:cubicBezTo>
                  <a:cubicBezTo>
                    <a:pt x="1584" y="3"/>
                    <a:pt x="1577" y="0"/>
                    <a:pt x="157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5215;p11">
              <a:extLst>
                <a:ext uri="{FF2B5EF4-FFF2-40B4-BE49-F238E27FC236}">
                  <a16:creationId xmlns:a16="http://schemas.microsoft.com/office/drawing/2014/main" id="{21FE7BB2-D4E3-F519-FCB7-E374E5CE0E3A}"/>
                </a:ext>
              </a:extLst>
            </p:cNvPr>
            <p:cNvSpPr/>
            <p:nvPr/>
          </p:nvSpPr>
          <p:spPr>
            <a:xfrm>
              <a:off x="3584475" y="3504475"/>
              <a:ext cx="46550" cy="18325"/>
            </a:xfrm>
            <a:custGeom>
              <a:avLst/>
              <a:gdLst/>
              <a:ahLst/>
              <a:cxnLst/>
              <a:rect l="l" t="t" r="r" b="b"/>
              <a:pathLst>
                <a:path w="1862" h="733" extrusionOk="0">
                  <a:moveTo>
                    <a:pt x="30" y="0"/>
                  </a:moveTo>
                  <a:cubicBezTo>
                    <a:pt x="21" y="0"/>
                    <a:pt x="12" y="5"/>
                    <a:pt x="8" y="14"/>
                  </a:cubicBezTo>
                  <a:cubicBezTo>
                    <a:pt x="1" y="27"/>
                    <a:pt x="5" y="43"/>
                    <a:pt x="17" y="49"/>
                  </a:cubicBezTo>
                  <a:cubicBezTo>
                    <a:pt x="582" y="372"/>
                    <a:pt x="1191" y="601"/>
                    <a:pt x="1828" y="733"/>
                  </a:cubicBezTo>
                  <a:lnTo>
                    <a:pt x="1833" y="733"/>
                  </a:lnTo>
                  <a:cubicBezTo>
                    <a:pt x="1845" y="733"/>
                    <a:pt x="1856" y="725"/>
                    <a:pt x="1859" y="713"/>
                  </a:cubicBezTo>
                  <a:cubicBezTo>
                    <a:pt x="1861" y="698"/>
                    <a:pt x="1852" y="684"/>
                    <a:pt x="1839" y="682"/>
                  </a:cubicBezTo>
                  <a:cubicBezTo>
                    <a:pt x="1208" y="551"/>
                    <a:pt x="604" y="324"/>
                    <a:pt x="43" y="4"/>
                  </a:cubicBezTo>
                  <a:cubicBezTo>
                    <a:pt x="39" y="2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5216;p11">
              <a:extLst>
                <a:ext uri="{FF2B5EF4-FFF2-40B4-BE49-F238E27FC236}">
                  <a16:creationId xmlns:a16="http://schemas.microsoft.com/office/drawing/2014/main" id="{F2337F1F-4858-A5EE-1313-F18FF34A5B85}"/>
                </a:ext>
              </a:extLst>
            </p:cNvPr>
            <p:cNvSpPr/>
            <p:nvPr/>
          </p:nvSpPr>
          <p:spPr>
            <a:xfrm>
              <a:off x="3628175" y="3479650"/>
              <a:ext cx="47150" cy="8350"/>
            </a:xfrm>
            <a:custGeom>
              <a:avLst/>
              <a:gdLst/>
              <a:ahLst/>
              <a:cxnLst/>
              <a:rect l="l" t="t" r="r" b="b"/>
              <a:pathLst>
                <a:path w="1886" h="334" extrusionOk="0">
                  <a:moveTo>
                    <a:pt x="28" y="1"/>
                  </a:moveTo>
                  <a:cubicBezTo>
                    <a:pt x="17" y="1"/>
                    <a:pt x="8" y="8"/>
                    <a:pt x="4" y="19"/>
                  </a:cubicBezTo>
                  <a:cubicBezTo>
                    <a:pt x="0" y="33"/>
                    <a:pt x="8" y="47"/>
                    <a:pt x="22" y="52"/>
                  </a:cubicBezTo>
                  <a:cubicBezTo>
                    <a:pt x="617" y="239"/>
                    <a:pt x="1235" y="333"/>
                    <a:pt x="1858" y="333"/>
                  </a:cubicBezTo>
                  <a:cubicBezTo>
                    <a:pt x="1873" y="333"/>
                    <a:pt x="1885" y="323"/>
                    <a:pt x="1885" y="308"/>
                  </a:cubicBezTo>
                  <a:cubicBezTo>
                    <a:pt x="1885" y="294"/>
                    <a:pt x="1873" y="282"/>
                    <a:pt x="1858" y="282"/>
                  </a:cubicBezTo>
                  <a:cubicBezTo>
                    <a:pt x="1241" y="282"/>
                    <a:pt x="627" y="188"/>
                    <a:pt x="37" y="2"/>
                  </a:cubicBezTo>
                  <a:cubicBezTo>
                    <a:pt x="34" y="1"/>
                    <a:pt x="31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5217;p11">
              <a:extLst>
                <a:ext uri="{FF2B5EF4-FFF2-40B4-BE49-F238E27FC236}">
                  <a16:creationId xmlns:a16="http://schemas.microsoft.com/office/drawing/2014/main" id="{4022C829-51FF-31C8-86F1-22F549E00C98}"/>
                </a:ext>
              </a:extLst>
            </p:cNvPr>
            <p:cNvSpPr/>
            <p:nvPr/>
          </p:nvSpPr>
          <p:spPr>
            <a:xfrm>
              <a:off x="3621450" y="3483900"/>
              <a:ext cx="33450" cy="10550"/>
            </a:xfrm>
            <a:custGeom>
              <a:avLst/>
              <a:gdLst/>
              <a:ahLst/>
              <a:cxnLst/>
              <a:rect l="l" t="t" r="r" b="b"/>
              <a:pathLst>
                <a:path w="1338" h="422" extrusionOk="0">
                  <a:moveTo>
                    <a:pt x="30" y="0"/>
                  </a:moveTo>
                  <a:cubicBezTo>
                    <a:pt x="19" y="0"/>
                    <a:pt x="10" y="6"/>
                    <a:pt x="6" y="17"/>
                  </a:cubicBezTo>
                  <a:cubicBezTo>
                    <a:pt x="0" y="29"/>
                    <a:pt x="6" y="45"/>
                    <a:pt x="19" y="50"/>
                  </a:cubicBezTo>
                  <a:cubicBezTo>
                    <a:pt x="432" y="223"/>
                    <a:pt x="864" y="348"/>
                    <a:pt x="1305" y="422"/>
                  </a:cubicBezTo>
                  <a:lnTo>
                    <a:pt x="1309" y="422"/>
                  </a:lnTo>
                  <a:cubicBezTo>
                    <a:pt x="1323" y="422"/>
                    <a:pt x="1334" y="414"/>
                    <a:pt x="1335" y="400"/>
                  </a:cubicBezTo>
                  <a:cubicBezTo>
                    <a:pt x="1338" y="387"/>
                    <a:pt x="1328" y="373"/>
                    <a:pt x="1315" y="371"/>
                  </a:cubicBezTo>
                  <a:cubicBezTo>
                    <a:pt x="877" y="297"/>
                    <a:pt x="448" y="173"/>
                    <a:pt x="39" y="2"/>
                  </a:cubicBezTo>
                  <a:cubicBezTo>
                    <a:pt x="36" y="1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5218;p11">
              <a:extLst>
                <a:ext uri="{FF2B5EF4-FFF2-40B4-BE49-F238E27FC236}">
                  <a16:creationId xmlns:a16="http://schemas.microsoft.com/office/drawing/2014/main" id="{F32BB0EE-692A-1D47-E238-A6C419BD55FD}"/>
                </a:ext>
              </a:extLst>
            </p:cNvPr>
            <p:cNvSpPr/>
            <p:nvPr/>
          </p:nvSpPr>
          <p:spPr>
            <a:xfrm>
              <a:off x="3657700" y="3493925"/>
              <a:ext cx="11100" cy="2000"/>
            </a:xfrm>
            <a:custGeom>
              <a:avLst/>
              <a:gdLst/>
              <a:ahLst/>
              <a:cxnLst/>
              <a:rect l="l" t="t" r="r" b="b"/>
              <a:pathLst>
                <a:path w="444" h="80" extrusionOk="0">
                  <a:moveTo>
                    <a:pt x="25" y="0"/>
                  </a:moveTo>
                  <a:cubicBezTo>
                    <a:pt x="13" y="0"/>
                    <a:pt x="2" y="11"/>
                    <a:pt x="1" y="23"/>
                  </a:cubicBezTo>
                  <a:cubicBezTo>
                    <a:pt x="1" y="38"/>
                    <a:pt x="11" y="50"/>
                    <a:pt x="25" y="52"/>
                  </a:cubicBezTo>
                  <a:lnTo>
                    <a:pt x="415" y="80"/>
                  </a:lnTo>
                  <a:lnTo>
                    <a:pt x="418" y="80"/>
                  </a:lnTo>
                  <a:cubicBezTo>
                    <a:pt x="431" y="80"/>
                    <a:pt x="442" y="69"/>
                    <a:pt x="443" y="56"/>
                  </a:cubicBezTo>
                  <a:cubicBezTo>
                    <a:pt x="443" y="41"/>
                    <a:pt x="432" y="29"/>
                    <a:pt x="419" y="27"/>
                  </a:cubicBezTo>
                  <a:lnTo>
                    <a:pt x="29" y="1"/>
                  </a:lnTo>
                  <a:cubicBezTo>
                    <a:pt x="28" y="0"/>
                    <a:pt x="26" y="0"/>
                    <a:pt x="25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5219;p11">
              <a:extLst>
                <a:ext uri="{FF2B5EF4-FFF2-40B4-BE49-F238E27FC236}">
                  <a16:creationId xmlns:a16="http://schemas.microsoft.com/office/drawing/2014/main" id="{42D6D8BF-9707-6D8D-2BD0-DB62B81B2C67}"/>
                </a:ext>
              </a:extLst>
            </p:cNvPr>
            <p:cNvSpPr/>
            <p:nvPr/>
          </p:nvSpPr>
          <p:spPr>
            <a:xfrm>
              <a:off x="3641300" y="3497125"/>
              <a:ext cx="15625" cy="3125"/>
            </a:xfrm>
            <a:custGeom>
              <a:avLst/>
              <a:gdLst/>
              <a:ahLst/>
              <a:cxnLst/>
              <a:rect l="l" t="t" r="r" b="b"/>
              <a:pathLst>
                <a:path w="625" h="125" extrusionOk="0">
                  <a:moveTo>
                    <a:pt x="28" y="0"/>
                  </a:moveTo>
                  <a:cubicBezTo>
                    <a:pt x="13" y="0"/>
                    <a:pt x="3" y="9"/>
                    <a:pt x="1" y="23"/>
                  </a:cubicBezTo>
                  <a:cubicBezTo>
                    <a:pt x="0" y="37"/>
                    <a:pt x="9" y="50"/>
                    <a:pt x="24" y="51"/>
                  </a:cubicBezTo>
                  <a:lnTo>
                    <a:pt x="593" y="124"/>
                  </a:lnTo>
                  <a:lnTo>
                    <a:pt x="597" y="124"/>
                  </a:lnTo>
                  <a:cubicBezTo>
                    <a:pt x="609" y="124"/>
                    <a:pt x="622" y="115"/>
                    <a:pt x="623" y="101"/>
                  </a:cubicBezTo>
                  <a:cubicBezTo>
                    <a:pt x="624" y="88"/>
                    <a:pt x="615" y="74"/>
                    <a:pt x="600" y="73"/>
                  </a:cubicBezTo>
                  <a:lnTo>
                    <a:pt x="31" y="0"/>
                  </a:lnTo>
                  <a:cubicBezTo>
                    <a:pt x="30" y="0"/>
                    <a:pt x="29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5220;p11">
              <a:extLst>
                <a:ext uri="{FF2B5EF4-FFF2-40B4-BE49-F238E27FC236}">
                  <a16:creationId xmlns:a16="http://schemas.microsoft.com/office/drawing/2014/main" id="{D3268FC8-E105-6DCD-5F3D-B1A595010C14}"/>
                </a:ext>
              </a:extLst>
            </p:cNvPr>
            <p:cNvSpPr/>
            <p:nvPr/>
          </p:nvSpPr>
          <p:spPr>
            <a:xfrm>
              <a:off x="3597225" y="3498750"/>
              <a:ext cx="23650" cy="11075"/>
            </a:xfrm>
            <a:custGeom>
              <a:avLst/>
              <a:gdLst/>
              <a:ahLst/>
              <a:cxnLst/>
              <a:rect l="l" t="t" r="r" b="b"/>
              <a:pathLst>
                <a:path w="946" h="443" extrusionOk="0">
                  <a:moveTo>
                    <a:pt x="30" y="0"/>
                  </a:moveTo>
                  <a:cubicBezTo>
                    <a:pt x="21" y="0"/>
                    <a:pt x="12" y="5"/>
                    <a:pt x="7" y="13"/>
                  </a:cubicBezTo>
                  <a:cubicBezTo>
                    <a:pt x="1" y="27"/>
                    <a:pt x="5" y="43"/>
                    <a:pt x="18" y="48"/>
                  </a:cubicBezTo>
                  <a:cubicBezTo>
                    <a:pt x="303" y="202"/>
                    <a:pt x="602" y="334"/>
                    <a:pt x="907" y="441"/>
                  </a:cubicBezTo>
                  <a:cubicBezTo>
                    <a:pt x="910" y="443"/>
                    <a:pt x="913" y="443"/>
                    <a:pt x="915" y="443"/>
                  </a:cubicBezTo>
                  <a:cubicBezTo>
                    <a:pt x="926" y="443"/>
                    <a:pt x="937" y="436"/>
                    <a:pt x="941" y="425"/>
                  </a:cubicBezTo>
                  <a:cubicBezTo>
                    <a:pt x="945" y="412"/>
                    <a:pt x="938" y="397"/>
                    <a:pt x="925" y="393"/>
                  </a:cubicBezTo>
                  <a:cubicBezTo>
                    <a:pt x="622" y="286"/>
                    <a:pt x="325" y="155"/>
                    <a:pt x="42" y="3"/>
                  </a:cubicBezTo>
                  <a:cubicBezTo>
                    <a:pt x="38" y="1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5221;p11">
              <a:extLst>
                <a:ext uri="{FF2B5EF4-FFF2-40B4-BE49-F238E27FC236}">
                  <a16:creationId xmlns:a16="http://schemas.microsoft.com/office/drawing/2014/main" id="{93460C0D-273D-B85D-46E6-D363839FF122}"/>
                </a:ext>
              </a:extLst>
            </p:cNvPr>
            <p:cNvSpPr/>
            <p:nvPr/>
          </p:nvSpPr>
          <p:spPr>
            <a:xfrm>
              <a:off x="3622500" y="3509850"/>
              <a:ext cx="7725" cy="2900"/>
            </a:xfrm>
            <a:custGeom>
              <a:avLst/>
              <a:gdLst/>
              <a:ahLst/>
              <a:cxnLst/>
              <a:rect l="l" t="t" r="r" b="b"/>
              <a:pathLst>
                <a:path w="309" h="116" extrusionOk="0">
                  <a:moveTo>
                    <a:pt x="27" y="0"/>
                  </a:moveTo>
                  <a:cubicBezTo>
                    <a:pt x="16" y="0"/>
                    <a:pt x="6" y="8"/>
                    <a:pt x="3" y="19"/>
                  </a:cubicBezTo>
                  <a:cubicBezTo>
                    <a:pt x="0" y="34"/>
                    <a:pt x="8" y="47"/>
                    <a:pt x="22" y="51"/>
                  </a:cubicBezTo>
                  <a:lnTo>
                    <a:pt x="273" y="116"/>
                  </a:lnTo>
                  <a:lnTo>
                    <a:pt x="278" y="116"/>
                  </a:lnTo>
                  <a:cubicBezTo>
                    <a:pt x="291" y="116"/>
                    <a:pt x="301" y="107"/>
                    <a:pt x="304" y="97"/>
                  </a:cubicBezTo>
                  <a:cubicBezTo>
                    <a:pt x="308" y="82"/>
                    <a:pt x="299" y="68"/>
                    <a:pt x="285" y="64"/>
                  </a:cubicBezTo>
                  <a:lnTo>
                    <a:pt x="35" y="1"/>
                  </a:lnTo>
                  <a:cubicBezTo>
                    <a:pt x="32" y="1"/>
                    <a:pt x="30" y="0"/>
                    <a:pt x="2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5222;p11">
              <a:extLst>
                <a:ext uri="{FF2B5EF4-FFF2-40B4-BE49-F238E27FC236}">
                  <a16:creationId xmlns:a16="http://schemas.microsoft.com/office/drawing/2014/main" id="{2679DA99-41AB-B524-9568-BCD958D2B5B2}"/>
                </a:ext>
              </a:extLst>
            </p:cNvPr>
            <p:cNvSpPr/>
            <p:nvPr/>
          </p:nvSpPr>
          <p:spPr>
            <a:xfrm>
              <a:off x="3613275" y="3420450"/>
              <a:ext cx="29275" cy="38700"/>
            </a:xfrm>
            <a:custGeom>
              <a:avLst/>
              <a:gdLst/>
              <a:ahLst/>
              <a:cxnLst/>
              <a:rect l="l" t="t" r="r" b="b"/>
              <a:pathLst>
                <a:path w="1171" h="1548" extrusionOk="0">
                  <a:moveTo>
                    <a:pt x="1143" y="0"/>
                  </a:moveTo>
                  <a:cubicBezTo>
                    <a:pt x="1135" y="0"/>
                    <a:pt x="1128" y="3"/>
                    <a:pt x="1122" y="8"/>
                  </a:cubicBezTo>
                  <a:cubicBezTo>
                    <a:pt x="700" y="467"/>
                    <a:pt x="325" y="971"/>
                    <a:pt x="8" y="1508"/>
                  </a:cubicBezTo>
                  <a:cubicBezTo>
                    <a:pt x="0" y="1520"/>
                    <a:pt x="4" y="1536"/>
                    <a:pt x="17" y="1543"/>
                  </a:cubicBezTo>
                  <a:cubicBezTo>
                    <a:pt x="21" y="1546"/>
                    <a:pt x="26" y="1547"/>
                    <a:pt x="30" y="1547"/>
                  </a:cubicBezTo>
                  <a:cubicBezTo>
                    <a:pt x="39" y="1547"/>
                    <a:pt x="47" y="1543"/>
                    <a:pt x="53" y="1535"/>
                  </a:cubicBezTo>
                  <a:cubicBezTo>
                    <a:pt x="368" y="1001"/>
                    <a:pt x="740" y="499"/>
                    <a:pt x="1161" y="44"/>
                  </a:cubicBezTo>
                  <a:cubicBezTo>
                    <a:pt x="1171" y="34"/>
                    <a:pt x="1169" y="17"/>
                    <a:pt x="1160" y="7"/>
                  </a:cubicBezTo>
                  <a:cubicBezTo>
                    <a:pt x="1155" y="2"/>
                    <a:pt x="1149" y="0"/>
                    <a:pt x="114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5223;p11">
              <a:extLst>
                <a:ext uri="{FF2B5EF4-FFF2-40B4-BE49-F238E27FC236}">
                  <a16:creationId xmlns:a16="http://schemas.microsoft.com/office/drawing/2014/main" id="{AA1007FE-6636-0D2E-006F-AA42E13B88D8}"/>
                </a:ext>
              </a:extLst>
            </p:cNvPr>
            <p:cNvSpPr/>
            <p:nvPr/>
          </p:nvSpPr>
          <p:spPr>
            <a:xfrm>
              <a:off x="3602400" y="3456075"/>
              <a:ext cx="7075" cy="12000"/>
            </a:xfrm>
            <a:custGeom>
              <a:avLst/>
              <a:gdLst/>
              <a:ahLst/>
              <a:cxnLst/>
              <a:rect l="l" t="t" r="r" b="b"/>
              <a:pathLst>
                <a:path w="283" h="480" extrusionOk="0">
                  <a:moveTo>
                    <a:pt x="253" y="0"/>
                  </a:moveTo>
                  <a:cubicBezTo>
                    <a:pt x="244" y="0"/>
                    <a:pt x="234" y="5"/>
                    <a:pt x="230" y="14"/>
                  </a:cubicBezTo>
                  <a:lnTo>
                    <a:pt x="8" y="442"/>
                  </a:lnTo>
                  <a:cubicBezTo>
                    <a:pt x="1" y="454"/>
                    <a:pt x="5" y="471"/>
                    <a:pt x="18" y="477"/>
                  </a:cubicBezTo>
                  <a:cubicBezTo>
                    <a:pt x="22" y="479"/>
                    <a:pt x="26" y="480"/>
                    <a:pt x="30" y="480"/>
                  </a:cubicBezTo>
                  <a:cubicBezTo>
                    <a:pt x="40" y="480"/>
                    <a:pt x="48" y="475"/>
                    <a:pt x="53" y="465"/>
                  </a:cubicBezTo>
                  <a:lnTo>
                    <a:pt x="275" y="37"/>
                  </a:lnTo>
                  <a:cubicBezTo>
                    <a:pt x="282" y="25"/>
                    <a:pt x="278" y="9"/>
                    <a:pt x="265" y="2"/>
                  </a:cubicBezTo>
                  <a:cubicBezTo>
                    <a:pt x="261" y="1"/>
                    <a:pt x="257" y="0"/>
                    <a:pt x="25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5224;p11">
              <a:extLst>
                <a:ext uri="{FF2B5EF4-FFF2-40B4-BE49-F238E27FC236}">
                  <a16:creationId xmlns:a16="http://schemas.microsoft.com/office/drawing/2014/main" id="{9EFD7BB3-14F3-5CE1-5884-79221ABEA2B1}"/>
                </a:ext>
              </a:extLst>
            </p:cNvPr>
            <p:cNvSpPr/>
            <p:nvPr/>
          </p:nvSpPr>
          <p:spPr>
            <a:xfrm>
              <a:off x="3584075" y="3477700"/>
              <a:ext cx="9375" cy="18700"/>
            </a:xfrm>
            <a:custGeom>
              <a:avLst/>
              <a:gdLst/>
              <a:ahLst/>
              <a:cxnLst/>
              <a:rect l="l" t="t" r="r" b="b"/>
              <a:pathLst>
                <a:path w="375" h="748" extrusionOk="0">
                  <a:moveTo>
                    <a:pt x="346" y="1"/>
                  </a:moveTo>
                  <a:cubicBezTo>
                    <a:pt x="336" y="1"/>
                    <a:pt x="328" y="5"/>
                    <a:pt x="324" y="15"/>
                  </a:cubicBezTo>
                  <a:cubicBezTo>
                    <a:pt x="202" y="239"/>
                    <a:pt x="95" y="473"/>
                    <a:pt x="6" y="713"/>
                  </a:cubicBezTo>
                  <a:cubicBezTo>
                    <a:pt x="1" y="726"/>
                    <a:pt x="7" y="741"/>
                    <a:pt x="21" y="746"/>
                  </a:cubicBezTo>
                  <a:cubicBezTo>
                    <a:pt x="24" y="748"/>
                    <a:pt x="26" y="748"/>
                    <a:pt x="30" y="748"/>
                  </a:cubicBezTo>
                  <a:cubicBezTo>
                    <a:pt x="40" y="748"/>
                    <a:pt x="50" y="741"/>
                    <a:pt x="54" y="730"/>
                  </a:cubicBezTo>
                  <a:cubicBezTo>
                    <a:pt x="143" y="493"/>
                    <a:pt x="248" y="261"/>
                    <a:pt x="368" y="39"/>
                  </a:cubicBezTo>
                  <a:cubicBezTo>
                    <a:pt x="375" y="27"/>
                    <a:pt x="371" y="11"/>
                    <a:pt x="359" y="4"/>
                  </a:cubicBezTo>
                  <a:cubicBezTo>
                    <a:pt x="354" y="2"/>
                    <a:pt x="350" y="1"/>
                    <a:pt x="34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5225;p11">
              <a:extLst>
                <a:ext uri="{FF2B5EF4-FFF2-40B4-BE49-F238E27FC236}">
                  <a16:creationId xmlns:a16="http://schemas.microsoft.com/office/drawing/2014/main" id="{9371A944-75CE-1A1D-E78F-D0B22C68DE3A}"/>
                </a:ext>
              </a:extLst>
            </p:cNvPr>
            <p:cNvSpPr/>
            <p:nvPr/>
          </p:nvSpPr>
          <p:spPr>
            <a:xfrm>
              <a:off x="3594175" y="3461200"/>
              <a:ext cx="7950" cy="12900"/>
            </a:xfrm>
            <a:custGeom>
              <a:avLst/>
              <a:gdLst/>
              <a:ahLst/>
              <a:cxnLst/>
              <a:rect l="l" t="t" r="r" b="b"/>
              <a:pathLst>
                <a:path w="318" h="516" extrusionOk="0">
                  <a:moveTo>
                    <a:pt x="288" y="0"/>
                  </a:moveTo>
                  <a:cubicBezTo>
                    <a:pt x="279" y="0"/>
                    <a:pt x="270" y="5"/>
                    <a:pt x="265" y="14"/>
                  </a:cubicBezTo>
                  <a:lnTo>
                    <a:pt x="7" y="477"/>
                  </a:lnTo>
                  <a:cubicBezTo>
                    <a:pt x="0" y="490"/>
                    <a:pt x="4" y="505"/>
                    <a:pt x="16" y="513"/>
                  </a:cubicBezTo>
                  <a:cubicBezTo>
                    <a:pt x="20" y="514"/>
                    <a:pt x="24" y="516"/>
                    <a:pt x="30" y="516"/>
                  </a:cubicBezTo>
                  <a:cubicBezTo>
                    <a:pt x="38" y="516"/>
                    <a:pt x="47" y="512"/>
                    <a:pt x="51" y="502"/>
                  </a:cubicBezTo>
                  <a:lnTo>
                    <a:pt x="311" y="38"/>
                  </a:lnTo>
                  <a:cubicBezTo>
                    <a:pt x="318" y="26"/>
                    <a:pt x="312" y="10"/>
                    <a:pt x="300" y="3"/>
                  </a:cubicBezTo>
                  <a:cubicBezTo>
                    <a:pt x="296" y="1"/>
                    <a:pt x="292" y="0"/>
                    <a:pt x="28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5226;p11">
              <a:extLst>
                <a:ext uri="{FF2B5EF4-FFF2-40B4-BE49-F238E27FC236}">
                  <a16:creationId xmlns:a16="http://schemas.microsoft.com/office/drawing/2014/main" id="{2480E633-08C9-E11E-F830-E2E459F0E185}"/>
                </a:ext>
              </a:extLst>
            </p:cNvPr>
            <p:cNvSpPr/>
            <p:nvPr/>
          </p:nvSpPr>
          <p:spPr>
            <a:xfrm>
              <a:off x="3636400" y="3414075"/>
              <a:ext cx="29325" cy="38025"/>
            </a:xfrm>
            <a:custGeom>
              <a:avLst/>
              <a:gdLst/>
              <a:ahLst/>
              <a:cxnLst/>
              <a:rect l="l" t="t" r="r" b="b"/>
              <a:pathLst>
                <a:path w="1173" h="1521" extrusionOk="0">
                  <a:moveTo>
                    <a:pt x="1143" y="1"/>
                  </a:moveTo>
                  <a:cubicBezTo>
                    <a:pt x="1136" y="1"/>
                    <a:pt x="1129" y="3"/>
                    <a:pt x="1124" y="9"/>
                  </a:cubicBezTo>
                  <a:cubicBezTo>
                    <a:pt x="713" y="465"/>
                    <a:pt x="337" y="961"/>
                    <a:pt x="9" y="1481"/>
                  </a:cubicBezTo>
                  <a:cubicBezTo>
                    <a:pt x="1" y="1493"/>
                    <a:pt x="5" y="1509"/>
                    <a:pt x="17" y="1517"/>
                  </a:cubicBezTo>
                  <a:cubicBezTo>
                    <a:pt x="21" y="1520"/>
                    <a:pt x="27" y="1521"/>
                    <a:pt x="31" y="1521"/>
                  </a:cubicBezTo>
                  <a:cubicBezTo>
                    <a:pt x="40" y="1521"/>
                    <a:pt x="48" y="1517"/>
                    <a:pt x="53" y="1509"/>
                  </a:cubicBezTo>
                  <a:cubicBezTo>
                    <a:pt x="379" y="991"/>
                    <a:pt x="753" y="499"/>
                    <a:pt x="1162" y="44"/>
                  </a:cubicBezTo>
                  <a:cubicBezTo>
                    <a:pt x="1173" y="33"/>
                    <a:pt x="1171" y="17"/>
                    <a:pt x="1161" y="7"/>
                  </a:cubicBezTo>
                  <a:cubicBezTo>
                    <a:pt x="1155" y="3"/>
                    <a:pt x="1149" y="1"/>
                    <a:pt x="114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5227;p11">
              <a:extLst>
                <a:ext uri="{FF2B5EF4-FFF2-40B4-BE49-F238E27FC236}">
                  <a16:creationId xmlns:a16="http://schemas.microsoft.com/office/drawing/2014/main" id="{5FC54E13-29BC-6E06-04A5-F6651DF92180}"/>
                </a:ext>
              </a:extLst>
            </p:cNvPr>
            <p:cNvSpPr/>
            <p:nvPr/>
          </p:nvSpPr>
          <p:spPr>
            <a:xfrm>
              <a:off x="3655050" y="3413175"/>
              <a:ext cx="28100" cy="32275"/>
            </a:xfrm>
            <a:custGeom>
              <a:avLst/>
              <a:gdLst/>
              <a:ahLst/>
              <a:cxnLst/>
              <a:rect l="l" t="t" r="r" b="b"/>
              <a:pathLst>
                <a:path w="1124" h="1291" extrusionOk="0">
                  <a:moveTo>
                    <a:pt x="1095" y="0"/>
                  </a:moveTo>
                  <a:cubicBezTo>
                    <a:pt x="1088" y="0"/>
                    <a:pt x="1081" y="3"/>
                    <a:pt x="1077" y="8"/>
                  </a:cubicBezTo>
                  <a:cubicBezTo>
                    <a:pt x="703" y="401"/>
                    <a:pt x="343" y="820"/>
                    <a:pt x="8" y="1249"/>
                  </a:cubicBezTo>
                  <a:cubicBezTo>
                    <a:pt x="0" y="1260"/>
                    <a:pt x="2" y="1276"/>
                    <a:pt x="14" y="1285"/>
                  </a:cubicBezTo>
                  <a:cubicBezTo>
                    <a:pt x="18" y="1289"/>
                    <a:pt x="23" y="1291"/>
                    <a:pt x="29" y="1291"/>
                  </a:cubicBezTo>
                  <a:cubicBezTo>
                    <a:pt x="37" y="1291"/>
                    <a:pt x="45" y="1287"/>
                    <a:pt x="50" y="1281"/>
                  </a:cubicBezTo>
                  <a:cubicBezTo>
                    <a:pt x="382" y="852"/>
                    <a:pt x="740" y="436"/>
                    <a:pt x="1114" y="43"/>
                  </a:cubicBezTo>
                  <a:cubicBezTo>
                    <a:pt x="1124" y="33"/>
                    <a:pt x="1124" y="17"/>
                    <a:pt x="1113" y="7"/>
                  </a:cubicBezTo>
                  <a:cubicBezTo>
                    <a:pt x="1108" y="3"/>
                    <a:pt x="1101" y="0"/>
                    <a:pt x="1095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5228;p11">
              <a:extLst>
                <a:ext uri="{FF2B5EF4-FFF2-40B4-BE49-F238E27FC236}">
                  <a16:creationId xmlns:a16="http://schemas.microsoft.com/office/drawing/2014/main" id="{0D26A947-D96E-8198-46A7-3B87501894E9}"/>
                </a:ext>
              </a:extLst>
            </p:cNvPr>
            <p:cNvSpPr/>
            <p:nvPr/>
          </p:nvSpPr>
          <p:spPr>
            <a:xfrm>
              <a:off x="3647375" y="3448300"/>
              <a:ext cx="6325" cy="7950"/>
            </a:xfrm>
            <a:custGeom>
              <a:avLst/>
              <a:gdLst/>
              <a:ahLst/>
              <a:cxnLst/>
              <a:rect l="l" t="t" r="r" b="b"/>
              <a:pathLst>
                <a:path w="253" h="318" extrusionOk="0">
                  <a:moveTo>
                    <a:pt x="223" y="0"/>
                  </a:moveTo>
                  <a:cubicBezTo>
                    <a:pt x="216" y="0"/>
                    <a:pt x="208" y="4"/>
                    <a:pt x="202" y="11"/>
                  </a:cubicBezTo>
                  <a:lnTo>
                    <a:pt x="9" y="277"/>
                  </a:lnTo>
                  <a:cubicBezTo>
                    <a:pt x="1" y="288"/>
                    <a:pt x="3" y="304"/>
                    <a:pt x="14" y="312"/>
                  </a:cubicBezTo>
                  <a:cubicBezTo>
                    <a:pt x="19" y="316"/>
                    <a:pt x="25" y="317"/>
                    <a:pt x="30" y="317"/>
                  </a:cubicBezTo>
                  <a:cubicBezTo>
                    <a:pt x="37" y="317"/>
                    <a:pt x="45" y="313"/>
                    <a:pt x="50" y="307"/>
                  </a:cubicBezTo>
                  <a:lnTo>
                    <a:pt x="244" y="40"/>
                  </a:lnTo>
                  <a:cubicBezTo>
                    <a:pt x="252" y="30"/>
                    <a:pt x="251" y="13"/>
                    <a:pt x="239" y="5"/>
                  </a:cubicBezTo>
                  <a:cubicBezTo>
                    <a:pt x="234" y="2"/>
                    <a:pt x="229" y="0"/>
                    <a:pt x="22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5229;p11">
              <a:extLst>
                <a:ext uri="{FF2B5EF4-FFF2-40B4-BE49-F238E27FC236}">
                  <a16:creationId xmlns:a16="http://schemas.microsoft.com/office/drawing/2014/main" id="{665A4A1A-0F9E-F89C-31B2-F3AAC810DEF3}"/>
                </a:ext>
              </a:extLst>
            </p:cNvPr>
            <p:cNvSpPr/>
            <p:nvPr/>
          </p:nvSpPr>
          <p:spPr>
            <a:xfrm>
              <a:off x="3656125" y="3446675"/>
              <a:ext cx="5850" cy="6925"/>
            </a:xfrm>
            <a:custGeom>
              <a:avLst/>
              <a:gdLst/>
              <a:ahLst/>
              <a:cxnLst/>
              <a:rect l="l" t="t" r="r" b="b"/>
              <a:pathLst>
                <a:path w="234" h="277" extrusionOk="0">
                  <a:moveTo>
                    <a:pt x="203" y="1"/>
                  </a:moveTo>
                  <a:cubicBezTo>
                    <a:pt x="196" y="1"/>
                    <a:pt x="189" y="4"/>
                    <a:pt x="183" y="11"/>
                  </a:cubicBezTo>
                  <a:lnTo>
                    <a:pt x="8" y="234"/>
                  </a:lnTo>
                  <a:cubicBezTo>
                    <a:pt x="0" y="245"/>
                    <a:pt x="2" y="261"/>
                    <a:pt x="12" y="271"/>
                  </a:cubicBezTo>
                  <a:cubicBezTo>
                    <a:pt x="18" y="273"/>
                    <a:pt x="23" y="276"/>
                    <a:pt x="29" y="276"/>
                  </a:cubicBezTo>
                  <a:cubicBezTo>
                    <a:pt x="37" y="276"/>
                    <a:pt x="45" y="272"/>
                    <a:pt x="49" y="265"/>
                  </a:cubicBezTo>
                  <a:lnTo>
                    <a:pt x="224" y="43"/>
                  </a:lnTo>
                  <a:cubicBezTo>
                    <a:pt x="233" y="31"/>
                    <a:pt x="230" y="15"/>
                    <a:pt x="220" y="7"/>
                  </a:cubicBezTo>
                  <a:cubicBezTo>
                    <a:pt x="215" y="3"/>
                    <a:pt x="209" y="1"/>
                    <a:pt x="20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5230;p11">
              <a:extLst>
                <a:ext uri="{FF2B5EF4-FFF2-40B4-BE49-F238E27FC236}">
                  <a16:creationId xmlns:a16="http://schemas.microsoft.com/office/drawing/2014/main" id="{96295B35-3E0C-8D1F-0C75-98473868A0A6}"/>
                </a:ext>
              </a:extLst>
            </p:cNvPr>
            <p:cNvSpPr/>
            <p:nvPr/>
          </p:nvSpPr>
          <p:spPr>
            <a:xfrm>
              <a:off x="3632925" y="3453325"/>
              <a:ext cx="9150" cy="15275"/>
            </a:xfrm>
            <a:custGeom>
              <a:avLst/>
              <a:gdLst/>
              <a:ahLst/>
              <a:cxnLst/>
              <a:rect l="l" t="t" r="r" b="b"/>
              <a:pathLst>
                <a:path w="366" h="611" extrusionOk="0">
                  <a:moveTo>
                    <a:pt x="337" y="1"/>
                  </a:moveTo>
                  <a:cubicBezTo>
                    <a:pt x="328" y="1"/>
                    <a:pt x="319" y="6"/>
                    <a:pt x="315" y="14"/>
                  </a:cubicBezTo>
                  <a:lnTo>
                    <a:pt x="7" y="572"/>
                  </a:lnTo>
                  <a:cubicBezTo>
                    <a:pt x="0" y="585"/>
                    <a:pt x="4" y="601"/>
                    <a:pt x="16" y="607"/>
                  </a:cubicBezTo>
                  <a:cubicBezTo>
                    <a:pt x="20" y="610"/>
                    <a:pt x="24" y="610"/>
                    <a:pt x="29" y="610"/>
                  </a:cubicBezTo>
                  <a:lnTo>
                    <a:pt x="29" y="610"/>
                  </a:lnTo>
                  <a:cubicBezTo>
                    <a:pt x="38" y="610"/>
                    <a:pt x="47" y="606"/>
                    <a:pt x="51" y="597"/>
                  </a:cubicBezTo>
                  <a:lnTo>
                    <a:pt x="359" y="40"/>
                  </a:lnTo>
                  <a:cubicBezTo>
                    <a:pt x="366" y="28"/>
                    <a:pt x="362" y="11"/>
                    <a:pt x="350" y="5"/>
                  </a:cubicBezTo>
                  <a:cubicBezTo>
                    <a:pt x="345" y="2"/>
                    <a:pt x="341" y="1"/>
                    <a:pt x="337" y="1"/>
                  </a:cubicBezTo>
                  <a:close/>
                  <a:moveTo>
                    <a:pt x="29" y="610"/>
                  </a:moveTo>
                  <a:cubicBezTo>
                    <a:pt x="28" y="610"/>
                    <a:pt x="28" y="610"/>
                    <a:pt x="28" y="610"/>
                  </a:cubicBezTo>
                  <a:lnTo>
                    <a:pt x="30" y="610"/>
                  </a:lnTo>
                  <a:cubicBezTo>
                    <a:pt x="29" y="610"/>
                    <a:pt x="29" y="610"/>
                    <a:pt x="29" y="61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5231;p11">
              <a:extLst>
                <a:ext uri="{FF2B5EF4-FFF2-40B4-BE49-F238E27FC236}">
                  <a16:creationId xmlns:a16="http://schemas.microsoft.com/office/drawing/2014/main" id="{11BCE9E8-E9B2-0376-C4FB-BFAC3FAD0F12}"/>
                </a:ext>
              </a:extLst>
            </p:cNvPr>
            <p:cNvSpPr/>
            <p:nvPr/>
          </p:nvSpPr>
          <p:spPr>
            <a:xfrm>
              <a:off x="3676700" y="3429225"/>
              <a:ext cx="17950" cy="20025"/>
            </a:xfrm>
            <a:custGeom>
              <a:avLst/>
              <a:gdLst/>
              <a:ahLst/>
              <a:cxnLst/>
              <a:rect l="l" t="t" r="r" b="b"/>
              <a:pathLst>
                <a:path w="718" h="801" extrusionOk="0">
                  <a:moveTo>
                    <a:pt x="690" y="1"/>
                  </a:moveTo>
                  <a:cubicBezTo>
                    <a:pt x="683" y="1"/>
                    <a:pt x="676" y="4"/>
                    <a:pt x="671" y="10"/>
                  </a:cubicBezTo>
                  <a:lnTo>
                    <a:pt x="10" y="758"/>
                  </a:lnTo>
                  <a:cubicBezTo>
                    <a:pt x="1" y="768"/>
                    <a:pt x="2" y="784"/>
                    <a:pt x="13" y="794"/>
                  </a:cubicBezTo>
                  <a:cubicBezTo>
                    <a:pt x="18" y="798"/>
                    <a:pt x="25" y="801"/>
                    <a:pt x="30" y="801"/>
                  </a:cubicBezTo>
                  <a:cubicBezTo>
                    <a:pt x="37" y="801"/>
                    <a:pt x="44" y="797"/>
                    <a:pt x="49" y="791"/>
                  </a:cubicBezTo>
                  <a:lnTo>
                    <a:pt x="708" y="43"/>
                  </a:lnTo>
                  <a:cubicBezTo>
                    <a:pt x="718" y="32"/>
                    <a:pt x="718" y="16"/>
                    <a:pt x="707" y="7"/>
                  </a:cubicBezTo>
                  <a:cubicBezTo>
                    <a:pt x="702" y="3"/>
                    <a:pt x="696" y="1"/>
                    <a:pt x="69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5232;p11">
              <a:extLst>
                <a:ext uri="{FF2B5EF4-FFF2-40B4-BE49-F238E27FC236}">
                  <a16:creationId xmlns:a16="http://schemas.microsoft.com/office/drawing/2014/main" id="{C73106B5-4422-93DD-E4EF-42D2CDBF563E}"/>
                </a:ext>
              </a:extLst>
            </p:cNvPr>
            <p:cNvSpPr/>
            <p:nvPr/>
          </p:nvSpPr>
          <p:spPr>
            <a:xfrm>
              <a:off x="3696675" y="3415600"/>
              <a:ext cx="11300" cy="11375"/>
            </a:xfrm>
            <a:custGeom>
              <a:avLst/>
              <a:gdLst/>
              <a:ahLst/>
              <a:cxnLst/>
              <a:rect l="l" t="t" r="r" b="b"/>
              <a:pathLst>
                <a:path w="452" h="455" extrusionOk="0">
                  <a:moveTo>
                    <a:pt x="422" y="1"/>
                  </a:moveTo>
                  <a:cubicBezTo>
                    <a:pt x="416" y="1"/>
                    <a:pt x="410" y="3"/>
                    <a:pt x="406" y="7"/>
                  </a:cubicBezTo>
                  <a:cubicBezTo>
                    <a:pt x="259" y="127"/>
                    <a:pt x="126" y="263"/>
                    <a:pt x="10" y="413"/>
                  </a:cubicBezTo>
                  <a:cubicBezTo>
                    <a:pt x="1" y="424"/>
                    <a:pt x="3" y="440"/>
                    <a:pt x="14" y="450"/>
                  </a:cubicBezTo>
                  <a:cubicBezTo>
                    <a:pt x="20" y="452"/>
                    <a:pt x="25" y="455"/>
                    <a:pt x="30" y="455"/>
                  </a:cubicBezTo>
                  <a:cubicBezTo>
                    <a:pt x="38" y="455"/>
                    <a:pt x="47" y="451"/>
                    <a:pt x="52" y="444"/>
                  </a:cubicBezTo>
                  <a:cubicBezTo>
                    <a:pt x="164" y="298"/>
                    <a:pt x="294" y="164"/>
                    <a:pt x="438" y="47"/>
                  </a:cubicBezTo>
                  <a:cubicBezTo>
                    <a:pt x="450" y="38"/>
                    <a:pt x="451" y="22"/>
                    <a:pt x="442" y="11"/>
                  </a:cubicBezTo>
                  <a:cubicBezTo>
                    <a:pt x="437" y="4"/>
                    <a:pt x="429" y="1"/>
                    <a:pt x="42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5233;p11">
              <a:extLst>
                <a:ext uri="{FF2B5EF4-FFF2-40B4-BE49-F238E27FC236}">
                  <a16:creationId xmlns:a16="http://schemas.microsoft.com/office/drawing/2014/main" id="{C8E7E9FC-2D00-F089-4288-BEA1C0CE5787}"/>
                </a:ext>
              </a:extLst>
            </p:cNvPr>
            <p:cNvSpPr/>
            <p:nvPr/>
          </p:nvSpPr>
          <p:spPr>
            <a:xfrm>
              <a:off x="3696000" y="3429125"/>
              <a:ext cx="5475" cy="5725"/>
            </a:xfrm>
            <a:custGeom>
              <a:avLst/>
              <a:gdLst/>
              <a:ahLst/>
              <a:cxnLst/>
              <a:rect l="l" t="t" r="r" b="b"/>
              <a:pathLst>
                <a:path w="219" h="229" extrusionOk="0">
                  <a:moveTo>
                    <a:pt x="190" y="1"/>
                  </a:moveTo>
                  <a:cubicBezTo>
                    <a:pt x="183" y="1"/>
                    <a:pt x="176" y="4"/>
                    <a:pt x="170" y="10"/>
                  </a:cubicBezTo>
                  <a:lnTo>
                    <a:pt x="10" y="186"/>
                  </a:lnTo>
                  <a:cubicBezTo>
                    <a:pt x="1" y="197"/>
                    <a:pt x="2" y="213"/>
                    <a:pt x="13" y="222"/>
                  </a:cubicBezTo>
                  <a:cubicBezTo>
                    <a:pt x="17" y="227"/>
                    <a:pt x="24" y="229"/>
                    <a:pt x="30" y="229"/>
                  </a:cubicBezTo>
                  <a:cubicBezTo>
                    <a:pt x="37" y="229"/>
                    <a:pt x="44" y="226"/>
                    <a:pt x="49" y="221"/>
                  </a:cubicBezTo>
                  <a:lnTo>
                    <a:pt x="209" y="44"/>
                  </a:lnTo>
                  <a:cubicBezTo>
                    <a:pt x="219" y="34"/>
                    <a:pt x="217" y="18"/>
                    <a:pt x="207" y="7"/>
                  </a:cubicBezTo>
                  <a:cubicBezTo>
                    <a:pt x="202" y="3"/>
                    <a:pt x="196" y="1"/>
                    <a:pt x="19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5234;p11">
              <a:extLst>
                <a:ext uri="{FF2B5EF4-FFF2-40B4-BE49-F238E27FC236}">
                  <a16:creationId xmlns:a16="http://schemas.microsoft.com/office/drawing/2014/main" id="{B6BE7ADD-4279-E523-D005-D66F88FCE979}"/>
                </a:ext>
              </a:extLst>
            </p:cNvPr>
            <p:cNvSpPr/>
            <p:nvPr/>
          </p:nvSpPr>
          <p:spPr>
            <a:xfrm>
              <a:off x="3644950" y="3467450"/>
              <a:ext cx="24175" cy="4200"/>
            </a:xfrm>
            <a:custGeom>
              <a:avLst/>
              <a:gdLst/>
              <a:ahLst/>
              <a:cxnLst/>
              <a:rect l="l" t="t" r="r" b="b"/>
              <a:pathLst>
                <a:path w="967" h="168" extrusionOk="0">
                  <a:moveTo>
                    <a:pt x="30" y="0"/>
                  </a:moveTo>
                  <a:cubicBezTo>
                    <a:pt x="18" y="0"/>
                    <a:pt x="7" y="8"/>
                    <a:pt x="3" y="21"/>
                  </a:cubicBezTo>
                  <a:cubicBezTo>
                    <a:pt x="1" y="34"/>
                    <a:pt x="9" y="48"/>
                    <a:pt x="24" y="52"/>
                  </a:cubicBezTo>
                  <a:cubicBezTo>
                    <a:pt x="324" y="123"/>
                    <a:pt x="632" y="162"/>
                    <a:pt x="940" y="168"/>
                  </a:cubicBezTo>
                  <a:lnTo>
                    <a:pt x="941" y="168"/>
                  </a:lnTo>
                  <a:cubicBezTo>
                    <a:pt x="955" y="168"/>
                    <a:pt x="967" y="155"/>
                    <a:pt x="967" y="142"/>
                  </a:cubicBezTo>
                  <a:cubicBezTo>
                    <a:pt x="967" y="127"/>
                    <a:pt x="956" y="116"/>
                    <a:pt x="941" y="115"/>
                  </a:cubicBezTo>
                  <a:cubicBezTo>
                    <a:pt x="636" y="110"/>
                    <a:pt x="332" y="72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5235;p11">
              <a:extLst>
                <a:ext uri="{FF2B5EF4-FFF2-40B4-BE49-F238E27FC236}">
                  <a16:creationId xmlns:a16="http://schemas.microsoft.com/office/drawing/2014/main" id="{5F203F19-F612-CCFC-EF06-51E7772BB2BA}"/>
                </a:ext>
              </a:extLst>
            </p:cNvPr>
            <p:cNvSpPr/>
            <p:nvPr/>
          </p:nvSpPr>
          <p:spPr>
            <a:xfrm>
              <a:off x="3671650" y="3470125"/>
              <a:ext cx="6825" cy="1450"/>
            </a:xfrm>
            <a:custGeom>
              <a:avLst/>
              <a:gdLst/>
              <a:ahLst/>
              <a:cxnLst/>
              <a:rect l="l" t="t" r="r" b="b"/>
              <a:pathLst>
                <a:path w="273" h="58" extrusionOk="0">
                  <a:moveTo>
                    <a:pt x="246" y="0"/>
                  </a:moveTo>
                  <a:lnTo>
                    <a:pt x="26" y="7"/>
                  </a:lnTo>
                  <a:cubicBezTo>
                    <a:pt x="13" y="7"/>
                    <a:pt x="1" y="19"/>
                    <a:pt x="2" y="34"/>
                  </a:cubicBezTo>
                  <a:cubicBezTo>
                    <a:pt x="2" y="47"/>
                    <a:pt x="13" y="58"/>
                    <a:pt x="28" y="58"/>
                  </a:cubicBezTo>
                  <a:lnTo>
                    <a:pt x="247" y="51"/>
                  </a:lnTo>
                  <a:cubicBezTo>
                    <a:pt x="261" y="51"/>
                    <a:pt x="273" y="39"/>
                    <a:pt x="271" y="26"/>
                  </a:cubicBezTo>
                  <a:cubicBezTo>
                    <a:pt x="271" y="11"/>
                    <a:pt x="261" y="0"/>
                    <a:pt x="24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5236;p11">
              <a:extLst>
                <a:ext uri="{FF2B5EF4-FFF2-40B4-BE49-F238E27FC236}">
                  <a16:creationId xmlns:a16="http://schemas.microsoft.com/office/drawing/2014/main" id="{3E448220-F621-DFBA-9B5B-A5087121DEED}"/>
                </a:ext>
              </a:extLst>
            </p:cNvPr>
            <p:cNvSpPr/>
            <p:nvPr/>
          </p:nvSpPr>
          <p:spPr>
            <a:xfrm>
              <a:off x="3665100" y="3465025"/>
              <a:ext cx="12200" cy="1650"/>
            </a:xfrm>
            <a:custGeom>
              <a:avLst/>
              <a:gdLst/>
              <a:ahLst/>
              <a:cxnLst/>
              <a:rect l="l" t="t" r="r" b="b"/>
              <a:pathLst>
                <a:path w="488" h="66" extrusionOk="0">
                  <a:moveTo>
                    <a:pt x="461" y="1"/>
                  </a:moveTo>
                  <a:cubicBezTo>
                    <a:pt x="460" y="1"/>
                    <a:pt x="459" y="1"/>
                    <a:pt x="458" y="1"/>
                  </a:cubicBezTo>
                  <a:cubicBezTo>
                    <a:pt x="383" y="9"/>
                    <a:pt x="307" y="14"/>
                    <a:pt x="231" y="14"/>
                  </a:cubicBezTo>
                  <a:cubicBezTo>
                    <a:pt x="164" y="14"/>
                    <a:pt x="97" y="11"/>
                    <a:pt x="30" y="4"/>
                  </a:cubicBezTo>
                  <a:cubicBezTo>
                    <a:pt x="29" y="4"/>
                    <a:pt x="29" y="3"/>
                    <a:pt x="28" y="3"/>
                  </a:cubicBezTo>
                  <a:cubicBezTo>
                    <a:pt x="15" y="3"/>
                    <a:pt x="3" y="14"/>
                    <a:pt x="2" y="26"/>
                  </a:cubicBezTo>
                  <a:cubicBezTo>
                    <a:pt x="1" y="41"/>
                    <a:pt x="10" y="53"/>
                    <a:pt x="25" y="55"/>
                  </a:cubicBezTo>
                  <a:cubicBezTo>
                    <a:pt x="93" y="63"/>
                    <a:pt x="161" y="65"/>
                    <a:pt x="229" y="65"/>
                  </a:cubicBezTo>
                  <a:cubicBezTo>
                    <a:pt x="307" y="65"/>
                    <a:pt x="387" y="61"/>
                    <a:pt x="463" y="52"/>
                  </a:cubicBezTo>
                  <a:cubicBezTo>
                    <a:pt x="478" y="51"/>
                    <a:pt x="488" y="37"/>
                    <a:pt x="486" y="22"/>
                  </a:cubicBezTo>
                  <a:cubicBezTo>
                    <a:pt x="485" y="10"/>
                    <a:pt x="474" y="1"/>
                    <a:pt x="46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5237;p11">
              <a:extLst>
                <a:ext uri="{FF2B5EF4-FFF2-40B4-BE49-F238E27FC236}">
                  <a16:creationId xmlns:a16="http://schemas.microsoft.com/office/drawing/2014/main" id="{2C6E3077-D554-9AA6-BE6E-D45410D4F1CB}"/>
                </a:ext>
              </a:extLst>
            </p:cNvPr>
            <p:cNvSpPr/>
            <p:nvPr/>
          </p:nvSpPr>
          <p:spPr>
            <a:xfrm>
              <a:off x="3666200" y="3454175"/>
              <a:ext cx="28825" cy="2500"/>
            </a:xfrm>
            <a:custGeom>
              <a:avLst/>
              <a:gdLst/>
              <a:ahLst/>
              <a:cxnLst/>
              <a:rect l="l" t="t" r="r" b="b"/>
              <a:pathLst>
                <a:path w="1153" h="100" extrusionOk="0">
                  <a:moveTo>
                    <a:pt x="29" y="0"/>
                  </a:moveTo>
                  <a:cubicBezTo>
                    <a:pt x="17" y="0"/>
                    <a:pt x="4" y="9"/>
                    <a:pt x="2" y="22"/>
                  </a:cubicBezTo>
                  <a:cubicBezTo>
                    <a:pt x="1" y="37"/>
                    <a:pt x="10" y="49"/>
                    <a:pt x="25" y="51"/>
                  </a:cubicBezTo>
                  <a:cubicBezTo>
                    <a:pt x="271" y="84"/>
                    <a:pt x="522" y="100"/>
                    <a:pt x="770" y="100"/>
                  </a:cubicBezTo>
                  <a:cubicBezTo>
                    <a:pt x="890" y="100"/>
                    <a:pt x="1009" y="96"/>
                    <a:pt x="1127" y="88"/>
                  </a:cubicBezTo>
                  <a:cubicBezTo>
                    <a:pt x="1142" y="88"/>
                    <a:pt x="1153" y="74"/>
                    <a:pt x="1151" y="61"/>
                  </a:cubicBezTo>
                  <a:cubicBezTo>
                    <a:pt x="1151" y="46"/>
                    <a:pt x="1142" y="37"/>
                    <a:pt x="1124" y="37"/>
                  </a:cubicBezTo>
                  <a:cubicBezTo>
                    <a:pt x="1008" y="44"/>
                    <a:pt x="891" y="48"/>
                    <a:pt x="774" y="48"/>
                  </a:cubicBezTo>
                  <a:cubicBezTo>
                    <a:pt x="526" y="48"/>
                    <a:pt x="277" y="31"/>
                    <a:pt x="32" y="0"/>
                  </a:cubicBezTo>
                  <a:cubicBezTo>
                    <a:pt x="31" y="0"/>
                    <a:pt x="30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5238;p11">
              <a:extLst>
                <a:ext uri="{FF2B5EF4-FFF2-40B4-BE49-F238E27FC236}">
                  <a16:creationId xmlns:a16="http://schemas.microsoft.com/office/drawing/2014/main" id="{541D43A6-9876-BDDE-5D8D-C2C1AB5B9D70}"/>
                </a:ext>
              </a:extLst>
            </p:cNvPr>
            <p:cNvSpPr/>
            <p:nvPr/>
          </p:nvSpPr>
          <p:spPr>
            <a:xfrm>
              <a:off x="3697750" y="3453775"/>
              <a:ext cx="11325" cy="2350"/>
            </a:xfrm>
            <a:custGeom>
              <a:avLst/>
              <a:gdLst/>
              <a:ahLst/>
              <a:cxnLst/>
              <a:rect l="l" t="t" r="r" b="b"/>
              <a:pathLst>
                <a:path w="453" h="94" extrusionOk="0">
                  <a:moveTo>
                    <a:pt x="426" y="0"/>
                  </a:moveTo>
                  <a:cubicBezTo>
                    <a:pt x="425" y="0"/>
                    <a:pt x="424" y="0"/>
                    <a:pt x="423" y="0"/>
                  </a:cubicBezTo>
                  <a:lnTo>
                    <a:pt x="25" y="42"/>
                  </a:lnTo>
                  <a:cubicBezTo>
                    <a:pt x="10" y="43"/>
                    <a:pt x="1" y="55"/>
                    <a:pt x="2" y="70"/>
                  </a:cubicBezTo>
                  <a:cubicBezTo>
                    <a:pt x="4" y="84"/>
                    <a:pt x="14" y="93"/>
                    <a:pt x="28" y="93"/>
                  </a:cubicBezTo>
                  <a:lnTo>
                    <a:pt x="30" y="93"/>
                  </a:lnTo>
                  <a:lnTo>
                    <a:pt x="429" y="53"/>
                  </a:lnTo>
                  <a:cubicBezTo>
                    <a:pt x="442" y="51"/>
                    <a:pt x="453" y="38"/>
                    <a:pt x="452" y="24"/>
                  </a:cubicBezTo>
                  <a:cubicBezTo>
                    <a:pt x="450" y="10"/>
                    <a:pt x="439" y="0"/>
                    <a:pt x="42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5239;p11">
              <a:extLst>
                <a:ext uri="{FF2B5EF4-FFF2-40B4-BE49-F238E27FC236}">
                  <a16:creationId xmlns:a16="http://schemas.microsoft.com/office/drawing/2014/main" id="{D1467D72-AD8E-EB8D-FF19-F42142BD158A}"/>
                </a:ext>
              </a:extLst>
            </p:cNvPr>
            <p:cNvSpPr/>
            <p:nvPr/>
          </p:nvSpPr>
          <p:spPr>
            <a:xfrm>
              <a:off x="3690700" y="3449425"/>
              <a:ext cx="11225" cy="1675"/>
            </a:xfrm>
            <a:custGeom>
              <a:avLst/>
              <a:gdLst/>
              <a:ahLst/>
              <a:cxnLst/>
              <a:rect l="l" t="t" r="r" b="b"/>
              <a:pathLst>
                <a:path w="449" h="67" extrusionOk="0">
                  <a:moveTo>
                    <a:pt x="27" y="0"/>
                  </a:moveTo>
                  <a:cubicBezTo>
                    <a:pt x="15" y="0"/>
                    <a:pt x="4" y="9"/>
                    <a:pt x="2" y="22"/>
                  </a:cubicBezTo>
                  <a:cubicBezTo>
                    <a:pt x="0" y="37"/>
                    <a:pt x="10" y="49"/>
                    <a:pt x="25" y="52"/>
                  </a:cubicBezTo>
                  <a:cubicBezTo>
                    <a:pt x="90" y="61"/>
                    <a:pt x="156" y="67"/>
                    <a:pt x="224" y="67"/>
                  </a:cubicBezTo>
                  <a:cubicBezTo>
                    <a:pt x="291" y="67"/>
                    <a:pt x="358" y="61"/>
                    <a:pt x="424" y="52"/>
                  </a:cubicBezTo>
                  <a:cubicBezTo>
                    <a:pt x="439" y="49"/>
                    <a:pt x="448" y="36"/>
                    <a:pt x="446" y="22"/>
                  </a:cubicBezTo>
                  <a:cubicBezTo>
                    <a:pt x="444" y="9"/>
                    <a:pt x="435" y="0"/>
                    <a:pt x="421" y="0"/>
                  </a:cubicBezTo>
                  <a:cubicBezTo>
                    <a:pt x="420" y="0"/>
                    <a:pt x="418" y="0"/>
                    <a:pt x="416" y="1"/>
                  </a:cubicBezTo>
                  <a:cubicBezTo>
                    <a:pt x="353" y="10"/>
                    <a:pt x="289" y="15"/>
                    <a:pt x="225" y="15"/>
                  </a:cubicBezTo>
                  <a:cubicBezTo>
                    <a:pt x="160" y="15"/>
                    <a:pt x="96" y="10"/>
                    <a:pt x="31" y="1"/>
                  </a:cubicBezTo>
                  <a:cubicBezTo>
                    <a:pt x="30" y="0"/>
                    <a:pt x="28" y="0"/>
                    <a:pt x="2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5240;p11">
              <a:extLst>
                <a:ext uri="{FF2B5EF4-FFF2-40B4-BE49-F238E27FC236}">
                  <a16:creationId xmlns:a16="http://schemas.microsoft.com/office/drawing/2014/main" id="{71929426-51F2-C53A-EADD-B97579BAACDD}"/>
                </a:ext>
              </a:extLst>
            </p:cNvPr>
            <p:cNvSpPr/>
            <p:nvPr/>
          </p:nvSpPr>
          <p:spPr>
            <a:xfrm>
              <a:off x="3474850" y="3479350"/>
              <a:ext cx="205725" cy="107100"/>
            </a:xfrm>
            <a:custGeom>
              <a:avLst/>
              <a:gdLst/>
              <a:ahLst/>
              <a:cxnLst/>
              <a:rect l="l" t="t" r="r" b="b"/>
              <a:pathLst>
                <a:path w="8229" h="4284" extrusionOk="0">
                  <a:moveTo>
                    <a:pt x="262" y="0"/>
                  </a:moveTo>
                  <a:cubicBezTo>
                    <a:pt x="53" y="0"/>
                    <a:pt x="1" y="349"/>
                    <a:pt x="235" y="415"/>
                  </a:cubicBezTo>
                  <a:cubicBezTo>
                    <a:pt x="644" y="531"/>
                    <a:pt x="1051" y="660"/>
                    <a:pt x="1454" y="796"/>
                  </a:cubicBezTo>
                  <a:cubicBezTo>
                    <a:pt x="1820" y="1867"/>
                    <a:pt x="2096" y="2967"/>
                    <a:pt x="2271" y="4087"/>
                  </a:cubicBezTo>
                  <a:cubicBezTo>
                    <a:pt x="2288" y="4193"/>
                    <a:pt x="2361" y="4284"/>
                    <a:pt x="2475" y="4284"/>
                  </a:cubicBezTo>
                  <a:cubicBezTo>
                    <a:pt x="2479" y="4284"/>
                    <a:pt x="2483" y="4283"/>
                    <a:pt x="2488" y="4283"/>
                  </a:cubicBezTo>
                  <a:cubicBezTo>
                    <a:pt x="2590" y="4279"/>
                    <a:pt x="2703" y="4178"/>
                    <a:pt x="2685" y="4067"/>
                  </a:cubicBezTo>
                  <a:cubicBezTo>
                    <a:pt x="2520" y="3016"/>
                    <a:pt x="2276" y="1979"/>
                    <a:pt x="1949" y="966"/>
                  </a:cubicBezTo>
                  <a:lnTo>
                    <a:pt x="1949" y="966"/>
                  </a:lnTo>
                  <a:cubicBezTo>
                    <a:pt x="3453" y="1506"/>
                    <a:pt x="4908" y="2183"/>
                    <a:pt x="6289" y="2990"/>
                  </a:cubicBezTo>
                  <a:cubicBezTo>
                    <a:pt x="6824" y="3302"/>
                    <a:pt x="7348" y="3635"/>
                    <a:pt x="7859" y="3985"/>
                  </a:cubicBezTo>
                  <a:cubicBezTo>
                    <a:pt x="7905" y="4015"/>
                    <a:pt x="7956" y="4034"/>
                    <a:pt x="8007" y="4034"/>
                  </a:cubicBezTo>
                  <a:cubicBezTo>
                    <a:pt x="8059" y="4034"/>
                    <a:pt x="8111" y="4014"/>
                    <a:pt x="8153" y="3967"/>
                  </a:cubicBezTo>
                  <a:cubicBezTo>
                    <a:pt x="8220" y="3892"/>
                    <a:pt x="8228" y="3738"/>
                    <a:pt x="8135" y="3675"/>
                  </a:cubicBezTo>
                  <a:cubicBezTo>
                    <a:pt x="6279" y="2401"/>
                    <a:pt x="4269" y="1361"/>
                    <a:pt x="2150" y="597"/>
                  </a:cubicBezTo>
                  <a:cubicBezTo>
                    <a:pt x="2015" y="549"/>
                    <a:pt x="1881" y="501"/>
                    <a:pt x="1746" y="456"/>
                  </a:cubicBezTo>
                  <a:cubicBezTo>
                    <a:pt x="1709" y="425"/>
                    <a:pt x="1664" y="410"/>
                    <a:pt x="1618" y="410"/>
                  </a:cubicBezTo>
                  <a:cubicBezTo>
                    <a:pt x="1616" y="410"/>
                    <a:pt x="1614" y="410"/>
                    <a:pt x="1612" y="410"/>
                  </a:cubicBezTo>
                  <a:cubicBezTo>
                    <a:pt x="1185" y="266"/>
                    <a:pt x="755" y="132"/>
                    <a:pt x="322" y="9"/>
                  </a:cubicBezTo>
                  <a:cubicBezTo>
                    <a:pt x="301" y="3"/>
                    <a:pt x="281" y="0"/>
                    <a:pt x="262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5241;p11">
              <a:extLst>
                <a:ext uri="{FF2B5EF4-FFF2-40B4-BE49-F238E27FC236}">
                  <a16:creationId xmlns:a16="http://schemas.microsoft.com/office/drawing/2014/main" id="{905B09AA-64F8-379E-767A-F63FCCDCD855}"/>
                </a:ext>
              </a:extLst>
            </p:cNvPr>
            <p:cNvSpPr/>
            <p:nvPr/>
          </p:nvSpPr>
          <p:spPr>
            <a:xfrm>
              <a:off x="3474950" y="3478050"/>
              <a:ext cx="206500" cy="109700"/>
            </a:xfrm>
            <a:custGeom>
              <a:avLst/>
              <a:gdLst/>
              <a:ahLst/>
              <a:cxnLst/>
              <a:rect l="l" t="t" r="r" b="b"/>
              <a:pathLst>
                <a:path w="8260" h="4388" extrusionOk="0">
                  <a:moveTo>
                    <a:pt x="260" y="104"/>
                  </a:moveTo>
                  <a:cubicBezTo>
                    <a:pt x="273" y="104"/>
                    <a:pt x="288" y="107"/>
                    <a:pt x="304" y="111"/>
                  </a:cubicBezTo>
                  <a:cubicBezTo>
                    <a:pt x="723" y="229"/>
                    <a:pt x="1156" y="364"/>
                    <a:pt x="1592" y="510"/>
                  </a:cubicBezTo>
                  <a:cubicBezTo>
                    <a:pt x="1596" y="512"/>
                    <a:pt x="1599" y="514"/>
                    <a:pt x="1604" y="514"/>
                  </a:cubicBezTo>
                  <a:cubicBezTo>
                    <a:pt x="1606" y="514"/>
                    <a:pt x="1607" y="513"/>
                    <a:pt x="1609" y="513"/>
                  </a:cubicBezTo>
                  <a:cubicBezTo>
                    <a:pt x="1637" y="514"/>
                    <a:pt x="1675" y="518"/>
                    <a:pt x="1710" y="547"/>
                  </a:cubicBezTo>
                  <a:cubicBezTo>
                    <a:pt x="1714" y="551"/>
                    <a:pt x="1721" y="555"/>
                    <a:pt x="1726" y="556"/>
                  </a:cubicBezTo>
                  <a:cubicBezTo>
                    <a:pt x="1861" y="602"/>
                    <a:pt x="1995" y="649"/>
                    <a:pt x="2128" y="697"/>
                  </a:cubicBezTo>
                  <a:cubicBezTo>
                    <a:pt x="4222" y="1452"/>
                    <a:pt x="6232" y="2487"/>
                    <a:pt x="8103" y="3769"/>
                  </a:cubicBezTo>
                  <a:cubicBezTo>
                    <a:pt x="8134" y="3790"/>
                    <a:pt x="8145" y="3827"/>
                    <a:pt x="8147" y="3852"/>
                  </a:cubicBezTo>
                  <a:cubicBezTo>
                    <a:pt x="8153" y="3901"/>
                    <a:pt x="8138" y="3953"/>
                    <a:pt x="8110" y="3985"/>
                  </a:cubicBezTo>
                  <a:cubicBezTo>
                    <a:pt x="8079" y="4020"/>
                    <a:pt x="8041" y="4034"/>
                    <a:pt x="8004" y="4034"/>
                  </a:cubicBezTo>
                  <a:cubicBezTo>
                    <a:pt x="7961" y="4034"/>
                    <a:pt x="7919" y="4017"/>
                    <a:pt x="7885" y="3993"/>
                  </a:cubicBezTo>
                  <a:cubicBezTo>
                    <a:pt x="7382" y="3649"/>
                    <a:pt x="6853" y="3314"/>
                    <a:pt x="6311" y="2998"/>
                  </a:cubicBezTo>
                  <a:cubicBezTo>
                    <a:pt x="4936" y="2193"/>
                    <a:pt x="3474" y="1511"/>
                    <a:pt x="1963" y="969"/>
                  </a:cubicBezTo>
                  <a:cubicBezTo>
                    <a:pt x="1957" y="967"/>
                    <a:pt x="1951" y="966"/>
                    <a:pt x="1945" y="966"/>
                  </a:cubicBezTo>
                  <a:cubicBezTo>
                    <a:pt x="1932" y="966"/>
                    <a:pt x="1919" y="971"/>
                    <a:pt x="1909" y="980"/>
                  </a:cubicBezTo>
                  <a:cubicBezTo>
                    <a:pt x="1896" y="995"/>
                    <a:pt x="1890" y="1015"/>
                    <a:pt x="1896" y="1034"/>
                  </a:cubicBezTo>
                  <a:cubicBezTo>
                    <a:pt x="2219" y="2031"/>
                    <a:pt x="2465" y="3072"/>
                    <a:pt x="2630" y="4127"/>
                  </a:cubicBezTo>
                  <a:cubicBezTo>
                    <a:pt x="2637" y="4168"/>
                    <a:pt x="2614" y="4202"/>
                    <a:pt x="2601" y="4219"/>
                  </a:cubicBezTo>
                  <a:cubicBezTo>
                    <a:pt x="2570" y="4257"/>
                    <a:pt x="2524" y="4281"/>
                    <a:pt x="2481" y="4284"/>
                  </a:cubicBezTo>
                  <a:cubicBezTo>
                    <a:pt x="2478" y="4284"/>
                    <a:pt x="2476" y="4284"/>
                    <a:pt x="2474" y="4284"/>
                  </a:cubicBezTo>
                  <a:cubicBezTo>
                    <a:pt x="2383" y="4284"/>
                    <a:pt x="2330" y="4208"/>
                    <a:pt x="2318" y="4129"/>
                  </a:cubicBezTo>
                  <a:cubicBezTo>
                    <a:pt x="2146" y="3029"/>
                    <a:pt x="1871" y="1919"/>
                    <a:pt x="1500" y="831"/>
                  </a:cubicBezTo>
                  <a:cubicBezTo>
                    <a:pt x="1495" y="816"/>
                    <a:pt x="1483" y="804"/>
                    <a:pt x="1468" y="798"/>
                  </a:cubicBezTo>
                  <a:cubicBezTo>
                    <a:pt x="1018" y="646"/>
                    <a:pt x="619" y="523"/>
                    <a:pt x="245" y="416"/>
                  </a:cubicBezTo>
                  <a:cubicBezTo>
                    <a:pt x="131" y="384"/>
                    <a:pt x="117" y="275"/>
                    <a:pt x="136" y="208"/>
                  </a:cubicBezTo>
                  <a:cubicBezTo>
                    <a:pt x="151" y="154"/>
                    <a:pt x="191" y="104"/>
                    <a:pt x="258" y="104"/>
                  </a:cubicBezTo>
                  <a:close/>
                  <a:moveTo>
                    <a:pt x="258" y="1"/>
                  </a:moveTo>
                  <a:cubicBezTo>
                    <a:pt x="141" y="1"/>
                    <a:pt x="62" y="86"/>
                    <a:pt x="36" y="179"/>
                  </a:cubicBezTo>
                  <a:cubicBezTo>
                    <a:pt x="0" y="309"/>
                    <a:pt x="51" y="470"/>
                    <a:pt x="217" y="517"/>
                  </a:cubicBezTo>
                  <a:cubicBezTo>
                    <a:pt x="583" y="619"/>
                    <a:pt x="973" y="742"/>
                    <a:pt x="1410" y="888"/>
                  </a:cubicBezTo>
                  <a:cubicBezTo>
                    <a:pt x="1775" y="1963"/>
                    <a:pt x="2046" y="3058"/>
                    <a:pt x="2216" y="4145"/>
                  </a:cubicBezTo>
                  <a:cubicBezTo>
                    <a:pt x="2239" y="4289"/>
                    <a:pt x="2344" y="4388"/>
                    <a:pt x="2474" y="4388"/>
                  </a:cubicBezTo>
                  <a:lnTo>
                    <a:pt x="2486" y="4388"/>
                  </a:lnTo>
                  <a:cubicBezTo>
                    <a:pt x="2558" y="4384"/>
                    <a:pt x="2632" y="4345"/>
                    <a:pt x="2681" y="4285"/>
                  </a:cubicBezTo>
                  <a:cubicBezTo>
                    <a:pt x="2723" y="4233"/>
                    <a:pt x="2742" y="4171"/>
                    <a:pt x="2732" y="4110"/>
                  </a:cubicBezTo>
                  <a:cubicBezTo>
                    <a:pt x="2572" y="3085"/>
                    <a:pt x="2334" y="2074"/>
                    <a:pt x="2026" y="1102"/>
                  </a:cubicBezTo>
                  <a:lnTo>
                    <a:pt x="2026" y="1102"/>
                  </a:lnTo>
                  <a:cubicBezTo>
                    <a:pt x="3497" y="1636"/>
                    <a:pt x="4920" y="2305"/>
                    <a:pt x="6259" y="3087"/>
                  </a:cubicBezTo>
                  <a:cubicBezTo>
                    <a:pt x="6798" y="3402"/>
                    <a:pt x="7325" y="3736"/>
                    <a:pt x="7826" y="4080"/>
                  </a:cubicBezTo>
                  <a:cubicBezTo>
                    <a:pt x="7883" y="4118"/>
                    <a:pt x="7944" y="4138"/>
                    <a:pt x="8001" y="4138"/>
                  </a:cubicBezTo>
                  <a:cubicBezTo>
                    <a:pt x="8072" y="4138"/>
                    <a:pt x="8138" y="4109"/>
                    <a:pt x="8188" y="4054"/>
                  </a:cubicBezTo>
                  <a:cubicBezTo>
                    <a:pt x="8235" y="4000"/>
                    <a:pt x="8259" y="3918"/>
                    <a:pt x="8250" y="3840"/>
                  </a:cubicBezTo>
                  <a:cubicBezTo>
                    <a:pt x="8242" y="3773"/>
                    <a:pt x="8211" y="3718"/>
                    <a:pt x="8161" y="3684"/>
                  </a:cubicBezTo>
                  <a:cubicBezTo>
                    <a:pt x="6283" y="2397"/>
                    <a:pt x="4265" y="1358"/>
                    <a:pt x="2163" y="601"/>
                  </a:cubicBezTo>
                  <a:cubicBezTo>
                    <a:pt x="2032" y="553"/>
                    <a:pt x="1900" y="506"/>
                    <a:pt x="1768" y="462"/>
                  </a:cubicBezTo>
                  <a:cubicBezTo>
                    <a:pt x="1725" y="428"/>
                    <a:pt x="1672" y="411"/>
                    <a:pt x="1616" y="410"/>
                  </a:cubicBezTo>
                  <a:cubicBezTo>
                    <a:pt x="1181" y="263"/>
                    <a:pt x="749" y="130"/>
                    <a:pt x="332" y="11"/>
                  </a:cubicBezTo>
                  <a:cubicBezTo>
                    <a:pt x="306" y="4"/>
                    <a:pt x="281" y="1"/>
                    <a:pt x="25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5242;p11">
              <a:extLst>
                <a:ext uri="{FF2B5EF4-FFF2-40B4-BE49-F238E27FC236}">
                  <a16:creationId xmlns:a16="http://schemas.microsoft.com/office/drawing/2014/main" id="{9C16477A-4F46-9319-0339-1AAD923AE448}"/>
                </a:ext>
              </a:extLst>
            </p:cNvPr>
            <p:cNvSpPr/>
            <p:nvPr/>
          </p:nvSpPr>
          <p:spPr>
            <a:xfrm>
              <a:off x="3642325" y="3516350"/>
              <a:ext cx="237350" cy="213475"/>
            </a:xfrm>
            <a:custGeom>
              <a:avLst/>
              <a:gdLst/>
              <a:ahLst/>
              <a:cxnLst/>
              <a:rect l="l" t="t" r="r" b="b"/>
              <a:pathLst>
                <a:path w="9494" h="8539" extrusionOk="0">
                  <a:moveTo>
                    <a:pt x="4450" y="1"/>
                  </a:moveTo>
                  <a:cubicBezTo>
                    <a:pt x="3266" y="1"/>
                    <a:pt x="2073" y="383"/>
                    <a:pt x="1174" y="1116"/>
                  </a:cubicBezTo>
                  <a:cubicBezTo>
                    <a:pt x="742" y="1469"/>
                    <a:pt x="482" y="2100"/>
                    <a:pt x="372" y="2647"/>
                  </a:cubicBezTo>
                  <a:cubicBezTo>
                    <a:pt x="1" y="4492"/>
                    <a:pt x="836" y="6547"/>
                    <a:pt x="2367" y="7642"/>
                  </a:cubicBezTo>
                  <a:cubicBezTo>
                    <a:pt x="3198" y="8237"/>
                    <a:pt x="4220" y="8539"/>
                    <a:pt x="5241" y="8539"/>
                  </a:cubicBezTo>
                  <a:cubicBezTo>
                    <a:pt x="6101" y="8539"/>
                    <a:pt x="6959" y="8325"/>
                    <a:pt x="7703" y="7891"/>
                  </a:cubicBezTo>
                  <a:cubicBezTo>
                    <a:pt x="8386" y="7493"/>
                    <a:pt x="8985" y="6791"/>
                    <a:pt x="9127" y="6013"/>
                  </a:cubicBezTo>
                  <a:cubicBezTo>
                    <a:pt x="9493" y="4015"/>
                    <a:pt x="8718" y="1693"/>
                    <a:pt x="6971" y="659"/>
                  </a:cubicBezTo>
                  <a:cubicBezTo>
                    <a:pt x="6221" y="216"/>
                    <a:pt x="5338" y="1"/>
                    <a:pt x="4450" y="1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5243;p11">
              <a:extLst>
                <a:ext uri="{FF2B5EF4-FFF2-40B4-BE49-F238E27FC236}">
                  <a16:creationId xmlns:a16="http://schemas.microsoft.com/office/drawing/2014/main" id="{B9C37A73-C487-E430-E3D9-C25EA8EE3E96}"/>
                </a:ext>
              </a:extLst>
            </p:cNvPr>
            <p:cNvSpPr/>
            <p:nvPr/>
          </p:nvSpPr>
          <p:spPr>
            <a:xfrm>
              <a:off x="3641025" y="3515175"/>
              <a:ext cx="240625" cy="215850"/>
            </a:xfrm>
            <a:custGeom>
              <a:avLst/>
              <a:gdLst/>
              <a:ahLst/>
              <a:cxnLst/>
              <a:rect l="l" t="t" r="r" b="b"/>
              <a:pathLst>
                <a:path w="9625" h="8634" extrusionOk="0">
                  <a:moveTo>
                    <a:pt x="4504" y="103"/>
                  </a:moveTo>
                  <a:cubicBezTo>
                    <a:pt x="5386" y="103"/>
                    <a:pt x="6260" y="316"/>
                    <a:pt x="6996" y="751"/>
                  </a:cubicBezTo>
                  <a:cubicBezTo>
                    <a:pt x="8618" y="1711"/>
                    <a:pt x="9516" y="3940"/>
                    <a:pt x="9128" y="6051"/>
                  </a:cubicBezTo>
                  <a:cubicBezTo>
                    <a:pt x="8999" y="6760"/>
                    <a:pt x="8462" y="7466"/>
                    <a:pt x="7728" y="7894"/>
                  </a:cubicBezTo>
                  <a:cubicBezTo>
                    <a:pt x="6996" y="8320"/>
                    <a:pt x="6146" y="8530"/>
                    <a:pt x="5294" y="8530"/>
                  </a:cubicBezTo>
                  <a:cubicBezTo>
                    <a:pt x="4282" y="8530"/>
                    <a:pt x="3267" y="8233"/>
                    <a:pt x="2449" y="7648"/>
                  </a:cubicBezTo>
                  <a:cubicBezTo>
                    <a:pt x="920" y="6555"/>
                    <a:pt x="109" y="4521"/>
                    <a:pt x="475" y="2704"/>
                  </a:cubicBezTo>
                  <a:cubicBezTo>
                    <a:pt x="604" y="2059"/>
                    <a:pt x="898" y="1498"/>
                    <a:pt x="1258" y="1203"/>
                  </a:cubicBezTo>
                  <a:cubicBezTo>
                    <a:pt x="2147" y="478"/>
                    <a:pt x="3333" y="103"/>
                    <a:pt x="4504" y="103"/>
                  </a:cubicBezTo>
                  <a:close/>
                  <a:moveTo>
                    <a:pt x="4504" y="1"/>
                  </a:moveTo>
                  <a:cubicBezTo>
                    <a:pt x="3308" y="1"/>
                    <a:pt x="2099" y="383"/>
                    <a:pt x="1192" y="1123"/>
                  </a:cubicBezTo>
                  <a:cubicBezTo>
                    <a:pt x="646" y="1568"/>
                    <a:pt x="438" y="2363"/>
                    <a:pt x="373" y="2683"/>
                  </a:cubicBezTo>
                  <a:cubicBezTo>
                    <a:pt x="0" y="4540"/>
                    <a:pt x="829" y="6616"/>
                    <a:pt x="2388" y="7731"/>
                  </a:cubicBezTo>
                  <a:cubicBezTo>
                    <a:pt x="3225" y="8330"/>
                    <a:pt x="4261" y="8634"/>
                    <a:pt x="5295" y="8634"/>
                  </a:cubicBezTo>
                  <a:cubicBezTo>
                    <a:pt x="6165" y="8634"/>
                    <a:pt x="7034" y="8418"/>
                    <a:pt x="7780" y="7983"/>
                  </a:cubicBezTo>
                  <a:cubicBezTo>
                    <a:pt x="8539" y="7541"/>
                    <a:pt x="9095" y="6808"/>
                    <a:pt x="9231" y="6070"/>
                  </a:cubicBezTo>
                  <a:cubicBezTo>
                    <a:pt x="9625" y="3917"/>
                    <a:pt x="8707" y="1642"/>
                    <a:pt x="7048" y="661"/>
                  </a:cubicBezTo>
                  <a:cubicBezTo>
                    <a:pt x="6297" y="218"/>
                    <a:pt x="5404" y="1"/>
                    <a:pt x="450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5244;p11">
              <a:extLst>
                <a:ext uri="{FF2B5EF4-FFF2-40B4-BE49-F238E27FC236}">
                  <a16:creationId xmlns:a16="http://schemas.microsoft.com/office/drawing/2014/main" id="{ED5B5BC5-14B8-0C43-A6DF-DC7345E17EA0}"/>
                </a:ext>
              </a:extLst>
            </p:cNvPr>
            <p:cNvSpPr/>
            <p:nvPr/>
          </p:nvSpPr>
          <p:spPr>
            <a:xfrm>
              <a:off x="3706775" y="3679175"/>
              <a:ext cx="105550" cy="28475"/>
            </a:xfrm>
            <a:custGeom>
              <a:avLst/>
              <a:gdLst/>
              <a:ahLst/>
              <a:cxnLst/>
              <a:rect l="l" t="t" r="r" b="b"/>
              <a:pathLst>
                <a:path w="4222" h="1139" extrusionOk="0">
                  <a:moveTo>
                    <a:pt x="30" y="1"/>
                  </a:moveTo>
                  <a:cubicBezTo>
                    <a:pt x="23" y="1"/>
                    <a:pt x="15" y="4"/>
                    <a:pt x="10" y="10"/>
                  </a:cubicBezTo>
                  <a:cubicBezTo>
                    <a:pt x="0" y="21"/>
                    <a:pt x="2" y="37"/>
                    <a:pt x="12" y="46"/>
                  </a:cubicBezTo>
                  <a:cubicBezTo>
                    <a:pt x="809" y="755"/>
                    <a:pt x="1873" y="1139"/>
                    <a:pt x="2936" y="1139"/>
                  </a:cubicBezTo>
                  <a:cubicBezTo>
                    <a:pt x="3364" y="1139"/>
                    <a:pt x="3792" y="1077"/>
                    <a:pt x="4200" y="949"/>
                  </a:cubicBezTo>
                  <a:cubicBezTo>
                    <a:pt x="4214" y="944"/>
                    <a:pt x="4222" y="930"/>
                    <a:pt x="4218" y="917"/>
                  </a:cubicBezTo>
                  <a:cubicBezTo>
                    <a:pt x="4215" y="905"/>
                    <a:pt x="4204" y="898"/>
                    <a:pt x="4194" y="898"/>
                  </a:cubicBezTo>
                  <a:cubicBezTo>
                    <a:pt x="4191" y="898"/>
                    <a:pt x="4188" y="898"/>
                    <a:pt x="4186" y="899"/>
                  </a:cubicBezTo>
                  <a:cubicBezTo>
                    <a:pt x="3781" y="1025"/>
                    <a:pt x="3359" y="1087"/>
                    <a:pt x="2937" y="1087"/>
                  </a:cubicBezTo>
                  <a:cubicBezTo>
                    <a:pt x="1886" y="1087"/>
                    <a:pt x="834" y="708"/>
                    <a:pt x="46" y="7"/>
                  </a:cubicBezTo>
                  <a:cubicBezTo>
                    <a:pt x="42" y="3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5245;p11">
              <a:extLst>
                <a:ext uri="{FF2B5EF4-FFF2-40B4-BE49-F238E27FC236}">
                  <a16:creationId xmlns:a16="http://schemas.microsoft.com/office/drawing/2014/main" id="{08B00C0D-AE80-7C63-575F-32E24AF7E0CA}"/>
                </a:ext>
              </a:extLst>
            </p:cNvPr>
            <p:cNvSpPr/>
            <p:nvPr/>
          </p:nvSpPr>
          <p:spPr>
            <a:xfrm>
              <a:off x="3680500" y="3664975"/>
              <a:ext cx="80725" cy="51500"/>
            </a:xfrm>
            <a:custGeom>
              <a:avLst/>
              <a:gdLst/>
              <a:ahLst/>
              <a:cxnLst/>
              <a:rect l="l" t="t" r="r" b="b"/>
              <a:pathLst>
                <a:path w="3229" h="2060" extrusionOk="0">
                  <a:moveTo>
                    <a:pt x="31" y="0"/>
                  </a:moveTo>
                  <a:cubicBezTo>
                    <a:pt x="26" y="0"/>
                    <a:pt x="20" y="2"/>
                    <a:pt x="15" y="5"/>
                  </a:cubicBezTo>
                  <a:cubicBezTo>
                    <a:pt x="3" y="13"/>
                    <a:pt x="1" y="29"/>
                    <a:pt x="9" y="40"/>
                  </a:cubicBezTo>
                  <a:cubicBezTo>
                    <a:pt x="753" y="1107"/>
                    <a:pt x="1914" y="1843"/>
                    <a:pt x="3196" y="2059"/>
                  </a:cubicBezTo>
                  <a:lnTo>
                    <a:pt x="3200" y="2059"/>
                  </a:lnTo>
                  <a:cubicBezTo>
                    <a:pt x="3212" y="2059"/>
                    <a:pt x="3224" y="2051"/>
                    <a:pt x="3225" y="2038"/>
                  </a:cubicBezTo>
                  <a:cubicBezTo>
                    <a:pt x="3228" y="2024"/>
                    <a:pt x="3219" y="2011"/>
                    <a:pt x="3204" y="2008"/>
                  </a:cubicBezTo>
                  <a:cubicBezTo>
                    <a:pt x="1937" y="1794"/>
                    <a:pt x="788" y="1066"/>
                    <a:pt x="52" y="10"/>
                  </a:cubicBezTo>
                  <a:cubicBezTo>
                    <a:pt x="47" y="4"/>
                    <a:pt x="39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5246;p11">
              <a:extLst>
                <a:ext uri="{FF2B5EF4-FFF2-40B4-BE49-F238E27FC236}">
                  <a16:creationId xmlns:a16="http://schemas.microsoft.com/office/drawing/2014/main" id="{1650BA9D-D2C2-099C-E010-F6486163E5CA}"/>
                </a:ext>
              </a:extLst>
            </p:cNvPr>
            <p:cNvSpPr/>
            <p:nvPr/>
          </p:nvSpPr>
          <p:spPr>
            <a:xfrm>
              <a:off x="3821925" y="3694375"/>
              <a:ext cx="9775" cy="4675"/>
            </a:xfrm>
            <a:custGeom>
              <a:avLst/>
              <a:gdLst/>
              <a:ahLst/>
              <a:cxnLst/>
              <a:rect l="l" t="t" r="r" b="b"/>
              <a:pathLst>
                <a:path w="391" h="187" extrusionOk="0">
                  <a:moveTo>
                    <a:pt x="360" y="1"/>
                  </a:moveTo>
                  <a:cubicBezTo>
                    <a:pt x="357" y="1"/>
                    <a:pt x="355" y="1"/>
                    <a:pt x="352" y="2"/>
                  </a:cubicBezTo>
                  <a:lnTo>
                    <a:pt x="21" y="135"/>
                  </a:lnTo>
                  <a:cubicBezTo>
                    <a:pt x="7" y="141"/>
                    <a:pt x="1" y="157"/>
                    <a:pt x="6" y="169"/>
                  </a:cubicBezTo>
                  <a:cubicBezTo>
                    <a:pt x="10" y="180"/>
                    <a:pt x="20" y="186"/>
                    <a:pt x="30" y="186"/>
                  </a:cubicBezTo>
                  <a:cubicBezTo>
                    <a:pt x="33" y="186"/>
                    <a:pt x="36" y="185"/>
                    <a:pt x="40" y="184"/>
                  </a:cubicBezTo>
                  <a:lnTo>
                    <a:pt x="371" y="50"/>
                  </a:lnTo>
                  <a:cubicBezTo>
                    <a:pt x="384" y="45"/>
                    <a:pt x="391" y="30"/>
                    <a:pt x="386" y="17"/>
                  </a:cubicBezTo>
                  <a:cubicBezTo>
                    <a:pt x="381" y="6"/>
                    <a:pt x="371" y="1"/>
                    <a:pt x="36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7" name="Google Shape;5247;p11">
              <a:extLst>
                <a:ext uri="{FF2B5EF4-FFF2-40B4-BE49-F238E27FC236}">
                  <a16:creationId xmlns:a16="http://schemas.microsoft.com/office/drawing/2014/main" id="{1124C582-A8BC-635E-4D37-C1D17717C30F}"/>
                </a:ext>
              </a:extLst>
            </p:cNvPr>
            <p:cNvSpPr/>
            <p:nvPr/>
          </p:nvSpPr>
          <p:spPr>
            <a:xfrm>
              <a:off x="3676525" y="3630575"/>
              <a:ext cx="65075" cy="58850"/>
            </a:xfrm>
            <a:custGeom>
              <a:avLst/>
              <a:gdLst/>
              <a:ahLst/>
              <a:cxnLst/>
              <a:rect l="l" t="t" r="r" b="b"/>
              <a:pathLst>
                <a:path w="2603" h="2354" extrusionOk="0">
                  <a:moveTo>
                    <a:pt x="31" y="0"/>
                  </a:moveTo>
                  <a:cubicBezTo>
                    <a:pt x="27" y="0"/>
                    <a:pt x="23" y="1"/>
                    <a:pt x="20" y="3"/>
                  </a:cubicBezTo>
                  <a:cubicBezTo>
                    <a:pt x="6" y="9"/>
                    <a:pt x="1" y="25"/>
                    <a:pt x="8" y="38"/>
                  </a:cubicBezTo>
                  <a:cubicBezTo>
                    <a:pt x="539" y="1084"/>
                    <a:pt x="1470" y="1927"/>
                    <a:pt x="2564" y="2351"/>
                  </a:cubicBezTo>
                  <a:cubicBezTo>
                    <a:pt x="2568" y="2352"/>
                    <a:pt x="2571" y="2354"/>
                    <a:pt x="2573" y="2354"/>
                  </a:cubicBezTo>
                  <a:cubicBezTo>
                    <a:pt x="2584" y="2354"/>
                    <a:pt x="2593" y="2347"/>
                    <a:pt x="2597" y="2336"/>
                  </a:cubicBezTo>
                  <a:cubicBezTo>
                    <a:pt x="2603" y="2323"/>
                    <a:pt x="2596" y="2308"/>
                    <a:pt x="2583" y="2302"/>
                  </a:cubicBezTo>
                  <a:cubicBezTo>
                    <a:pt x="1501" y="1883"/>
                    <a:pt x="579" y="1049"/>
                    <a:pt x="53" y="14"/>
                  </a:cubicBezTo>
                  <a:cubicBezTo>
                    <a:pt x="50" y="6"/>
                    <a:pt x="41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2" name="Google Shape;5248;p11">
              <a:extLst>
                <a:ext uri="{FF2B5EF4-FFF2-40B4-BE49-F238E27FC236}">
                  <a16:creationId xmlns:a16="http://schemas.microsoft.com/office/drawing/2014/main" id="{470BD046-DB37-BF3A-0A64-71AD91198CF0}"/>
                </a:ext>
              </a:extLst>
            </p:cNvPr>
            <p:cNvSpPr/>
            <p:nvPr/>
          </p:nvSpPr>
          <p:spPr>
            <a:xfrm>
              <a:off x="3661400" y="3602025"/>
              <a:ext cx="20375" cy="52825"/>
            </a:xfrm>
            <a:custGeom>
              <a:avLst/>
              <a:gdLst/>
              <a:ahLst/>
              <a:cxnLst/>
              <a:rect l="l" t="t" r="r" b="b"/>
              <a:pathLst>
                <a:path w="815" h="2113" extrusionOk="0">
                  <a:moveTo>
                    <a:pt x="26" y="0"/>
                  </a:moveTo>
                  <a:cubicBezTo>
                    <a:pt x="13" y="0"/>
                    <a:pt x="1" y="13"/>
                    <a:pt x="2" y="27"/>
                  </a:cubicBezTo>
                  <a:cubicBezTo>
                    <a:pt x="46" y="770"/>
                    <a:pt x="318" y="1507"/>
                    <a:pt x="765" y="2103"/>
                  </a:cubicBezTo>
                  <a:cubicBezTo>
                    <a:pt x="770" y="2110"/>
                    <a:pt x="777" y="2113"/>
                    <a:pt x="785" y="2113"/>
                  </a:cubicBezTo>
                  <a:cubicBezTo>
                    <a:pt x="790" y="2113"/>
                    <a:pt x="796" y="2111"/>
                    <a:pt x="801" y="2109"/>
                  </a:cubicBezTo>
                  <a:cubicBezTo>
                    <a:pt x="812" y="2099"/>
                    <a:pt x="814" y="2083"/>
                    <a:pt x="806" y="2072"/>
                  </a:cubicBezTo>
                  <a:cubicBezTo>
                    <a:pt x="365" y="1484"/>
                    <a:pt x="97" y="756"/>
                    <a:pt x="54" y="25"/>
                  </a:cubicBezTo>
                  <a:cubicBezTo>
                    <a:pt x="53" y="10"/>
                    <a:pt x="41" y="0"/>
                    <a:pt x="2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3" name="Google Shape;5249;p11">
              <a:extLst>
                <a:ext uri="{FF2B5EF4-FFF2-40B4-BE49-F238E27FC236}">
                  <a16:creationId xmlns:a16="http://schemas.microsoft.com/office/drawing/2014/main" id="{3B822CA4-9D48-84C8-CCB0-9D20CEAE68BB}"/>
                </a:ext>
              </a:extLst>
            </p:cNvPr>
            <p:cNvSpPr/>
            <p:nvPr/>
          </p:nvSpPr>
          <p:spPr>
            <a:xfrm>
              <a:off x="3666050" y="3589625"/>
              <a:ext cx="6375" cy="30225"/>
            </a:xfrm>
            <a:custGeom>
              <a:avLst/>
              <a:gdLst/>
              <a:ahLst/>
              <a:cxnLst/>
              <a:rect l="l" t="t" r="r" b="b"/>
              <a:pathLst>
                <a:path w="255" h="1209" extrusionOk="0">
                  <a:moveTo>
                    <a:pt x="49" y="1"/>
                  </a:moveTo>
                  <a:cubicBezTo>
                    <a:pt x="35" y="1"/>
                    <a:pt x="27" y="12"/>
                    <a:pt x="26" y="26"/>
                  </a:cubicBezTo>
                  <a:cubicBezTo>
                    <a:pt x="0" y="418"/>
                    <a:pt x="61" y="822"/>
                    <a:pt x="201" y="1192"/>
                  </a:cubicBezTo>
                  <a:cubicBezTo>
                    <a:pt x="205" y="1201"/>
                    <a:pt x="215" y="1208"/>
                    <a:pt x="225" y="1208"/>
                  </a:cubicBezTo>
                  <a:cubicBezTo>
                    <a:pt x="229" y="1208"/>
                    <a:pt x="232" y="1208"/>
                    <a:pt x="234" y="1207"/>
                  </a:cubicBezTo>
                  <a:cubicBezTo>
                    <a:pt x="248" y="1201"/>
                    <a:pt x="254" y="1187"/>
                    <a:pt x="249" y="1173"/>
                  </a:cubicBezTo>
                  <a:cubicBezTo>
                    <a:pt x="112" y="811"/>
                    <a:pt x="51" y="416"/>
                    <a:pt x="78" y="28"/>
                  </a:cubicBezTo>
                  <a:cubicBezTo>
                    <a:pt x="78" y="15"/>
                    <a:pt x="67" y="1"/>
                    <a:pt x="54" y="1"/>
                  </a:cubicBezTo>
                  <a:cubicBezTo>
                    <a:pt x="52" y="1"/>
                    <a:pt x="51" y="1"/>
                    <a:pt x="4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4" name="Google Shape;5250;p11">
              <a:extLst>
                <a:ext uri="{FF2B5EF4-FFF2-40B4-BE49-F238E27FC236}">
                  <a16:creationId xmlns:a16="http://schemas.microsoft.com/office/drawing/2014/main" id="{7890B7F0-B8A0-1A16-7699-54F1D33CE6A3}"/>
                </a:ext>
              </a:extLst>
            </p:cNvPr>
            <p:cNvSpPr/>
            <p:nvPr/>
          </p:nvSpPr>
          <p:spPr>
            <a:xfrm>
              <a:off x="3767875" y="3714750"/>
              <a:ext cx="27175" cy="3050"/>
            </a:xfrm>
            <a:custGeom>
              <a:avLst/>
              <a:gdLst/>
              <a:ahLst/>
              <a:cxnLst/>
              <a:rect l="l" t="t" r="r" b="b"/>
              <a:pathLst>
                <a:path w="1087" h="122" extrusionOk="0">
                  <a:moveTo>
                    <a:pt x="1058" y="0"/>
                  </a:moveTo>
                  <a:cubicBezTo>
                    <a:pt x="1057" y="0"/>
                    <a:pt x="1056" y="1"/>
                    <a:pt x="1054" y="1"/>
                  </a:cubicBezTo>
                  <a:cubicBezTo>
                    <a:pt x="780" y="47"/>
                    <a:pt x="499" y="71"/>
                    <a:pt x="220" y="71"/>
                  </a:cubicBezTo>
                  <a:cubicBezTo>
                    <a:pt x="156" y="71"/>
                    <a:pt x="92" y="69"/>
                    <a:pt x="28" y="67"/>
                  </a:cubicBezTo>
                  <a:cubicBezTo>
                    <a:pt x="17" y="68"/>
                    <a:pt x="2" y="78"/>
                    <a:pt x="1" y="91"/>
                  </a:cubicBezTo>
                  <a:cubicBezTo>
                    <a:pt x="1" y="106"/>
                    <a:pt x="12" y="118"/>
                    <a:pt x="26" y="118"/>
                  </a:cubicBezTo>
                  <a:cubicBezTo>
                    <a:pt x="91" y="121"/>
                    <a:pt x="157" y="122"/>
                    <a:pt x="221" y="122"/>
                  </a:cubicBezTo>
                  <a:lnTo>
                    <a:pt x="223" y="122"/>
                  </a:lnTo>
                  <a:cubicBezTo>
                    <a:pt x="504" y="122"/>
                    <a:pt x="785" y="99"/>
                    <a:pt x="1064" y="52"/>
                  </a:cubicBezTo>
                  <a:cubicBezTo>
                    <a:pt x="1077" y="51"/>
                    <a:pt x="1087" y="37"/>
                    <a:pt x="1084" y="22"/>
                  </a:cubicBezTo>
                  <a:cubicBezTo>
                    <a:pt x="1083" y="10"/>
                    <a:pt x="1071" y="0"/>
                    <a:pt x="105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5" name="Google Shape;5251;p11">
              <a:extLst>
                <a:ext uri="{FF2B5EF4-FFF2-40B4-BE49-F238E27FC236}">
                  <a16:creationId xmlns:a16="http://schemas.microsoft.com/office/drawing/2014/main" id="{CED1D72F-C296-A476-0B4D-DB4638C5F417}"/>
                </a:ext>
              </a:extLst>
            </p:cNvPr>
            <p:cNvSpPr/>
            <p:nvPr/>
          </p:nvSpPr>
          <p:spPr>
            <a:xfrm>
              <a:off x="3751175" y="3692075"/>
              <a:ext cx="25825" cy="4200"/>
            </a:xfrm>
            <a:custGeom>
              <a:avLst/>
              <a:gdLst/>
              <a:ahLst/>
              <a:cxnLst/>
              <a:rect l="l" t="t" r="r" b="b"/>
              <a:pathLst>
                <a:path w="1033" h="168" extrusionOk="0">
                  <a:moveTo>
                    <a:pt x="29" y="0"/>
                  </a:moveTo>
                  <a:cubicBezTo>
                    <a:pt x="18" y="0"/>
                    <a:pt x="8" y="8"/>
                    <a:pt x="4" y="19"/>
                  </a:cubicBezTo>
                  <a:cubicBezTo>
                    <a:pt x="0" y="32"/>
                    <a:pt x="8" y="47"/>
                    <a:pt x="22" y="51"/>
                  </a:cubicBezTo>
                  <a:cubicBezTo>
                    <a:pt x="291" y="129"/>
                    <a:pt x="568" y="168"/>
                    <a:pt x="846" y="168"/>
                  </a:cubicBezTo>
                  <a:cubicBezTo>
                    <a:pt x="900" y="168"/>
                    <a:pt x="953" y="167"/>
                    <a:pt x="1007" y="164"/>
                  </a:cubicBezTo>
                  <a:cubicBezTo>
                    <a:pt x="1021" y="164"/>
                    <a:pt x="1032" y="150"/>
                    <a:pt x="1031" y="137"/>
                  </a:cubicBezTo>
                  <a:cubicBezTo>
                    <a:pt x="1031" y="124"/>
                    <a:pt x="1019" y="113"/>
                    <a:pt x="1005" y="113"/>
                  </a:cubicBezTo>
                  <a:lnTo>
                    <a:pt x="1004" y="113"/>
                  </a:lnTo>
                  <a:cubicBezTo>
                    <a:pt x="952" y="116"/>
                    <a:pt x="900" y="117"/>
                    <a:pt x="849" y="117"/>
                  </a:cubicBezTo>
                  <a:cubicBezTo>
                    <a:pt x="575" y="117"/>
                    <a:pt x="301" y="78"/>
                    <a:pt x="37" y="1"/>
                  </a:cubicBezTo>
                  <a:cubicBezTo>
                    <a:pt x="34" y="0"/>
                    <a:pt x="32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6" name="Google Shape;5252;p11">
              <a:extLst>
                <a:ext uri="{FF2B5EF4-FFF2-40B4-BE49-F238E27FC236}">
                  <a16:creationId xmlns:a16="http://schemas.microsoft.com/office/drawing/2014/main" id="{5CEE7472-76E6-3E30-465B-F8259D9C627F}"/>
                </a:ext>
              </a:extLst>
            </p:cNvPr>
            <p:cNvSpPr/>
            <p:nvPr/>
          </p:nvSpPr>
          <p:spPr>
            <a:xfrm>
              <a:off x="3717525" y="3663350"/>
              <a:ext cx="42250" cy="20525"/>
            </a:xfrm>
            <a:custGeom>
              <a:avLst/>
              <a:gdLst/>
              <a:ahLst/>
              <a:cxnLst/>
              <a:rect l="l" t="t" r="r" b="b"/>
              <a:pathLst>
                <a:path w="1690" h="821" extrusionOk="0">
                  <a:moveTo>
                    <a:pt x="31" y="1"/>
                  </a:moveTo>
                  <a:cubicBezTo>
                    <a:pt x="23" y="1"/>
                    <a:pt x="15" y="4"/>
                    <a:pt x="9" y="11"/>
                  </a:cubicBezTo>
                  <a:cubicBezTo>
                    <a:pt x="1" y="23"/>
                    <a:pt x="4" y="39"/>
                    <a:pt x="14" y="47"/>
                  </a:cubicBezTo>
                  <a:cubicBezTo>
                    <a:pt x="497" y="414"/>
                    <a:pt x="1065" y="681"/>
                    <a:pt x="1656" y="821"/>
                  </a:cubicBezTo>
                  <a:lnTo>
                    <a:pt x="1661" y="821"/>
                  </a:lnTo>
                  <a:cubicBezTo>
                    <a:pt x="1673" y="821"/>
                    <a:pt x="1684" y="812"/>
                    <a:pt x="1687" y="802"/>
                  </a:cubicBezTo>
                  <a:cubicBezTo>
                    <a:pt x="1689" y="787"/>
                    <a:pt x="1681" y="773"/>
                    <a:pt x="1666" y="769"/>
                  </a:cubicBezTo>
                  <a:cubicBezTo>
                    <a:pt x="1084" y="632"/>
                    <a:pt x="523" y="369"/>
                    <a:pt x="45" y="5"/>
                  </a:cubicBezTo>
                  <a:cubicBezTo>
                    <a:pt x="41" y="2"/>
                    <a:pt x="36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7" name="Google Shape;5253;p11">
              <a:extLst>
                <a:ext uri="{FF2B5EF4-FFF2-40B4-BE49-F238E27FC236}">
                  <a16:creationId xmlns:a16="http://schemas.microsoft.com/office/drawing/2014/main" id="{CA3F6813-AC08-4174-FB6A-B01ADCE6B50D}"/>
                </a:ext>
              </a:extLst>
            </p:cNvPr>
            <p:cNvSpPr/>
            <p:nvPr/>
          </p:nvSpPr>
          <p:spPr>
            <a:xfrm>
              <a:off x="3676425" y="3611375"/>
              <a:ext cx="32750" cy="46025"/>
            </a:xfrm>
            <a:custGeom>
              <a:avLst/>
              <a:gdLst/>
              <a:ahLst/>
              <a:cxnLst/>
              <a:rect l="l" t="t" r="r" b="b"/>
              <a:pathLst>
                <a:path w="1310" h="1841" extrusionOk="0">
                  <a:moveTo>
                    <a:pt x="30" y="1"/>
                  </a:moveTo>
                  <a:cubicBezTo>
                    <a:pt x="27" y="1"/>
                    <a:pt x="25" y="1"/>
                    <a:pt x="22" y="2"/>
                  </a:cubicBezTo>
                  <a:cubicBezTo>
                    <a:pt x="9" y="6"/>
                    <a:pt x="1" y="21"/>
                    <a:pt x="5" y="34"/>
                  </a:cubicBezTo>
                  <a:cubicBezTo>
                    <a:pt x="222" y="747"/>
                    <a:pt x="670" y="1387"/>
                    <a:pt x="1266" y="1835"/>
                  </a:cubicBezTo>
                  <a:cubicBezTo>
                    <a:pt x="1270" y="1838"/>
                    <a:pt x="1275" y="1841"/>
                    <a:pt x="1280" y="1841"/>
                  </a:cubicBezTo>
                  <a:lnTo>
                    <a:pt x="1282" y="1839"/>
                  </a:lnTo>
                  <a:cubicBezTo>
                    <a:pt x="1288" y="1839"/>
                    <a:pt x="1296" y="1837"/>
                    <a:pt x="1302" y="1830"/>
                  </a:cubicBezTo>
                  <a:cubicBezTo>
                    <a:pt x="1310" y="1818"/>
                    <a:pt x="1307" y="1802"/>
                    <a:pt x="1296" y="1794"/>
                  </a:cubicBezTo>
                  <a:cubicBezTo>
                    <a:pt x="710" y="1352"/>
                    <a:pt x="269" y="721"/>
                    <a:pt x="55" y="19"/>
                  </a:cubicBezTo>
                  <a:cubicBezTo>
                    <a:pt x="51" y="8"/>
                    <a:pt x="41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8" name="Google Shape;5254;p11">
              <a:extLst>
                <a:ext uri="{FF2B5EF4-FFF2-40B4-BE49-F238E27FC236}">
                  <a16:creationId xmlns:a16="http://schemas.microsoft.com/office/drawing/2014/main" id="{A5B5CEA6-975A-7BF2-C3BE-B229E5A8CDE9}"/>
                </a:ext>
              </a:extLst>
            </p:cNvPr>
            <p:cNvSpPr/>
            <p:nvPr/>
          </p:nvSpPr>
          <p:spPr>
            <a:xfrm>
              <a:off x="3761200" y="3526350"/>
              <a:ext cx="85975" cy="49925"/>
            </a:xfrm>
            <a:custGeom>
              <a:avLst/>
              <a:gdLst/>
              <a:ahLst/>
              <a:cxnLst/>
              <a:rect l="l" t="t" r="r" b="b"/>
              <a:pathLst>
                <a:path w="3439" h="1997" extrusionOk="0">
                  <a:moveTo>
                    <a:pt x="28" y="0"/>
                  </a:moveTo>
                  <a:cubicBezTo>
                    <a:pt x="14" y="0"/>
                    <a:pt x="1" y="11"/>
                    <a:pt x="1" y="25"/>
                  </a:cubicBezTo>
                  <a:cubicBezTo>
                    <a:pt x="0" y="39"/>
                    <a:pt x="11" y="52"/>
                    <a:pt x="26" y="52"/>
                  </a:cubicBezTo>
                  <a:cubicBezTo>
                    <a:pt x="1370" y="113"/>
                    <a:pt x="2658" y="855"/>
                    <a:pt x="3388" y="1985"/>
                  </a:cubicBezTo>
                  <a:cubicBezTo>
                    <a:pt x="3393" y="1993"/>
                    <a:pt x="3401" y="1997"/>
                    <a:pt x="3410" y="1997"/>
                  </a:cubicBezTo>
                  <a:lnTo>
                    <a:pt x="3410" y="1997"/>
                  </a:lnTo>
                  <a:cubicBezTo>
                    <a:pt x="3415" y="1997"/>
                    <a:pt x="3420" y="1995"/>
                    <a:pt x="3424" y="1993"/>
                  </a:cubicBezTo>
                  <a:cubicBezTo>
                    <a:pt x="3436" y="1985"/>
                    <a:pt x="3439" y="1969"/>
                    <a:pt x="3432" y="1957"/>
                  </a:cubicBezTo>
                  <a:cubicBezTo>
                    <a:pt x="2692" y="813"/>
                    <a:pt x="1388" y="64"/>
                    <a:pt x="28" y="0"/>
                  </a:cubicBezTo>
                  <a:close/>
                  <a:moveTo>
                    <a:pt x="3410" y="1997"/>
                  </a:moveTo>
                  <a:lnTo>
                    <a:pt x="3410" y="1997"/>
                  </a:lnTo>
                  <a:cubicBezTo>
                    <a:pt x="3410" y="1997"/>
                    <a:pt x="3409" y="1997"/>
                    <a:pt x="3409" y="1997"/>
                  </a:cubicBezTo>
                  <a:lnTo>
                    <a:pt x="3411" y="1997"/>
                  </a:lnTo>
                  <a:cubicBezTo>
                    <a:pt x="3410" y="1997"/>
                    <a:pt x="3410" y="1997"/>
                    <a:pt x="3410" y="1997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9" name="Google Shape;5255;p11">
              <a:extLst>
                <a:ext uri="{FF2B5EF4-FFF2-40B4-BE49-F238E27FC236}">
                  <a16:creationId xmlns:a16="http://schemas.microsoft.com/office/drawing/2014/main" id="{52738E6E-AF47-422A-DC1C-823515E1266E}"/>
                </a:ext>
              </a:extLst>
            </p:cNvPr>
            <p:cNvSpPr/>
            <p:nvPr/>
          </p:nvSpPr>
          <p:spPr>
            <a:xfrm>
              <a:off x="3791300" y="3540725"/>
              <a:ext cx="62275" cy="64675"/>
            </a:xfrm>
            <a:custGeom>
              <a:avLst/>
              <a:gdLst/>
              <a:ahLst/>
              <a:cxnLst/>
              <a:rect l="l" t="t" r="r" b="b"/>
              <a:pathLst>
                <a:path w="2491" h="2587" extrusionOk="0">
                  <a:moveTo>
                    <a:pt x="30" y="1"/>
                  </a:moveTo>
                  <a:cubicBezTo>
                    <a:pt x="19" y="1"/>
                    <a:pt x="10" y="7"/>
                    <a:pt x="6" y="16"/>
                  </a:cubicBezTo>
                  <a:cubicBezTo>
                    <a:pt x="0" y="29"/>
                    <a:pt x="6" y="46"/>
                    <a:pt x="19" y="51"/>
                  </a:cubicBezTo>
                  <a:cubicBezTo>
                    <a:pt x="1126" y="503"/>
                    <a:pt x="2030" y="1445"/>
                    <a:pt x="2437" y="2569"/>
                  </a:cubicBezTo>
                  <a:cubicBezTo>
                    <a:pt x="2441" y="2580"/>
                    <a:pt x="2450" y="2587"/>
                    <a:pt x="2461" y="2587"/>
                  </a:cubicBezTo>
                  <a:cubicBezTo>
                    <a:pt x="2463" y="2586"/>
                    <a:pt x="2466" y="2586"/>
                    <a:pt x="2469" y="2584"/>
                  </a:cubicBezTo>
                  <a:cubicBezTo>
                    <a:pt x="2482" y="2580"/>
                    <a:pt x="2490" y="2565"/>
                    <a:pt x="2485" y="2552"/>
                  </a:cubicBezTo>
                  <a:cubicBezTo>
                    <a:pt x="2075" y="1412"/>
                    <a:pt x="1160" y="460"/>
                    <a:pt x="39" y="3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0" name="Google Shape;5256;p11">
              <a:extLst>
                <a:ext uri="{FF2B5EF4-FFF2-40B4-BE49-F238E27FC236}">
                  <a16:creationId xmlns:a16="http://schemas.microsoft.com/office/drawing/2014/main" id="{8E7011FF-1CAC-6EA8-8AF2-E13DB86021A6}"/>
                </a:ext>
              </a:extLst>
            </p:cNvPr>
            <p:cNvSpPr/>
            <p:nvPr/>
          </p:nvSpPr>
          <p:spPr>
            <a:xfrm>
              <a:off x="3850250" y="3582225"/>
              <a:ext cx="15675" cy="47850"/>
            </a:xfrm>
            <a:custGeom>
              <a:avLst/>
              <a:gdLst/>
              <a:ahLst/>
              <a:cxnLst/>
              <a:rect l="l" t="t" r="r" b="b"/>
              <a:pathLst>
                <a:path w="627" h="1914" extrusionOk="0">
                  <a:moveTo>
                    <a:pt x="31" y="1"/>
                  </a:moveTo>
                  <a:cubicBezTo>
                    <a:pt x="26" y="1"/>
                    <a:pt x="22" y="2"/>
                    <a:pt x="18" y="4"/>
                  </a:cubicBezTo>
                  <a:cubicBezTo>
                    <a:pt x="5" y="12"/>
                    <a:pt x="1" y="28"/>
                    <a:pt x="9" y="40"/>
                  </a:cubicBezTo>
                  <a:cubicBezTo>
                    <a:pt x="337" y="601"/>
                    <a:pt x="533" y="1240"/>
                    <a:pt x="574" y="1889"/>
                  </a:cubicBezTo>
                  <a:cubicBezTo>
                    <a:pt x="574" y="1902"/>
                    <a:pt x="586" y="1913"/>
                    <a:pt x="599" y="1913"/>
                  </a:cubicBezTo>
                  <a:lnTo>
                    <a:pt x="601" y="1913"/>
                  </a:lnTo>
                  <a:cubicBezTo>
                    <a:pt x="615" y="1912"/>
                    <a:pt x="626" y="1900"/>
                    <a:pt x="625" y="1886"/>
                  </a:cubicBezTo>
                  <a:cubicBezTo>
                    <a:pt x="584" y="1228"/>
                    <a:pt x="387" y="581"/>
                    <a:pt x="53" y="13"/>
                  </a:cubicBezTo>
                  <a:cubicBezTo>
                    <a:pt x="48" y="5"/>
                    <a:pt x="40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1" name="Google Shape;5257;p11">
              <a:extLst>
                <a:ext uri="{FF2B5EF4-FFF2-40B4-BE49-F238E27FC236}">
                  <a16:creationId xmlns:a16="http://schemas.microsoft.com/office/drawing/2014/main" id="{3775F154-52A5-E567-1567-77D082A79044}"/>
                </a:ext>
              </a:extLst>
            </p:cNvPr>
            <p:cNvSpPr/>
            <p:nvPr/>
          </p:nvSpPr>
          <p:spPr>
            <a:xfrm>
              <a:off x="3865350" y="3637150"/>
              <a:ext cx="2450" cy="13150"/>
            </a:xfrm>
            <a:custGeom>
              <a:avLst/>
              <a:gdLst/>
              <a:ahLst/>
              <a:cxnLst/>
              <a:rect l="l" t="t" r="r" b="b"/>
              <a:pathLst>
                <a:path w="98" h="526" extrusionOk="0">
                  <a:moveTo>
                    <a:pt x="29" y="1"/>
                  </a:moveTo>
                  <a:cubicBezTo>
                    <a:pt x="27" y="1"/>
                    <a:pt x="25" y="1"/>
                    <a:pt x="23" y="1"/>
                  </a:cubicBezTo>
                  <a:cubicBezTo>
                    <a:pt x="9" y="4"/>
                    <a:pt x="1" y="17"/>
                    <a:pt x="3" y="32"/>
                  </a:cubicBezTo>
                  <a:cubicBezTo>
                    <a:pt x="37" y="184"/>
                    <a:pt x="46" y="340"/>
                    <a:pt x="32" y="496"/>
                  </a:cubicBezTo>
                  <a:cubicBezTo>
                    <a:pt x="30" y="511"/>
                    <a:pt x="40" y="523"/>
                    <a:pt x="54" y="525"/>
                  </a:cubicBezTo>
                  <a:lnTo>
                    <a:pt x="57" y="525"/>
                  </a:lnTo>
                  <a:lnTo>
                    <a:pt x="57" y="526"/>
                  </a:lnTo>
                  <a:cubicBezTo>
                    <a:pt x="71" y="526"/>
                    <a:pt x="81" y="515"/>
                    <a:pt x="83" y="502"/>
                  </a:cubicBezTo>
                  <a:cubicBezTo>
                    <a:pt x="97" y="340"/>
                    <a:pt x="88" y="179"/>
                    <a:pt x="54" y="21"/>
                  </a:cubicBezTo>
                  <a:cubicBezTo>
                    <a:pt x="51" y="9"/>
                    <a:pt x="40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2" name="Google Shape;5258;p11">
              <a:extLst>
                <a:ext uri="{FF2B5EF4-FFF2-40B4-BE49-F238E27FC236}">
                  <a16:creationId xmlns:a16="http://schemas.microsoft.com/office/drawing/2014/main" id="{66DCD8F6-A7BB-34E3-4EEF-843081076189}"/>
                </a:ext>
              </a:extLst>
            </p:cNvPr>
            <p:cNvSpPr/>
            <p:nvPr/>
          </p:nvSpPr>
          <p:spPr>
            <a:xfrm>
              <a:off x="3714250" y="3526875"/>
              <a:ext cx="33975" cy="5850"/>
            </a:xfrm>
            <a:custGeom>
              <a:avLst/>
              <a:gdLst/>
              <a:ahLst/>
              <a:cxnLst/>
              <a:rect l="l" t="t" r="r" b="b"/>
              <a:pathLst>
                <a:path w="1359" h="234" extrusionOk="0">
                  <a:moveTo>
                    <a:pt x="1152" y="0"/>
                  </a:moveTo>
                  <a:cubicBezTo>
                    <a:pt x="769" y="0"/>
                    <a:pt x="381" y="62"/>
                    <a:pt x="20" y="183"/>
                  </a:cubicBezTo>
                  <a:cubicBezTo>
                    <a:pt x="7" y="187"/>
                    <a:pt x="0" y="201"/>
                    <a:pt x="4" y="215"/>
                  </a:cubicBezTo>
                  <a:cubicBezTo>
                    <a:pt x="8" y="226"/>
                    <a:pt x="18" y="234"/>
                    <a:pt x="28" y="234"/>
                  </a:cubicBezTo>
                  <a:cubicBezTo>
                    <a:pt x="31" y="234"/>
                    <a:pt x="34" y="232"/>
                    <a:pt x="36" y="232"/>
                  </a:cubicBezTo>
                  <a:cubicBezTo>
                    <a:pt x="390" y="114"/>
                    <a:pt x="769" y="52"/>
                    <a:pt x="1144" y="52"/>
                  </a:cubicBezTo>
                  <a:cubicBezTo>
                    <a:pt x="1207" y="52"/>
                    <a:pt x="1269" y="54"/>
                    <a:pt x="1332" y="57"/>
                  </a:cubicBezTo>
                  <a:cubicBezTo>
                    <a:pt x="1348" y="57"/>
                    <a:pt x="1357" y="47"/>
                    <a:pt x="1359" y="33"/>
                  </a:cubicBezTo>
                  <a:cubicBezTo>
                    <a:pt x="1359" y="18"/>
                    <a:pt x="1348" y="6"/>
                    <a:pt x="1335" y="5"/>
                  </a:cubicBezTo>
                  <a:cubicBezTo>
                    <a:pt x="1274" y="2"/>
                    <a:pt x="1213" y="0"/>
                    <a:pt x="115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3" name="Google Shape;5259;p11">
              <a:extLst>
                <a:ext uri="{FF2B5EF4-FFF2-40B4-BE49-F238E27FC236}">
                  <a16:creationId xmlns:a16="http://schemas.microsoft.com/office/drawing/2014/main" id="{95E2D243-FF7F-9574-30AF-5F05029180C3}"/>
                </a:ext>
              </a:extLst>
            </p:cNvPr>
            <p:cNvSpPr/>
            <p:nvPr/>
          </p:nvSpPr>
          <p:spPr>
            <a:xfrm>
              <a:off x="3691775" y="3535400"/>
              <a:ext cx="89825" cy="13800"/>
            </a:xfrm>
            <a:custGeom>
              <a:avLst/>
              <a:gdLst/>
              <a:ahLst/>
              <a:cxnLst/>
              <a:rect l="l" t="t" r="r" b="b"/>
              <a:pathLst>
                <a:path w="3593" h="552" extrusionOk="0">
                  <a:moveTo>
                    <a:pt x="2595" y="1"/>
                  </a:moveTo>
                  <a:cubicBezTo>
                    <a:pt x="1715" y="1"/>
                    <a:pt x="840" y="170"/>
                    <a:pt x="19" y="502"/>
                  </a:cubicBezTo>
                  <a:cubicBezTo>
                    <a:pt x="6" y="507"/>
                    <a:pt x="0" y="522"/>
                    <a:pt x="4" y="536"/>
                  </a:cubicBezTo>
                  <a:cubicBezTo>
                    <a:pt x="10" y="547"/>
                    <a:pt x="19" y="552"/>
                    <a:pt x="29" y="552"/>
                  </a:cubicBezTo>
                  <a:cubicBezTo>
                    <a:pt x="33" y="552"/>
                    <a:pt x="35" y="552"/>
                    <a:pt x="39" y="551"/>
                  </a:cubicBezTo>
                  <a:cubicBezTo>
                    <a:pt x="852" y="221"/>
                    <a:pt x="1719" y="53"/>
                    <a:pt x="2591" y="53"/>
                  </a:cubicBezTo>
                  <a:cubicBezTo>
                    <a:pt x="2915" y="53"/>
                    <a:pt x="3239" y="76"/>
                    <a:pt x="3561" y="123"/>
                  </a:cubicBezTo>
                  <a:cubicBezTo>
                    <a:pt x="3562" y="123"/>
                    <a:pt x="3563" y="123"/>
                    <a:pt x="3564" y="123"/>
                  </a:cubicBezTo>
                  <a:cubicBezTo>
                    <a:pt x="3578" y="123"/>
                    <a:pt x="3588" y="114"/>
                    <a:pt x="3590" y="100"/>
                  </a:cubicBezTo>
                  <a:cubicBezTo>
                    <a:pt x="3592" y="86"/>
                    <a:pt x="3583" y="73"/>
                    <a:pt x="3568" y="70"/>
                  </a:cubicBezTo>
                  <a:cubicBezTo>
                    <a:pt x="3245" y="24"/>
                    <a:pt x="2920" y="1"/>
                    <a:pt x="2595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4" name="Google Shape;5260;p11">
              <a:extLst>
                <a:ext uri="{FF2B5EF4-FFF2-40B4-BE49-F238E27FC236}">
                  <a16:creationId xmlns:a16="http://schemas.microsoft.com/office/drawing/2014/main" id="{63D15C44-8449-933C-D617-6886B1C802D7}"/>
                </a:ext>
              </a:extLst>
            </p:cNvPr>
            <p:cNvSpPr/>
            <p:nvPr/>
          </p:nvSpPr>
          <p:spPr>
            <a:xfrm>
              <a:off x="3736600" y="3544550"/>
              <a:ext cx="61100" cy="10550"/>
            </a:xfrm>
            <a:custGeom>
              <a:avLst/>
              <a:gdLst/>
              <a:ahLst/>
              <a:cxnLst/>
              <a:rect l="l" t="t" r="r" b="b"/>
              <a:pathLst>
                <a:path w="2444" h="422" extrusionOk="0">
                  <a:moveTo>
                    <a:pt x="657" y="0"/>
                  </a:moveTo>
                  <a:cubicBezTo>
                    <a:pt x="445" y="0"/>
                    <a:pt x="233" y="16"/>
                    <a:pt x="25" y="47"/>
                  </a:cubicBezTo>
                  <a:cubicBezTo>
                    <a:pt x="10" y="50"/>
                    <a:pt x="1" y="63"/>
                    <a:pt x="3" y="77"/>
                  </a:cubicBezTo>
                  <a:cubicBezTo>
                    <a:pt x="5" y="89"/>
                    <a:pt x="14" y="99"/>
                    <a:pt x="28" y="99"/>
                  </a:cubicBezTo>
                  <a:cubicBezTo>
                    <a:pt x="30" y="99"/>
                    <a:pt x="31" y="99"/>
                    <a:pt x="33" y="98"/>
                  </a:cubicBezTo>
                  <a:cubicBezTo>
                    <a:pt x="238" y="67"/>
                    <a:pt x="447" y="52"/>
                    <a:pt x="657" y="52"/>
                  </a:cubicBezTo>
                  <a:cubicBezTo>
                    <a:pt x="1256" y="52"/>
                    <a:pt x="1860" y="178"/>
                    <a:pt x="2405" y="420"/>
                  </a:cubicBezTo>
                  <a:cubicBezTo>
                    <a:pt x="2407" y="421"/>
                    <a:pt x="2412" y="421"/>
                    <a:pt x="2414" y="421"/>
                  </a:cubicBezTo>
                  <a:cubicBezTo>
                    <a:pt x="2425" y="421"/>
                    <a:pt x="2434" y="416"/>
                    <a:pt x="2438" y="407"/>
                  </a:cubicBezTo>
                  <a:cubicBezTo>
                    <a:pt x="2444" y="393"/>
                    <a:pt x="2438" y="378"/>
                    <a:pt x="2425" y="372"/>
                  </a:cubicBezTo>
                  <a:cubicBezTo>
                    <a:pt x="1875" y="127"/>
                    <a:pt x="1264" y="0"/>
                    <a:pt x="65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5" name="Google Shape;5261;p11">
              <a:extLst>
                <a:ext uri="{FF2B5EF4-FFF2-40B4-BE49-F238E27FC236}">
                  <a16:creationId xmlns:a16="http://schemas.microsoft.com/office/drawing/2014/main" id="{5EA78EBE-14C2-3C95-5077-A77ED2F63FF8}"/>
                </a:ext>
              </a:extLst>
            </p:cNvPr>
            <p:cNvSpPr/>
            <p:nvPr/>
          </p:nvSpPr>
          <p:spPr>
            <a:xfrm>
              <a:off x="3803525" y="3558025"/>
              <a:ext cx="30275" cy="30225"/>
            </a:xfrm>
            <a:custGeom>
              <a:avLst/>
              <a:gdLst/>
              <a:ahLst/>
              <a:cxnLst/>
              <a:rect l="l" t="t" r="r" b="b"/>
              <a:pathLst>
                <a:path w="1211" h="1209" extrusionOk="0">
                  <a:moveTo>
                    <a:pt x="30" y="1"/>
                  </a:moveTo>
                  <a:cubicBezTo>
                    <a:pt x="22" y="1"/>
                    <a:pt x="14" y="5"/>
                    <a:pt x="9" y="11"/>
                  </a:cubicBezTo>
                  <a:cubicBezTo>
                    <a:pt x="1" y="24"/>
                    <a:pt x="4" y="40"/>
                    <a:pt x="16" y="48"/>
                  </a:cubicBezTo>
                  <a:cubicBezTo>
                    <a:pt x="460" y="364"/>
                    <a:pt x="846" y="750"/>
                    <a:pt x="1159" y="1197"/>
                  </a:cubicBezTo>
                  <a:cubicBezTo>
                    <a:pt x="1165" y="1205"/>
                    <a:pt x="1173" y="1209"/>
                    <a:pt x="1181" y="1209"/>
                  </a:cubicBezTo>
                  <a:cubicBezTo>
                    <a:pt x="1186" y="1209"/>
                    <a:pt x="1190" y="1206"/>
                    <a:pt x="1196" y="1203"/>
                  </a:cubicBezTo>
                  <a:cubicBezTo>
                    <a:pt x="1208" y="1195"/>
                    <a:pt x="1210" y="1179"/>
                    <a:pt x="1202" y="1167"/>
                  </a:cubicBezTo>
                  <a:cubicBezTo>
                    <a:pt x="885" y="715"/>
                    <a:pt x="495" y="325"/>
                    <a:pt x="45" y="6"/>
                  </a:cubicBezTo>
                  <a:cubicBezTo>
                    <a:pt x="41" y="2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6" name="Google Shape;5262;p11">
              <a:extLst>
                <a:ext uri="{FF2B5EF4-FFF2-40B4-BE49-F238E27FC236}">
                  <a16:creationId xmlns:a16="http://schemas.microsoft.com/office/drawing/2014/main" id="{F64C2CDF-A7C4-1393-2E22-ED9137FE1593}"/>
                </a:ext>
              </a:extLst>
            </p:cNvPr>
            <p:cNvSpPr/>
            <p:nvPr/>
          </p:nvSpPr>
          <p:spPr>
            <a:xfrm>
              <a:off x="3837675" y="3594075"/>
              <a:ext cx="17350" cy="38000"/>
            </a:xfrm>
            <a:custGeom>
              <a:avLst/>
              <a:gdLst/>
              <a:ahLst/>
              <a:cxnLst/>
              <a:rect l="l" t="t" r="r" b="b"/>
              <a:pathLst>
                <a:path w="694" h="1520" extrusionOk="0">
                  <a:moveTo>
                    <a:pt x="30" y="1"/>
                  </a:moveTo>
                  <a:cubicBezTo>
                    <a:pt x="26" y="1"/>
                    <a:pt x="21" y="2"/>
                    <a:pt x="17" y="5"/>
                  </a:cubicBezTo>
                  <a:cubicBezTo>
                    <a:pt x="4" y="12"/>
                    <a:pt x="0" y="28"/>
                    <a:pt x="8" y="40"/>
                  </a:cubicBezTo>
                  <a:cubicBezTo>
                    <a:pt x="290" y="495"/>
                    <a:pt x="502" y="986"/>
                    <a:pt x="639" y="1501"/>
                  </a:cubicBezTo>
                  <a:cubicBezTo>
                    <a:pt x="642" y="1513"/>
                    <a:pt x="653" y="1520"/>
                    <a:pt x="664" y="1520"/>
                  </a:cubicBezTo>
                  <a:lnTo>
                    <a:pt x="670" y="1520"/>
                  </a:lnTo>
                  <a:cubicBezTo>
                    <a:pt x="685" y="1516"/>
                    <a:pt x="693" y="1501"/>
                    <a:pt x="689" y="1487"/>
                  </a:cubicBezTo>
                  <a:cubicBezTo>
                    <a:pt x="551" y="968"/>
                    <a:pt x="337" y="472"/>
                    <a:pt x="52" y="13"/>
                  </a:cubicBezTo>
                  <a:cubicBezTo>
                    <a:pt x="47" y="5"/>
                    <a:pt x="39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7" name="Google Shape;5263;p11">
              <a:extLst>
                <a:ext uri="{FF2B5EF4-FFF2-40B4-BE49-F238E27FC236}">
                  <a16:creationId xmlns:a16="http://schemas.microsoft.com/office/drawing/2014/main" id="{58CD2268-B7FC-46FD-8A96-22A068E2544D}"/>
                </a:ext>
              </a:extLst>
            </p:cNvPr>
            <p:cNvSpPr/>
            <p:nvPr/>
          </p:nvSpPr>
          <p:spPr>
            <a:xfrm>
              <a:off x="3776625" y="3556975"/>
              <a:ext cx="32625" cy="16325"/>
            </a:xfrm>
            <a:custGeom>
              <a:avLst/>
              <a:gdLst/>
              <a:ahLst/>
              <a:cxnLst/>
              <a:rect l="l" t="t" r="r" b="b"/>
              <a:pathLst>
                <a:path w="1305" h="653" extrusionOk="0">
                  <a:moveTo>
                    <a:pt x="29" y="0"/>
                  </a:moveTo>
                  <a:cubicBezTo>
                    <a:pt x="18" y="0"/>
                    <a:pt x="7" y="8"/>
                    <a:pt x="5" y="21"/>
                  </a:cubicBezTo>
                  <a:cubicBezTo>
                    <a:pt x="1" y="35"/>
                    <a:pt x="10" y="48"/>
                    <a:pt x="25" y="51"/>
                  </a:cubicBezTo>
                  <a:cubicBezTo>
                    <a:pt x="477" y="144"/>
                    <a:pt x="905" y="349"/>
                    <a:pt x="1258" y="645"/>
                  </a:cubicBezTo>
                  <a:cubicBezTo>
                    <a:pt x="1264" y="649"/>
                    <a:pt x="1269" y="652"/>
                    <a:pt x="1276" y="652"/>
                  </a:cubicBezTo>
                  <a:cubicBezTo>
                    <a:pt x="1283" y="652"/>
                    <a:pt x="1291" y="649"/>
                    <a:pt x="1295" y="643"/>
                  </a:cubicBezTo>
                  <a:cubicBezTo>
                    <a:pt x="1304" y="632"/>
                    <a:pt x="1303" y="616"/>
                    <a:pt x="1292" y="606"/>
                  </a:cubicBezTo>
                  <a:cubicBezTo>
                    <a:pt x="932" y="304"/>
                    <a:pt x="496" y="94"/>
                    <a:pt x="34" y="1"/>
                  </a:cubicBezTo>
                  <a:cubicBezTo>
                    <a:pt x="33" y="1"/>
                    <a:pt x="31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8" name="Google Shape;5264;p11">
              <a:extLst>
                <a:ext uri="{FF2B5EF4-FFF2-40B4-BE49-F238E27FC236}">
                  <a16:creationId xmlns:a16="http://schemas.microsoft.com/office/drawing/2014/main" id="{9A3E26E0-DE3E-4F60-4B59-CC0C5C2F5931}"/>
                </a:ext>
              </a:extLst>
            </p:cNvPr>
            <p:cNvSpPr/>
            <p:nvPr/>
          </p:nvSpPr>
          <p:spPr>
            <a:xfrm>
              <a:off x="3682550" y="3548825"/>
              <a:ext cx="42050" cy="14600"/>
            </a:xfrm>
            <a:custGeom>
              <a:avLst/>
              <a:gdLst/>
              <a:ahLst/>
              <a:cxnLst/>
              <a:rect l="l" t="t" r="r" b="b"/>
              <a:pathLst>
                <a:path w="1682" h="584" extrusionOk="0">
                  <a:moveTo>
                    <a:pt x="1653" y="1"/>
                  </a:moveTo>
                  <a:cubicBezTo>
                    <a:pt x="1652" y="1"/>
                    <a:pt x="1650" y="1"/>
                    <a:pt x="1649" y="1"/>
                  </a:cubicBezTo>
                  <a:cubicBezTo>
                    <a:pt x="1082" y="101"/>
                    <a:pt x="535" y="281"/>
                    <a:pt x="20" y="536"/>
                  </a:cubicBezTo>
                  <a:cubicBezTo>
                    <a:pt x="6" y="541"/>
                    <a:pt x="1" y="557"/>
                    <a:pt x="7" y="569"/>
                  </a:cubicBezTo>
                  <a:cubicBezTo>
                    <a:pt x="12" y="579"/>
                    <a:pt x="21" y="584"/>
                    <a:pt x="30" y="584"/>
                  </a:cubicBezTo>
                  <a:cubicBezTo>
                    <a:pt x="34" y="584"/>
                    <a:pt x="38" y="584"/>
                    <a:pt x="42" y="581"/>
                  </a:cubicBezTo>
                  <a:cubicBezTo>
                    <a:pt x="554" y="330"/>
                    <a:pt x="1097" y="151"/>
                    <a:pt x="1658" y="53"/>
                  </a:cubicBezTo>
                  <a:cubicBezTo>
                    <a:pt x="1672" y="50"/>
                    <a:pt x="1681" y="36"/>
                    <a:pt x="1678" y="22"/>
                  </a:cubicBezTo>
                  <a:cubicBezTo>
                    <a:pt x="1676" y="10"/>
                    <a:pt x="1665" y="1"/>
                    <a:pt x="165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9" name="Google Shape;5265;p11">
              <a:extLst>
                <a:ext uri="{FF2B5EF4-FFF2-40B4-BE49-F238E27FC236}">
                  <a16:creationId xmlns:a16="http://schemas.microsoft.com/office/drawing/2014/main" id="{8046CC6D-AF00-1839-5464-C668AFF90AE0}"/>
                </a:ext>
              </a:extLst>
            </p:cNvPr>
            <p:cNvSpPr/>
            <p:nvPr/>
          </p:nvSpPr>
          <p:spPr>
            <a:xfrm>
              <a:off x="3706000" y="3569350"/>
              <a:ext cx="70825" cy="17025"/>
            </a:xfrm>
            <a:custGeom>
              <a:avLst/>
              <a:gdLst/>
              <a:ahLst/>
              <a:cxnLst/>
              <a:rect l="l" t="t" r="r" b="b"/>
              <a:pathLst>
                <a:path w="2833" h="681" extrusionOk="0">
                  <a:moveTo>
                    <a:pt x="23" y="0"/>
                  </a:moveTo>
                  <a:cubicBezTo>
                    <a:pt x="11" y="0"/>
                    <a:pt x="2" y="12"/>
                    <a:pt x="2" y="25"/>
                  </a:cubicBezTo>
                  <a:cubicBezTo>
                    <a:pt x="0" y="39"/>
                    <a:pt x="11" y="51"/>
                    <a:pt x="26" y="52"/>
                  </a:cubicBezTo>
                  <a:cubicBezTo>
                    <a:pt x="977" y="113"/>
                    <a:pt x="1908" y="323"/>
                    <a:pt x="2793" y="679"/>
                  </a:cubicBezTo>
                  <a:cubicBezTo>
                    <a:pt x="2796" y="680"/>
                    <a:pt x="2800" y="680"/>
                    <a:pt x="2803" y="680"/>
                  </a:cubicBezTo>
                  <a:cubicBezTo>
                    <a:pt x="2814" y="680"/>
                    <a:pt x="2823" y="674"/>
                    <a:pt x="2827" y="664"/>
                  </a:cubicBezTo>
                  <a:cubicBezTo>
                    <a:pt x="2832" y="651"/>
                    <a:pt x="2826" y="636"/>
                    <a:pt x="2812" y="631"/>
                  </a:cubicBezTo>
                  <a:cubicBezTo>
                    <a:pt x="1923" y="273"/>
                    <a:pt x="985" y="60"/>
                    <a:pt x="29" y="1"/>
                  </a:cubicBezTo>
                  <a:cubicBezTo>
                    <a:pt x="27" y="1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0" name="Google Shape;5266;p11">
              <a:extLst>
                <a:ext uri="{FF2B5EF4-FFF2-40B4-BE49-F238E27FC236}">
                  <a16:creationId xmlns:a16="http://schemas.microsoft.com/office/drawing/2014/main" id="{0A0B1B5B-E77C-F0DD-F41C-85560FF3B28C}"/>
                </a:ext>
              </a:extLst>
            </p:cNvPr>
            <p:cNvSpPr/>
            <p:nvPr/>
          </p:nvSpPr>
          <p:spPr>
            <a:xfrm>
              <a:off x="3785100" y="3590225"/>
              <a:ext cx="27650" cy="16575"/>
            </a:xfrm>
            <a:custGeom>
              <a:avLst/>
              <a:gdLst/>
              <a:ahLst/>
              <a:cxnLst/>
              <a:rect l="l" t="t" r="r" b="b"/>
              <a:pathLst>
                <a:path w="1106" h="663" extrusionOk="0">
                  <a:moveTo>
                    <a:pt x="30" y="1"/>
                  </a:moveTo>
                  <a:cubicBezTo>
                    <a:pt x="21" y="1"/>
                    <a:pt x="11" y="6"/>
                    <a:pt x="7" y="16"/>
                  </a:cubicBezTo>
                  <a:cubicBezTo>
                    <a:pt x="1" y="30"/>
                    <a:pt x="7" y="45"/>
                    <a:pt x="19" y="51"/>
                  </a:cubicBezTo>
                  <a:cubicBezTo>
                    <a:pt x="387" y="214"/>
                    <a:pt x="737" y="419"/>
                    <a:pt x="1059" y="657"/>
                  </a:cubicBezTo>
                  <a:cubicBezTo>
                    <a:pt x="1065" y="659"/>
                    <a:pt x="1070" y="662"/>
                    <a:pt x="1076" y="662"/>
                  </a:cubicBezTo>
                  <a:cubicBezTo>
                    <a:pt x="1082" y="662"/>
                    <a:pt x="1090" y="658"/>
                    <a:pt x="1096" y="651"/>
                  </a:cubicBezTo>
                  <a:cubicBezTo>
                    <a:pt x="1105" y="639"/>
                    <a:pt x="1102" y="623"/>
                    <a:pt x="1090" y="615"/>
                  </a:cubicBezTo>
                  <a:cubicBezTo>
                    <a:pt x="765" y="374"/>
                    <a:pt x="411" y="170"/>
                    <a:pt x="41" y="3"/>
                  </a:cubicBezTo>
                  <a:cubicBezTo>
                    <a:pt x="38" y="1"/>
                    <a:pt x="34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1" name="Google Shape;5267;p11">
              <a:extLst>
                <a:ext uri="{FF2B5EF4-FFF2-40B4-BE49-F238E27FC236}">
                  <a16:creationId xmlns:a16="http://schemas.microsoft.com/office/drawing/2014/main" id="{95C51FB4-EDB7-D4A1-E1F8-7571A2B94600}"/>
                </a:ext>
              </a:extLst>
            </p:cNvPr>
            <p:cNvSpPr/>
            <p:nvPr/>
          </p:nvSpPr>
          <p:spPr>
            <a:xfrm>
              <a:off x="3759875" y="3593350"/>
              <a:ext cx="89925" cy="60250"/>
            </a:xfrm>
            <a:custGeom>
              <a:avLst/>
              <a:gdLst/>
              <a:ahLst/>
              <a:cxnLst/>
              <a:rect l="l" t="t" r="r" b="b"/>
              <a:pathLst>
                <a:path w="3597" h="2410" extrusionOk="0">
                  <a:moveTo>
                    <a:pt x="29" y="1"/>
                  </a:moveTo>
                  <a:cubicBezTo>
                    <a:pt x="17" y="1"/>
                    <a:pt x="7" y="8"/>
                    <a:pt x="3" y="19"/>
                  </a:cubicBezTo>
                  <a:cubicBezTo>
                    <a:pt x="1" y="33"/>
                    <a:pt x="9" y="47"/>
                    <a:pt x="22" y="51"/>
                  </a:cubicBezTo>
                  <a:cubicBezTo>
                    <a:pt x="1409" y="432"/>
                    <a:pt x="2660" y="1266"/>
                    <a:pt x="3547" y="2400"/>
                  </a:cubicBezTo>
                  <a:cubicBezTo>
                    <a:pt x="3552" y="2406"/>
                    <a:pt x="3559" y="2410"/>
                    <a:pt x="3567" y="2410"/>
                  </a:cubicBezTo>
                  <a:cubicBezTo>
                    <a:pt x="3572" y="2410"/>
                    <a:pt x="3579" y="2408"/>
                    <a:pt x="3583" y="2404"/>
                  </a:cubicBezTo>
                  <a:cubicBezTo>
                    <a:pt x="3594" y="2395"/>
                    <a:pt x="3597" y="2379"/>
                    <a:pt x="3587" y="2368"/>
                  </a:cubicBezTo>
                  <a:cubicBezTo>
                    <a:pt x="2695" y="1226"/>
                    <a:pt x="1433" y="385"/>
                    <a:pt x="36" y="2"/>
                  </a:cubicBezTo>
                  <a:cubicBezTo>
                    <a:pt x="33" y="1"/>
                    <a:pt x="31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2" name="Google Shape;5268;p11">
              <a:extLst>
                <a:ext uri="{FF2B5EF4-FFF2-40B4-BE49-F238E27FC236}">
                  <a16:creationId xmlns:a16="http://schemas.microsoft.com/office/drawing/2014/main" id="{9323CFCD-4692-D7B5-EAF0-0C3E70D42256}"/>
                </a:ext>
              </a:extLst>
            </p:cNvPr>
            <p:cNvSpPr/>
            <p:nvPr/>
          </p:nvSpPr>
          <p:spPr>
            <a:xfrm>
              <a:off x="3682075" y="3585925"/>
              <a:ext cx="75675" cy="59575"/>
            </a:xfrm>
            <a:custGeom>
              <a:avLst/>
              <a:gdLst/>
              <a:ahLst/>
              <a:cxnLst/>
              <a:rect l="l" t="t" r="r" b="b"/>
              <a:pathLst>
                <a:path w="3027" h="2383" extrusionOk="0">
                  <a:moveTo>
                    <a:pt x="30" y="1"/>
                  </a:moveTo>
                  <a:cubicBezTo>
                    <a:pt x="25" y="1"/>
                    <a:pt x="19" y="2"/>
                    <a:pt x="14" y="5"/>
                  </a:cubicBezTo>
                  <a:cubicBezTo>
                    <a:pt x="4" y="13"/>
                    <a:pt x="1" y="30"/>
                    <a:pt x="9" y="42"/>
                  </a:cubicBezTo>
                  <a:cubicBezTo>
                    <a:pt x="770" y="1078"/>
                    <a:pt x="1800" y="1886"/>
                    <a:pt x="2988" y="2380"/>
                  </a:cubicBezTo>
                  <a:cubicBezTo>
                    <a:pt x="2990" y="2381"/>
                    <a:pt x="2994" y="2383"/>
                    <a:pt x="2997" y="2383"/>
                  </a:cubicBezTo>
                  <a:cubicBezTo>
                    <a:pt x="3008" y="2383"/>
                    <a:pt x="3017" y="2376"/>
                    <a:pt x="3021" y="2366"/>
                  </a:cubicBezTo>
                  <a:cubicBezTo>
                    <a:pt x="3027" y="2353"/>
                    <a:pt x="3020" y="2338"/>
                    <a:pt x="3008" y="2333"/>
                  </a:cubicBezTo>
                  <a:cubicBezTo>
                    <a:pt x="1828" y="1843"/>
                    <a:pt x="807" y="1040"/>
                    <a:pt x="51" y="11"/>
                  </a:cubicBezTo>
                  <a:cubicBezTo>
                    <a:pt x="46" y="4"/>
                    <a:pt x="38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3" name="Google Shape;5269;p11">
              <a:extLst>
                <a:ext uri="{FF2B5EF4-FFF2-40B4-BE49-F238E27FC236}">
                  <a16:creationId xmlns:a16="http://schemas.microsoft.com/office/drawing/2014/main" id="{BD7E5BF1-7DB8-3859-785F-5EA0CE7A67EA}"/>
                </a:ext>
              </a:extLst>
            </p:cNvPr>
            <p:cNvSpPr/>
            <p:nvPr/>
          </p:nvSpPr>
          <p:spPr>
            <a:xfrm>
              <a:off x="3767625" y="3648825"/>
              <a:ext cx="40950" cy="13400"/>
            </a:xfrm>
            <a:custGeom>
              <a:avLst/>
              <a:gdLst/>
              <a:ahLst/>
              <a:cxnLst/>
              <a:rect l="l" t="t" r="r" b="b"/>
              <a:pathLst>
                <a:path w="1638" h="536" extrusionOk="0">
                  <a:moveTo>
                    <a:pt x="30" y="0"/>
                  </a:moveTo>
                  <a:cubicBezTo>
                    <a:pt x="20" y="0"/>
                    <a:pt x="11" y="6"/>
                    <a:pt x="7" y="16"/>
                  </a:cubicBezTo>
                  <a:cubicBezTo>
                    <a:pt x="0" y="28"/>
                    <a:pt x="7" y="44"/>
                    <a:pt x="19" y="50"/>
                  </a:cubicBezTo>
                  <a:cubicBezTo>
                    <a:pt x="526" y="274"/>
                    <a:pt x="1059" y="437"/>
                    <a:pt x="1605" y="535"/>
                  </a:cubicBezTo>
                  <a:lnTo>
                    <a:pt x="1609" y="535"/>
                  </a:lnTo>
                  <a:cubicBezTo>
                    <a:pt x="1621" y="535"/>
                    <a:pt x="1632" y="527"/>
                    <a:pt x="1635" y="514"/>
                  </a:cubicBezTo>
                  <a:cubicBezTo>
                    <a:pt x="1637" y="500"/>
                    <a:pt x="1628" y="487"/>
                    <a:pt x="1613" y="484"/>
                  </a:cubicBezTo>
                  <a:cubicBezTo>
                    <a:pt x="1072" y="387"/>
                    <a:pt x="544" y="224"/>
                    <a:pt x="40" y="2"/>
                  </a:cubicBezTo>
                  <a:cubicBezTo>
                    <a:pt x="37" y="1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4" name="Google Shape;5270;p11">
              <a:extLst>
                <a:ext uri="{FF2B5EF4-FFF2-40B4-BE49-F238E27FC236}">
                  <a16:creationId xmlns:a16="http://schemas.microsoft.com/office/drawing/2014/main" id="{44DB9B63-C543-2248-970A-BD6B41159025}"/>
                </a:ext>
              </a:extLst>
            </p:cNvPr>
            <p:cNvSpPr/>
            <p:nvPr/>
          </p:nvSpPr>
          <p:spPr>
            <a:xfrm>
              <a:off x="3721775" y="3636975"/>
              <a:ext cx="54975" cy="26450"/>
            </a:xfrm>
            <a:custGeom>
              <a:avLst/>
              <a:gdLst/>
              <a:ahLst/>
              <a:cxnLst/>
              <a:rect l="l" t="t" r="r" b="b"/>
              <a:pathLst>
                <a:path w="2199" h="1058" extrusionOk="0">
                  <a:moveTo>
                    <a:pt x="30" y="1"/>
                  </a:moveTo>
                  <a:cubicBezTo>
                    <a:pt x="21" y="1"/>
                    <a:pt x="13" y="5"/>
                    <a:pt x="8" y="12"/>
                  </a:cubicBezTo>
                  <a:cubicBezTo>
                    <a:pt x="0" y="24"/>
                    <a:pt x="3" y="41"/>
                    <a:pt x="15" y="49"/>
                  </a:cubicBezTo>
                  <a:cubicBezTo>
                    <a:pt x="672" y="502"/>
                    <a:pt x="1394" y="841"/>
                    <a:pt x="2164" y="1058"/>
                  </a:cubicBezTo>
                  <a:lnTo>
                    <a:pt x="2170" y="1058"/>
                  </a:lnTo>
                  <a:cubicBezTo>
                    <a:pt x="2181" y="1058"/>
                    <a:pt x="2192" y="1051"/>
                    <a:pt x="2195" y="1039"/>
                  </a:cubicBezTo>
                  <a:cubicBezTo>
                    <a:pt x="2199" y="1025"/>
                    <a:pt x="2191" y="1011"/>
                    <a:pt x="2177" y="1008"/>
                  </a:cubicBezTo>
                  <a:cubicBezTo>
                    <a:pt x="1414" y="793"/>
                    <a:pt x="696" y="456"/>
                    <a:pt x="45" y="6"/>
                  </a:cubicBezTo>
                  <a:cubicBezTo>
                    <a:pt x="40" y="2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5" name="Google Shape;5271;p11">
              <a:extLst>
                <a:ext uri="{FF2B5EF4-FFF2-40B4-BE49-F238E27FC236}">
                  <a16:creationId xmlns:a16="http://schemas.microsoft.com/office/drawing/2014/main" id="{95A1EB14-2107-770D-CCBB-D9DB8DDB64CE}"/>
                </a:ext>
              </a:extLst>
            </p:cNvPr>
            <p:cNvSpPr/>
            <p:nvPr/>
          </p:nvSpPr>
          <p:spPr>
            <a:xfrm>
              <a:off x="3809625" y="3670550"/>
              <a:ext cx="20275" cy="5025"/>
            </a:xfrm>
            <a:custGeom>
              <a:avLst/>
              <a:gdLst/>
              <a:ahLst/>
              <a:cxnLst/>
              <a:rect l="l" t="t" r="r" b="b"/>
              <a:pathLst>
                <a:path w="811" h="201" extrusionOk="0">
                  <a:moveTo>
                    <a:pt x="29" y="1"/>
                  </a:moveTo>
                  <a:cubicBezTo>
                    <a:pt x="18" y="1"/>
                    <a:pt x="9" y="7"/>
                    <a:pt x="4" y="17"/>
                  </a:cubicBezTo>
                  <a:cubicBezTo>
                    <a:pt x="0" y="31"/>
                    <a:pt x="7" y="46"/>
                    <a:pt x="21" y="51"/>
                  </a:cubicBezTo>
                  <a:cubicBezTo>
                    <a:pt x="265" y="142"/>
                    <a:pt x="522" y="192"/>
                    <a:pt x="783" y="200"/>
                  </a:cubicBezTo>
                  <a:lnTo>
                    <a:pt x="785" y="200"/>
                  </a:lnTo>
                  <a:cubicBezTo>
                    <a:pt x="798" y="200"/>
                    <a:pt x="810" y="190"/>
                    <a:pt x="810" y="175"/>
                  </a:cubicBezTo>
                  <a:cubicBezTo>
                    <a:pt x="810" y="161"/>
                    <a:pt x="800" y="149"/>
                    <a:pt x="785" y="149"/>
                  </a:cubicBezTo>
                  <a:cubicBezTo>
                    <a:pt x="529" y="141"/>
                    <a:pt x="278" y="93"/>
                    <a:pt x="38" y="3"/>
                  </a:cubicBezTo>
                  <a:cubicBezTo>
                    <a:pt x="35" y="1"/>
                    <a:pt x="32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6" name="Google Shape;5272;p11">
              <a:extLst>
                <a:ext uri="{FF2B5EF4-FFF2-40B4-BE49-F238E27FC236}">
                  <a16:creationId xmlns:a16="http://schemas.microsoft.com/office/drawing/2014/main" id="{4F1D86C2-37CD-D988-9983-4C2814110DD8}"/>
                </a:ext>
              </a:extLst>
            </p:cNvPr>
            <p:cNvSpPr/>
            <p:nvPr/>
          </p:nvSpPr>
          <p:spPr>
            <a:xfrm>
              <a:off x="3695800" y="3584050"/>
              <a:ext cx="113100" cy="62025"/>
            </a:xfrm>
            <a:custGeom>
              <a:avLst/>
              <a:gdLst/>
              <a:ahLst/>
              <a:cxnLst/>
              <a:rect l="l" t="t" r="r" b="b"/>
              <a:pathLst>
                <a:path w="4524" h="2481" extrusionOk="0">
                  <a:moveTo>
                    <a:pt x="31" y="0"/>
                  </a:moveTo>
                  <a:cubicBezTo>
                    <a:pt x="23" y="0"/>
                    <a:pt x="14" y="4"/>
                    <a:pt x="9" y="12"/>
                  </a:cubicBezTo>
                  <a:cubicBezTo>
                    <a:pt x="1" y="24"/>
                    <a:pt x="5" y="40"/>
                    <a:pt x="17" y="48"/>
                  </a:cubicBezTo>
                  <a:cubicBezTo>
                    <a:pt x="1431" y="979"/>
                    <a:pt x="2934" y="1796"/>
                    <a:pt x="4483" y="2478"/>
                  </a:cubicBezTo>
                  <a:cubicBezTo>
                    <a:pt x="4487" y="2479"/>
                    <a:pt x="4490" y="2480"/>
                    <a:pt x="4494" y="2480"/>
                  </a:cubicBezTo>
                  <a:cubicBezTo>
                    <a:pt x="4504" y="2480"/>
                    <a:pt x="4513" y="2474"/>
                    <a:pt x="4518" y="2464"/>
                  </a:cubicBezTo>
                  <a:cubicBezTo>
                    <a:pt x="4524" y="2451"/>
                    <a:pt x="4517" y="2436"/>
                    <a:pt x="4505" y="2431"/>
                  </a:cubicBezTo>
                  <a:cubicBezTo>
                    <a:pt x="2958" y="1750"/>
                    <a:pt x="1458" y="933"/>
                    <a:pt x="45" y="4"/>
                  </a:cubicBezTo>
                  <a:cubicBezTo>
                    <a:pt x="41" y="1"/>
                    <a:pt x="36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7" name="Google Shape;5273;p11">
              <a:extLst>
                <a:ext uri="{FF2B5EF4-FFF2-40B4-BE49-F238E27FC236}">
                  <a16:creationId xmlns:a16="http://schemas.microsoft.com/office/drawing/2014/main" id="{EDC69CEB-7FA7-97BB-92B7-0548B5E4878B}"/>
                </a:ext>
              </a:extLst>
            </p:cNvPr>
            <p:cNvSpPr/>
            <p:nvPr/>
          </p:nvSpPr>
          <p:spPr>
            <a:xfrm>
              <a:off x="3486675" y="3573050"/>
              <a:ext cx="175400" cy="175500"/>
            </a:xfrm>
            <a:custGeom>
              <a:avLst/>
              <a:gdLst/>
              <a:ahLst/>
              <a:cxnLst/>
              <a:rect l="l" t="t" r="r" b="b"/>
              <a:pathLst>
                <a:path w="7016" h="7020" extrusionOk="0">
                  <a:moveTo>
                    <a:pt x="2831" y="1"/>
                  </a:moveTo>
                  <a:cubicBezTo>
                    <a:pt x="2701" y="1"/>
                    <a:pt x="2572" y="8"/>
                    <a:pt x="2444" y="23"/>
                  </a:cubicBezTo>
                  <a:cubicBezTo>
                    <a:pt x="2024" y="70"/>
                    <a:pt x="1600" y="366"/>
                    <a:pt x="1306" y="668"/>
                  </a:cubicBezTo>
                  <a:cubicBezTo>
                    <a:pt x="313" y="1692"/>
                    <a:pt x="1" y="3344"/>
                    <a:pt x="528" y="4669"/>
                  </a:cubicBezTo>
                  <a:cubicBezTo>
                    <a:pt x="1054" y="5996"/>
                    <a:pt x="2401" y="6954"/>
                    <a:pt x="3825" y="7017"/>
                  </a:cubicBezTo>
                  <a:cubicBezTo>
                    <a:pt x="3861" y="7019"/>
                    <a:pt x="3896" y="7019"/>
                    <a:pt x="3932" y="7019"/>
                  </a:cubicBezTo>
                  <a:cubicBezTo>
                    <a:pt x="4502" y="7019"/>
                    <a:pt x="5118" y="6816"/>
                    <a:pt x="5504" y="6405"/>
                  </a:cubicBezTo>
                  <a:cubicBezTo>
                    <a:pt x="6556" y="5281"/>
                    <a:pt x="7015" y="3484"/>
                    <a:pt x="6325" y="2108"/>
                  </a:cubicBezTo>
                  <a:cubicBezTo>
                    <a:pt x="5693" y="848"/>
                    <a:pt x="4245" y="1"/>
                    <a:pt x="2831" y="1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8" name="Google Shape;5274;p11">
              <a:extLst>
                <a:ext uri="{FF2B5EF4-FFF2-40B4-BE49-F238E27FC236}">
                  <a16:creationId xmlns:a16="http://schemas.microsoft.com/office/drawing/2014/main" id="{3064CF6F-0DC9-EE1E-E30E-C692F7CE2CBE}"/>
                </a:ext>
              </a:extLst>
            </p:cNvPr>
            <p:cNvSpPr/>
            <p:nvPr/>
          </p:nvSpPr>
          <p:spPr>
            <a:xfrm>
              <a:off x="3485200" y="3571750"/>
              <a:ext cx="177200" cy="178075"/>
            </a:xfrm>
            <a:custGeom>
              <a:avLst/>
              <a:gdLst/>
              <a:ahLst/>
              <a:cxnLst/>
              <a:rect l="l" t="t" r="r" b="b"/>
              <a:pathLst>
                <a:path w="7088" h="7123" extrusionOk="0">
                  <a:moveTo>
                    <a:pt x="2885" y="105"/>
                  </a:moveTo>
                  <a:cubicBezTo>
                    <a:pt x="4284" y="105"/>
                    <a:pt x="5720" y="951"/>
                    <a:pt x="6338" y="2184"/>
                  </a:cubicBezTo>
                  <a:cubicBezTo>
                    <a:pt x="6976" y="3455"/>
                    <a:pt x="6634" y="5238"/>
                    <a:pt x="5526" y="6420"/>
                  </a:cubicBezTo>
                  <a:cubicBezTo>
                    <a:pt x="5175" y="6795"/>
                    <a:pt x="4595" y="7019"/>
                    <a:pt x="3994" y="7019"/>
                  </a:cubicBezTo>
                  <a:cubicBezTo>
                    <a:pt x="3958" y="7019"/>
                    <a:pt x="3923" y="7018"/>
                    <a:pt x="3887" y="7016"/>
                  </a:cubicBezTo>
                  <a:cubicBezTo>
                    <a:pt x="2489" y="6955"/>
                    <a:pt x="1152" y="6003"/>
                    <a:pt x="635" y="4703"/>
                  </a:cubicBezTo>
                  <a:cubicBezTo>
                    <a:pt x="111" y="3384"/>
                    <a:pt x="427" y="1762"/>
                    <a:pt x="1402" y="757"/>
                  </a:cubicBezTo>
                  <a:cubicBezTo>
                    <a:pt x="1748" y="400"/>
                    <a:pt x="2161" y="165"/>
                    <a:pt x="2508" y="126"/>
                  </a:cubicBezTo>
                  <a:cubicBezTo>
                    <a:pt x="2633" y="112"/>
                    <a:pt x="2759" y="105"/>
                    <a:pt x="2885" y="105"/>
                  </a:cubicBezTo>
                  <a:close/>
                  <a:moveTo>
                    <a:pt x="2883" y="1"/>
                  </a:moveTo>
                  <a:cubicBezTo>
                    <a:pt x="2754" y="1"/>
                    <a:pt x="2625" y="8"/>
                    <a:pt x="2497" y="22"/>
                  </a:cubicBezTo>
                  <a:cubicBezTo>
                    <a:pt x="1963" y="83"/>
                    <a:pt x="1502" y="505"/>
                    <a:pt x="1328" y="684"/>
                  </a:cubicBezTo>
                  <a:cubicBezTo>
                    <a:pt x="325" y="1717"/>
                    <a:pt x="0" y="3385"/>
                    <a:pt x="539" y="4742"/>
                  </a:cubicBezTo>
                  <a:cubicBezTo>
                    <a:pt x="1070" y="6079"/>
                    <a:pt x="2445" y="7057"/>
                    <a:pt x="3882" y="7120"/>
                  </a:cubicBezTo>
                  <a:cubicBezTo>
                    <a:pt x="3919" y="7123"/>
                    <a:pt x="3956" y="7123"/>
                    <a:pt x="3993" y="7123"/>
                  </a:cubicBezTo>
                  <a:cubicBezTo>
                    <a:pt x="4623" y="7123"/>
                    <a:pt x="5231" y="6886"/>
                    <a:pt x="5601" y="6492"/>
                  </a:cubicBezTo>
                  <a:cubicBezTo>
                    <a:pt x="6739" y="5278"/>
                    <a:pt x="7088" y="3447"/>
                    <a:pt x="6431" y="2137"/>
                  </a:cubicBezTo>
                  <a:cubicBezTo>
                    <a:pt x="5795" y="871"/>
                    <a:pt x="4318" y="1"/>
                    <a:pt x="288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9" name="Google Shape;5275;p11">
              <a:extLst>
                <a:ext uri="{FF2B5EF4-FFF2-40B4-BE49-F238E27FC236}">
                  <a16:creationId xmlns:a16="http://schemas.microsoft.com/office/drawing/2014/main" id="{17CBB0E4-37B9-22EE-79E7-484673CFFFE0}"/>
                </a:ext>
              </a:extLst>
            </p:cNvPr>
            <p:cNvSpPr/>
            <p:nvPr/>
          </p:nvSpPr>
          <p:spPr>
            <a:xfrm>
              <a:off x="3514300" y="3674050"/>
              <a:ext cx="58575" cy="58300"/>
            </a:xfrm>
            <a:custGeom>
              <a:avLst/>
              <a:gdLst/>
              <a:ahLst/>
              <a:cxnLst/>
              <a:rect l="l" t="t" r="r" b="b"/>
              <a:pathLst>
                <a:path w="2343" h="2332" extrusionOk="0">
                  <a:moveTo>
                    <a:pt x="28" y="0"/>
                  </a:moveTo>
                  <a:cubicBezTo>
                    <a:pt x="26" y="0"/>
                    <a:pt x="24" y="1"/>
                    <a:pt x="22" y="1"/>
                  </a:cubicBezTo>
                  <a:cubicBezTo>
                    <a:pt x="8" y="5"/>
                    <a:pt x="0" y="20"/>
                    <a:pt x="3" y="33"/>
                  </a:cubicBezTo>
                  <a:cubicBezTo>
                    <a:pt x="308" y="1127"/>
                    <a:pt x="1212" y="2028"/>
                    <a:pt x="2307" y="2330"/>
                  </a:cubicBezTo>
                  <a:cubicBezTo>
                    <a:pt x="2309" y="2331"/>
                    <a:pt x="2311" y="2331"/>
                    <a:pt x="2314" y="2331"/>
                  </a:cubicBezTo>
                  <a:cubicBezTo>
                    <a:pt x="2325" y="2331"/>
                    <a:pt x="2336" y="2324"/>
                    <a:pt x="2338" y="2312"/>
                  </a:cubicBezTo>
                  <a:cubicBezTo>
                    <a:pt x="2342" y="2299"/>
                    <a:pt x="2334" y="2284"/>
                    <a:pt x="2321" y="2280"/>
                  </a:cubicBezTo>
                  <a:cubicBezTo>
                    <a:pt x="1243" y="1983"/>
                    <a:pt x="353" y="1096"/>
                    <a:pt x="54" y="19"/>
                  </a:cubicBezTo>
                  <a:cubicBezTo>
                    <a:pt x="50" y="7"/>
                    <a:pt x="39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0" name="Google Shape;5276;p11">
              <a:extLst>
                <a:ext uri="{FF2B5EF4-FFF2-40B4-BE49-F238E27FC236}">
                  <a16:creationId xmlns:a16="http://schemas.microsoft.com/office/drawing/2014/main" id="{42E2E9A2-05AF-43C2-E15D-3D47ACE75E76}"/>
                </a:ext>
              </a:extLst>
            </p:cNvPr>
            <p:cNvSpPr/>
            <p:nvPr/>
          </p:nvSpPr>
          <p:spPr>
            <a:xfrm>
              <a:off x="3503450" y="3654175"/>
              <a:ext cx="31325" cy="65850"/>
            </a:xfrm>
            <a:custGeom>
              <a:avLst/>
              <a:gdLst/>
              <a:ahLst/>
              <a:cxnLst/>
              <a:rect l="l" t="t" r="r" b="b"/>
              <a:pathLst>
                <a:path w="1253" h="2634" extrusionOk="0">
                  <a:moveTo>
                    <a:pt x="26" y="1"/>
                  </a:moveTo>
                  <a:cubicBezTo>
                    <a:pt x="12" y="2"/>
                    <a:pt x="1" y="14"/>
                    <a:pt x="1" y="28"/>
                  </a:cubicBezTo>
                  <a:cubicBezTo>
                    <a:pt x="37" y="1014"/>
                    <a:pt x="476" y="1961"/>
                    <a:pt x="1205" y="2626"/>
                  </a:cubicBezTo>
                  <a:cubicBezTo>
                    <a:pt x="1210" y="2631"/>
                    <a:pt x="1217" y="2632"/>
                    <a:pt x="1222" y="2632"/>
                  </a:cubicBezTo>
                  <a:lnTo>
                    <a:pt x="1222" y="2634"/>
                  </a:lnTo>
                  <a:cubicBezTo>
                    <a:pt x="1231" y="2634"/>
                    <a:pt x="1237" y="2630"/>
                    <a:pt x="1243" y="2624"/>
                  </a:cubicBezTo>
                  <a:cubicBezTo>
                    <a:pt x="1252" y="2614"/>
                    <a:pt x="1251" y="2597"/>
                    <a:pt x="1240" y="2588"/>
                  </a:cubicBezTo>
                  <a:cubicBezTo>
                    <a:pt x="522" y="1933"/>
                    <a:pt x="88" y="999"/>
                    <a:pt x="53" y="27"/>
                  </a:cubicBezTo>
                  <a:cubicBezTo>
                    <a:pt x="52" y="12"/>
                    <a:pt x="43" y="2"/>
                    <a:pt x="2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1" name="Google Shape;5277;p11">
              <a:extLst>
                <a:ext uri="{FF2B5EF4-FFF2-40B4-BE49-F238E27FC236}">
                  <a16:creationId xmlns:a16="http://schemas.microsoft.com/office/drawing/2014/main" id="{ACF01603-2C00-17C1-6D90-56BBBF03F799}"/>
                </a:ext>
              </a:extLst>
            </p:cNvPr>
            <p:cNvSpPr/>
            <p:nvPr/>
          </p:nvSpPr>
          <p:spPr>
            <a:xfrm>
              <a:off x="3580075" y="3733075"/>
              <a:ext cx="8075" cy="2600"/>
            </a:xfrm>
            <a:custGeom>
              <a:avLst/>
              <a:gdLst/>
              <a:ahLst/>
              <a:cxnLst/>
              <a:rect l="l" t="t" r="r" b="b"/>
              <a:pathLst>
                <a:path w="323" h="104" extrusionOk="0">
                  <a:moveTo>
                    <a:pt x="27" y="0"/>
                  </a:moveTo>
                  <a:cubicBezTo>
                    <a:pt x="16" y="0"/>
                    <a:pt x="6" y="10"/>
                    <a:pt x="3" y="21"/>
                  </a:cubicBezTo>
                  <a:cubicBezTo>
                    <a:pt x="1" y="36"/>
                    <a:pt x="10" y="48"/>
                    <a:pt x="23" y="51"/>
                  </a:cubicBezTo>
                  <a:lnTo>
                    <a:pt x="290" y="103"/>
                  </a:lnTo>
                  <a:lnTo>
                    <a:pt x="294" y="103"/>
                  </a:lnTo>
                  <a:cubicBezTo>
                    <a:pt x="307" y="103"/>
                    <a:pt x="318" y="95"/>
                    <a:pt x="319" y="82"/>
                  </a:cubicBezTo>
                  <a:cubicBezTo>
                    <a:pt x="322" y="68"/>
                    <a:pt x="314" y="55"/>
                    <a:pt x="299" y="52"/>
                  </a:cubicBezTo>
                  <a:lnTo>
                    <a:pt x="33" y="1"/>
                  </a:lnTo>
                  <a:cubicBezTo>
                    <a:pt x="31" y="1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2" name="Google Shape;5278;p11">
              <a:extLst>
                <a:ext uri="{FF2B5EF4-FFF2-40B4-BE49-F238E27FC236}">
                  <a16:creationId xmlns:a16="http://schemas.microsoft.com/office/drawing/2014/main" id="{64E624DC-B142-D8D1-1FD1-471B9900D844}"/>
                </a:ext>
              </a:extLst>
            </p:cNvPr>
            <p:cNvSpPr/>
            <p:nvPr/>
          </p:nvSpPr>
          <p:spPr>
            <a:xfrm>
              <a:off x="3512775" y="3630675"/>
              <a:ext cx="20575" cy="64025"/>
            </a:xfrm>
            <a:custGeom>
              <a:avLst/>
              <a:gdLst/>
              <a:ahLst/>
              <a:cxnLst/>
              <a:rect l="l" t="t" r="r" b="b"/>
              <a:pathLst>
                <a:path w="823" h="2561" extrusionOk="0">
                  <a:moveTo>
                    <a:pt x="114" y="0"/>
                  </a:moveTo>
                  <a:cubicBezTo>
                    <a:pt x="101" y="0"/>
                    <a:pt x="92" y="10"/>
                    <a:pt x="91" y="23"/>
                  </a:cubicBezTo>
                  <a:cubicBezTo>
                    <a:pt x="1" y="909"/>
                    <a:pt x="248" y="1830"/>
                    <a:pt x="773" y="2550"/>
                  </a:cubicBezTo>
                  <a:cubicBezTo>
                    <a:pt x="778" y="2557"/>
                    <a:pt x="785" y="2561"/>
                    <a:pt x="793" y="2561"/>
                  </a:cubicBezTo>
                  <a:cubicBezTo>
                    <a:pt x="798" y="2561"/>
                    <a:pt x="804" y="2559"/>
                    <a:pt x="808" y="2555"/>
                  </a:cubicBezTo>
                  <a:cubicBezTo>
                    <a:pt x="820" y="2547"/>
                    <a:pt x="823" y="2531"/>
                    <a:pt x="814" y="2519"/>
                  </a:cubicBezTo>
                  <a:cubicBezTo>
                    <a:pt x="298" y="1810"/>
                    <a:pt x="53" y="902"/>
                    <a:pt x="143" y="29"/>
                  </a:cubicBezTo>
                  <a:cubicBezTo>
                    <a:pt x="145" y="14"/>
                    <a:pt x="134" y="2"/>
                    <a:pt x="119" y="1"/>
                  </a:cubicBezTo>
                  <a:cubicBezTo>
                    <a:pt x="117" y="0"/>
                    <a:pt x="116" y="0"/>
                    <a:pt x="11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3" name="Google Shape;5279;p11">
              <a:extLst>
                <a:ext uri="{FF2B5EF4-FFF2-40B4-BE49-F238E27FC236}">
                  <a16:creationId xmlns:a16="http://schemas.microsoft.com/office/drawing/2014/main" id="{120D01D2-BDFC-65DD-70FB-A0D75C15ECF3}"/>
                </a:ext>
              </a:extLst>
            </p:cNvPr>
            <p:cNvSpPr/>
            <p:nvPr/>
          </p:nvSpPr>
          <p:spPr>
            <a:xfrm>
              <a:off x="3507000" y="3606225"/>
              <a:ext cx="11475" cy="41925"/>
            </a:xfrm>
            <a:custGeom>
              <a:avLst/>
              <a:gdLst/>
              <a:ahLst/>
              <a:cxnLst/>
              <a:rect l="l" t="t" r="r" b="b"/>
              <a:pathLst>
                <a:path w="459" h="1677" extrusionOk="0">
                  <a:moveTo>
                    <a:pt x="429" y="1"/>
                  </a:moveTo>
                  <a:cubicBezTo>
                    <a:pt x="420" y="1"/>
                    <a:pt x="411" y="6"/>
                    <a:pt x="406" y="14"/>
                  </a:cubicBezTo>
                  <a:cubicBezTo>
                    <a:pt x="129" y="506"/>
                    <a:pt x="0" y="1089"/>
                    <a:pt x="41" y="1653"/>
                  </a:cubicBezTo>
                  <a:cubicBezTo>
                    <a:pt x="42" y="1666"/>
                    <a:pt x="53" y="1677"/>
                    <a:pt x="66" y="1677"/>
                  </a:cubicBezTo>
                  <a:lnTo>
                    <a:pt x="67" y="1677"/>
                  </a:lnTo>
                  <a:cubicBezTo>
                    <a:pt x="82" y="1675"/>
                    <a:pt x="93" y="1663"/>
                    <a:pt x="92" y="1649"/>
                  </a:cubicBezTo>
                  <a:cubicBezTo>
                    <a:pt x="53" y="1096"/>
                    <a:pt x="179" y="524"/>
                    <a:pt x="451" y="40"/>
                  </a:cubicBezTo>
                  <a:cubicBezTo>
                    <a:pt x="459" y="27"/>
                    <a:pt x="454" y="11"/>
                    <a:pt x="441" y="5"/>
                  </a:cubicBezTo>
                  <a:cubicBezTo>
                    <a:pt x="437" y="2"/>
                    <a:pt x="433" y="1"/>
                    <a:pt x="4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4" name="Google Shape;5280;p11">
              <a:extLst>
                <a:ext uri="{FF2B5EF4-FFF2-40B4-BE49-F238E27FC236}">
                  <a16:creationId xmlns:a16="http://schemas.microsoft.com/office/drawing/2014/main" id="{61B41C1D-6109-4E2B-E15E-4C63B4B15E1B}"/>
                </a:ext>
              </a:extLst>
            </p:cNvPr>
            <p:cNvSpPr/>
            <p:nvPr/>
          </p:nvSpPr>
          <p:spPr>
            <a:xfrm>
              <a:off x="3516350" y="3600500"/>
              <a:ext cx="10550" cy="21500"/>
            </a:xfrm>
            <a:custGeom>
              <a:avLst/>
              <a:gdLst/>
              <a:ahLst/>
              <a:cxnLst/>
              <a:rect l="l" t="t" r="r" b="b"/>
              <a:pathLst>
                <a:path w="422" h="860" extrusionOk="0">
                  <a:moveTo>
                    <a:pt x="392" y="0"/>
                  </a:moveTo>
                  <a:cubicBezTo>
                    <a:pt x="384" y="0"/>
                    <a:pt x="376" y="4"/>
                    <a:pt x="371" y="10"/>
                  </a:cubicBezTo>
                  <a:cubicBezTo>
                    <a:pt x="193" y="252"/>
                    <a:pt x="65" y="535"/>
                    <a:pt x="3" y="828"/>
                  </a:cubicBezTo>
                  <a:cubicBezTo>
                    <a:pt x="0" y="843"/>
                    <a:pt x="10" y="856"/>
                    <a:pt x="23" y="859"/>
                  </a:cubicBezTo>
                  <a:lnTo>
                    <a:pt x="28" y="859"/>
                  </a:lnTo>
                  <a:cubicBezTo>
                    <a:pt x="41" y="859"/>
                    <a:pt x="51" y="851"/>
                    <a:pt x="54" y="839"/>
                  </a:cubicBezTo>
                  <a:cubicBezTo>
                    <a:pt x="115" y="552"/>
                    <a:pt x="238" y="277"/>
                    <a:pt x="413" y="41"/>
                  </a:cubicBezTo>
                  <a:cubicBezTo>
                    <a:pt x="421" y="30"/>
                    <a:pt x="419" y="14"/>
                    <a:pt x="408" y="5"/>
                  </a:cubicBezTo>
                  <a:cubicBezTo>
                    <a:pt x="403" y="2"/>
                    <a:pt x="398" y="0"/>
                    <a:pt x="39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5" name="Google Shape;5281;p11">
              <a:extLst>
                <a:ext uri="{FF2B5EF4-FFF2-40B4-BE49-F238E27FC236}">
                  <a16:creationId xmlns:a16="http://schemas.microsoft.com/office/drawing/2014/main" id="{F7720C83-ECB6-CC63-BE34-4E672136645A}"/>
                </a:ext>
              </a:extLst>
            </p:cNvPr>
            <p:cNvSpPr/>
            <p:nvPr/>
          </p:nvSpPr>
          <p:spPr>
            <a:xfrm>
              <a:off x="3537900" y="3722775"/>
              <a:ext cx="18600" cy="10875"/>
            </a:xfrm>
            <a:custGeom>
              <a:avLst/>
              <a:gdLst/>
              <a:ahLst/>
              <a:cxnLst/>
              <a:rect l="l" t="t" r="r" b="b"/>
              <a:pathLst>
                <a:path w="744" h="435" extrusionOk="0">
                  <a:moveTo>
                    <a:pt x="30" y="1"/>
                  </a:moveTo>
                  <a:cubicBezTo>
                    <a:pt x="22" y="1"/>
                    <a:pt x="14" y="5"/>
                    <a:pt x="9" y="12"/>
                  </a:cubicBezTo>
                  <a:cubicBezTo>
                    <a:pt x="1" y="24"/>
                    <a:pt x="3" y="40"/>
                    <a:pt x="14" y="49"/>
                  </a:cubicBezTo>
                  <a:cubicBezTo>
                    <a:pt x="231" y="199"/>
                    <a:pt x="462" y="328"/>
                    <a:pt x="704" y="432"/>
                  </a:cubicBezTo>
                  <a:cubicBezTo>
                    <a:pt x="707" y="433"/>
                    <a:pt x="711" y="435"/>
                    <a:pt x="714" y="435"/>
                  </a:cubicBezTo>
                  <a:cubicBezTo>
                    <a:pt x="724" y="435"/>
                    <a:pt x="734" y="428"/>
                    <a:pt x="738" y="418"/>
                  </a:cubicBezTo>
                  <a:cubicBezTo>
                    <a:pt x="743" y="405"/>
                    <a:pt x="738" y="390"/>
                    <a:pt x="724" y="385"/>
                  </a:cubicBezTo>
                  <a:cubicBezTo>
                    <a:pt x="486" y="283"/>
                    <a:pt x="257" y="155"/>
                    <a:pt x="45" y="5"/>
                  </a:cubicBezTo>
                  <a:cubicBezTo>
                    <a:pt x="40" y="2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6" name="Google Shape;5282;p11">
              <a:extLst>
                <a:ext uri="{FF2B5EF4-FFF2-40B4-BE49-F238E27FC236}">
                  <a16:creationId xmlns:a16="http://schemas.microsoft.com/office/drawing/2014/main" id="{8366CB5C-607D-520A-6F82-062BB10B24A2}"/>
                </a:ext>
              </a:extLst>
            </p:cNvPr>
            <p:cNvSpPr/>
            <p:nvPr/>
          </p:nvSpPr>
          <p:spPr>
            <a:xfrm>
              <a:off x="3537250" y="3700450"/>
              <a:ext cx="15900" cy="13125"/>
            </a:xfrm>
            <a:custGeom>
              <a:avLst/>
              <a:gdLst/>
              <a:ahLst/>
              <a:cxnLst/>
              <a:rect l="l" t="t" r="r" b="b"/>
              <a:pathLst>
                <a:path w="636" h="525" extrusionOk="0">
                  <a:moveTo>
                    <a:pt x="30" y="0"/>
                  </a:moveTo>
                  <a:cubicBezTo>
                    <a:pt x="24" y="0"/>
                    <a:pt x="18" y="2"/>
                    <a:pt x="13" y="7"/>
                  </a:cubicBezTo>
                  <a:cubicBezTo>
                    <a:pt x="2" y="16"/>
                    <a:pt x="1" y="32"/>
                    <a:pt x="10" y="43"/>
                  </a:cubicBezTo>
                  <a:cubicBezTo>
                    <a:pt x="177" y="234"/>
                    <a:pt x="374" y="395"/>
                    <a:pt x="594" y="520"/>
                  </a:cubicBezTo>
                  <a:cubicBezTo>
                    <a:pt x="598" y="523"/>
                    <a:pt x="602" y="524"/>
                    <a:pt x="606" y="524"/>
                  </a:cubicBezTo>
                  <a:cubicBezTo>
                    <a:pt x="616" y="524"/>
                    <a:pt x="624" y="519"/>
                    <a:pt x="629" y="511"/>
                  </a:cubicBezTo>
                  <a:cubicBezTo>
                    <a:pt x="636" y="499"/>
                    <a:pt x="632" y="483"/>
                    <a:pt x="620" y="476"/>
                  </a:cubicBezTo>
                  <a:cubicBezTo>
                    <a:pt x="405" y="354"/>
                    <a:pt x="212" y="196"/>
                    <a:pt x="49" y="9"/>
                  </a:cubicBezTo>
                  <a:cubicBezTo>
                    <a:pt x="44" y="3"/>
                    <a:pt x="37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7" name="Google Shape;5283;p11">
              <a:extLst>
                <a:ext uri="{FF2B5EF4-FFF2-40B4-BE49-F238E27FC236}">
                  <a16:creationId xmlns:a16="http://schemas.microsoft.com/office/drawing/2014/main" id="{E3FC0B7F-FCFA-7BAF-A8E5-7DE10D0CD54E}"/>
                </a:ext>
              </a:extLst>
            </p:cNvPr>
            <p:cNvSpPr/>
            <p:nvPr/>
          </p:nvSpPr>
          <p:spPr>
            <a:xfrm>
              <a:off x="3527600" y="3668375"/>
              <a:ext cx="19575" cy="30275"/>
            </a:xfrm>
            <a:custGeom>
              <a:avLst/>
              <a:gdLst/>
              <a:ahLst/>
              <a:cxnLst/>
              <a:rect l="l" t="t" r="r" b="b"/>
              <a:pathLst>
                <a:path w="783" h="1211" extrusionOk="0">
                  <a:moveTo>
                    <a:pt x="32" y="0"/>
                  </a:moveTo>
                  <a:cubicBezTo>
                    <a:pt x="29" y="0"/>
                    <a:pt x="26" y="1"/>
                    <a:pt x="22" y="2"/>
                  </a:cubicBezTo>
                  <a:cubicBezTo>
                    <a:pt x="9" y="7"/>
                    <a:pt x="1" y="22"/>
                    <a:pt x="6" y="36"/>
                  </a:cubicBezTo>
                  <a:cubicBezTo>
                    <a:pt x="164" y="468"/>
                    <a:pt x="417" y="871"/>
                    <a:pt x="735" y="1203"/>
                  </a:cubicBezTo>
                  <a:cubicBezTo>
                    <a:pt x="741" y="1207"/>
                    <a:pt x="748" y="1210"/>
                    <a:pt x="754" y="1210"/>
                  </a:cubicBezTo>
                  <a:cubicBezTo>
                    <a:pt x="761" y="1210"/>
                    <a:pt x="768" y="1209"/>
                    <a:pt x="773" y="1203"/>
                  </a:cubicBezTo>
                  <a:cubicBezTo>
                    <a:pt x="782" y="1194"/>
                    <a:pt x="782" y="1177"/>
                    <a:pt x="773" y="1167"/>
                  </a:cubicBezTo>
                  <a:cubicBezTo>
                    <a:pt x="458" y="840"/>
                    <a:pt x="211" y="443"/>
                    <a:pt x="55" y="17"/>
                  </a:cubicBezTo>
                  <a:cubicBezTo>
                    <a:pt x="52" y="7"/>
                    <a:pt x="42" y="0"/>
                    <a:pt x="3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8" name="Google Shape;5284;p11">
              <a:extLst>
                <a:ext uri="{FF2B5EF4-FFF2-40B4-BE49-F238E27FC236}">
                  <a16:creationId xmlns:a16="http://schemas.microsoft.com/office/drawing/2014/main" id="{6D6BDBEF-32A8-53E6-25BA-CCF176F564C5}"/>
                </a:ext>
              </a:extLst>
            </p:cNvPr>
            <p:cNvSpPr/>
            <p:nvPr/>
          </p:nvSpPr>
          <p:spPr>
            <a:xfrm>
              <a:off x="3519000" y="3618400"/>
              <a:ext cx="6825" cy="42600"/>
            </a:xfrm>
            <a:custGeom>
              <a:avLst/>
              <a:gdLst/>
              <a:ahLst/>
              <a:cxnLst/>
              <a:rect l="l" t="t" r="r" b="b"/>
              <a:pathLst>
                <a:path w="273" h="1704" extrusionOk="0">
                  <a:moveTo>
                    <a:pt x="179" y="0"/>
                  </a:moveTo>
                  <a:cubicBezTo>
                    <a:pt x="169" y="0"/>
                    <a:pt x="158" y="9"/>
                    <a:pt x="155" y="19"/>
                  </a:cubicBezTo>
                  <a:cubicBezTo>
                    <a:pt x="0" y="563"/>
                    <a:pt x="23" y="1156"/>
                    <a:pt x="220" y="1688"/>
                  </a:cubicBezTo>
                  <a:cubicBezTo>
                    <a:pt x="222" y="1697"/>
                    <a:pt x="233" y="1704"/>
                    <a:pt x="244" y="1704"/>
                  </a:cubicBezTo>
                  <a:cubicBezTo>
                    <a:pt x="247" y="1704"/>
                    <a:pt x="249" y="1704"/>
                    <a:pt x="252" y="1702"/>
                  </a:cubicBezTo>
                  <a:cubicBezTo>
                    <a:pt x="265" y="1697"/>
                    <a:pt x="272" y="1682"/>
                    <a:pt x="268" y="1669"/>
                  </a:cubicBezTo>
                  <a:cubicBezTo>
                    <a:pt x="76" y="1148"/>
                    <a:pt x="53" y="567"/>
                    <a:pt x="205" y="33"/>
                  </a:cubicBezTo>
                  <a:cubicBezTo>
                    <a:pt x="209" y="19"/>
                    <a:pt x="201" y="5"/>
                    <a:pt x="187" y="2"/>
                  </a:cubicBezTo>
                  <a:cubicBezTo>
                    <a:pt x="185" y="1"/>
                    <a:pt x="182" y="0"/>
                    <a:pt x="17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9" name="Google Shape;5285;p11">
              <a:extLst>
                <a:ext uri="{FF2B5EF4-FFF2-40B4-BE49-F238E27FC236}">
                  <a16:creationId xmlns:a16="http://schemas.microsoft.com/office/drawing/2014/main" id="{5B502240-7919-6AAE-18C6-05FC62F3B7B5}"/>
                </a:ext>
              </a:extLst>
            </p:cNvPr>
            <p:cNvSpPr/>
            <p:nvPr/>
          </p:nvSpPr>
          <p:spPr>
            <a:xfrm>
              <a:off x="3611600" y="3598950"/>
              <a:ext cx="35325" cy="66975"/>
            </a:xfrm>
            <a:custGeom>
              <a:avLst/>
              <a:gdLst/>
              <a:ahLst/>
              <a:cxnLst/>
              <a:rect l="l" t="t" r="r" b="b"/>
              <a:pathLst>
                <a:path w="1413" h="2679" extrusionOk="0">
                  <a:moveTo>
                    <a:pt x="29" y="0"/>
                  </a:moveTo>
                  <a:cubicBezTo>
                    <a:pt x="21" y="0"/>
                    <a:pt x="13" y="4"/>
                    <a:pt x="8" y="10"/>
                  </a:cubicBezTo>
                  <a:cubicBezTo>
                    <a:pt x="0" y="22"/>
                    <a:pt x="3" y="39"/>
                    <a:pt x="15" y="47"/>
                  </a:cubicBezTo>
                  <a:cubicBezTo>
                    <a:pt x="844" y="637"/>
                    <a:pt x="1360" y="1636"/>
                    <a:pt x="1362" y="2653"/>
                  </a:cubicBezTo>
                  <a:cubicBezTo>
                    <a:pt x="1362" y="2667"/>
                    <a:pt x="1374" y="2678"/>
                    <a:pt x="1387" y="2678"/>
                  </a:cubicBezTo>
                  <a:cubicBezTo>
                    <a:pt x="1402" y="2678"/>
                    <a:pt x="1413" y="2667"/>
                    <a:pt x="1413" y="2653"/>
                  </a:cubicBezTo>
                  <a:cubicBezTo>
                    <a:pt x="1411" y="1618"/>
                    <a:pt x="887" y="604"/>
                    <a:pt x="45" y="5"/>
                  </a:cubicBezTo>
                  <a:cubicBezTo>
                    <a:pt x="40" y="2"/>
                    <a:pt x="34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0" name="Google Shape;5286;p11">
              <a:extLst>
                <a:ext uri="{FF2B5EF4-FFF2-40B4-BE49-F238E27FC236}">
                  <a16:creationId xmlns:a16="http://schemas.microsoft.com/office/drawing/2014/main" id="{825EF3DE-1F4A-174D-41EE-FEE35DAFB625}"/>
                </a:ext>
              </a:extLst>
            </p:cNvPr>
            <p:cNvSpPr/>
            <p:nvPr/>
          </p:nvSpPr>
          <p:spPr>
            <a:xfrm>
              <a:off x="3624900" y="3620475"/>
              <a:ext cx="19300" cy="66625"/>
            </a:xfrm>
            <a:custGeom>
              <a:avLst/>
              <a:gdLst/>
              <a:ahLst/>
              <a:cxnLst/>
              <a:rect l="l" t="t" r="r" b="b"/>
              <a:pathLst>
                <a:path w="772" h="2665" extrusionOk="0">
                  <a:moveTo>
                    <a:pt x="30" y="0"/>
                  </a:moveTo>
                  <a:cubicBezTo>
                    <a:pt x="25" y="0"/>
                    <a:pt x="20" y="2"/>
                    <a:pt x="16" y="5"/>
                  </a:cubicBezTo>
                  <a:cubicBezTo>
                    <a:pt x="4" y="13"/>
                    <a:pt x="1" y="29"/>
                    <a:pt x="9" y="41"/>
                  </a:cubicBezTo>
                  <a:cubicBezTo>
                    <a:pt x="528" y="783"/>
                    <a:pt x="718" y="1751"/>
                    <a:pt x="515" y="2632"/>
                  </a:cubicBezTo>
                  <a:cubicBezTo>
                    <a:pt x="512" y="2646"/>
                    <a:pt x="520" y="2661"/>
                    <a:pt x="535" y="2663"/>
                  </a:cubicBezTo>
                  <a:cubicBezTo>
                    <a:pt x="536" y="2663"/>
                    <a:pt x="538" y="2665"/>
                    <a:pt x="540" y="2665"/>
                  </a:cubicBezTo>
                  <a:lnTo>
                    <a:pt x="540" y="2663"/>
                  </a:lnTo>
                  <a:cubicBezTo>
                    <a:pt x="552" y="2663"/>
                    <a:pt x="562" y="2655"/>
                    <a:pt x="566" y="2643"/>
                  </a:cubicBezTo>
                  <a:cubicBezTo>
                    <a:pt x="772" y="1749"/>
                    <a:pt x="579" y="764"/>
                    <a:pt x="52" y="12"/>
                  </a:cubicBezTo>
                  <a:cubicBezTo>
                    <a:pt x="46" y="4"/>
                    <a:pt x="38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1" name="Google Shape;5287;p11">
              <a:extLst>
                <a:ext uri="{FF2B5EF4-FFF2-40B4-BE49-F238E27FC236}">
                  <a16:creationId xmlns:a16="http://schemas.microsoft.com/office/drawing/2014/main" id="{4165DA65-D578-9170-8F2B-35A3AF11803B}"/>
                </a:ext>
              </a:extLst>
            </p:cNvPr>
            <p:cNvSpPr/>
            <p:nvPr/>
          </p:nvSpPr>
          <p:spPr>
            <a:xfrm>
              <a:off x="3635425" y="3671100"/>
              <a:ext cx="11475" cy="36825"/>
            </a:xfrm>
            <a:custGeom>
              <a:avLst/>
              <a:gdLst/>
              <a:ahLst/>
              <a:cxnLst/>
              <a:rect l="l" t="t" r="r" b="b"/>
              <a:pathLst>
                <a:path w="459" h="1473" extrusionOk="0">
                  <a:moveTo>
                    <a:pt x="431" y="1"/>
                  </a:moveTo>
                  <a:cubicBezTo>
                    <a:pt x="418" y="1"/>
                    <a:pt x="406" y="13"/>
                    <a:pt x="406" y="26"/>
                  </a:cubicBezTo>
                  <a:cubicBezTo>
                    <a:pt x="386" y="517"/>
                    <a:pt x="249" y="1004"/>
                    <a:pt x="8" y="1433"/>
                  </a:cubicBezTo>
                  <a:cubicBezTo>
                    <a:pt x="1" y="1446"/>
                    <a:pt x="6" y="1462"/>
                    <a:pt x="18" y="1468"/>
                  </a:cubicBezTo>
                  <a:cubicBezTo>
                    <a:pt x="22" y="1471"/>
                    <a:pt x="27" y="1472"/>
                    <a:pt x="31" y="1472"/>
                  </a:cubicBezTo>
                  <a:cubicBezTo>
                    <a:pt x="40" y="1472"/>
                    <a:pt x="49" y="1467"/>
                    <a:pt x="53" y="1459"/>
                  </a:cubicBezTo>
                  <a:cubicBezTo>
                    <a:pt x="297" y="1022"/>
                    <a:pt x="437" y="528"/>
                    <a:pt x="457" y="29"/>
                  </a:cubicBezTo>
                  <a:cubicBezTo>
                    <a:pt x="458" y="14"/>
                    <a:pt x="448" y="2"/>
                    <a:pt x="43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2" name="Google Shape;5288;p11">
              <a:extLst>
                <a:ext uri="{FF2B5EF4-FFF2-40B4-BE49-F238E27FC236}">
                  <a16:creationId xmlns:a16="http://schemas.microsoft.com/office/drawing/2014/main" id="{652414E5-F183-C974-9040-0E68FA9832AB}"/>
                </a:ext>
              </a:extLst>
            </p:cNvPr>
            <p:cNvSpPr/>
            <p:nvPr/>
          </p:nvSpPr>
          <p:spPr>
            <a:xfrm>
              <a:off x="3628150" y="3712300"/>
              <a:ext cx="5875" cy="9150"/>
            </a:xfrm>
            <a:custGeom>
              <a:avLst/>
              <a:gdLst/>
              <a:ahLst/>
              <a:cxnLst/>
              <a:rect l="l" t="t" r="r" b="b"/>
              <a:pathLst>
                <a:path w="235" h="366" extrusionOk="0">
                  <a:moveTo>
                    <a:pt x="204" y="0"/>
                  </a:moveTo>
                  <a:cubicBezTo>
                    <a:pt x="194" y="0"/>
                    <a:pt x="185" y="7"/>
                    <a:pt x="182" y="17"/>
                  </a:cubicBezTo>
                  <a:cubicBezTo>
                    <a:pt x="140" y="127"/>
                    <a:pt x="82" y="229"/>
                    <a:pt x="9" y="322"/>
                  </a:cubicBezTo>
                  <a:cubicBezTo>
                    <a:pt x="0" y="334"/>
                    <a:pt x="1" y="350"/>
                    <a:pt x="13" y="359"/>
                  </a:cubicBezTo>
                  <a:cubicBezTo>
                    <a:pt x="18" y="363"/>
                    <a:pt x="23" y="365"/>
                    <a:pt x="30" y="365"/>
                  </a:cubicBezTo>
                  <a:cubicBezTo>
                    <a:pt x="36" y="365"/>
                    <a:pt x="44" y="361"/>
                    <a:pt x="50" y="355"/>
                  </a:cubicBezTo>
                  <a:cubicBezTo>
                    <a:pt x="126" y="258"/>
                    <a:pt x="187" y="150"/>
                    <a:pt x="230" y="34"/>
                  </a:cubicBezTo>
                  <a:cubicBezTo>
                    <a:pt x="234" y="22"/>
                    <a:pt x="227" y="6"/>
                    <a:pt x="214" y="2"/>
                  </a:cubicBezTo>
                  <a:cubicBezTo>
                    <a:pt x="211" y="1"/>
                    <a:pt x="208" y="0"/>
                    <a:pt x="20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3" name="Google Shape;5289;p11">
              <a:extLst>
                <a:ext uri="{FF2B5EF4-FFF2-40B4-BE49-F238E27FC236}">
                  <a16:creationId xmlns:a16="http://schemas.microsoft.com/office/drawing/2014/main" id="{5C03A646-54FF-B55F-2BA1-599B40A81182}"/>
                </a:ext>
              </a:extLst>
            </p:cNvPr>
            <p:cNvSpPr/>
            <p:nvPr/>
          </p:nvSpPr>
          <p:spPr>
            <a:xfrm>
              <a:off x="3579650" y="3582950"/>
              <a:ext cx="24050" cy="11875"/>
            </a:xfrm>
            <a:custGeom>
              <a:avLst/>
              <a:gdLst/>
              <a:ahLst/>
              <a:cxnLst/>
              <a:rect l="l" t="t" r="r" b="b"/>
              <a:pathLst>
                <a:path w="962" h="475" extrusionOk="0">
                  <a:moveTo>
                    <a:pt x="29" y="0"/>
                  </a:moveTo>
                  <a:cubicBezTo>
                    <a:pt x="18" y="0"/>
                    <a:pt x="8" y="7"/>
                    <a:pt x="4" y="19"/>
                  </a:cubicBezTo>
                  <a:cubicBezTo>
                    <a:pt x="0" y="33"/>
                    <a:pt x="9" y="46"/>
                    <a:pt x="23" y="50"/>
                  </a:cubicBezTo>
                  <a:cubicBezTo>
                    <a:pt x="342" y="131"/>
                    <a:pt x="651" y="276"/>
                    <a:pt x="918" y="469"/>
                  </a:cubicBezTo>
                  <a:cubicBezTo>
                    <a:pt x="922" y="473"/>
                    <a:pt x="927" y="474"/>
                    <a:pt x="932" y="474"/>
                  </a:cubicBezTo>
                  <a:cubicBezTo>
                    <a:pt x="940" y="474"/>
                    <a:pt x="949" y="470"/>
                    <a:pt x="954" y="463"/>
                  </a:cubicBezTo>
                  <a:cubicBezTo>
                    <a:pt x="962" y="451"/>
                    <a:pt x="959" y="435"/>
                    <a:pt x="947" y="427"/>
                  </a:cubicBezTo>
                  <a:cubicBezTo>
                    <a:pt x="675" y="231"/>
                    <a:pt x="361" y="83"/>
                    <a:pt x="35" y="1"/>
                  </a:cubicBezTo>
                  <a:cubicBezTo>
                    <a:pt x="33" y="0"/>
                    <a:pt x="31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4" name="Google Shape;5290;p11">
              <a:extLst>
                <a:ext uri="{FF2B5EF4-FFF2-40B4-BE49-F238E27FC236}">
                  <a16:creationId xmlns:a16="http://schemas.microsoft.com/office/drawing/2014/main" id="{8C7F1FD2-E090-95D1-F8AF-6F0CAC36367C}"/>
                </a:ext>
              </a:extLst>
            </p:cNvPr>
            <p:cNvSpPr/>
            <p:nvPr/>
          </p:nvSpPr>
          <p:spPr>
            <a:xfrm>
              <a:off x="3558575" y="3584225"/>
              <a:ext cx="62200" cy="30725"/>
            </a:xfrm>
            <a:custGeom>
              <a:avLst/>
              <a:gdLst/>
              <a:ahLst/>
              <a:cxnLst/>
              <a:rect l="l" t="t" r="r" b="b"/>
              <a:pathLst>
                <a:path w="2488" h="1229" extrusionOk="0">
                  <a:moveTo>
                    <a:pt x="29" y="0"/>
                  </a:moveTo>
                  <a:cubicBezTo>
                    <a:pt x="16" y="0"/>
                    <a:pt x="6" y="9"/>
                    <a:pt x="4" y="21"/>
                  </a:cubicBezTo>
                  <a:cubicBezTo>
                    <a:pt x="1" y="36"/>
                    <a:pt x="10" y="49"/>
                    <a:pt x="24" y="52"/>
                  </a:cubicBezTo>
                  <a:cubicBezTo>
                    <a:pt x="918" y="220"/>
                    <a:pt x="1754" y="625"/>
                    <a:pt x="2441" y="1222"/>
                  </a:cubicBezTo>
                  <a:cubicBezTo>
                    <a:pt x="2445" y="1226"/>
                    <a:pt x="2452" y="1229"/>
                    <a:pt x="2457" y="1229"/>
                  </a:cubicBezTo>
                  <a:lnTo>
                    <a:pt x="2457" y="1228"/>
                  </a:lnTo>
                  <a:cubicBezTo>
                    <a:pt x="2466" y="1228"/>
                    <a:pt x="2472" y="1225"/>
                    <a:pt x="2478" y="1220"/>
                  </a:cubicBezTo>
                  <a:cubicBezTo>
                    <a:pt x="2487" y="1209"/>
                    <a:pt x="2486" y="1193"/>
                    <a:pt x="2475" y="1183"/>
                  </a:cubicBezTo>
                  <a:cubicBezTo>
                    <a:pt x="1781" y="581"/>
                    <a:pt x="937" y="172"/>
                    <a:pt x="35" y="1"/>
                  </a:cubicBezTo>
                  <a:cubicBezTo>
                    <a:pt x="33" y="0"/>
                    <a:pt x="31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5" name="Google Shape;5291;p11">
              <a:extLst>
                <a:ext uri="{FF2B5EF4-FFF2-40B4-BE49-F238E27FC236}">
                  <a16:creationId xmlns:a16="http://schemas.microsoft.com/office/drawing/2014/main" id="{20A63765-A505-8CA5-7F51-E941A5635E96}"/>
                </a:ext>
              </a:extLst>
            </p:cNvPr>
            <p:cNvSpPr/>
            <p:nvPr/>
          </p:nvSpPr>
          <p:spPr>
            <a:xfrm>
              <a:off x="3587975" y="3601225"/>
              <a:ext cx="36225" cy="30925"/>
            </a:xfrm>
            <a:custGeom>
              <a:avLst/>
              <a:gdLst/>
              <a:ahLst/>
              <a:cxnLst/>
              <a:rect l="l" t="t" r="r" b="b"/>
              <a:pathLst>
                <a:path w="1449" h="1237" extrusionOk="0">
                  <a:moveTo>
                    <a:pt x="30" y="0"/>
                  </a:moveTo>
                  <a:cubicBezTo>
                    <a:pt x="20" y="0"/>
                    <a:pt x="11" y="6"/>
                    <a:pt x="7" y="15"/>
                  </a:cubicBezTo>
                  <a:cubicBezTo>
                    <a:pt x="1" y="28"/>
                    <a:pt x="6" y="43"/>
                    <a:pt x="20" y="50"/>
                  </a:cubicBezTo>
                  <a:cubicBezTo>
                    <a:pt x="574" y="299"/>
                    <a:pt x="1064" y="716"/>
                    <a:pt x="1397" y="1224"/>
                  </a:cubicBezTo>
                  <a:cubicBezTo>
                    <a:pt x="1403" y="1232"/>
                    <a:pt x="1411" y="1236"/>
                    <a:pt x="1419" y="1236"/>
                  </a:cubicBezTo>
                  <a:cubicBezTo>
                    <a:pt x="1424" y="1236"/>
                    <a:pt x="1428" y="1235"/>
                    <a:pt x="1432" y="1232"/>
                  </a:cubicBezTo>
                  <a:cubicBezTo>
                    <a:pt x="1444" y="1224"/>
                    <a:pt x="1448" y="1208"/>
                    <a:pt x="1440" y="1196"/>
                  </a:cubicBezTo>
                  <a:cubicBezTo>
                    <a:pt x="1101" y="679"/>
                    <a:pt x="605" y="256"/>
                    <a:pt x="41" y="3"/>
                  </a:cubicBezTo>
                  <a:cubicBezTo>
                    <a:pt x="37" y="1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" name="Google Shape;5292;p11">
              <a:extLst>
                <a:ext uri="{FF2B5EF4-FFF2-40B4-BE49-F238E27FC236}">
                  <a16:creationId xmlns:a16="http://schemas.microsoft.com/office/drawing/2014/main" id="{017F8B15-278B-9421-CE31-100B2C09AC5F}"/>
                </a:ext>
              </a:extLst>
            </p:cNvPr>
            <p:cNvSpPr/>
            <p:nvPr/>
          </p:nvSpPr>
          <p:spPr>
            <a:xfrm>
              <a:off x="3625625" y="3636525"/>
              <a:ext cx="7875" cy="31550"/>
            </a:xfrm>
            <a:custGeom>
              <a:avLst/>
              <a:gdLst/>
              <a:ahLst/>
              <a:cxnLst/>
              <a:rect l="l" t="t" r="r" b="b"/>
              <a:pathLst>
                <a:path w="315" h="1262" extrusionOk="0">
                  <a:moveTo>
                    <a:pt x="29" y="1"/>
                  </a:moveTo>
                  <a:cubicBezTo>
                    <a:pt x="26" y="1"/>
                    <a:pt x="23" y="1"/>
                    <a:pt x="20" y="2"/>
                  </a:cubicBezTo>
                  <a:cubicBezTo>
                    <a:pt x="7" y="7"/>
                    <a:pt x="0" y="24"/>
                    <a:pt x="6" y="37"/>
                  </a:cubicBezTo>
                  <a:cubicBezTo>
                    <a:pt x="159" y="419"/>
                    <a:pt x="246" y="823"/>
                    <a:pt x="262" y="1236"/>
                  </a:cubicBezTo>
                  <a:cubicBezTo>
                    <a:pt x="264" y="1249"/>
                    <a:pt x="275" y="1261"/>
                    <a:pt x="288" y="1261"/>
                  </a:cubicBezTo>
                  <a:lnTo>
                    <a:pt x="289" y="1261"/>
                  </a:lnTo>
                  <a:cubicBezTo>
                    <a:pt x="304" y="1260"/>
                    <a:pt x="315" y="1248"/>
                    <a:pt x="315" y="1234"/>
                  </a:cubicBezTo>
                  <a:cubicBezTo>
                    <a:pt x="297" y="815"/>
                    <a:pt x="210" y="406"/>
                    <a:pt x="54" y="17"/>
                  </a:cubicBezTo>
                  <a:cubicBezTo>
                    <a:pt x="50" y="6"/>
                    <a:pt x="39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" name="Google Shape;5293;p11">
              <a:extLst>
                <a:ext uri="{FF2B5EF4-FFF2-40B4-BE49-F238E27FC236}">
                  <a16:creationId xmlns:a16="http://schemas.microsoft.com/office/drawing/2014/main" id="{6946C268-49F4-043C-1FEA-6C41AF2DACD4}"/>
                </a:ext>
              </a:extLst>
            </p:cNvPr>
            <p:cNvSpPr/>
            <p:nvPr/>
          </p:nvSpPr>
          <p:spPr>
            <a:xfrm>
              <a:off x="3627625" y="3673500"/>
              <a:ext cx="6350" cy="31200"/>
            </a:xfrm>
            <a:custGeom>
              <a:avLst/>
              <a:gdLst/>
              <a:ahLst/>
              <a:cxnLst/>
              <a:rect l="l" t="t" r="r" b="b"/>
              <a:pathLst>
                <a:path w="254" h="1248" extrusionOk="0">
                  <a:moveTo>
                    <a:pt x="228" y="0"/>
                  </a:moveTo>
                  <a:cubicBezTo>
                    <a:pt x="215" y="0"/>
                    <a:pt x="203" y="12"/>
                    <a:pt x="203" y="26"/>
                  </a:cubicBezTo>
                  <a:cubicBezTo>
                    <a:pt x="196" y="429"/>
                    <a:pt x="130" y="829"/>
                    <a:pt x="6" y="1214"/>
                  </a:cubicBezTo>
                  <a:cubicBezTo>
                    <a:pt x="1" y="1227"/>
                    <a:pt x="9" y="1242"/>
                    <a:pt x="22" y="1246"/>
                  </a:cubicBezTo>
                  <a:cubicBezTo>
                    <a:pt x="25" y="1247"/>
                    <a:pt x="28" y="1247"/>
                    <a:pt x="30" y="1247"/>
                  </a:cubicBezTo>
                  <a:cubicBezTo>
                    <a:pt x="41" y="1247"/>
                    <a:pt x="52" y="1241"/>
                    <a:pt x="55" y="1230"/>
                  </a:cubicBezTo>
                  <a:cubicBezTo>
                    <a:pt x="180" y="841"/>
                    <a:pt x="247" y="436"/>
                    <a:pt x="254" y="27"/>
                  </a:cubicBezTo>
                  <a:cubicBezTo>
                    <a:pt x="254" y="12"/>
                    <a:pt x="243" y="0"/>
                    <a:pt x="2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8" name="Google Shape;5294;p11">
              <a:extLst>
                <a:ext uri="{FF2B5EF4-FFF2-40B4-BE49-F238E27FC236}">
                  <a16:creationId xmlns:a16="http://schemas.microsoft.com/office/drawing/2014/main" id="{17E1484C-19F4-3939-1FF3-C742FCB0DFAB}"/>
                </a:ext>
              </a:extLst>
            </p:cNvPr>
            <p:cNvSpPr/>
            <p:nvPr/>
          </p:nvSpPr>
          <p:spPr>
            <a:xfrm>
              <a:off x="3608925" y="3624800"/>
              <a:ext cx="15175" cy="23650"/>
            </a:xfrm>
            <a:custGeom>
              <a:avLst/>
              <a:gdLst/>
              <a:ahLst/>
              <a:cxnLst/>
              <a:rect l="l" t="t" r="r" b="b"/>
              <a:pathLst>
                <a:path w="607" h="946" extrusionOk="0">
                  <a:moveTo>
                    <a:pt x="30" y="1"/>
                  </a:moveTo>
                  <a:cubicBezTo>
                    <a:pt x="23" y="1"/>
                    <a:pt x="16" y="3"/>
                    <a:pt x="10" y="8"/>
                  </a:cubicBezTo>
                  <a:cubicBezTo>
                    <a:pt x="1" y="19"/>
                    <a:pt x="1" y="35"/>
                    <a:pt x="10" y="45"/>
                  </a:cubicBezTo>
                  <a:cubicBezTo>
                    <a:pt x="260" y="289"/>
                    <a:pt x="449" y="593"/>
                    <a:pt x="552" y="928"/>
                  </a:cubicBezTo>
                  <a:cubicBezTo>
                    <a:pt x="555" y="939"/>
                    <a:pt x="566" y="946"/>
                    <a:pt x="577" y="946"/>
                  </a:cubicBezTo>
                  <a:cubicBezTo>
                    <a:pt x="579" y="946"/>
                    <a:pt x="582" y="946"/>
                    <a:pt x="585" y="945"/>
                  </a:cubicBezTo>
                  <a:cubicBezTo>
                    <a:pt x="598" y="941"/>
                    <a:pt x="606" y="926"/>
                    <a:pt x="602" y="912"/>
                  </a:cubicBezTo>
                  <a:cubicBezTo>
                    <a:pt x="495" y="571"/>
                    <a:pt x="304" y="257"/>
                    <a:pt x="47" y="8"/>
                  </a:cubicBezTo>
                  <a:cubicBezTo>
                    <a:pt x="42" y="3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9" name="Google Shape;5295;p11">
              <a:extLst>
                <a:ext uri="{FF2B5EF4-FFF2-40B4-BE49-F238E27FC236}">
                  <a16:creationId xmlns:a16="http://schemas.microsoft.com/office/drawing/2014/main" id="{F66AAF15-6A0D-4909-E382-9B71B536D67D}"/>
                </a:ext>
              </a:extLst>
            </p:cNvPr>
            <p:cNvSpPr/>
            <p:nvPr/>
          </p:nvSpPr>
          <p:spPr>
            <a:xfrm>
              <a:off x="3546925" y="3589500"/>
              <a:ext cx="32750" cy="9525"/>
            </a:xfrm>
            <a:custGeom>
              <a:avLst/>
              <a:gdLst/>
              <a:ahLst/>
              <a:cxnLst/>
              <a:rect l="l" t="t" r="r" b="b"/>
              <a:pathLst>
                <a:path w="1310" h="381" extrusionOk="0">
                  <a:moveTo>
                    <a:pt x="27" y="1"/>
                  </a:moveTo>
                  <a:cubicBezTo>
                    <a:pt x="14" y="1"/>
                    <a:pt x="3" y="11"/>
                    <a:pt x="1" y="24"/>
                  </a:cubicBezTo>
                  <a:cubicBezTo>
                    <a:pt x="0" y="39"/>
                    <a:pt x="9" y="51"/>
                    <a:pt x="24" y="53"/>
                  </a:cubicBezTo>
                  <a:cubicBezTo>
                    <a:pt x="453" y="102"/>
                    <a:pt x="872" y="211"/>
                    <a:pt x="1269" y="378"/>
                  </a:cubicBezTo>
                  <a:cubicBezTo>
                    <a:pt x="1273" y="379"/>
                    <a:pt x="1275" y="380"/>
                    <a:pt x="1279" y="380"/>
                  </a:cubicBezTo>
                  <a:cubicBezTo>
                    <a:pt x="1289" y="380"/>
                    <a:pt x="1298" y="374"/>
                    <a:pt x="1302" y="364"/>
                  </a:cubicBezTo>
                  <a:cubicBezTo>
                    <a:pt x="1309" y="351"/>
                    <a:pt x="1302" y="336"/>
                    <a:pt x="1289" y="331"/>
                  </a:cubicBezTo>
                  <a:cubicBezTo>
                    <a:pt x="887" y="161"/>
                    <a:pt x="464" y="51"/>
                    <a:pt x="30" y="1"/>
                  </a:cubicBezTo>
                  <a:cubicBezTo>
                    <a:pt x="29" y="1"/>
                    <a:pt x="28" y="1"/>
                    <a:pt x="2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0" name="Google Shape;5296;p11">
              <a:extLst>
                <a:ext uri="{FF2B5EF4-FFF2-40B4-BE49-F238E27FC236}">
                  <a16:creationId xmlns:a16="http://schemas.microsoft.com/office/drawing/2014/main" id="{924E1060-845E-64D0-C442-C1E96E2FB550}"/>
                </a:ext>
              </a:extLst>
            </p:cNvPr>
            <p:cNvSpPr/>
            <p:nvPr/>
          </p:nvSpPr>
          <p:spPr>
            <a:xfrm>
              <a:off x="3558775" y="3603700"/>
              <a:ext cx="39250" cy="39775"/>
            </a:xfrm>
            <a:custGeom>
              <a:avLst/>
              <a:gdLst/>
              <a:ahLst/>
              <a:cxnLst/>
              <a:rect l="l" t="t" r="r" b="b"/>
              <a:pathLst>
                <a:path w="1570" h="1591" extrusionOk="0">
                  <a:moveTo>
                    <a:pt x="29" y="1"/>
                  </a:moveTo>
                  <a:cubicBezTo>
                    <a:pt x="21" y="1"/>
                    <a:pt x="14" y="4"/>
                    <a:pt x="9" y="11"/>
                  </a:cubicBezTo>
                  <a:cubicBezTo>
                    <a:pt x="1" y="22"/>
                    <a:pt x="4" y="38"/>
                    <a:pt x="14" y="48"/>
                  </a:cubicBezTo>
                  <a:cubicBezTo>
                    <a:pt x="596" y="476"/>
                    <a:pt x="1101" y="991"/>
                    <a:pt x="1520" y="1580"/>
                  </a:cubicBezTo>
                  <a:cubicBezTo>
                    <a:pt x="1525" y="1588"/>
                    <a:pt x="1533" y="1591"/>
                    <a:pt x="1541" y="1591"/>
                  </a:cubicBezTo>
                  <a:lnTo>
                    <a:pt x="1541" y="1591"/>
                  </a:lnTo>
                  <a:cubicBezTo>
                    <a:pt x="1546" y="1591"/>
                    <a:pt x="1551" y="1589"/>
                    <a:pt x="1556" y="1587"/>
                  </a:cubicBezTo>
                  <a:cubicBezTo>
                    <a:pt x="1567" y="1579"/>
                    <a:pt x="1570" y="1563"/>
                    <a:pt x="1562" y="1550"/>
                  </a:cubicBezTo>
                  <a:cubicBezTo>
                    <a:pt x="1140" y="957"/>
                    <a:pt x="631" y="438"/>
                    <a:pt x="45" y="6"/>
                  </a:cubicBezTo>
                  <a:cubicBezTo>
                    <a:pt x="40" y="3"/>
                    <a:pt x="35" y="1"/>
                    <a:pt x="29" y="1"/>
                  </a:cubicBezTo>
                  <a:close/>
                  <a:moveTo>
                    <a:pt x="1541" y="1591"/>
                  </a:moveTo>
                  <a:lnTo>
                    <a:pt x="1541" y="1591"/>
                  </a:lnTo>
                  <a:cubicBezTo>
                    <a:pt x="1540" y="1591"/>
                    <a:pt x="1540" y="1591"/>
                    <a:pt x="1540" y="1591"/>
                  </a:cubicBezTo>
                  <a:lnTo>
                    <a:pt x="1541" y="1591"/>
                  </a:lnTo>
                  <a:cubicBezTo>
                    <a:pt x="1541" y="1591"/>
                    <a:pt x="1541" y="1591"/>
                    <a:pt x="1541" y="159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1" name="Google Shape;5297;p11">
              <a:extLst>
                <a:ext uri="{FF2B5EF4-FFF2-40B4-BE49-F238E27FC236}">
                  <a16:creationId xmlns:a16="http://schemas.microsoft.com/office/drawing/2014/main" id="{B3AD5BE8-6262-CF2E-AA4C-E279F5A1988E}"/>
                </a:ext>
              </a:extLst>
            </p:cNvPr>
            <p:cNvSpPr/>
            <p:nvPr/>
          </p:nvSpPr>
          <p:spPr>
            <a:xfrm>
              <a:off x="3600650" y="3649500"/>
              <a:ext cx="11900" cy="21725"/>
            </a:xfrm>
            <a:custGeom>
              <a:avLst/>
              <a:gdLst/>
              <a:ahLst/>
              <a:cxnLst/>
              <a:rect l="l" t="t" r="r" b="b"/>
              <a:pathLst>
                <a:path w="476" h="869" extrusionOk="0">
                  <a:moveTo>
                    <a:pt x="31" y="0"/>
                  </a:moveTo>
                  <a:cubicBezTo>
                    <a:pt x="26" y="0"/>
                    <a:pt x="20" y="2"/>
                    <a:pt x="16" y="5"/>
                  </a:cubicBezTo>
                  <a:cubicBezTo>
                    <a:pt x="5" y="13"/>
                    <a:pt x="1" y="29"/>
                    <a:pt x="9" y="40"/>
                  </a:cubicBezTo>
                  <a:cubicBezTo>
                    <a:pt x="174" y="296"/>
                    <a:pt x="314" y="567"/>
                    <a:pt x="422" y="853"/>
                  </a:cubicBezTo>
                  <a:cubicBezTo>
                    <a:pt x="426" y="862"/>
                    <a:pt x="435" y="869"/>
                    <a:pt x="446" y="869"/>
                  </a:cubicBezTo>
                  <a:cubicBezTo>
                    <a:pt x="449" y="869"/>
                    <a:pt x="453" y="869"/>
                    <a:pt x="456" y="867"/>
                  </a:cubicBezTo>
                  <a:cubicBezTo>
                    <a:pt x="469" y="862"/>
                    <a:pt x="476" y="847"/>
                    <a:pt x="470" y="834"/>
                  </a:cubicBezTo>
                  <a:cubicBezTo>
                    <a:pt x="361" y="546"/>
                    <a:pt x="220" y="270"/>
                    <a:pt x="52" y="12"/>
                  </a:cubicBezTo>
                  <a:cubicBezTo>
                    <a:pt x="47" y="4"/>
                    <a:pt x="39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2" name="Google Shape;5298;p11">
              <a:extLst>
                <a:ext uri="{FF2B5EF4-FFF2-40B4-BE49-F238E27FC236}">
                  <a16:creationId xmlns:a16="http://schemas.microsoft.com/office/drawing/2014/main" id="{6B786ADA-F295-04AF-D7A1-69AC1507CA36}"/>
                </a:ext>
              </a:extLst>
            </p:cNvPr>
            <p:cNvSpPr/>
            <p:nvPr/>
          </p:nvSpPr>
          <p:spPr>
            <a:xfrm>
              <a:off x="3583300" y="3641125"/>
              <a:ext cx="33625" cy="75150"/>
            </a:xfrm>
            <a:custGeom>
              <a:avLst/>
              <a:gdLst/>
              <a:ahLst/>
              <a:cxnLst/>
              <a:rect l="l" t="t" r="r" b="b"/>
              <a:pathLst>
                <a:path w="1345" h="3006" extrusionOk="0">
                  <a:moveTo>
                    <a:pt x="29" y="0"/>
                  </a:moveTo>
                  <a:cubicBezTo>
                    <a:pt x="23" y="0"/>
                    <a:pt x="17" y="2"/>
                    <a:pt x="13" y="6"/>
                  </a:cubicBezTo>
                  <a:cubicBezTo>
                    <a:pt x="2" y="16"/>
                    <a:pt x="1" y="33"/>
                    <a:pt x="10" y="44"/>
                  </a:cubicBezTo>
                  <a:cubicBezTo>
                    <a:pt x="737" y="854"/>
                    <a:pt x="1191" y="1898"/>
                    <a:pt x="1292" y="2982"/>
                  </a:cubicBezTo>
                  <a:cubicBezTo>
                    <a:pt x="1292" y="2996"/>
                    <a:pt x="1304" y="3005"/>
                    <a:pt x="1318" y="3005"/>
                  </a:cubicBezTo>
                  <a:lnTo>
                    <a:pt x="1319" y="3005"/>
                  </a:lnTo>
                  <a:cubicBezTo>
                    <a:pt x="1334" y="3004"/>
                    <a:pt x="1345" y="2992"/>
                    <a:pt x="1343" y="2977"/>
                  </a:cubicBezTo>
                  <a:cubicBezTo>
                    <a:pt x="1242" y="1882"/>
                    <a:pt x="782" y="828"/>
                    <a:pt x="49" y="9"/>
                  </a:cubicBezTo>
                  <a:cubicBezTo>
                    <a:pt x="44" y="3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3" name="Google Shape;5299;p11">
              <a:extLst>
                <a:ext uri="{FF2B5EF4-FFF2-40B4-BE49-F238E27FC236}">
                  <a16:creationId xmlns:a16="http://schemas.microsoft.com/office/drawing/2014/main" id="{180BC8AD-7700-77DB-2621-56B39396347D}"/>
                </a:ext>
              </a:extLst>
            </p:cNvPr>
            <p:cNvSpPr/>
            <p:nvPr/>
          </p:nvSpPr>
          <p:spPr>
            <a:xfrm>
              <a:off x="3536850" y="3604475"/>
              <a:ext cx="24775" cy="68875"/>
            </a:xfrm>
            <a:custGeom>
              <a:avLst/>
              <a:gdLst/>
              <a:ahLst/>
              <a:cxnLst/>
              <a:rect l="l" t="t" r="r" b="b"/>
              <a:pathLst>
                <a:path w="991" h="2755" extrusionOk="0">
                  <a:moveTo>
                    <a:pt x="25" y="1"/>
                  </a:moveTo>
                  <a:cubicBezTo>
                    <a:pt x="12" y="2"/>
                    <a:pt x="1" y="14"/>
                    <a:pt x="1" y="29"/>
                  </a:cubicBezTo>
                  <a:cubicBezTo>
                    <a:pt x="61" y="1003"/>
                    <a:pt x="386" y="1941"/>
                    <a:pt x="941" y="2744"/>
                  </a:cubicBezTo>
                  <a:cubicBezTo>
                    <a:pt x="947" y="2750"/>
                    <a:pt x="955" y="2754"/>
                    <a:pt x="963" y="2754"/>
                  </a:cubicBezTo>
                  <a:cubicBezTo>
                    <a:pt x="967" y="2754"/>
                    <a:pt x="972" y="2753"/>
                    <a:pt x="978" y="2749"/>
                  </a:cubicBezTo>
                  <a:cubicBezTo>
                    <a:pt x="988" y="2741"/>
                    <a:pt x="991" y="2725"/>
                    <a:pt x="984" y="2713"/>
                  </a:cubicBezTo>
                  <a:cubicBezTo>
                    <a:pt x="434" y="1919"/>
                    <a:pt x="112" y="989"/>
                    <a:pt x="53" y="25"/>
                  </a:cubicBezTo>
                  <a:cubicBezTo>
                    <a:pt x="52" y="11"/>
                    <a:pt x="41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4" name="Google Shape;5300;p11">
              <a:extLst>
                <a:ext uri="{FF2B5EF4-FFF2-40B4-BE49-F238E27FC236}">
                  <a16:creationId xmlns:a16="http://schemas.microsoft.com/office/drawing/2014/main" id="{1BFC9FA1-13A3-9431-05FA-06D878755C46}"/>
                </a:ext>
              </a:extLst>
            </p:cNvPr>
            <p:cNvSpPr/>
            <p:nvPr/>
          </p:nvSpPr>
          <p:spPr>
            <a:xfrm>
              <a:off x="3565475" y="3679625"/>
              <a:ext cx="21700" cy="25250"/>
            </a:xfrm>
            <a:custGeom>
              <a:avLst/>
              <a:gdLst/>
              <a:ahLst/>
              <a:cxnLst/>
              <a:rect l="l" t="t" r="r" b="b"/>
              <a:pathLst>
                <a:path w="868" h="1010" extrusionOk="0">
                  <a:moveTo>
                    <a:pt x="32" y="1"/>
                  </a:moveTo>
                  <a:cubicBezTo>
                    <a:pt x="27" y="1"/>
                    <a:pt x="21" y="2"/>
                    <a:pt x="17" y="5"/>
                  </a:cubicBezTo>
                  <a:cubicBezTo>
                    <a:pt x="5" y="14"/>
                    <a:pt x="1" y="30"/>
                    <a:pt x="9" y="42"/>
                  </a:cubicBezTo>
                  <a:cubicBezTo>
                    <a:pt x="240" y="393"/>
                    <a:pt x="513" y="716"/>
                    <a:pt x="821" y="1002"/>
                  </a:cubicBezTo>
                  <a:cubicBezTo>
                    <a:pt x="827" y="1006"/>
                    <a:pt x="832" y="1009"/>
                    <a:pt x="839" y="1009"/>
                  </a:cubicBezTo>
                  <a:cubicBezTo>
                    <a:pt x="846" y="1009"/>
                    <a:pt x="852" y="1006"/>
                    <a:pt x="858" y="1001"/>
                  </a:cubicBezTo>
                  <a:cubicBezTo>
                    <a:pt x="867" y="990"/>
                    <a:pt x="867" y="974"/>
                    <a:pt x="856" y="963"/>
                  </a:cubicBezTo>
                  <a:cubicBezTo>
                    <a:pt x="552" y="681"/>
                    <a:pt x="282" y="361"/>
                    <a:pt x="53" y="12"/>
                  </a:cubicBezTo>
                  <a:cubicBezTo>
                    <a:pt x="48" y="5"/>
                    <a:pt x="40" y="1"/>
                    <a:pt x="3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5" name="Google Shape;5301;p11">
              <a:extLst>
                <a:ext uri="{FF2B5EF4-FFF2-40B4-BE49-F238E27FC236}">
                  <a16:creationId xmlns:a16="http://schemas.microsoft.com/office/drawing/2014/main" id="{9D85761A-9141-B115-C9CD-B498B680706D}"/>
                </a:ext>
              </a:extLst>
            </p:cNvPr>
            <p:cNvSpPr/>
            <p:nvPr/>
          </p:nvSpPr>
          <p:spPr>
            <a:xfrm>
              <a:off x="3541125" y="3653300"/>
              <a:ext cx="25300" cy="39275"/>
            </a:xfrm>
            <a:custGeom>
              <a:avLst/>
              <a:gdLst/>
              <a:ahLst/>
              <a:cxnLst/>
              <a:rect l="l" t="t" r="r" b="b"/>
              <a:pathLst>
                <a:path w="1012" h="1571" extrusionOk="0">
                  <a:moveTo>
                    <a:pt x="30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7" y="8"/>
                    <a:pt x="1" y="24"/>
                    <a:pt x="6" y="36"/>
                  </a:cubicBezTo>
                  <a:cubicBezTo>
                    <a:pt x="239" y="596"/>
                    <a:pt x="560" y="1108"/>
                    <a:pt x="963" y="1562"/>
                  </a:cubicBezTo>
                  <a:cubicBezTo>
                    <a:pt x="967" y="1568"/>
                    <a:pt x="975" y="1571"/>
                    <a:pt x="981" y="1571"/>
                  </a:cubicBezTo>
                  <a:cubicBezTo>
                    <a:pt x="988" y="1571"/>
                    <a:pt x="994" y="1568"/>
                    <a:pt x="999" y="1564"/>
                  </a:cubicBezTo>
                  <a:cubicBezTo>
                    <a:pt x="1010" y="1555"/>
                    <a:pt x="1011" y="1539"/>
                    <a:pt x="1002" y="1528"/>
                  </a:cubicBezTo>
                  <a:cubicBezTo>
                    <a:pt x="603" y="1079"/>
                    <a:pt x="285" y="570"/>
                    <a:pt x="54" y="17"/>
                  </a:cubicBezTo>
                  <a:cubicBezTo>
                    <a:pt x="50" y="7"/>
                    <a:pt x="40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6" name="Google Shape;5302;p11">
              <a:extLst>
                <a:ext uri="{FF2B5EF4-FFF2-40B4-BE49-F238E27FC236}">
                  <a16:creationId xmlns:a16="http://schemas.microsoft.com/office/drawing/2014/main" id="{42F66FDD-28DF-75EE-9EB1-F4AA8C39F95D}"/>
                </a:ext>
              </a:extLst>
            </p:cNvPr>
            <p:cNvSpPr/>
            <p:nvPr/>
          </p:nvSpPr>
          <p:spPr>
            <a:xfrm>
              <a:off x="3583350" y="3710725"/>
              <a:ext cx="11975" cy="11425"/>
            </a:xfrm>
            <a:custGeom>
              <a:avLst/>
              <a:gdLst/>
              <a:ahLst/>
              <a:cxnLst/>
              <a:rect l="l" t="t" r="r" b="b"/>
              <a:pathLst>
                <a:path w="479" h="457" extrusionOk="0">
                  <a:moveTo>
                    <a:pt x="29" y="0"/>
                  </a:moveTo>
                  <a:cubicBezTo>
                    <a:pt x="24" y="0"/>
                    <a:pt x="18" y="2"/>
                    <a:pt x="14" y="6"/>
                  </a:cubicBezTo>
                  <a:cubicBezTo>
                    <a:pt x="3" y="14"/>
                    <a:pt x="0" y="30"/>
                    <a:pt x="8" y="42"/>
                  </a:cubicBezTo>
                  <a:cubicBezTo>
                    <a:pt x="128" y="201"/>
                    <a:pt x="270" y="339"/>
                    <a:pt x="435" y="451"/>
                  </a:cubicBezTo>
                  <a:cubicBezTo>
                    <a:pt x="440" y="455"/>
                    <a:pt x="445" y="457"/>
                    <a:pt x="449" y="457"/>
                  </a:cubicBezTo>
                  <a:cubicBezTo>
                    <a:pt x="457" y="457"/>
                    <a:pt x="466" y="453"/>
                    <a:pt x="471" y="444"/>
                  </a:cubicBezTo>
                  <a:cubicBezTo>
                    <a:pt x="479" y="432"/>
                    <a:pt x="476" y="416"/>
                    <a:pt x="464" y="408"/>
                  </a:cubicBezTo>
                  <a:cubicBezTo>
                    <a:pt x="305" y="299"/>
                    <a:pt x="166" y="166"/>
                    <a:pt x="50" y="11"/>
                  </a:cubicBezTo>
                  <a:cubicBezTo>
                    <a:pt x="45" y="4"/>
                    <a:pt x="37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7" name="Google Shape;5303;p11">
              <a:extLst>
                <a:ext uri="{FF2B5EF4-FFF2-40B4-BE49-F238E27FC236}">
                  <a16:creationId xmlns:a16="http://schemas.microsoft.com/office/drawing/2014/main" id="{FA00700F-523A-452C-4BA8-D26CE4E9F680}"/>
                </a:ext>
              </a:extLst>
            </p:cNvPr>
            <p:cNvSpPr/>
            <p:nvPr/>
          </p:nvSpPr>
          <p:spPr>
            <a:xfrm>
              <a:off x="3546300" y="3608925"/>
              <a:ext cx="47725" cy="85750"/>
            </a:xfrm>
            <a:custGeom>
              <a:avLst/>
              <a:gdLst/>
              <a:ahLst/>
              <a:cxnLst/>
              <a:rect l="l" t="t" r="r" b="b"/>
              <a:pathLst>
                <a:path w="1909" h="3430" extrusionOk="0">
                  <a:moveTo>
                    <a:pt x="31" y="0"/>
                  </a:moveTo>
                  <a:cubicBezTo>
                    <a:pt x="27" y="0"/>
                    <a:pt x="23" y="1"/>
                    <a:pt x="20" y="3"/>
                  </a:cubicBezTo>
                  <a:cubicBezTo>
                    <a:pt x="8" y="8"/>
                    <a:pt x="1" y="23"/>
                    <a:pt x="8" y="37"/>
                  </a:cubicBezTo>
                  <a:cubicBezTo>
                    <a:pt x="527" y="1211"/>
                    <a:pt x="1148" y="2348"/>
                    <a:pt x="1857" y="3419"/>
                  </a:cubicBezTo>
                  <a:cubicBezTo>
                    <a:pt x="1861" y="3425"/>
                    <a:pt x="1871" y="3429"/>
                    <a:pt x="1879" y="3429"/>
                  </a:cubicBezTo>
                  <a:cubicBezTo>
                    <a:pt x="1884" y="3429"/>
                    <a:pt x="1888" y="3428"/>
                    <a:pt x="1892" y="3425"/>
                  </a:cubicBezTo>
                  <a:cubicBezTo>
                    <a:pt x="1904" y="3417"/>
                    <a:pt x="1909" y="3401"/>
                    <a:pt x="1900" y="3389"/>
                  </a:cubicBezTo>
                  <a:cubicBezTo>
                    <a:pt x="1194" y="2322"/>
                    <a:pt x="573" y="1187"/>
                    <a:pt x="55" y="16"/>
                  </a:cubicBezTo>
                  <a:cubicBezTo>
                    <a:pt x="50" y="6"/>
                    <a:pt x="40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8" name="Google Shape;5304;p11">
              <a:extLst>
                <a:ext uri="{FF2B5EF4-FFF2-40B4-BE49-F238E27FC236}">
                  <a16:creationId xmlns:a16="http://schemas.microsoft.com/office/drawing/2014/main" id="{D2C533B5-4DF4-DE52-CABF-B5B77B347AD5}"/>
                </a:ext>
              </a:extLst>
            </p:cNvPr>
            <p:cNvSpPr/>
            <p:nvPr/>
          </p:nvSpPr>
          <p:spPr>
            <a:xfrm>
              <a:off x="3356675" y="3500250"/>
              <a:ext cx="157450" cy="149675"/>
            </a:xfrm>
            <a:custGeom>
              <a:avLst/>
              <a:gdLst/>
              <a:ahLst/>
              <a:cxnLst/>
              <a:rect l="l" t="t" r="r" b="b"/>
              <a:pathLst>
                <a:path w="6298" h="5987" extrusionOk="0">
                  <a:moveTo>
                    <a:pt x="6297" y="0"/>
                  </a:moveTo>
                  <a:lnTo>
                    <a:pt x="6297" y="0"/>
                  </a:lnTo>
                  <a:cubicBezTo>
                    <a:pt x="5727" y="30"/>
                    <a:pt x="5151" y="78"/>
                    <a:pt x="4606" y="251"/>
                  </a:cubicBezTo>
                  <a:cubicBezTo>
                    <a:pt x="4061" y="422"/>
                    <a:pt x="3542" y="726"/>
                    <a:pt x="3203" y="1186"/>
                  </a:cubicBezTo>
                  <a:cubicBezTo>
                    <a:pt x="2702" y="1862"/>
                    <a:pt x="2653" y="2762"/>
                    <a:pt x="2338" y="3541"/>
                  </a:cubicBezTo>
                  <a:cubicBezTo>
                    <a:pt x="1932" y="4548"/>
                    <a:pt x="1047" y="5352"/>
                    <a:pt x="3" y="5650"/>
                  </a:cubicBezTo>
                  <a:lnTo>
                    <a:pt x="3" y="5650"/>
                  </a:lnTo>
                  <a:cubicBezTo>
                    <a:pt x="2" y="5650"/>
                    <a:pt x="2" y="5650"/>
                    <a:pt x="1" y="5649"/>
                  </a:cubicBezTo>
                  <a:lnTo>
                    <a:pt x="1" y="5651"/>
                  </a:lnTo>
                  <a:cubicBezTo>
                    <a:pt x="2" y="5651"/>
                    <a:pt x="2" y="5650"/>
                    <a:pt x="3" y="5650"/>
                  </a:cubicBezTo>
                  <a:lnTo>
                    <a:pt x="3" y="5650"/>
                  </a:lnTo>
                  <a:cubicBezTo>
                    <a:pt x="551" y="5872"/>
                    <a:pt x="1158" y="5987"/>
                    <a:pt x="1764" y="5987"/>
                  </a:cubicBezTo>
                  <a:cubicBezTo>
                    <a:pt x="2565" y="5987"/>
                    <a:pt x="3365" y="5785"/>
                    <a:pt x="4023" y="5364"/>
                  </a:cubicBezTo>
                  <a:cubicBezTo>
                    <a:pt x="5182" y="4624"/>
                    <a:pt x="5947" y="3306"/>
                    <a:pt x="6015" y="1934"/>
                  </a:cubicBezTo>
                  <a:cubicBezTo>
                    <a:pt x="6047" y="1307"/>
                    <a:pt x="5969" y="536"/>
                    <a:pt x="6297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9" name="Google Shape;5305;p11">
              <a:extLst>
                <a:ext uri="{FF2B5EF4-FFF2-40B4-BE49-F238E27FC236}">
                  <a16:creationId xmlns:a16="http://schemas.microsoft.com/office/drawing/2014/main" id="{ADA6FC9B-0CBC-0D03-0CA7-6D7D7C2A83BA}"/>
                </a:ext>
              </a:extLst>
            </p:cNvPr>
            <p:cNvSpPr/>
            <p:nvPr/>
          </p:nvSpPr>
          <p:spPr>
            <a:xfrm>
              <a:off x="3355375" y="3498975"/>
              <a:ext cx="160075" cy="152275"/>
            </a:xfrm>
            <a:custGeom>
              <a:avLst/>
              <a:gdLst/>
              <a:ahLst/>
              <a:cxnLst/>
              <a:rect l="l" t="t" r="r" b="b"/>
              <a:pathLst>
                <a:path w="6403" h="6091" extrusionOk="0">
                  <a:moveTo>
                    <a:pt x="6258" y="108"/>
                  </a:moveTo>
                  <a:cubicBezTo>
                    <a:pt x="6038" y="529"/>
                    <a:pt x="6032" y="1058"/>
                    <a:pt x="6025" y="1569"/>
                  </a:cubicBezTo>
                  <a:cubicBezTo>
                    <a:pt x="6023" y="1713"/>
                    <a:pt x="6022" y="1850"/>
                    <a:pt x="6015" y="1983"/>
                  </a:cubicBezTo>
                  <a:cubicBezTo>
                    <a:pt x="5948" y="3341"/>
                    <a:pt x="5193" y="4639"/>
                    <a:pt x="4049" y="5372"/>
                  </a:cubicBezTo>
                  <a:cubicBezTo>
                    <a:pt x="3412" y="5779"/>
                    <a:pt x="2620" y="5987"/>
                    <a:pt x="1811" y="5987"/>
                  </a:cubicBezTo>
                  <a:cubicBezTo>
                    <a:pt x="1272" y="5987"/>
                    <a:pt x="725" y="5895"/>
                    <a:pt x="212" y="5707"/>
                  </a:cubicBezTo>
                  <a:cubicBezTo>
                    <a:pt x="1200" y="5378"/>
                    <a:pt x="2044" y="4587"/>
                    <a:pt x="2438" y="3613"/>
                  </a:cubicBezTo>
                  <a:cubicBezTo>
                    <a:pt x="2555" y="3322"/>
                    <a:pt x="2636" y="3014"/>
                    <a:pt x="2715" y="2714"/>
                  </a:cubicBezTo>
                  <a:cubicBezTo>
                    <a:pt x="2849" y="2209"/>
                    <a:pt x="2986" y="1687"/>
                    <a:pt x="3297" y="1268"/>
                  </a:cubicBezTo>
                  <a:cubicBezTo>
                    <a:pt x="3681" y="747"/>
                    <a:pt x="4257" y="482"/>
                    <a:pt x="4673" y="350"/>
                  </a:cubicBezTo>
                  <a:cubicBezTo>
                    <a:pt x="5157" y="198"/>
                    <a:pt x="5660" y="142"/>
                    <a:pt x="6258" y="108"/>
                  </a:cubicBezTo>
                  <a:close/>
                  <a:moveTo>
                    <a:pt x="6350" y="0"/>
                  </a:moveTo>
                  <a:cubicBezTo>
                    <a:pt x="6349" y="0"/>
                    <a:pt x="6348" y="0"/>
                    <a:pt x="6346" y="0"/>
                  </a:cubicBezTo>
                  <a:cubicBezTo>
                    <a:pt x="5699" y="33"/>
                    <a:pt x="5162" y="88"/>
                    <a:pt x="4642" y="252"/>
                  </a:cubicBezTo>
                  <a:cubicBezTo>
                    <a:pt x="4211" y="388"/>
                    <a:pt x="3614" y="662"/>
                    <a:pt x="3213" y="1206"/>
                  </a:cubicBezTo>
                  <a:cubicBezTo>
                    <a:pt x="2890" y="1642"/>
                    <a:pt x="2750" y="2173"/>
                    <a:pt x="2614" y="2687"/>
                  </a:cubicBezTo>
                  <a:cubicBezTo>
                    <a:pt x="2536" y="2984"/>
                    <a:pt x="2456" y="3290"/>
                    <a:pt x="2341" y="3574"/>
                  </a:cubicBezTo>
                  <a:cubicBezTo>
                    <a:pt x="1940" y="4566"/>
                    <a:pt x="1058" y="5363"/>
                    <a:pt x="38" y="5652"/>
                  </a:cubicBezTo>
                  <a:cubicBezTo>
                    <a:pt x="18" y="5657"/>
                    <a:pt x="2" y="5676"/>
                    <a:pt x="0" y="5699"/>
                  </a:cubicBezTo>
                  <a:cubicBezTo>
                    <a:pt x="0" y="5721"/>
                    <a:pt x="13" y="5741"/>
                    <a:pt x="33" y="5749"/>
                  </a:cubicBezTo>
                  <a:cubicBezTo>
                    <a:pt x="599" y="5978"/>
                    <a:pt x="1210" y="6091"/>
                    <a:pt x="1810" y="6091"/>
                  </a:cubicBezTo>
                  <a:cubicBezTo>
                    <a:pt x="2639" y="6091"/>
                    <a:pt x="3450" y="5877"/>
                    <a:pt x="4104" y="5458"/>
                  </a:cubicBezTo>
                  <a:cubicBezTo>
                    <a:pt x="5277" y="4709"/>
                    <a:pt x="6049" y="3378"/>
                    <a:pt x="6118" y="1987"/>
                  </a:cubicBezTo>
                  <a:cubicBezTo>
                    <a:pt x="6124" y="1853"/>
                    <a:pt x="6127" y="1716"/>
                    <a:pt x="6128" y="1570"/>
                  </a:cubicBezTo>
                  <a:cubicBezTo>
                    <a:pt x="6135" y="1038"/>
                    <a:pt x="6142" y="489"/>
                    <a:pt x="6393" y="78"/>
                  </a:cubicBezTo>
                  <a:cubicBezTo>
                    <a:pt x="6403" y="62"/>
                    <a:pt x="6403" y="42"/>
                    <a:pt x="6393" y="26"/>
                  </a:cubicBezTo>
                  <a:cubicBezTo>
                    <a:pt x="6385" y="10"/>
                    <a:pt x="6368" y="0"/>
                    <a:pt x="63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0" name="Google Shape;5306;p11">
              <a:extLst>
                <a:ext uri="{FF2B5EF4-FFF2-40B4-BE49-F238E27FC236}">
                  <a16:creationId xmlns:a16="http://schemas.microsoft.com/office/drawing/2014/main" id="{8A06A246-75F8-BF03-E10C-CCD5A5686BBB}"/>
                </a:ext>
              </a:extLst>
            </p:cNvPr>
            <p:cNvSpPr/>
            <p:nvPr/>
          </p:nvSpPr>
          <p:spPr>
            <a:xfrm>
              <a:off x="3357825" y="3499600"/>
              <a:ext cx="157025" cy="142175"/>
            </a:xfrm>
            <a:custGeom>
              <a:avLst/>
              <a:gdLst/>
              <a:ahLst/>
              <a:cxnLst/>
              <a:rect l="l" t="t" r="r" b="b"/>
              <a:pathLst>
                <a:path w="6281" h="5687" extrusionOk="0">
                  <a:moveTo>
                    <a:pt x="6251" y="1"/>
                  </a:moveTo>
                  <a:cubicBezTo>
                    <a:pt x="6247" y="1"/>
                    <a:pt x="6242" y="2"/>
                    <a:pt x="6238" y="5"/>
                  </a:cubicBezTo>
                  <a:cubicBezTo>
                    <a:pt x="5366" y="530"/>
                    <a:pt x="4847" y="1361"/>
                    <a:pt x="4346" y="2238"/>
                  </a:cubicBezTo>
                  <a:cubicBezTo>
                    <a:pt x="4300" y="2322"/>
                    <a:pt x="4253" y="2404"/>
                    <a:pt x="4206" y="2487"/>
                  </a:cubicBezTo>
                  <a:cubicBezTo>
                    <a:pt x="3762" y="3273"/>
                    <a:pt x="3303" y="4085"/>
                    <a:pt x="2620" y="4679"/>
                  </a:cubicBezTo>
                  <a:cubicBezTo>
                    <a:pt x="1918" y="5287"/>
                    <a:pt x="984" y="5634"/>
                    <a:pt x="54" y="5634"/>
                  </a:cubicBezTo>
                  <a:lnTo>
                    <a:pt x="28" y="5634"/>
                  </a:lnTo>
                  <a:cubicBezTo>
                    <a:pt x="13" y="5634"/>
                    <a:pt x="1" y="5646"/>
                    <a:pt x="1" y="5661"/>
                  </a:cubicBezTo>
                  <a:cubicBezTo>
                    <a:pt x="1" y="5674"/>
                    <a:pt x="13" y="5686"/>
                    <a:pt x="28" y="5686"/>
                  </a:cubicBezTo>
                  <a:lnTo>
                    <a:pt x="54" y="5686"/>
                  </a:lnTo>
                  <a:cubicBezTo>
                    <a:pt x="996" y="5686"/>
                    <a:pt x="1942" y="5334"/>
                    <a:pt x="2654" y="4718"/>
                  </a:cubicBezTo>
                  <a:cubicBezTo>
                    <a:pt x="3345" y="4119"/>
                    <a:pt x="3805" y="3302"/>
                    <a:pt x="4251" y="2513"/>
                  </a:cubicBezTo>
                  <a:cubicBezTo>
                    <a:pt x="4298" y="2429"/>
                    <a:pt x="4345" y="2347"/>
                    <a:pt x="4392" y="2264"/>
                  </a:cubicBezTo>
                  <a:cubicBezTo>
                    <a:pt x="4887" y="1393"/>
                    <a:pt x="5403" y="567"/>
                    <a:pt x="6264" y="49"/>
                  </a:cubicBezTo>
                  <a:cubicBezTo>
                    <a:pt x="6277" y="41"/>
                    <a:pt x="6281" y="25"/>
                    <a:pt x="6274" y="13"/>
                  </a:cubicBezTo>
                  <a:cubicBezTo>
                    <a:pt x="6269" y="5"/>
                    <a:pt x="6260" y="1"/>
                    <a:pt x="625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1" name="Google Shape;5307;p11">
              <a:extLst>
                <a:ext uri="{FF2B5EF4-FFF2-40B4-BE49-F238E27FC236}">
                  <a16:creationId xmlns:a16="http://schemas.microsoft.com/office/drawing/2014/main" id="{BFF1F275-3006-164A-E672-BA811B4B7127}"/>
                </a:ext>
              </a:extLst>
            </p:cNvPr>
            <p:cNvSpPr/>
            <p:nvPr/>
          </p:nvSpPr>
          <p:spPr>
            <a:xfrm>
              <a:off x="3468625" y="3532850"/>
              <a:ext cx="13950" cy="93825"/>
            </a:xfrm>
            <a:custGeom>
              <a:avLst/>
              <a:gdLst/>
              <a:ahLst/>
              <a:cxnLst/>
              <a:rect l="l" t="t" r="r" b="b"/>
              <a:pathLst>
                <a:path w="558" h="3753" extrusionOk="0">
                  <a:moveTo>
                    <a:pt x="507" y="0"/>
                  </a:moveTo>
                  <a:cubicBezTo>
                    <a:pt x="493" y="0"/>
                    <a:pt x="482" y="12"/>
                    <a:pt x="482" y="26"/>
                  </a:cubicBezTo>
                  <a:cubicBezTo>
                    <a:pt x="505" y="1275"/>
                    <a:pt x="345" y="2519"/>
                    <a:pt x="4" y="3720"/>
                  </a:cubicBezTo>
                  <a:cubicBezTo>
                    <a:pt x="0" y="3733"/>
                    <a:pt x="8" y="3748"/>
                    <a:pt x="22" y="3752"/>
                  </a:cubicBezTo>
                  <a:lnTo>
                    <a:pt x="28" y="3752"/>
                  </a:lnTo>
                  <a:cubicBezTo>
                    <a:pt x="41" y="3752"/>
                    <a:pt x="50" y="3745"/>
                    <a:pt x="54" y="3733"/>
                  </a:cubicBezTo>
                  <a:cubicBezTo>
                    <a:pt x="396" y="2527"/>
                    <a:pt x="557" y="1279"/>
                    <a:pt x="534" y="26"/>
                  </a:cubicBezTo>
                  <a:cubicBezTo>
                    <a:pt x="534" y="11"/>
                    <a:pt x="522" y="0"/>
                    <a:pt x="50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2" name="Google Shape;5308;p11">
              <a:extLst>
                <a:ext uri="{FF2B5EF4-FFF2-40B4-BE49-F238E27FC236}">
                  <a16:creationId xmlns:a16="http://schemas.microsoft.com/office/drawing/2014/main" id="{C22C87A1-AAC1-964A-E32A-ED5B4CE572A7}"/>
                </a:ext>
              </a:extLst>
            </p:cNvPr>
            <p:cNvSpPr/>
            <p:nvPr/>
          </p:nvSpPr>
          <p:spPr>
            <a:xfrm>
              <a:off x="3431475" y="3587925"/>
              <a:ext cx="17525" cy="58075"/>
            </a:xfrm>
            <a:custGeom>
              <a:avLst/>
              <a:gdLst/>
              <a:ahLst/>
              <a:cxnLst/>
              <a:rect l="l" t="t" r="r" b="b"/>
              <a:pathLst>
                <a:path w="701" h="2323" extrusionOk="0">
                  <a:moveTo>
                    <a:pt x="673" y="0"/>
                  </a:moveTo>
                  <a:cubicBezTo>
                    <a:pt x="660" y="0"/>
                    <a:pt x="650" y="9"/>
                    <a:pt x="648" y="21"/>
                  </a:cubicBezTo>
                  <a:cubicBezTo>
                    <a:pt x="493" y="790"/>
                    <a:pt x="277" y="1553"/>
                    <a:pt x="6" y="2288"/>
                  </a:cubicBezTo>
                  <a:cubicBezTo>
                    <a:pt x="1" y="2301"/>
                    <a:pt x="8" y="2316"/>
                    <a:pt x="21" y="2321"/>
                  </a:cubicBezTo>
                  <a:cubicBezTo>
                    <a:pt x="24" y="2323"/>
                    <a:pt x="28" y="2323"/>
                    <a:pt x="31" y="2323"/>
                  </a:cubicBezTo>
                  <a:cubicBezTo>
                    <a:pt x="41" y="2323"/>
                    <a:pt x="51" y="2316"/>
                    <a:pt x="55" y="2305"/>
                  </a:cubicBezTo>
                  <a:cubicBezTo>
                    <a:pt x="327" y="1568"/>
                    <a:pt x="543" y="803"/>
                    <a:pt x="698" y="32"/>
                  </a:cubicBezTo>
                  <a:cubicBezTo>
                    <a:pt x="701" y="17"/>
                    <a:pt x="692" y="3"/>
                    <a:pt x="678" y="1"/>
                  </a:cubicBezTo>
                  <a:cubicBezTo>
                    <a:pt x="676" y="0"/>
                    <a:pt x="674" y="0"/>
                    <a:pt x="67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3" name="Google Shape;5309;p11">
              <a:extLst>
                <a:ext uri="{FF2B5EF4-FFF2-40B4-BE49-F238E27FC236}">
                  <a16:creationId xmlns:a16="http://schemas.microsoft.com/office/drawing/2014/main" id="{5BFAC8A9-A1EC-C2A4-7FD9-106ECC003A47}"/>
                </a:ext>
              </a:extLst>
            </p:cNvPr>
            <p:cNvSpPr/>
            <p:nvPr/>
          </p:nvSpPr>
          <p:spPr>
            <a:xfrm>
              <a:off x="3446550" y="3514325"/>
              <a:ext cx="49475" cy="5425"/>
            </a:xfrm>
            <a:custGeom>
              <a:avLst/>
              <a:gdLst/>
              <a:ahLst/>
              <a:cxnLst/>
              <a:rect l="l" t="t" r="r" b="b"/>
              <a:pathLst>
                <a:path w="1979" h="217" extrusionOk="0">
                  <a:moveTo>
                    <a:pt x="1441" y="0"/>
                  </a:moveTo>
                  <a:cubicBezTo>
                    <a:pt x="964" y="0"/>
                    <a:pt x="489" y="55"/>
                    <a:pt x="24" y="165"/>
                  </a:cubicBezTo>
                  <a:cubicBezTo>
                    <a:pt x="10" y="169"/>
                    <a:pt x="1" y="183"/>
                    <a:pt x="5" y="196"/>
                  </a:cubicBezTo>
                  <a:cubicBezTo>
                    <a:pt x="7" y="208"/>
                    <a:pt x="18" y="216"/>
                    <a:pt x="29" y="216"/>
                  </a:cubicBezTo>
                  <a:lnTo>
                    <a:pt x="36" y="216"/>
                  </a:lnTo>
                  <a:cubicBezTo>
                    <a:pt x="497" y="106"/>
                    <a:pt x="968" y="51"/>
                    <a:pt x="1441" y="51"/>
                  </a:cubicBezTo>
                  <a:cubicBezTo>
                    <a:pt x="1610" y="51"/>
                    <a:pt x="1779" y="58"/>
                    <a:pt x="1949" y="72"/>
                  </a:cubicBezTo>
                  <a:cubicBezTo>
                    <a:pt x="1950" y="73"/>
                    <a:pt x="1951" y="73"/>
                    <a:pt x="1953" y="73"/>
                  </a:cubicBezTo>
                  <a:cubicBezTo>
                    <a:pt x="1966" y="73"/>
                    <a:pt x="1976" y="62"/>
                    <a:pt x="1977" y="50"/>
                  </a:cubicBezTo>
                  <a:cubicBezTo>
                    <a:pt x="1978" y="35"/>
                    <a:pt x="1967" y="23"/>
                    <a:pt x="1953" y="21"/>
                  </a:cubicBezTo>
                  <a:cubicBezTo>
                    <a:pt x="1782" y="7"/>
                    <a:pt x="1611" y="0"/>
                    <a:pt x="144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4" name="Google Shape;5310;p11">
              <a:extLst>
                <a:ext uri="{FF2B5EF4-FFF2-40B4-BE49-F238E27FC236}">
                  <a16:creationId xmlns:a16="http://schemas.microsoft.com/office/drawing/2014/main" id="{A3CA93E8-D7D4-C8D9-CC0E-F7E610B0B059}"/>
                </a:ext>
              </a:extLst>
            </p:cNvPr>
            <p:cNvSpPr/>
            <p:nvPr/>
          </p:nvSpPr>
          <p:spPr>
            <a:xfrm>
              <a:off x="3421000" y="3555775"/>
              <a:ext cx="45900" cy="14225"/>
            </a:xfrm>
            <a:custGeom>
              <a:avLst/>
              <a:gdLst/>
              <a:ahLst/>
              <a:cxnLst/>
              <a:rect l="l" t="t" r="r" b="b"/>
              <a:pathLst>
                <a:path w="1836" h="569" extrusionOk="0">
                  <a:moveTo>
                    <a:pt x="1808" y="0"/>
                  </a:moveTo>
                  <a:cubicBezTo>
                    <a:pt x="1807" y="0"/>
                    <a:pt x="1806" y="0"/>
                    <a:pt x="1804" y="1"/>
                  </a:cubicBezTo>
                  <a:cubicBezTo>
                    <a:pt x="1185" y="81"/>
                    <a:pt x="585" y="256"/>
                    <a:pt x="19" y="520"/>
                  </a:cubicBezTo>
                  <a:cubicBezTo>
                    <a:pt x="7" y="525"/>
                    <a:pt x="0" y="541"/>
                    <a:pt x="7" y="554"/>
                  </a:cubicBezTo>
                  <a:cubicBezTo>
                    <a:pt x="11" y="563"/>
                    <a:pt x="20" y="568"/>
                    <a:pt x="30" y="568"/>
                  </a:cubicBezTo>
                  <a:cubicBezTo>
                    <a:pt x="34" y="568"/>
                    <a:pt x="38" y="568"/>
                    <a:pt x="42" y="567"/>
                  </a:cubicBezTo>
                  <a:cubicBezTo>
                    <a:pt x="603" y="306"/>
                    <a:pt x="1198" y="132"/>
                    <a:pt x="1811" y="52"/>
                  </a:cubicBezTo>
                  <a:cubicBezTo>
                    <a:pt x="1826" y="50"/>
                    <a:pt x="1835" y="37"/>
                    <a:pt x="1834" y="22"/>
                  </a:cubicBezTo>
                  <a:cubicBezTo>
                    <a:pt x="1831" y="10"/>
                    <a:pt x="1820" y="0"/>
                    <a:pt x="180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5" name="Google Shape;5311;p11">
              <a:extLst>
                <a:ext uri="{FF2B5EF4-FFF2-40B4-BE49-F238E27FC236}">
                  <a16:creationId xmlns:a16="http://schemas.microsoft.com/office/drawing/2014/main" id="{C70151DA-1743-BDD1-7A7E-E0E9C3E85ED9}"/>
                </a:ext>
              </a:extLst>
            </p:cNvPr>
            <p:cNvSpPr/>
            <p:nvPr/>
          </p:nvSpPr>
          <p:spPr>
            <a:xfrm>
              <a:off x="3436825" y="3549075"/>
              <a:ext cx="34350" cy="6450"/>
            </a:xfrm>
            <a:custGeom>
              <a:avLst/>
              <a:gdLst/>
              <a:ahLst/>
              <a:cxnLst/>
              <a:rect l="l" t="t" r="r" b="b"/>
              <a:pathLst>
                <a:path w="1374" h="258" extrusionOk="0">
                  <a:moveTo>
                    <a:pt x="1346" y="1"/>
                  </a:moveTo>
                  <a:cubicBezTo>
                    <a:pt x="900" y="20"/>
                    <a:pt x="454" y="88"/>
                    <a:pt x="24" y="207"/>
                  </a:cubicBezTo>
                  <a:cubicBezTo>
                    <a:pt x="9" y="211"/>
                    <a:pt x="1" y="226"/>
                    <a:pt x="5" y="239"/>
                  </a:cubicBezTo>
                  <a:cubicBezTo>
                    <a:pt x="9" y="251"/>
                    <a:pt x="18" y="258"/>
                    <a:pt x="30" y="258"/>
                  </a:cubicBezTo>
                  <a:lnTo>
                    <a:pt x="37" y="258"/>
                  </a:lnTo>
                  <a:cubicBezTo>
                    <a:pt x="464" y="139"/>
                    <a:pt x="905" y="71"/>
                    <a:pt x="1348" y="53"/>
                  </a:cubicBezTo>
                  <a:cubicBezTo>
                    <a:pt x="1362" y="52"/>
                    <a:pt x="1373" y="40"/>
                    <a:pt x="1373" y="26"/>
                  </a:cubicBezTo>
                  <a:cubicBezTo>
                    <a:pt x="1372" y="12"/>
                    <a:pt x="1362" y="2"/>
                    <a:pt x="134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6" name="Google Shape;5312;p11">
              <a:extLst>
                <a:ext uri="{FF2B5EF4-FFF2-40B4-BE49-F238E27FC236}">
                  <a16:creationId xmlns:a16="http://schemas.microsoft.com/office/drawing/2014/main" id="{C84AADD3-00C5-C427-2031-488E48C89E4E}"/>
                </a:ext>
              </a:extLst>
            </p:cNvPr>
            <p:cNvSpPr/>
            <p:nvPr/>
          </p:nvSpPr>
          <p:spPr>
            <a:xfrm>
              <a:off x="3423575" y="3555300"/>
              <a:ext cx="10625" cy="4800"/>
            </a:xfrm>
            <a:custGeom>
              <a:avLst/>
              <a:gdLst/>
              <a:ahLst/>
              <a:cxnLst/>
              <a:rect l="l" t="t" r="r" b="b"/>
              <a:pathLst>
                <a:path w="425" h="192" extrusionOk="0">
                  <a:moveTo>
                    <a:pt x="396" y="0"/>
                  </a:moveTo>
                  <a:cubicBezTo>
                    <a:pt x="393" y="0"/>
                    <a:pt x="390" y="1"/>
                    <a:pt x="387" y="2"/>
                  </a:cubicBezTo>
                  <a:lnTo>
                    <a:pt x="21" y="141"/>
                  </a:lnTo>
                  <a:cubicBezTo>
                    <a:pt x="8" y="146"/>
                    <a:pt x="1" y="161"/>
                    <a:pt x="6" y="174"/>
                  </a:cubicBezTo>
                  <a:cubicBezTo>
                    <a:pt x="10" y="185"/>
                    <a:pt x="20" y="192"/>
                    <a:pt x="30" y="192"/>
                  </a:cubicBezTo>
                  <a:cubicBezTo>
                    <a:pt x="33" y="192"/>
                    <a:pt x="36" y="190"/>
                    <a:pt x="40" y="189"/>
                  </a:cubicBezTo>
                  <a:lnTo>
                    <a:pt x="404" y="51"/>
                  </a:lnTo>
                  <a:cubicBezTo>
                    <a:pt x="418" y="45"/>
                    <a:pt x="425" y="30"/>
                    <a:pt x="419" y="17"/>
                  </a:cubicBezTo>
                  <a:cubicBezTo>
                    <a:pt x="416" y="7"/>
                    <a:pt x="406" y="0"/>
                    <a:pt x="39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7" name="Google Shape;5313;p11">
              <a:extLst>
                <a:ext uri="{FF2B5EF4-FFF2-40B4-BE49-F238E27FC236}">
                  <a16:creationId xmlns:a16="http://schemas.microsoft.com/office/drawing/2014/main" id="{59FCF2F3-F601-CC64-619A-F75A029611C1}"/>
                </a:ext>
              </a:extLst>
            </p:cNvPr>
            <p:cNvSpPr/>
            <p:nvPr/>
          </p:nvSpPr>
          <p:spPr>
            <a:xfrm>
              <a:off x="3432550" y="3545450"/>
              <a:ext cx="15175" cy="5700"/>
            </a:xfrm>
            <a:custGeom>
              <a:avLst/>
              <a:gdLst/>
              <a:ahLst/>
              <a:cxnLst/>
              <a:rect l="l" t="t" r="r" b="b"/>
              <a:pathLst>
                <a:path w="607" h="228" extrusionOk="0">
                  <a:moveTo>
                    <a:pt x="577" y="1"/>
                  </a:moveTo>
                  <a:cubicBezTo>
                    <a:pt x="574" y="1"/>
                    <a:pt x="571" y="1"/>
                    <a:pt x="569" y="2"/>
                  </a:cubicBezTo>
                  <a:lnTo>
                    <a:pt x="23" y="177"/>
                  </a:lnTo>
                  <a:cubicBezTo>
                    <a:pt x="8" y="182"/>
                    <a:pt x="1" y="196"/>
                    <a:pt x="5" y="210"/>
                  </a:cubicBezTo>
                  <a:cubicBezTo>
                    <a:pt x="9" y="221"/>
                    <a:pt x="18" y="228"/>
                    <a:pt x="29" y="228"/>
                  </a:cubicBezTo>
                  <a:cubicBezTo>
                    <a:pt x="32" y="228"/>
                    <a:pt x="35" y="228"/>
                    <a:pt x="37" y="227"/>
                  </a:cubicBezTo>
                  <a:lnTo>
                    <a:pt x="585" y="52"/>
                  </a:lnTo>
                  <a:cubicBezTo>
                    <a:pt x="598" y="48"/>
                    <a:pt x="606" y="33"/>
                    <a:pt x="601" y="19"/>
                  </a:cubicBezTo>
                  <a:cubicBezTo>
                    <a:pt x="598" y="7"/>
                    <a:pt x="587" y="1"/>
                    <a:pt x="57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8" name="Google Shape;5314;p11">
              <a:extLst>
                <a:ext uri="{FF2B5EF4-FFF2-40B4-BE49-F238E27FC236}">
                  <a16:creationId xmlns:a16="http://schemas.microsoft.com/office/drawing/2014/main" id="{EAF9CF5A-9996-1F95-68D1-F17B62A9CA66}"/>
                </a:ext>
              </a:extLst>
            </p:cNvPr>
            <p:cNvSpPr/>
            <p:nvPr/>
          </p:nvSpPr>
          <p:spPr>
            <a:xfrm>
              <a:off x="3461275" y="3525175"/>
              <a:ext cx="25600" cy="2050"/>
            </a:xfrm>
            <a:custGeom>
              <a:avLst/>
              <a:gdLst/>
              <a:ahLst/>
              <a:cxnLst/>
              <a:rect l="l" t="t" r="r" b="b"/>
              <a:pathLst>
                <a:path w="1024" h="82" extrusionOk="0">
                  <a:moveTo>
                    <a:pt x="636" y="1"/>
                  </a:moveTo>
                  <a:cubicBezTo>
                    <a:pt x="432" y="1"/>
                    <a:pt x="228" y="11"/>
                    <a:pt x="25" y="30"/>
                  </a:cubicBezTo>
                  <a:cubicBezTo>
                    <a:pt x="12" y="31"/>
                    <a:pt x="1" y="43"/>
                    <a:pt x="2" y="58"/>
                  </a:cubicBezTo>
                  <a:cubicBezTo>
                    <a:pt x="4" y="72"/>
                    <a:pt x="14" y="81"/>
                    <a:pt x="28" y="81"/>
                  </a:cubicBezTo>
                  <a:lnTo>
                    <a:pt x="30" y="81"/>
                  </a:lnTo>
                  <a:cubicBezTo>
                    <a:pt x="234" y="62"/>
                    <a:pt x="439" y="53"/>
                    <a:pt x="643" y="53"/>
                  </a:cubicBezTo>
                  <a:cubicBezTo>
                    <a:pt x="761" y="53"/>
                    <a:pt x="878" y="56"/>
                    <a:pt x="995" y="62"/>
                  </a:cubicBezTo>
                  <a:cubicBezTo>
                    <a:pt x="1006" y="62"/>
                    <a:pt x="1022" y="53"/>
                    <a:pt x="1022" y="38"/>
                  </a:cubicBezTo>
                  <a:cubicBezTo>
                    <a:pt x="1023" y="23"/>
                    <a:pt x="1013" y="11"/>
                    <a:pt x="998" y="11"/>
                  </a:cubicBezTo>
                  <a:cubicBezTo>
                    <a:pt x="878" y="4"/>
                    <a:pt x="757" y="1"/>
                    <a:pt x="63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9" name="Google Shape;5315;p11">
              <a:extLst>
                <a:ext uri="{FF2B5EF4-FFF2-40B4-BE49-F238E27FC236}">
                  <a16:creationId xmlns:a16="http://schemas.microsoft.com/office/drawing/2014/main" id="{2623D366-9B5F-23F6-0520-7C28A9851879}"/>
                </a:ext>
              </a:extLst>
            </p:cNvPr>
            <p:cNvSpPr/>
            <p:nvPr/>
          </p:nvSpPr>
          <p:spPr>
            <a:xfrm>
              <a:off x="3451575" y="3526000"/>
              <a:ext cx="7775" cy="2525"/>
            </a:xfrm>
            <a:custGeom>
              <a:avLst/>
              <a:gdLst/>
              <a:ahLst/>
              <a:cxnLst/>
              <a:rect l="l" t="t" r="r" b="b"/>
              <a:pathLst>
                <a:path w="311" h="101" extrusionOk="0">
                  <a:moveTo>
                    <a:pt x="282" y="1"/>
                  </a:moveTo>
                  <a:cubicBezTo>
                    <a:pt x="281" y="1"/>
                    <a:pt x="279" y="1"/>
                    <a:pt x="277" y="1"/>
                  </a:cubicBezTo>
                  <a:lnTo>
                    <a:pt x="23" y="49"/>
                  </a:lnTo>
                  <a:cubicBezTo>
                    <a:pt x="8" y="52"/>
                    <a:pt x="0" y="66"/>
                    <a:pt x="3" y="79"/>
                  </a:cubicBezTo>
                  <a:cubicBezTo>
                    <a:pt x="4" y="91"/>
                    <a:pt x="15" y="101"/>
                    <a:pt x="28" y="101"/>
                  </a:cubicBezTo>
                  <a:cubicBezTo>
                    <a:pt x="30" y="101"/>
                    <a:pt x="31" y="101"/>
                    <a:pt x="32" y="99"/>
                  </a:cubicBezTo>
                  <a:lnTo>
                    <a:pt x="287" y="52"/>
                  </a:lnTo>
                  <a:cubicBezTo>
                    <a:pt x="301" y="49"/>
                    <a:pt x="311" y="36"/>
                    <a:pt x="308" y="21"/>
                  </a:cubicBezTo>
                  <a:cubicBezTo>
                    <a:pt x="306" y="9"/>
                    <a:pt x="295" y="1"/>
                    <a:pt x="28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0" name="Google Shape;5316;p11">
              <a:extLst>
                <a:ext uri="{FF2B5EF4-FFF2-40B4-BE49-F238E27FC236}">
                  <a16:creationId xmlns:a16="http://schemas.microsoft.com/office/drawing/2014/main" id="{C22C0363-D4EF-4C3C-D1B7-8823DCBACB78}"/>
                </a:ext>
              </a:extLst>
            </p:cNvPr>
            <p:cNvSpPr/>
            <p:nvPr/>
          </p:nvSpPr>
          <p:spPr>
            <a:xfrm>
              <a:off x="3478700" y="3569300"/>
              <a:ext cx="10900" cy="46900"/>
            </a:xfrm>
            <a:custGeom>
              <a:avLst/>
              <a:gdLst/>
              <a:ahLst/>
              <a:cxnLst/>
              <a:rect l="l" t="t" r="r" b="b"/>
              <a:pathLst>
                <a:path w="436" h="1876" extrusionOk="0">
                  <a:moveTo>
                    <a:pt x="406" y="0"/>
                  </a:moveTo>
                  <a:cubicBezTo>
                    <a:pt x="394" y="0"/>
                    <a:pt x="383" y="11"/>
                    <a:pt x="381" y="23"/>
                  </a:cubicBezTo>
                  <a:cubicBezTo>
                    <a:pt x="321" y="641"/>
                    <a:pt x="194" y="1253"/>
                    <a:pt x="6" y="1842"/>
                  </a:cubicBezTo>
                  <a:cubicBezTo>
                    <a:pt x="1" y="1856"/>
                    <a:pt x="9" y="1870"/>
                    <a:pt x="22" y="1876"/>
                  </a:cubicBezTo>
                  <a:lnTo>
                    <a:pt x="30" y="1876"/>
                  </a:lnTo>
                  <a:cubicBezTo>
                    <a:pt x="41" y="1876"/>
                    <a:pt x="52" y="1869"/>
                    <a:pt x="55" y="1858"/>
                  </a:cubicBezTo>
                  <a:cubicBezTo>
                    <a:pt x="246" y="1265"/>
                    <a:pt x="372" y="649"/>
                    <a:pt x="434" y="29"/>
                  </a:cubicBezTo>
                  <a:cubicBezTo>
                    <a:pt x="435" y="14"/>
                    <a:pt x="425" y="2"/>
                    <a:pt x="410" y="0"/>
                  </a:cubicBezTo>
                  <a:cubicBezTo>
                    <a:pt x="408" y="0"/>
                    <a:pt x="407" y="0"/>
                    <a:pt x="40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1" name="Google Shape;5317;p11">
              <a:extLst>
                <a:ext uri="{FF2B5EF4-FFF2-40B4-BE49-F238E27FC236}">
                  <a16:creationId xmlns:a16="http://schemas.microsoft.com/office/drawing/2014/main" id="{C2BFC14E-16DF-DF0B-8753-BE828A64AEEB}"/>
                </a:ext>
              </a:extLst>
            </p:cNvPr>
            <p:cNvSpPr/>
            <p:nvPr/>
          </p:nvSpPr>
          <p:spPr>
            <a:xfrm>
              <a:off x="3493775" y="3556625"/>
              <a:ext cx="1875" cy="13325"/>
            </a:xfrm>
            <a:custGeom>
              <a:avLst/>
              <a:gdLst/>
              <a:ahLst/>
              <a:cxnLst/>
              <a:rect l="l" t="t" r="r" b="b"/>
              <a:pathLst>
                <a:path w="75" h="533" extrusionOk="0">
                  <a:moveTo>
                    <a:pt x="50" y="0"/>
                  </a:moveTo>
                  <a:cubicBezTo>
                    <a:pt x="38" y="2"/>
                    <a:pt x="23" y="10"/>
                    <a:pt x="22" y="24"/>
                  </a:cubicBezTo>
                  <a:lnTo>
                    <a:pt x="0" y="506"/>
                  </a:lnTo>
                  <a:cubicBezTo>
                    <a:pt x="0" y="521"/>
                    <a:pt x="11" y="533"/>
                    <a:pt x="26" y="533"/>
                  </a:cubicBezTo>
                  <a:lnTo>
                    <a:pt x="27" y="533"/>
                  </a:lnTo>
                  <a:cubicBezTo>
                    <a:pt x="41" y="533"/>
                    <a:pt x="52" y="522"/>
                    <a:pt x="53" y="509"/>
                  </a:cubicBezTo>
                  <a:lnTo>
                    <a:pt x="74" y="27"/>
                  </a:lnTo>
                  <a:cubicBezTo>
                    <a:pt x="74" y="12"/>
                    <a:pt x="64" y="0"/>
                    <a:pt x="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2" name="Google Shape;5318;p11">
              <a:extLst>
                <a:ext uri="{FF2B5EF4-FFF2-40B4-BE49-F238E27FC236}">
                  <a16:creationId xmlns:a16="http://schemas.microsoft.com/office/drawing/2014/main" id="{4C966832-71E4-9BC7-679C-B9A58E3E77A8}"/>
                </a:ext>
              </a:extLst>
            </p:cNvPr>
            <p:cNvSpPr/>
            <p:nvPr/>
          </p:nvSpPr>
          <p:spPr>
            <a:xfrm>
              <a:off x="3498975" y="3523175"/>
              <a:ext cx="1875" cy="20425"/>
            </a:xfrm>
            <a:custGeom>
              <a:avLst/>
              <a:gdLst/>
              <a:ahLst/>
              <a:cxnLst/>
              <a:rect l="l" t="t" r="r" b="b"/>
              <a:pathLst>
                <a:path w="75" h="817" extrusionOk="0">
                  <a:moveTo>
                    <a:pt x="31" y="0"/>
                  </a:moveTo>
                  <a:cubicBezTo>
                    <a:pt x="29" y="0"/>
                    <a:pt x="27" y="0"/>
                    <a:pt x="25" y="1"/>
                  </a:cubicBezTo>
                  <a:cubicBezTo>
                    <a:pt x="12" y="2"/>
                    <a:pt x="1" y="14"/>
                    <a:pt x="1" y="29"/>
                  </a:cubicBezTo>
                  <a:cubicBezTo>
                    <a:pt x="21" y="281"/>
                    <a:pt x="23" y="536"/>
                    <a:pt x="8" y="789"/>
                  </a:cubicBezTo>
                  <a:cubicBezTo>
                    <a:pt x="8" y="803"/>
                    <a:pt x="18" y="815"/>
                    <a:pt x="32" y="816"/>
                  </a:cubicBezTo>
                  <a:lnTo>
                    <a:pt x="35" y="816"/>
                  </a:lnTo>
                  <a:cubicBezTo>
                    <a:pt x="48" y="816"/>
                    <a:pt x="59" y="805"/>
                    <a:pt x="60" y="792"/>
                  </a:cubicBezTo>
                  <a:cubicBezTo>
                    <a:pt x="75" y="536"/>
                    <a:pt x="72" y="278"/>
                    <a:pt x="53" y="25"/>
                  </a:cubicBezTo>
                  <a:cubicBezTo>
                    <a:pt x="52" y="12"/>
                    <a:pt x="43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3" name="Google Shape;5319;p11">
              <a:extLst>
                <a:ext uri="{FF2B5EF4-FFF2-40B4-BE49-F238E27FC236}">
                  <a16:creationId xmlns:a16="http://schemas.microsoft.com/office/drawing/2014/main" id="{A8D59918-B008-15DE-B9AE-6F1CD79A7BF2}"/>
                </a:ext>
              </a:extLst>
            </p:cNvPr>
            <p:cNvSpPr/>
            <p:nvPr/>
          </p:nvSpPr>
          <p:spPr>
            <a:xfrm>
              <a:off x="3498250" y="3547650"/>
              <a:ext cx="2350" cy="14575"/>
            </a:xfrm>
            <a:custGeom>
              <a:avLst/>
              <a:gdLst/>
              <a:ahLst/>
              <a:cxnLst/>
              <a:rect l="l" t="t" r="r" b="b"/>
              <a:pathLst>
                <a:path w="94" h="583" extrusionOk="0">
                  <a:moveTo>
                    <a:pt x="64" y="1"/>
                  </a:moveTo>
                  <a:cubicBezTo>
                    <a:pt x="50" y="1"/>
                    <a:pt x="42" y="12"/>
                    <a:pt x="41" y="26"/>
                  </a:cubicBezTo>
                  <a:lnTo>
                    <a:pt x="2" y="554"/>
                  </a:lnTo>
                  <a:cubicBezTo>
                    <a:pt x="0" y="569"/>
                    <a:pt x="11" y="581"/>
                    <a:pt x="26" y="583"/>
                  </a:cubicBezTo>
                  <a:lnTo>
                    <a:pt x="29" y="583"/>
                  </a:lnTo>
                  <a:cubicBezTo>
                    <a:pt x="42" y="583"/>
                    <a:pt x="53" y="572"/>
                    <a:pt x="54" y="558"/>
                  </a:cubicBezTo>
                  <a:lnTo>
                    <a:pt x="93" y="28"/>
                  </a:lnTo>
                  <a:cubicBezTo>
                    <a:pt x="93" y="15"/>
                    <a:pt x="82" y="3"/>
                    <a:pt x="69" y="1"/>
                  </a:cubicBezTo>
                  <a:cubicBezTo>
                    <a:pt x="67" y="1"/>
                    <a:pt x="66" y="1"/>
                    <a:pt x="6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4" name="Google Shape;5320;p11">
              <a:extLst>
                <a:ext uri="{FF2B5EF4-FFF2-40B4-BE49-F238E27FC236}">
                  <a16:creationId xmlns:a16="http://schemas.microsoft.com/office/drawing/2014/main" id="{EEF12210-0325-0297-CA28-126387593113}"/>
                </a:ext>
              </a:extLst>
            </p:cNvPr>
            <p:cNvSpPr/>
            <p:nvPr/>
          </p:nvSpPr>
          <p:spPr>
            <a:xfrm>
              <a:off x="3460400" y="3585450"/>
              <a:ext cx="11175" cy="46325"/>
            </a:xfrm>
            <a:custGeom>
              <a:avLst/>
              <a:gdLst/>
              <a:ahLst/>
              <a:cxnLst/>
              <a:rect l="l" t="t" r="r" b="b"/>
              <a:pathLst>
                <a:path w="447" h="1853" extrusionOk="0">
                  <a:moveTo>
                    <a:pt x="420" y="0"/>
                  </a:moveTo>
                  <a:cubicBezTo>
                    <a:pt x="406" y="0"/>
                    <a:pt x="395" y="9"/>
                    <a:pt x="394" y="23"/>
                  </a:cubicBezTo>
                  <a:cubicBezTo>
                    <a:pt x="316" y="630"/>
                    <a:pt x="185" y="1234"/>
                    <a:pt x="5" y="1819"/>
                  </a:cubicBezTo>
                  <a:cubicBezTo>
                    <a:pt x="1" y="1832"/>
                    <a:pt x="9" y="1847"/>
                    <a:pt x="22" y="1851"/>
                  </a:cubicBezTo>
                  <a:cubicBezTo>
                    <a:pt x="25" y="1853"/>
                    <a:pt x="28" y="1853"/>
                    <a:pt x="31" y="1853"/>
                  </a:cubicBezTo>
                  <a:cubicBezTo>
                    <a:pt x="41" y="1853"/>
                    <a:pt x="52" y="1846"/>
                    <a:pt x="55" y="1834"/>
                  </a:cubicBezTo>
                  <a:cubicBezTo>
                    <a:pt x="236" y="1247"/>
                    <a:pt x="367" y="639"/>
                    <a:pt x="445" y="30"/>
                  </a:cubicBezTo>
                  <a:cubicBezTo>
                    <a:pt x="446" y="15"/>
                    <a:pt x="437" y="3"/>
                    <a:pt x="423" y="0"/>
                  </a:cubicBezTo>
                  <a:cubicBezTo>
                    <a:pt x="422" y="0"/>
                    <a:pt x="421" y="0"/>
                    <a:pt x="42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5" name="Google Shape;5321;p11">
              <a:extLst>
                <a:ext uri="{FF2B5EF4-FFF2-40B4-BE49-F238E27FC236}">
                  <a16:creationId xmlns:a16="http://schemas.microsoft.com/office/drawing/2014/main" id="{65EBF704-E3E0-3FCB-F371-AD734A63FB60}"/>
                </a:ext>
              </a:extLst>
            </p:cNvPr>
            <p:cNvSpPr/>
            <p:nvPr/>
          </p:nvSpPr>
          <p:spPr>
            <a:xfrm>
              <a:off x="3445000" y="3599325"/>
              <a:ext cx="12550" cy="40625"/>
            </a:xfrm>
            <a:custGeom>
              <a:avLst/>
              <a:gdLst/>
              <a:ahLst/>
              <a:cxnLst/>
              <a:rect l="l" t="t" r="r" b="b"/>
              <a:pathLst>
                <a:path w="502" h="1625" extrusionOk="0">
                  <a:moveTo>
                    <a:pt x="473" y="0"/>
                  </a:moveTo>
                  <a:cubicBezTo>
                    <a:pt x="462" y="0"/>
                    <a:pt x="451" y="8"/>
                    <a:pt x="447" y="21"/>
                  </a:cubicBezTo>
                  <a:cubicBezTo>
                    <a:pt x="326" y="548"/>
                    <a:pt x="177" y="1077"/>
                    <a:pt x="5" y="1591"/>
                  </a:cubicBezTo>
                  <a:cubicBezTo>
                    <a:pt x="1" y="1604"/>
                    <a:pt x="7" y="1619"/>
                    <a:pt x="21" y="1623"/>
                  </a:cubicBezTo>
                  <a:cubicBezTo>
                    <a:pt x="24" y="1625"/>
                    <a:pt x="26" y="1625"/>
                    <a:pt x="29" y="1625"/>
                  </a:cubicBezTo>
                  <a:cubicBezTo>
                    <a:pt x="40" y="1625"/>
                    <a:pt x="51" y="1618"/>
                    <a:pt x="55" y="1607"/>
                  </a:cubicBezTo>
                  <a:cubicBezTo>
                    <a:pt x="227" y="1092"/>
                    <a:pt x="376" y="562"/>
                    <a:pt x="499" y="32"/>
                  </a:cubicBezTo>
                  <a:cubicBezTo>
                    <a:pt x="501" y="18"/>
                    <a:pt x="493" y="5"/>
                    <a:pt x="478" y="1"/>
                  </a:cubicBezTo>
                  <a:cubicBezTo>
                    <a:pt x="477" y="0"/>
                    <a:pt x="475" y="0"/>
                    <a:pt x="47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6" name="Google Shape;5322;p11">
              <a:extLst>
                <a:ext uri="{FF2B5EF4-FFF2-40B4-BE49-F238E27FC236}">
                  <a16:creationId xmlns:a16="http://schemas.microsoft.com/office/drawing/2014/main" id="{2855555D-44A9-E601-C5C8-896DADD0F63D}"/>
                </a:ext>
              </a:extLst>
            </p:cNvPr>
            <p:cNvSpPr/>
            <p:nvPr/>
          </p:nvSpPr>
          <p:spPr>
            <a:xfrm>
              <a:off x="3456875" y="3586300"/>
              <a:ext cx="3050" cy="9400"/>
            </a:xfrm>
            <a:custGeom>
              <a:avLst/>
              <a:gdLst/>
              <a:ahLst/>
              <a:cxnLst/>
              <a:rect l="l" t="t" r="r" b="b"/>
              <a:pathLst>
                <a:path w="122" h="376" extrusionOk="0">
                  <a:moveTo>
                    <a:pt x="93" y="0"/>
                  </a:moveTo>
                  <a:cubicBezTo>
                    <a:pt x="80" y="0"/>
                    <a:pt x="70" y="10"/>
                    <a:pt x="68" y="21"/>
                  </a:cubicBezTo>
                  <a:lnTo>
                    <a:pt x="5" y="344"/>
                  </a:lnTo>
                  <a:cubicBezTo>
                    <a:pt x="1" y="358"/>
                    <a:pt x="10" y="371"/>
                    <a:pt x="25" y="374"/>
                  </a:cubicBezTo>
                  <a:cubicBezTo>
                    <a:pt x="26" y="375"/>
                    <a:pt x="28" y="375"/>
                    <a:pt x="29" y="375"/>
                  </a:cubicBezTo>
                  <a:lnTo>
                    <a:pt x="30" y="375"/>
                  </a:lnTo>
                  <a:cubicBezTo>
                    <a:pt x="42" y="375"/>
                    <a:pt x="53" y="366"/>
                    <a:pt x="54" y="354"/>
                  </a:cubicBezTo>
                  <a:lnTo>
                    <a:pt x="119" y="31"/>
                  </a:lnTo>
                  <a:cubicBezTo>
                    <a:pt x="122" y="17"/>
                    <a:pt x="112" y="4"/>
                    <a:pt x="99" y="1"/>
                  </a:cubicBezTo>
                  <a:cubicBezTo>
                    <a:pt x="97" y="1"/>
                    <a:pt x="95" y="0"/>
                    <a:pt x="9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7" name="Google Shape;5323;p11">
              <a:extLst>
                <a:ext uri="{FF2B5EF4-FFF2-40B4-BE49-F238E27FC236}">
                  <a16:creationId xmlns:a16="http://schemas.microsoft.com/office/drawing/2014/main" id="{F7D25549-A793-0B0A-CA95-BD50BB8E45B3}"/>
                </a:ext>
              </a:extLst>
            </p:cNvPr>
            <p:cNvSpPr/>
            <p:nvPr/>
          </p:nvSpPr>
          <p:spPr>
            <a:xfrm>
              <a:off x="3450075" y="3592425"/>
              <a:ext cx="3050" cy="8200"/>
            </a:xfrm>
            <a:custGeom>
              <a:avLst/>
              <a:gdLst/>
              <a:ahLst/>
              <a:cxnLst/>
              <a:rect l="l" t="t" r="r" b="b"/>
              <a:pathLst>
                <a:path w="122" h="328" extrusionOk="0">
                  <a:moveTo>
                    <a:pt x="93" y="0"/>
                  </a:moveTo>
                  <a:cubicBezTo>
                    <a:pt x="81" y="0"/>
                    <a:pt x="70" y="8"/>
                    <a:pt x="68" y="20"/>
                  </a:cubicBezTo>
                  <a:lnTo>
                    <a:pt x="4" y="296"/>
                  </a:lnTo>
                  <a:cubicBezTo>
                    <a:pt x="1" y="309"/>
                    <a:pt x="9" y="324"/>
                    <a:pt x="24" y="327"/>
                  </a:cubicBezTo>
                  <a:cubicBezTo>
                    <a:pt x="25" y="328"/>
                    <a:pt x="28" y="328"/>
                    <a:pt x="29" y="328"/>
                  </a:cubicBezTo>
                  <a:cubicBezTo>
                    <a:pt x="41" y="328"/>
                    <a:pt x="52" y="320"/>
                    <a:pt x="55" y="308"/>
                  </a:cubicBezTo>
                  <a:lnTo>
                    <a:pt x="119" y="32"/>
                  </a:lnTo>
                  <a:cubicBezTo>
                    <a:pt x="122" y="17"/>
                    <a:pt x="114" y="4"/>
                    <a:pt x="99" y="1"/>
                  </a:cubicBezTo>
                  <a:cubicBezTo>
                    <a:pt x="97" y="0"/>
                    <a:pt x="95" y="0"/>
                    <a:pt x="9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8" name="Google Shape;5324;p11">
              <a:extLst>
                <a:ext uri="{FF2B5EF4-FFF2-40B4-BE49-F238E27FC236}">
                  <a16:creationId xmlns:a16="http://schemas.microsoft.com/office/drawing/2014/main" id="{3589DAA1-E0B7-F331-3893-373544F3DB58}"/>
                </a:ext>
              </a:extLst>
            </p:cNvPr>
            <p:cNvSpPr/>
            <p:nvPr/>
          </p:nvSpPr>
          <p:spPr>
            <a:xfrm>
              <a:off x="3465325" y="3569000"/>
              <a:ext cx="2475" cy="17200"/>
            </a:xfrm>
            <a:custGeom>
              <a:avLst/>
              <a:gdLst/>
              <a:ahLst/>
              <a:cxnLst/>
              <a:rect l="l" t="t" r="r" b="b"/>
              <a:pathLst>
                <a:path w="99" h="688" extrusionOk="0">
                  <a:moveTo>
                    <a:pt x="71" y="0"/>
                  </a:moveTo>
                  <a:cubicBezTo>
                    <a:pt x="57" y="0"/>
                    <a:pt x="46" y="12"/>
                    <a:pt x="46" y="25"/>
                  </a:cubicBezTo>
                  <a:lnTo>
                    <a:pt x="2" y="661"/>
                  </a:lnTo>
                  <a:cubicBezTo>
                    <a:pt x="0" y="674"/>
                    <a:pt x="11" y="686"/>
                    <a:pt x="26" y="688"/>
                  </a:cubicBezTo>
                  <a:lnTo>
                    <a:pt x="27" y="688"/>
                  </a:lnTo>
                  <a:cubicBezTo>
                    <a:pt x="41" y="688"/>
                    <a:pt x="53" y="677"/>
                    <a:pt x="53" y="664"/>
                  </a:cubicBezTo>
                  <a:lnTo>
                    <a:pt x="97" y="29"/>
                  </a:lnTo>
                  <a:cubicBezTo>
                    <a:pt x="99" y="14"/>
                    <a:pt x="88" y="2"/>
                    <a:pt x="73" y="0"/>
                  </a:cubicBezTo>
                  <a:cubicBezTo>
                    <a:pt x="72" y="0"/>
                    <a:pt x="71" y="0"/>
                    <a:pt x="7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9" name="Google Shape;5325;p11">
              <a:extLst>
                <a:ext uri="{FF2B5EF4-FFF2-40B4-BE49-F238E27FC236}">
                  <a16:creationId xmlns:a16="http://schemas.microsoft.com/office/drawing/2014/main" id="{8B66B293-6A2B-C071-B824-B053179A185B}"/>
                </a:ext>
              </a:extLst>
            </p:cNvPr>
            <p:cNvSpPr/>
            <p:nvPr/>
          </p:nvSpPr>
          <p:spPr>
            <a:xfrm>
              <a:off x="3427750" y="3605025"/>
              <a:ext cx="8525" cy="25250"/>
            </a:xfrm>
            <a:custGeom>
              <a:avLst/>
              <a:gdLst/>
              <a:ahLst/>
              <a:cxnLst/>
              <a:rect l="l" t="t" r="r" b="b"/>
              <a:pathLst>
                <a:path w="341" h="1010" extrusionOk="0">
                  <a:moveTo>
                    <a:pt x="312" y="0"/>
                  </a:moveTo>
                  <a:cubicBezTo>
                    <a:pt x="301" y="0"/>
                    <a:pt x="290" y="8"/>
                    <a:pt x="287" y="19"/>
                  </a:cubicBezTo>
                  <a:lnTo>
                    <a:pt x="5" y="975"/>
                  </a:lnTo>
                  <a:cubicBezTo>
                    <a:pt x="1" y="989"/>
                    <a:pt x="9" y="1004"/>
                    <a:pt x="23" y="1008"/>
                  </a:cubicBezTo>
                  <a:cubicBezTo>
                    <a:pt x="25" y="1009"/>
                    <a:pt x="28" y="1009"/>
                    <a:pt x="30" y="1009"/>
                  </a:cubicBezTo>
                  <a:cubicBezTo>
                    <a:pt x="41" y="1009"/>
                    <a:pt x="52" y="1001"/>
                    <a:pt x="54" y="990"/>
                  </a:cubicBezTo>
                  <a:lnTo>
                    <a:pt x="337" y="34"/>
                  </a:lnTo>
                  <a:cubicBezTo>
                    <a:pt x="341" y="20"/>
                    <a:pt x="333" y="6"/>
                    <a:pt x="319" y="1"/>
                  </a:cubicBezTo>
                  <a:cubicBezTo>
                    <a:pt x="317" y="1"/>
                    <a:pt x="315" y="0"/>
                    <a:pt x="31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0" name="Google Shape;5326;p11">
              <a:extLst>
                <a:ext uri="{FF2B5EF4-FFF2-40B4-BE49-F238E27FC236}">
                  <a16:creationId xmlns:a16="http://schemas.microsoft.com/office/drawing/2014/main" id="{4EC9ABB4-49B1-54AC-7654-1D6706E68FDE}"/>
                </a:ext>
              </a:extLst>
            </p:cNvPr>
            <p:cNvSpPr/>
            <p:nvPr/>
          </p:nvSpPr>
          <p:spPr>
            <a:xfrm>
              <a:off x="3421475" y="3633650"/>
              <a:ext cx="6075" cy="14550"/>
            </a:xfrm>
            <a:custGeom>
              <a:avLst/>
              <a:gdLst/>
              <a:ahLst/>
              <a:cxnLst/>
              <a:rect l="l" t="t" r="r" b="b"/>
              <a:pathLst>
                <a:path w="243" h="582" extrusionOk="0">
                  <a:moveTo>
                    <a:pt x="215" y="1"/>
                  </a:moveTo>
                  <a:cubicBezTo>
                    <a:pt x="202" y="1"/>
                    <a:pt x="192" y="8"/>
                    <a:pt x="188" y="20"/>
                  </a:cubicBezTo>
                  <a:cubicBezTo>
                    <a:pt x="149" y="202"/>
                    <a:pt x="87" y="378"/>
                    <a:pt x="5" y="545"/>
                  </a:cubicBezTo>
                  <a:cubicBezTo>
                    <a:pt x="0" y="557"/>
                    <a:pt x="5" y="573"/>
                    <a:pt x="18" y="578"/>
                  </a:cubicBezTo>
                  <a:cubicBezTo>
                    <a:pt x="22" y="581"/>
                    <a:pt x="26" y="581"/>
                    <a:pt x="30" y="581"/>
                  </a:cubicBezTo>
                  <a:cubicBezTo>
                    <a:pt x="39" y="581"/>
                    <a:pt x="48" y="576"/>
                    <a:pt x="52" y="566"/>
                  </a:cubicBezTo>
                  <a:cubicBezTo>
                    <a:pt x="136" y="397"/>
                    <a:pt x="198" y="217"/>
                    <a:pt x="239" y="32"/>
                  </a:cubicBezTo>
                  <a:cubicBezTo>
                    <a:pt x="242" y="17"/>
                    <a:pt x="234" y="4"/>
                    <a:pt x="221" y="1"/>
                  </a:cubicBezTo>
                  <a:cubicBezTo>
                    <a:pt x="219" y="1"/>
                    <a:pt x="217" y="1"/>
                    <a:pt x="215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1" name="Google Shape;5327;p11">
              <a:extLst>
                <a:ext uri="{FF2B5EF4-FFF2-40B4-BE49-F238E27FC236}">
                  <a16:creationId xmlns:a16="http://schemas.microsoft.com/office/drawing/2014/main" id="{47AD5889-F03D-E700-031F-3EF37E8AE41D}"/>
                </a:ext>
              </a:extLst>
            </p:cNvPr>
            <p:cNvSpPr/>
            <p:nvPr/>
          </p:nvSpPr>
          <p:spPr>
            <a:xfrm>
              <a:off x="3421625" y="3626200"/>
              <a:ext cx="3250" cy="7000"/>
            </a:xfrm>
            <a:custGeom>
              <a:avLst/>
              <a:gdLst/>
              <a:ahLst/>
              <a:cxnLst/>
              <a:rect l="l" t="t" r="r" b="b"/>
              <a:pathLst>
                <a:path w="130" h="280" extrusionOk="0">
                  <a:moveTo>
                    <a:pt x="100" y="1"/>
                  </a:moveTo>
                  <a:cubicBezTo>
                    <a:pt x="90" y="1"/>
                    <a:pt x="79" y="7"/>
                    <a:pt x="76" y="18"/>
                  </a:cubicBezTo>
                  <a:lnTo>
                    <a:pt x="5" y="246"/>
                  </a:lnTo>
                  <a:cubicBezTo>
                    <a:pt x="1" y="260"/>
                    <a:pt x="9" y="274"/>
                    <a:pt x="22" y="279"/>
                  </a:cubicBezTo>
                  <a:lnTo>
                    <a:pt x="30" y="279"/>
                  </a:lnTo>
                  <a:cubicBezTo>
                    <a:pt x="41" y="279"/>
                    <a:pt x="52" y="272"/>
                    <a:pt x="55" y="262"/>
                  </a:cubicBezTo>
                  <a:lnTo>
                    <a:pt x="126" y="34"/>
                  </a:lnTo>
                  <a:cubicBezTo>
                    <a:pt x="130" y="21"/>
                    <a:pt x="122" y="6"/>
                    <a:pt x="108" y="2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2" name="Google Shape;5328;p11">
              <a:extLst>
                <a:ext uri="{FF2B5EF4-FFF2-40B4-BE49-F238E27FC236}">
                  <a16:creationId xmlns:a16="http://schemas.microsoft.com/office/drawing/2014/main" id="{6AE618C7-84CD-35EF-6234-772A8333C8FB}"/>
                </a:ext>
              </a:extLst>
            </p:cNvPr>
            <p:cNvSpPr/>
            <p:nvPr/>
          </p:nvSpPr>
          <p:spPr>
            <a:xfrm>
              <a:off x="3433500" y="3573925"/>
              <a:ext cx="23375" cy="8300"/>
            </a:xfrm>
            <a:custGeom>
              <a:avLst/>
              <a:gdLst/>
              <a:ahLst/>
              <a:cxnLst/>
              <a:rect l="l" t="t" r="r" b="b"/>
              <a:pathLst>
                <a:path w="935" h="332" extrusionOk="0">
                  <a:moveTo>
                    <a:pt x="906" y="1"/>
                  </a:moveTo>
                  <a:cubicBezTo>
                    <a:pt x="904" y="1"/>
                    <a:pt x="902" y="1"/>
                    <a:pt x="901" y="1"/>
                  </a:cubicBezTo>
                  <a:cubicBezTo>
                    <a:pt x="598" y="63"/>
                    <a:pt x="302" y="158"/>
                    <a:pt x="19" y="284"/>
                  </a:cubicBezTo>
                  <a:cubicBezTo>
                    <a:pt x="7" y="289"/>
                    <a:pt x="1" y="304"/>
                    <a:pt x="7" y="317"/>
                  </a:cubicBezTo>
                  <a:cubicBezTo>
                    <a:pt x="11" y="327"/>
                    <a:pt x="21" y="332"/>
                    <a:pt x="30" y="332"/>
                  </a:cubicBezTo>
                  <a:cubicBezTo>
                    <a:pt x="34" y="332"/>
                    <a:pt x="38" y="332"/>
                    <a:pt x="41" y="331"/>
                  </a:cubicBezTo>
                  <a:cubicBezTo>
                    <a:pt x="319" y="207"/>
                    <a:pt x="611" y="113"/>
                    <a:pt x="910" y="52"/>
                  </a:cubicBezTo>
                  <a:cubicBezTo>
                    <a:pt x="925" y="48"/>
                    <a:pt x="934" y="35"/>
                    <a:pt x="930" y="21"/>
                  </a:cubicBezTo>
                  <a:cubicBezTo>
                    <a:pt x="928" y="8"/>
                    <a:pt x="917" y="1"/>
                    <a:pt x="90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3" name="Google Shape;5329;p11">
              <a:extLst>
                <a:ext uri="{FF2B5EF4-FFF2-40B4-BE49-F238E27FC236}">
                  <a16:creationId xmlns:a16="http://schemas.microsoft.com/office/drawing/2014/main" id="{F2E4507E-33B0-EACF-2F7E-184E77CFB877}"/>
                </a:ext>
              </a:extLst>
            </p:cNvPr>
            <p:cNvSpPr/>
            <p:nvPr/>
          </p:nvSpPr>
          <p:spPr>
            <a:xfrm>
              <a:off x="3425125" y="3582600"/>
              <a:ext cx="6375" cy="3775"/>
            </a:xfrm>
            <a:custGeom>
              <a:avLst/>
              <a:gdLst/>
              <a:ahLst/>
              <a:cxnLst/>
              <a:rect l="l" t="t" r="r" b="b"/>
              <a:pathLst>
                <a:path w="255" h="151" extrusionOk="0">
                  <a:moveTo>
                    <a:pt x="226" y="1"/>
                  </a:moveTo>
                  <a:cubicBezTo>
                    <a:pt x="222" y="1"/>
                    <a:pt x="218" y="2"/>
                    <a:pt x="215" y="4"/>
                  </a:cubicBezTo>
                  <a:lnTo>
                    <a:pt x="20" y="102"/>
                  </a:lnTo>
                  <a:cubicBezTo>
                    <a:pt x="6" y="107"/>
                    <a:pt x="1" y="124"/>
                    <a:pt x="7" y="136"/>
                  </a:cubicBezTo>
                  <a:cubicBezTo>
                    <a:pt x="11" y="145"/>
                    <a:pt x="21" y="150"/>
                    <a:pt x="30" y="150"/>
                  </a:cubicBezTo>
                  <a:cubicBezTo>
                    <a:pt x="34" y="150"/>
                    <a:pt x="38" y="149"/>
                    <a:pt x="42" y="148"/>
                  </a:cubicBezTo>
                  <a:lnTo>
                    <a:pt x="237" y="50"/>
                  </a:lnTo>
                  <a:cubicBezTo>
                    <a:pt x="251" y="43"/>
                    <a:pt x="255" y="28"/>
                    <a:pt x="250" y="15"/>
                  </a:cubicBezTo>
                  <a:cubicBezTo>
                    <a:pt x="245" y="6"/>
                    <a:pt x="235" y="1"/>
                    <a:pt x="226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4" name="Google Shape;5330;p11">
              <a:extLst>
                <a:ext uri="{FF2B5EF4-FFF2-40B4-BE49-F238E27FC236}">
                  <a16:creationId xmlns:a16="http://schemas.microsoft.com/office/drawing/2014/main" id="{C7B51ED5-6A84-38A6-B139-4C74636CB4CB}"/>
                </a:ext>
              </a:extLst>
            </p:cNvPr>
            <p:cNvSpPr/>
            <p:nvPr/>
          </p:nvSpPr>
          <p:spPr>
            <a:xfrm>
              <a:off x="3428350" y="3584550"/>
              <a:ext cx="11300" cy="5950"/>
            </a:xfrm>
            <a:custGeom>
              <a:avLst/>
              <a:gdLst/>
              <a:ahLst/>
              <a:cxnLst/>
              <a:rect l="l" t="t" r="r" b="b"/>
              <a:pathLst>
                <a:path w="452" h="238" extrusionOk="0">
                  <a:moveTo>
                    <a:pt x="422" y="0"/>
                  </a:moveTo>
                  <a:cubicBezTo>
                    <a:pt x="419" y="0"/>
                    <a:pt x="416" y="0"/>
                    <a:pt x="414" y="1"/>
                  </a:cubicBezTo>
                  <a:cubicBezTo>
                    <a:pt x="275" y="50"/>
                    <a:pt x="141" y="113"/>
                    <a:pt x="17" y="190"/>
                  </a:cubicBezTo>
                  <a:cubicBezTo>
                    <a:pt x="5" y="198"/>
                    <a:pt x="1" y="214"/>
                    <a:pt x="9" y="226"/>
                  </a:cubicBezTo>
                  <a:cubicBezTo>
                    <a:pt x="13" y="233"/>
                    <a:pt x="22" y="238"/>
                    <a:pt x="30" y="238"/>
                  </a:cubicBezTo>
                  <a:cubicBezTo>
                    <a:pt x="34" y="238"/>
                    <a:pt x="40" y="237"/>
                    <a:pt x="44" y="234"/>
                  </a:cubicBezTo>
                  <a:cubicBezTo>
                    <a:pt x="165" y="159"/>
                    <a:pt x="295" y="97"/>
                    <a:pt x="430" y="51"/>
                  </a:cubicBezTo>
                  <a:cubicBezTo>
                    <a:pt x="443" y="46"/>
                    <a:pt x="452" y="31"/>
                    <a:pt x="446" y="17"/>
                  </a:cubicBezTo>
                  <a:cubicBezTo>
                    <a:pt x="443" y="6"/>
                    <a:pt x="433" y="0"/>
                    <a:pt x="42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5" name="Google Shape;5331;p11">
              <a:extLst>
                <a:ext uri="{FF2B5EF4-FFF2-40B4-BE49-F238E27FC236}">
                  <a16:creationId xmlns:a16="http://schemas.microsoft.com/office/drawing/2014/main" id="{861FF5FC-91C7-ADFE-8DD0-BFAD6096B120}"/>
                </a:ext>
              </a:extLst>
            </p:cNvPr>
            <p:cNvSpPr/>
            <p:nvPr/>
          </p:nvSpPr>
          <p:spPr>
            <a:xfrm>
              <a:off x="3416475" y="3594925"/>
              <a:ext cx="26775" cy="12075"/>
            </a:xfrm>
            <a:custGeom>
              <a:avLst/>
              <a:gdLst/>
              <a:ahLst/>
              <a:cxnLst/>
              <a:rect l="l" t="t" r="r" b="b"/>
              <a:pathLst>
                <a:path w="1071" h="483" extrusionOk="0">
                  <a:moveTo>
                    <a:pt x="1041" y="1"/>
                  </a:moveTo>
                  <a:cubicBezTo>
                    <a:pt x="1038" y="1"/>
                    <a:pt x="1035" y="1"/>
                    <a:pt x="1033" y="2"/>
                  </a:cubicBezTo>
                  <a:cubicBezTo>
                    <a:pt x="683" y="112"/>
                    <a:pt x="341" y="257"/>
                    <a:pt x="18" y="434"/>
                  </a:cubicBezTo>
                  <a:cubicBezTo>
                    <a:pt x="5" y="440"/>
                    <a:pt x="1" y="457"/>
                    <a:pt x="8" y="469"/>
                  </a:cubicBezTo>
                  <a:cubicBezTo>
                    <a:pt x="12" y="477"/>
                    <a:pt x="21" y="482"/>
                    <a:pt x="31" y="482"/>
                  </a:cubicBezTo>
                  <a:cubicBezTo>
                    <a:pt x="35" y="482"/>
                    <a:pt x="39" y="481"/>
                    <a:pt x="43" y="479"/>
                  </a:cubicBezTo>
                  <a:cubicBezTo>
                    <a:pt x="363" y="305"/>
                    <a:pt x="702" y="161"/>
                    <a:pt x="1049" y="52"/>
                  </a:cubicBezTo>
                  <a:cubicBezTo>
                    <a:pt x="1062" y="46"/>
                    <a:pt x="1070" y="33"/>
                    <a:pt x="1065" y="19"/>
                  </a:cubicBezTo>
                  <a:cubicBezTo>
                    <a:pt x="1062" y="7"/>
                    <a:pt x="1052" y="1"/>
                    <a:pt x="104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6" name="Google Shape;5332;p11">
              <a:extLst>
                <a:ext uri="{FF2B5EF4-FFF2-40B4-BE49-F238E27FC236}">
                  <a16:creationId xmlns:a16="http://schemas.microsoft.com/office/drawing/2014/main" id="{AAFF8752-ABC2-02D1-5F29-814B95173B66}"/>
                </a:ext>
              </a:extLst>
            </p:cNvPr>
            <p:cNvSpPr/>
            <p:nvPr/>
          </p:nvSpPr>
          <p:spPr>
            <a:xfrm>
              <a:off x="3404300" y="3607650"/>
              <a:ext cx="10100" cy="6450"/>
            </a:xfrm>
            <a:custGeom>
              <a:avLst/>
              <a:gdLst/>
              <a:ahLst/>
              <a:cxnLst/>
              <a:rect l="l" t="t" r="r" b="b"/>
              <a:pathLst>
                <a:path w="404" h="258" extrusionOk="0">
                  <a:moveTo>
                    <a:pt x="374" y="1"/>
                  </a:moveTo>
                  <a:cubicBezTo>
                    <a:pt x="369" y="1"/>
                    <a:pt x="364" y="2"/>
                    <a:pt x="360" y="4"/>
                  </a:cubicBezTo>
                  <a:lnTo>
                    <a:pt x="17" y="209"/>
                  </a:lnTo>
                  <a:cubicBezTo>
                    <a:pt x="4" y="217"/>
                    <a:pt x="1" y="233"/>
                    <a:pt x="8" y="245"/>
                  </a:cubicBezTo>
                  <a:cubicBezTo>
                    <a:pt x="12" y="253"/>
                    <a:pt x="21" y="257"/>
                    <a:pt x="29" y="257"/>
                  </a:cubicBezTo>
                  <a:cubicBezTo>
                    <a:pt x="35" y="257"/>
                    <a:pt x="39" y="256"/>
                    <a:pt x="43" y="254"/>
                  </a:cubicBezTo>
                  <a:lnTo>
                    <a:pt x="387" y="48"/>
                  </a:lnTo>
                  <a:cubicBezTo>
                    <a:pt x="399" y="42"/>
                    <a:pt x="403" y="26"/>
                    <a:pt x="396" y="14"/>
                  </a:cubicBezTo>
                  <a:cubicBezTo>
                    <a:pt x="391" y="5"/>
                    <a:pt x="382" y="1"/>
                    <a:pt x="37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7" name="Google Shape;5333;p11">
              <a:extLst>
                <a:ext uri="{FF2B5EF4-FFF2-40B4-BE49-F238E27FC236}">
                  <a16:creationId xmlns:a16="http://schemas.microsoft.com/office/drawing/2014/main" id="{1EC3C269-62ED-7C19-661E-ECA3819C1336}"/>
                </a:ext>
              </a:extLst>
            </p:cNvPr>
            <p:cNvSpPr/>
            <p:nvPr/>
          </p:nvSpPr>
          <p:spPr>
            <a:xfrm>
              <a:off x="3412650" y="3609575"/>
              <a:ext cx="10375" cy="5450"/>
            </a:xfrm>
            <a:custGeom>
              <a:avLst/>
              <a:gdLst/>
              <a:ahLst/>
              <a:cxnLst/>
              <a:rect l="l" t="t" r="r" b="b"/>
              <a:pathLst>
                <a:path w="415" h="218" extrusionOk="0">
                  <a:moveTo>
                    <a:pt x="386" y="0"/>
                  </a:moveTo>
                  <a:cubicBezTo>
                    <a:pt x="383" y="0"/>
                    <a:pt x="381" y="0"/>
                    <a:pt x="379" y="1"/>
                  </a:cubicBezTo>
                  <a:cubicBezTo>
                    <a:pt x="249" y="39"/>
                    <a:pt x="127" y="97"/>
                    <a:pt x="15" y="171"/>
                  </a:cubicBezTo>
                  <a:cubicBezTo>
                    <a:pt x="3" y="177"/>
                    <a:pt x="1" y="193"/>
                    <a:pt x="9" y="206"/>
                  </a:cubicBezTo>
                  <a:cubicBezTo>
                    <a:pt x="13" y="213"/>
                    <a:pt x="20" y="217"/>
                    <a:pt x="29" y="218"/>
                  </a:cubicBezTo>
                  <a:lnTo>
                    <a:pt x="29" y="218"/>
                  </a:lnTo>
                  <a:cubicBezTo>
                    <a:pt x="35" y="218"/>
                    <a:pt x="40" y="216"/>
                    <a:pt x="44" y="214"/>
                  </a:cubicBezTo>
                  <a:cubicBezTo>
                    <a:pt x="151" y="142"/>
                    <a:pt x="270" y="87"/>
                    <a:pt x="393" y="51"/>
                  </a:cubicBezTo>
                  <a:cubicBezTo>
                    <a:pt x="407" y="47"/>
                    <a:pt x="415" y="32"/>
                    <a:pt x="411" y="19"/>
                  </a:cubicBezTo>
                  <a:cubicBezTo>
                    <a:pt x="408" y="7"/>
                    <a:pt x="397" y="0"/>
                    <a:pt x="386" y="0"/>
                  </a:cubicBezTo>
                  <a:close/>
                  <a:moveTo>
                    <a:pt x="29" y="218"/>
                  </a:moveTo>
                  <a:cubicBezTo>
                    <a:pt x="29" y="218"/>
                    <a:pt x="29" y="218"/>
                    <a:pt x="29" y="218"/>
                  </a:cubicBezTo>
                  <a:lnTo>
                    <a:pt x="30" y="218"/>
                  </a:lnTo>
                  <a:cubicBezTo>
                    <a:pt x="30" y="218"/>
                    <a:pt x="30" y="218"/>
                    <a:pt x="29" y="218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98" name="Google Shape;5334;p11">
            <a:extLst>
              <a:ext uri="{FF2B5EF4-FFF2-40B4-BE49-F238E27FC236}">
                <a16:creationId xmlns:a16="http://schemas.microsoft.com/office/drawing/2014/main" id="{2A7E6D12-E615-68DA-3A64-04BC8BA3229C}"/>
              </a:ext>
            </a:extLst>
          </p:cNvPr>
          <p:cNvSpPr txBox="1"/>
          <p:nvPr/>
        </p:nvSpPr>
        <p:spPr>
          <a:xfrm>
            <a:off x="1633514" y="2259922"/>
            <a:ext cx="9147145" cy="1191149"/>
          </a:xfrm>
          <a:prstGeom prst="rect">
            <a:avLst/>
          </a:prstGeom>
          <a:solidFill>
            <a:srgbClr val="DEE2C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Sửa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viết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văn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hoàn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chỉnh</a:t>
            </a:r>
            <a:endParaRPr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99" name="Google Shape;5335;p11">
            <a:extLst>
              <a:ext uri="{FF2B5EF4-FFF2-40B4-BE49-F238E27FC236}">
                <a16:creationId xmlns:a16="http://schemas.microsoft.com/office/drawing/2014/main" id="{5007173E-3861-30C6-AB4C-4C1457181584}"/>
              </a:ext>
            </a:extLst>
          </p:cNvPr>
          <p:cNvSpPr txBox="1"/>
          <p:nvPr/>
        </p:nvSpPr>
        <p:spPr>
          <a:xfrm>
            <a:off x="1633514" y="3653588"/>
            <a:ext cx="9147145" cy="1191149"/>
          </a:xfrm>
          <a:prstGeom prst="rect">
            <a:avLst/>
          </a:prstGeom>
          <a:solidFill>
            <a:srgbClr val="DEE2C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1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Chuẩn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bị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  <a:p>
            <a:pPr marL="0" lvl="1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Kể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bạch</a:t>
            </a:r>
            <a:endParaRPr sz="2400" b="1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oogle Shape;5086;p11">
            <a:extLst>
              <a:ext uri="{FF2B5EF4-FFF2-40B4-BE49-F238E27FC236}">
                <a16:creationId xmlns:a16="http://schemas.microsoft.com/office/drawing/2014/main" id="{B480CB3A-08E9-50FD-5E69-37EAA3CC575C}"/>
              </a:ext>
            </a:extLst>
          </p:cNvPr>
          <p:cNvGrpSpPr/>
          <p:nvPr/>
        </p:nvGrpSpPr>
        <p:grpSpPr>
          <a:xfrm rot="5021736" flipH="1">
            <a:off x="69724" y="4162734"/>
            <a:ext cx="2341448" cy="2808553"/>
            <a:chOff x="1594875" y="4034900"/>
            <a:chExt cx="427150" cy="584550"/>
          </a:xfrm>
        </p:grpSpPr>
        <p:sp>
          <p:nvSpPr>
            <p:cNvPr id="3" name="Google Shape;5087;p11">
              <a:extLst>
                <a:ext uri="{FF2B5EF4-FFF2-40B4-BE49-F238E27FC236}">
                  <a16:creationId xmlns:a16="http://schemas.microsoft.com/office/drawing/2014/main" id="{8AEA8E84-615F-F430-84DA-76BDC2BCC960}"/>
                </a:ext>
              </a:extLst>
            </p:cNvPr>
            <p:cNvSpPr/>
            <p:nvPr/>
          </p:nvSpPr>
          <p:spPr>
            <a:xfrm>
              <a:off x="1806275" y="4301925"/>
              <a:ext cx="169425" cy="89500"/>
            </a:xfrm>
            <a:custGeom>
              <a:avLst/>
              <a:gdLst/>
              <a:ahLst/>
              <a:cxnLst/>
              <a:rect l="l" t="t" r="r" b="b"/>
              <a:pathLst>
                <a:path w="6777" h="3580" extrusionOk="0">
                  <a:moveTo>
                    <a:pt x="2624" y="1"/>
                  </a:moveTo>
                  <a:cubicBezTo>
                    <a:pt x="2486" y="1"/>
                    <a:pt x="2348" y="13"/>
                    <a:pt x="2211" y="41"/>
                  </a:cubicBezTo>
                  <a:cubicBezTo>
                    <a:pt x="1214" y="241"/>
                    <a:pt x="553" y="1163"/>
                    <a:pt x="0" y="2017"/>
                  </a:cubicBezTo>
                  <a:cubicBezTo>
                    <a:pt x="560" y="2445"/>
                    <a:pt x="1198" y="2910"/>
                    <a:pt x="1834" y="3209"/>
                  </a:cubicBezTo>
                  <a:cubicBezTo>
                    <a:pt x="2311" y="3434"/>
                    <a:pt x="2837" y="3580"/>
                    <a:pt x="3361" y="3580"/>
                  </a:cubicBezTo>
                  <a:cubicBezTo>
                    <a:pt x="3537" y="3580"/>
                    <a:pt x="3712" y="3563"/>
                    <a:pt x="3886" y="3528"/>
                  </a:cubicBezTo>
                  <a:cubicBezTo>
                    <a:pt x="4542" y="3393"/>
                    <a:pt x="5121" y="2994"/>
                    <a:pt x="5581" y="2508"/>
                  </a:cubicBezTo>
                  <a:cubicBezTo>
                    <a:pt x="6041" y="2021"/>
                    <a:pt x="6424" y="1445"/>
                    <a:pt x="6777" y="875"/>
                  </a:cubicBezTo>
                  <a:lnTo>
                    <a:pt x="6777" y="875"/>
                  </a:lnTo>
                  <a:cubicBezTo>
                    <a:pt x="6588" y="932"/>
                    <a:pt x="6396" y="956"/>
                    <a:pt x="6202" y="956"/>
                  </a:cubicBezTo>
                  <a:cubicBezTo>
                    <a:pt x="5624" y="956"/>
                    <a:pt x="5036" y="738"/>
                    <a:pt x="4490" y="512"/>
                  </a:cubicBezTo>
                  <a:cubicBezTo>
                    <a:pt x="3891" y="264"/>
                    <a:pt x="3259" y="1"/>
                    <a:pt x="2624" y="1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5088;p11">
              <a:extLst>
                <a:ext uri="{FF2B5EF4-FFF2-40B4-BE49-F238E27FC236}">
                  <a16:creationId xmlns:a16="http://schemas.microsoft.com/office/drawing/2014/main" id="{25ED5A65-B8EA-1CB5-38AF-F30706C20D0A}"/>
                </a:ext>
              </a:extLst>
            </p:cNvPr>
            <p:cNvSpPr/>
            <p:nvPr/>
          </p:nvSpPr>
          <p:spPr>
            <a:xfrm>
              <a:off x="1804825" y="4300625"/>
              <a:ext cx="172300" cy="92100"/>
            </a:xfrm>
            <a:custGeom>
              <a:avLst/>
              <a:gdLst/>
              <a:ahLst/>
              <a:cxnLst/>
              <a:rect l="l" t="t" r="r" b="b"/>
              <a:pathLst>
                <a:path w="6892" h="3684" extrusionOk="0">
                  <a:moveTo>
                    <a:pt x="2684" y="105"/>
                  </a:moveTo>
                  <a:cubicBezTo>
                    <a:pt x="3301" y="105"/>
                    <a:pt x="3917" y="359"/>
                    <a:pt x="4515" y="607"/>
                  </a:cubicBezTo>
                  <a:lnTo>
                    <a:pt x="4529" y="612"/>
                  </a:lnTo>
                  <a:cubicBezTo>
                    <a:pt x="5089" y="844"/>
                    <a:pt x="5677" y="1061"/>
                    <a:pt x="6258" y="1061"/>
                  </a:cubicBezTo>
                  <a:cubicBezTo>
                    <a:pt x="6414" y="1061"/>
                    <a:pt x="6569" y="1045"/>
                    <a:pt x="6723" y="1010"/>
                  </a:cubicBezTo>
                  <a:lnTo>
                    <a:pt x="6723" y="1010"/>
                  </a:lnTo>
                  <a:cubicBezTo>
                    <a:pt x="6412" y="1507"/>
                    <a:pt x="6041" y="2060"/>
                    <a:pt x="5601" y="2524"/>
                  </a:cubicBezTo>
                  <a:cubicBezTo>
                    <a:pt x="5091" y="3062"/>
                    <a:pt x="4515" y="3409"/>
                    <a:pt x="3933" y="3529"/>
                  </a:cubicBezTo>
                  <a:cubicBezTo>
                    <a:pt x="3759" y="3565"/>
                    <a:pt x="3586" y="3580"/>
                    <a:pt x="3418" y="3580"/>
                  </a:cubicBezTo>
                  <a:cubicBezTo>
                    <a:pt x="2834" y="3580"/>
                    <a:pt x="2297" y="3394"/>
                    <a:pt x="1915" y="3215"/>
                  </a:cubicBezTo>
                  <a:cubicBezTo>
                    <a:pt x="1307" y="2930"/>
                    <a:pt x="697" y="2492"/>
                    <a:pt x="128" y="2057"/>
                  </a:cubicBezTo>
                  <a:cubicBezTo>
                    <a:pt x="692" y="1189"/>
                    <a:pt x="1324" y="336"/>
                    <a:pt x="2279" y="144"/>
                  </a:cubicBezTo>
                  <a:cubicBezTo>
                    <a:pt x="2414" y="117"/>
                    <a:pt x="2549" y="105"/>
                    <a:pt x="2684" y="105"/>
                  </a:cubicBezTo>
                  <a:close/>
                  <a:moveTo>
                    <a:pt x="2684" y="1"/>
                  </a:moveTo>
                  <a:cubicBezTo>
                    <a:pt x="2542" y="1"/>
                    <a:pt x="2400" y="13"/>
                    <a:pt x="2258" y="42"/>
                  </a:cubicBezTo>
                  <a:cubicBezTo>
                    <a:pt x="1249" y="245"/>
                    <a:pt x="572" y="1180"/>
                    <a:pt x="15" y="2041"/>
                  </a:cubicBezTo>
                  <a:cubicBezTo>
                    <a:pt x="0" y="2064"/>
                    <a:pt x="6" y="2095"/>
                    <a:pt x="27" y="2111"/>
                  </a:cubicBezTo>
                  <a:cubicBezTo>
                    <a:pt x="613" y="2558"/>
                    <a:pt x="1241" y="3012"/>
                    <a:pt x="1870" y="3308"/>
                  </a:cubicBezTo>
                  <a:cubicBezTo>
                    <a:pt x="2263" y="3493"/>
                    <a:pt x="2816" y="3684"/>
                    <a:pt x="3419" y="3684"/>
                  </a:cubicBezTo>
                  <a:cubicBezTo>
                    <a:pt x="3594" y="3684"/>
                    <a:pt x="3773" y="3667"/>
                    <a:pt x="3954" y="3631"/>
                  </a:cubicBezTo>
                  <a:cubicBezTo>
                    <a:pt x="4557" y="3507"/>
                    <a:pt x="5152" y="3149"/>
                    <a:pt x="5676" y="2595"/>
                  </a:cubicBezTo>
                  <a:cubicBezTo>
                    <a:pt x="6155" y="2089"/>
                    <a:pt x="6554" y="1481"/>
                    <a:pt x="6879" y="955"/>
                  </a:cubicBezTo>
                  <a:cubicBezTo>
                    <a:pt x="6891" y="936"/>
                    <a:pt x="6890" y="914"/>
                    <a:pt x="6876" y="896"/>
                  </a:cubicBezTo>
                  <a:cubicBezTo>
                    <a:pt x="6866" y="883"/>
                    <a:pt x="6852" y="876"/>
                    <a:pt x="6836" y="876"/>
                  </a:cubicBezTo>
                  <a:cubicBezTo>
                    <a:pt x="6831" y="876"/>
                    <a:pt x="6825" y="877"/>
                    <a:pt x="6820" y="879"/>
                  </a:cubicBezTo>
                  <a:cubicBezTo>
                    <a:pt x="6635" y="934"/>
                    <a:pt x="6448" y="957"/>
                    <a:pt x="6259" y="957"/>
                  </a:cubicBezTo>
                  <a:cubicBezTo>
                    <a:pt x="5695" y="957"/>
                    <a:pt x="5119" y="745"/>
                    <a:pt x="4568" y="517"/>
                  </a:cubicBezTo>
                  <a:lnTo>
                    <a:pt x="4554" y="510"/>
                  </a:lnTo>
                  <a:cubicBezTo>
                    <a:pt x="3946" y="259"/>
                    <a:pt x="3321" y="1"/>
                    <a:pt x="268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5089;p11">
              <a:extLst>
                <a:ext uri="{FF2B5EF4-FFF2-40B4-BE49-F238E27FC236}">
                  <a16:creationId xmlns:a16="http://schemas.microsoft.com/office/drawing/2014/main" id="{0605CB5C-B1D5-38CB-48D3-FB6155CEBE15}"/>
                </a:ext>
              </a:extLst>
            </p:cNvPr>
            <p:cNvSpPr/>
            <p:nvPr/>
          </p:nvSpPr>
          <p:spPr>
            <a:xfrm>
              <a:off x="1760725" y="4351050"/>
              <a:ext cx="47050" cy="30150"/>
            </a:xfrm>
            <a:custGeom>
              <a:avLst/>
              <a:gdLst/>
              <a:ahLst/>
              <a:cxnLst/>
              <a:rect l="l" t="t" r="r" b="b"/>
              <a:pathLst>
                <a:path w="1882" h="1206" extrusionOk="0">
                  <a:moveTo>
                    <a:pt x="1823" y="1"/>
                  </a:moveTo>
                  <a:cubicBezTo>
                    <a:pt x="1818" y="1"/>
                    <a:pt x="1812" y="2"/>
                    <a:pt x="1806" y="4"/>
                  </a:cubicBezTo>
                  <a:cubicBezTo>
                    <a:pt x="1156" y="222"/>
                    <a:pt x="590" y="576"/>
                    <a:pt x="22" y="1115"/>
                  </a:cubicBezTo>
                  <a:cubicBezTo>
                    <a:pt x="2" y="1135"/>
                    <a:pt x="1" y="1167"/>
                    <a:pt x="21" y="1189"/>
                  </a:cubicBezTo>
                  <a:cubicBezTo>
                    <a:pt x="30" y="1200"/>
                    <a:pt x="45" y="1205"/>
                    <a:pt x="59" y="1205"/>
                  </a:cubicBezTo>
                  <a:cubicBezTo>
                    <a:pt x="71" y="1205"/>
                    <a:pt x="84" y="1200"/>
                    <a:pt x="94" y="1190"/>
                  </a:cubicBezTo>
                  <a:cubicBezTo>
                    <a:pt x="649" y="662"/>
                    <a:pt x="1205" y="316"/>
                    <a:pt x="1840" y="102"/>
                  </a:cubicBezTo>
                  <a:cubicBezTo>
                    <a:pt x="1867" y="93"/>
                    <a:pt x="1882" y="63"/>
                    <a:pt x="1872" y="36"/>
                  </a:cubicBezTo>
                  <a:cubicBezTo>
                    <a:pt x="1865" y="15"/>
                    <a:pt x="1845" y="1"/>
                    <a:pt x="182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5090;p11">
              <a:extLst>
                <a:ext uri="{FF2B5EF4-FFF2-40B4-BE49-F238E27FC236}">
                  <a16:creationId xmlns:a16="http://schemas.microsoft.com/office/drawing/2014/main" id="{A982D7D4-BB3C-E0BE-1310-732DDAA0EAB9}"/>
                </a:ext>
              </a:extLst>
            </p:cNvPr>
            <p:cNvSpPr/>
            <p:nvPr/>
          </p:nvSpPr>
          <p:spPr>
            <a:xfrm>
              <a:off x="1805200" y="4323150"/>
              <a:ext cx="171250" cy="30350"/>
            </a:xfrm>
            <a:custGeom>
              <a:avLst/>
              <a:gdLst/>
              <a:ahLst/>
              <a:cxnLst/>
              <a:rect l="l" t="t" r="r" b="b"/>
              <a:pathLst>
                <a:path w="6850" h="1214" extrusionOk="0">
                  <a:moveTo>
                    <a:pt x="6820" y="0"/>
                  </a:moveTo>
                  <a:cubicBezTo>
                    <a:pt x="6815" y="0"/>
                    <a:pt x="6811" y="2"/>
                    <a:pt x="6806" y="4"/>
                  </a:cubicBezTo>
                  <a:cubicBezTo>
                    <a:pt x="6003" y="487"/>
                    <a:pt x="4889" y="748"/>
                    <a:pt x="3400" y="804"/>
                  </a:cubicBezTo>
                  <a:cubicBezTo>
                    <a:pt x="3228" y="810"/>
                    <a:pt x="3054" y="816"/>
                    <a:pt x="2882" y="820"/>
                  </a:cubicBezTo>
                  <a:cubicBezTo>
                    <a:pt x="1928" y="848"/>
                    <a:pt x="942" y="875"/>
                    <a:pt x="20" y="1163"/>
                  </a:cubicBezTo>
                  <a:cubicBezTo>
                    <a:pt x="7" y="1167"/>
                    <a:pt x="0" y="1182"/>
                    <a:pt x="4" y="1195"/>
                  </a:cubicBezTo>
                  <a:cubicBezTo>
                    <a:pt x="7" y="1207"/>
                    <a:pt x="18" y="1214"/>
                    <a:pt x="29" y="1214"/>
                  </a:cubicBezTo>
                  <a:cubicBezTo>
                    <a:pt x="31" y="1214"/>
                    <a:pt x="34" y="1213"/>
                    <a:pt x="37" y="1213"/>
                  </a:cubicBezTo>
                  <a:cubicBezTo>
                    <a:pt x="951" y="926"/>
                    <a:pt x="1933" y="899"/>
                    <a:pt x="2883" y="872"/>
                  </a:cubicBezTo>
                  <a:cubicBezTo>
                    <a:pt x="3057" y="867"/>
                    <a:pt x="3229" y="863"/>
                    <a:pt x="3403" y="856"/>
                  </a:cubicBezTo>
                  <a:cubicBezTo>
                    <a:pt x="4900" y="800"/>
                    <a:pt x="6023" y="536"/>
                    <a:pt x="6833" y="49"/>
                  </a:cubicBezTo>
                  <a:cubicBezTo>
                    <a:pt x="6845" y="41"/>
                    <a:pt x="6849" y="26"/>
                    <a:pt x="6843" y="13"/>
                  </a:cubicBezTo>
                  <a:cubicBezTo>
                    <a:pt x="6837" y="5"/>
                    <a:pt x="6829" y="0"/>
                    <a:pt x="682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5091;p11">
              <a:extLst>
                <a:ext uri="{FF2B5EF4-FFF2-40B4-BE49-F238E27FC236}">
                  <a16:creationId xmlns:a16="http://schemas.microsoft.com/office/drawing/2014/main" id="{5799808C-9B18-F6A8-45F5-355AF0675DF0}"/>
                </a:ext>
              </a:extLst>
            </p:cNvPr>
            <p:cNvSpPr/>
            <p:nvPr/>
          </p:nvSpPr>
          <p:spPr>
            <a:xfrm>
              <a:off x="1848775" y="4308025"/>
              <a:ext cx="53050" cy="36975"/>
            </a:xfrm>
            <a:custGeom>
              <a:avLst/>
              <a:gdLst/>
              <a:ahLst/>
              <a:cxnLst/>
              <a:rect l="l" t="t" r="r" b="b"/>
              <a:pathLst>
                <a:path w="2122" h="1479" extrusionOk="0">
                  <a:moveTo>
                    <a:pt x="2090" y="1"/>
                  </a:moveTo>
                  <a:cubicBezTo>
                    <a:pt x="2087" y="1"/>
                    <a:pt x="2084" y="1"/>
                    <a:pt x="2081" y="3"/>
                  </a:cubicBezTo>
                  <a:cubicBezTo>
                    <a:pt x="1306" y="331"/>
                    <a:pt x="590" y="826"/>
                    <a:pt x="10" y="1436"/>
                  </a:cubicBezTo>
                  <a:cubicBezTo>
                    <a:pt x="1" y="1445"/>
                    <a:pt x="1" y="1462"/>
                    <a:pt x="12" y="1472"/>
                  </a:cubicBezTo>
                  <a:cubicBezTo>
                    <a:pt x="17" y="1477"/>
                    <a:pt x="22" y="1479"/>
                    <a:pt x="29" y="1479"/>
                  </a:cubicBezTo>
                  <a:cubicBezTo>
                    <a:pt x="36" y="1479"/>
                    <a:pt x="43" y="1476"/>
                    <a:pt x="48" y="1470"/>
                  </a:cubicBezTo>
                  <a:cubicBezTo>
                    <a:pt x="622" y="866"/>
                    <a:pt x="1333" y="375"/>
                    <a:pt x="2101" y="51"/>
                  </a:cubicBezTo>
                  <a:cubicBezTo>
                    <a:pt x="2114" y="46"/>
                    <a:pt x="2121" y="30"/>
                    <a:pt x="2116" y="16"/>
                  </a:cubicBezTo>
                  <a:cubicBezTo>
                    <a:pt x="2111" y="7"/>
                    <a:pt x="2101" y="1"/>
                    <a:pt x="209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5092;p11">
              <a:extLst>
                <a:ext uri="{FF2B5EF4-FFF2-40B4-BE49-F238E27FC236}">
                  <a16:creationId xmlns:a16="http://schemas.microsoft.com/office/drawing/2014/main" id="{FED8C938-D3BE-7179-38E2-2AC0BB93EA55}"/>
                </a:ext>
              </a:extLst>
            </p:cNvPr>
            <p:cNvSpPr/>
            <p:nvPr/>
          </p:nvSpPr>
          <p:spPr>
            <a:xfrm>
              <a:off x="1912275" y="4323250"/>
              <a:ext cx="28525" cy="19400"/>
            </a:xfrm>
            <a:custGeom>
              <a:avLst/>
              <a:gdLst/>
              <a:ahLst/>
              <a:cxnLst/>
              <a:rect l="l" t="t" r="r" b="b"/>
              <a:pathLst>
                <a:path w="1141" h="776" extrusionOk="0">
                  <a:moveTo>
                    <a:pt x="1111" y="0"/>
                  </a:moveTo>
                  <a:cubicBezTo>
                    <a:pt x="1107" y="0"/>
                    <a:pt x="1104" y="1"/>
                    <a:pt x="1100" y="3"/>
                  </a:cubicBezTo>
                  <a:cubicBezTo>
                    <a:pt x="702" y="189"/>
                    <a:pt x="336" y="434"/>
                    <a:pt x="13" y="731"/>
                  </a:cubicBezTo>
                  <a:cubicBezTo>
                    <a:pt x="2" y="740"/>
                    <a:pt x="1" y="757"/>
                    <a:pt x="10" y="767"/>
                  </a:cubicBezTo>
                  <a:cubicBezTo>
                    <a:pt x="16" y="773"/>
                    <a:pt x="22" y="775"/>
                    <a:pt x="30" y="775"/>
                  </a:cubicBezTo>
                  <a:cubicBezTo>
                    <a:pt x="36" y="775"/>
                    <a:pt x="42" y="774"/>
                    <a:pt x="48" y="769"/>
                  </a:cubicBezTo>
                  <a:cubicBezTo>
                    <a:pt x="367" y="475"/>
                    <a:pt x="729" y="233"/>
                    <a:pt x="1123" y="50"/>
                  </a:cubicBezTo>
                  <a:cubicBezTo>
                    <a:pt x="1135" y="44"/>
                    <a:pt x="1140" y="29"/>
                    <a:pt x="1135" y="15"/>
                  </a:cubicBezTo>
                  <a:cubicBezTo>
                    <a:pt x="1130" y="6"/>
                    <a:pt x="1121" y="0"/>
                    <a:pt x="111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5093;p11">
              <a:extLst>
                <a:ext uri="{FF2B5EF4-FFF2-40B4-BE49-F238E27FC236}">
                  <a16:creationId xmlns:a16="http://schemas.microsoft.com/office/drawing/2014/main" id="{CFC9A16A-2703-399F-7D25-02E936503E42}"/>
                </a:ext>
              </a:extLst>
            </p:cNvPr>
            <p:cNvSpPr/>
            <p:nvPr/>
          </p:nvSpPr>
          <p:spPr>
            <a:xfrm>
              <a:off x="1880625" y="4344750"/>
              <a:ext cx="47800" cy="35775"/>
            </a:xfrm>
            <a:custGeom>
              <a:avLst/>
              <a:gdLst/>
              <a:ahLst/>
              <a:cxnLst/>
              <a:rect l="l" t="t" r="r" b="b"/>
              <a:pathLst>
                <a:path w="1912" h="1431" extrusionOk="0">
                  <a:moveTo>
                    <a:pt x="30" y="0"/>
                  </a:moveTo>
                  <a:cubicBezTo>
                    <a:pt x="24" y="0"/>
                    <a:pt x="17" y="3"/>
                    <a:pt x="12" y="8"/>
                  </a:cubicBezTo>
                  <a:cubicBezTo>
                    <a:pt x="1" y="18"/>
                    <a:pt x="1" y="34"/>
                    <a:pt x="10" y="45"/>
                  </a:cubicBezTo>
                  <a:cubicBezTo>
                    <a:pt x="567" y="620"/>
                    <a:pt x="1158" y="1060"/>
                    <a:pt x="1869" y="1428"/>
                  </a:cubicBezTo>
                  <a:cubicBezTo>
                    <a:pt x="1874" y="1430"/>
                    <a:pt x="1878" y="1430"/>
                    <a:pt x="1882" y="1430"/>
                  </a:cubicBezTo>
                  <a:cubicBezTo>
                    <a:pt x="1891" y="1430"/>
                    <a:pt x="1900" y="1426"/>
                    <a:pt x="1904" y="1417"/>
                  </a:cubicBezTo>
                  <a:cubicBezTo>
                    <a:pt x="1911" y="1403"/>
                    <a:pt x="1907" y="1389"/>
                    <a:pt x="1894" y="1382"/>
                  </a:cubicBezTo>
                  <a:cubicBezTo>
                    <a:pt x="1187" y="1016"/>
                    <a:pt x="601" y="580"/>
                    <a:pt x="48" y="8"/>
                  </a:cubicBezTo>
                  <a:cubicBezTo>
                    <a:pt x="43" y="3"/>
                    <a:pt x="37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5094;p11">
              <a:extLst>
                <a:ext uri="{FF2B5EF4-FFF2-40B4-BE49-F238E27FC236}">
                  <a16:creationId xmlns:a16="http://schemas.microsoft.com/office/drawing/2014/main" id="{CBE716B2-8781-87C1-F1DF-525D8299C5D5}"/>
                </a:ext>
              </a:extLst>
            </p:cNvPr>
            <p:cNvSpPr/>
            <p:nvPr/>
          </p:nvSpPr>
          <p:spPr>
            <a:xfrm>
              <a:off x="1827875" y="4347625"/>
              <a:ext cx="54425" cy="42875"/>
            </a:xfrm>
            <a:custGeom>
              <a:avLst/>
              <a:gdLst/>
              <a:ahLst/>
              <a:cxnLst/>
              <a:rect l="l" t="t" r="r" b="b"/>
              <a:pathLst>
                <a:path w="2177" h="1715" extrusionOk="0">
                  <a:moveTo>
                    <a:pt x="28" y="1"/>
                  </a:moveTo>
                  <a:cubicBezTo>
                    <a:pt x="22" y="1"/>
                    <a:pt x="15" y="3"/>
                    <a:pt x="11" y="8"/>
                  </a:cubicBezTo>
                  <a:cubicBezTo>
                    <a:pt x="0" y="17"/>
                    <a:pt x="0" y="34"/>
                    <a:pt x="9" y="44"/>
                  </a:cubicBezTo>
                  <a:cubicBezTo>
                    <a:pt x="636" y="696"/>
                    <a:pt x="1351" y="1257"/>
                    <a:pt x="2134" y="1711"/>
                  </a:cubicBezTo>
                  <a:cubicBezTo>
                    <a:pt x="2138" y="1713"/>
                    <a:pt x="2143" y="1715"/>
                    <a:pt x="2147" y="1715"/>
                  </a:cubicBezTo>
                  <a:cubicBezTo>
                    <a:pt x="2157" y="1715"/>
                    <a:pt x="2165" y="1711"/>
                    <a:pt x="2170" y="1701"/>
                  </a:cubicBezTo>
                  <a:cubicBezTo>
                    <a:pt x="2177" y="1689"/>
                    <a:pt x="2173" y="1673"/>
                    <a:pt x="2161" y="1666"/>
                  </a:cubicBezTo>
                  <a:cubicBezTo>
                    <a:pt x="1382" y="1216"/>
                    <a:pt x="670" y="657"/>
                    <a:pt x="47" y="9"/>
                  </a:cubicBezTo>
                  <a:cubicBezTo>
                    <a:pt x="42" y="3"/>
                    <a:pt x="35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5095;p11">
              <a:extLst>
                <a:ext uri="{FF2B5EF4-FFF2-40B4-BE49-F238E27FC236}">
                  <a16:creationId xmlns:a16="http://schemas.microsoft.com/office/drawing/2014/main" id="{B13BD4C9-4BAB-305B-5DB5-10464F6B08B0}"/>
                </a:ext>
              </a:extLst>
            </p:cNvPr>
            <p:cNvSpPr/>
            <p:nvPr/>
          </p:nvSpPr>
          <p:spPr>
            <a:xfrm>
              <a:off x="1915375" y="4317875"/>
              <a:ext cx="10250" cy="7225"/>
            </a:xfrm>
            <a:custGeom>
              <a:avLst/>
              <a:gdLst/>
              <a:ahLst/>
              <a:cxnLst/>
              <a:rect l="l" t="t" r="r" b="b"/>
              <a:pathLst>
                <a:path w="410" h="289" extrusionOk="0">
                  <a:moveTo>
                    <a:pt x="380" y="0"/>
                  </a:moveTo>
                  <a:cubicBezTo>
                    <a:pt x="376" y="0"/>
                    <a:pt x="373" y="1"/>
                    <a:pt x="369" y="3"/>
                  </a:cubicBezTo>
                  <a:cubicBezTo>
                    <a:pt x="240" y="67"/>
                    <a:pt x="120" y="148"/>
                    <a:pt x="13" y="244"/>
                  </a:cubicBezTo>
                  <a:cubicBezTo>
                    <a:pt x="2" y="253"/>
                    <a:pt x="1" y="269"/>
                    <a:pt x="11" y="280"/>
                  </a:cubicBezTo>
                  <a:cubicBezTo>
                    <a:pt x="15" y="285"/>
                    <a:pt x="23" y="288"/>
                    <a:pt x="30" y="288"/>
                  </a:cubicBezTo>
                  <a:cubicBezTo>
                    <a:pt x="36" y="288"/>
                    <a:pt x="42" y="287"/>
                    <a:pt x="48" y="281"/>
                  </a:cubicBezTo>
                  <a:cubicBezTo>
                    <a:pt x="151" y="190"/>
                    <a:pt x="268" y="112"/>
                    <a:pt x="392" y="49"/>
                  </a:cubicBezTo>
                  <a:cubicBezTo>
                    <a:pt x="404" y="43"/>
                    <a:pt x="410" y="27"/>
                    <a:pt x="403" y="15"/>
                  </a:cubicBezTo>
                  <a:cubicBezTo>
                    <a:pt x="398" y="5"/>
                    <a:pt x="389" y="0"/>
                    <a:pt x="38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5096;p11">
              <a:extLst>
                <a:ext uri="{FF2B5EF4-FFF2-40B4-BE49-F238E27FC236}">
                  <a16:creationId xmlns:a16="http://schemas.microsoft.com/office/drawing/2014/main" id="{8B682AE6-8F7F-5AA0-DC70-E87A4520F8A1}"/>
                </a:ext>
              </a:extLst>
            </p:cNvPr>
            <p:cNvSpPr/>
            <p:nvPr/>
          </p:nvSpPr>
          <p:spPr>
            <a:xfrm>
              <a:off x="1905825" y="4329275"/>
              <a:ext cx="5000" cy="4400"/>
            </a:xfrm>
            <a:custGeom>
              <a:avLst/>
              <a:gdLst/>
              <a:ahLst/>
              <a:cxnLst/>
              <a:rect l="l" t="t" r="r" b="b"/>
              <a:pathLst>
                <a:path w="200" h="176" extrusionOk="0">
                  <a:moveTo>
                    <a:pt x="171" y="1"/>
                  </a:moveTo>
                  <a:cubicBezTo>
                    <a:pt x="165" y="1"/>
                    <a:pt x="159" y="3"/>
                    <a:pt x="154" y="7"/>
                  </a:cubicBezTo>
                  <a:lnTo>
                    <a:pt x="13" y="131"/>
                  </a:lnTo>
                  <a:cubicBezTo>
                    <a:pt x="2" y="140"/>
                    <a:pt x="0" y="156"/>
                    <a:pt x="10" y="167"/>
                  </a:cubicBezTo>
                  <a:cubicBezTo>
                    <a:pt x="15" y="172"/>
                    <a:pt x="22" y="175"/>
                    <a:pt x="29" y="175"/>
                  </a:cubicBezTo>
                  <a:cubicBezTo>
                    <a:pt x="35" y="175"/>
                    <a:pt x="41" y="174"/>
                    <a:pt x="46" y="170"/>
                  </a:cubicBezTo>
                  <a:lnTo>
                    <a:pt x="187" y="46"/>
                  </a:lnTo>
                  <a:cubicBezTo>
                    <a:pt x="198" y="37"/>
                    <a:pt x="200" y="20"/>
                    <a:pt x="190" y="10"/>
                  </a:cubicBezTo>
                  <a:cubicBezTo>
                    <a:pt x="185" y="4"/>
                    <a:pt x="178" y="1"/>
                    <a:pt x="17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5097;p11">
              <a:extLst>
                <a:ext uri="{FF2B5EF4-FFF2-40B4-BE49-F238E27FC236}">
                  <a16:creationId xmlns:a16="http://schemas.microsoft.com/office/drawing/2014/main" id="{AE271A5F-B0A1-4D52-403C-32D9756702C0}"/>
                </a:ext>
              </a:extLst>
            </p:cNvPr>
            <p:cNvSpPr/>
            <p:nvPr/>
          </p:nvSpPr>
          <p:spPr>
            <a:xfrm>
              <a:off x="1847650" y="4344875"/>
              <a:ext cx="26675" cy="24650"/>
            </a:xfrm>
            <a:custGeom>
              <a:avLst/>
              <a:gdLst/>
              <a:ahLst/>
              <a:cxnLst/>
              <a:rect l="l" t="t" r="r" b="b"/>
              <a:pathLst>
                <a:path w="1067" h="986" extrusionOk="0">
                  <a:moveTo>
                    <a:pt x="28" y="0"/>
                  </a:moveTo>
                  <a:cubicBezTo>
                    <a:pt x="22" y="0"/>
                    <a:pt x="17" y="2"/>
                    <a:pt x="12" y="6"/>
                  </a:cubicBezTo>
                  <a:cubicBezTo>
                    <a:pt x="1" y="15"/>
                    <a:pt x="0" y="31"/>
                    <a:pt x="9" y="42"/>
                  </a:cubicBezTo>
                  <a:cubicBezTo>
                    <a:pt x="307" y="396"/>
                    <a:pt x="649" y="711"/>
                    <a:pt x="1023" y="980"/>
                  </a:cubicBezTo>
                  <a:cubicBezTo>
                    <a:pt x="1028" y="983"/>
                    <a:pt x="1033" y="985"/>
                    <a:pt x="1039" y="985"/>
                  </a:cubicBezTo>
                  <a:cubicBezTo>
                    <a:pt x="1045" y="985"/>
                    <a:pt x="1053" y="981"/>
                    <a:pt x="1059" y="975"/>
                  </a:cubicBezTo>
                  <a:cubicBezTo>
                    <a:pt x="1067" y="962"/>
                    <a:pt x="1064" y="946"/>
                    <a:pt x="1053" y="938"/>
                  </a:cubicBezTo>
                  <a:cubicBezTo>
                    <a:pt x="682" y="672"/>
                    <a:pt x="343" y="360"/>
                    <a:pt x="48" y="10"/>
                  </a:cubicBezTo>
                  <a:cubicBezTo>
                    <a:pt x="43" y="4"/>
                    <a:pt x="35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5098;p11">
              <a:extLst>
                <a:ext uri="{FF2B5EF4-FFF2-40B4-BE49-F238E27FC236}">
                  <a16:creationId xmlns:a16="http://schemas.microsoft.com/office/drawing/2014/main" id="{42288423-C81D-5819-5619-042318B56380}"/>
                </a:ext>
              </a:extLst>
            </p:cNvPr>
            <p:cNvSpPr/>
            <p:nvPr/>
          </p:nvSpPr>
          <p:spPr>
            <a:xfrm>
              <a:off x="1877100" y="4372175"/>
              <a:ext cx="5050" cy="3900"/>
            </a:xfrm>
            <a:custGeom>
              <a:avLst/>
              <a:gdLst/>
              <a:ahLst/>
              <a:cxnLst/>
              <a:rect l="l" t="t" r="r" b="b"/>
              <a:pathLst>
                <a:path w="202" h="156" extrusionOk="0">
                  <a:moveTo>
                    <a:pt x="30" y="1"/>
                  </a:moveTo>
                  <a:cubicBezTo>
                    <a:pt x="22" y="1"/>
                    <a:pt x="15" y="5"/>
                    <a:pt x="10" y="12"/>
                  </a:cubicBezTo>
                  <a:cubicBezTo>
                    <a:pt x="1" y="24"/>
                    <a:pt x="3" y="40"/>
                    <a:pt x="15" y="48"/>
                  </a:cubicBezTo>
                  <a:lnTo>
                    <a:pt x="157" y="150"/>
                  </a:lnTo>
                  <a:cubicBezTo>
                    <a:pt x="161" y="154"/>
                    <a:pt x="166" y="156"/>
                    <a:pt x="171" y="156"/>
                  </a:cubicBezTo>
                  <a:cubicBezTo>
                    <a:pt x="179" y="156"/>
                    <a:pt x="188" y="152"/>
                    <a:pt x="192" y="145"/>
                  </a:cubicBezTo>
                  <a:cubicBezTo>
                    <a:pt x="201" y="133"/>
                    <a:pt x="198" y="117"/>
                    <a:pt x="186" y="109"/>
                  </a:cubicBezTo>
                  <a:lnTo>
                    <a:pt x="46" y="6"/>
                  </a:lnTo>
                  <a:cubicBezTo>
                    <a:pt x="41" y="2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5099;p11">
              <a:extLst>
                <a:ext uri="{FF2B5EF4-FFF2-40B4-BE49-F238E27FC236}">
                  <a16:creationId xmlns:a16="http://schemas.microsoft.com/office/drawing/2014/main" id="{5386236E-97F4-4E09-4A2E-B9656F570A3D}"/>
                </a:ext>
              </a:extLst>
            </p:cNvPr>
            <p:cNvSpPr/>
            <p:nvPr/>
          </p:nvSpPr>
          <p:spPr>
            <a:xfrm>
              <a:off x="1904450" y="4352350"/>
              <a:ext cx="9575" cy="7850"/>
            </a:xfrm>
            <a:custGeom>
              <a:avLst/>
              <a:gdLst/>
              <a:ahLst/>
              <a:cxnLst/>
              <a:rect l="l" t="t" r="r" b="b"/>
              <a:pathLst>
                <a:path w="383" h="314" extrusionOk="0">
                  <a:moveTo>
                    <a:pt x="28" y="1"/>
                  </a:moveTo>
                  <a:cubicBezTo>
                    <a:pt x="21" y="1"/>
                    <a:pt x="14" y="4"/>
                    <a:pt x="8" y="11"/>
                  </a:cubicBezTo>
                  <a:cubicBezTo>
                    <a:pt x="0" y="22"/>
                    <a:pt x="2" y="38"/>
                    <a:pt x="12" y="47"/>
                  </a:cubicBezTo>
                  <a:lnTo>
                    <a:pt x="337" y="307"/>
                  </a:lnTo>
                  <a:cubicBezTo>
                    <a:pt x="342" y="311"/>
                    <a:pt x="347" y="314"/>
                    <a:pt x="354" y="314"/>
                  </a:cubicBezTo>
                  <a:cubicBezTo>
                    <a:pt x="361" y="314"/>
                    <a:pt x="369" y="310"/>
                    <a:pt x="374" y="303"/>
                  </a:cubicBezTo>
                  <a:cubicBezTo>
                    <a:pt x="382" y="292"/>
                    <a:pt x="381" y="276"/>
                    <a:pt x="370" y="267"/>
                  </a:cubicBezTo>
                  <a:lnTo>
                    <a:pt x="45" y="7"/>
                  </a:lnTo>
                  <a:cubicBezTo>
                    <a:pt x="40" y="3"/>
                    <a:pt x="34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5100;p11">
              <a:extLst>
                <a:ext uri="{FF2B5EF4-FFF2-40B4-BE49-F238E27FC236}">
                  <a16:creationId xmlns:a16="http://schemas.microsoft.com/office/drawing/2014/main" id="{5783F761-EA1D-AD03-1DD6-8414620799DD}"/>
                </a:ext>
              </a:extLst>
            </p:cNvPr>
            <p:cNvSpPr/>
            <p:nvPr/>
          </p:nvSpPr>
          <p:spPr>
            <a:xfrm>
              <a:off x="1919525" y="4364500"/>
              <a:ext cx="17625" cy="10325"/>
            </a:xfrm>
            <a:custGeom>
              <a:avLst/>
              <a:gdLst/>
              <a:ahLst/>
              <a:cxnLst/>
              <a:rect l="l" t="t" r="r" b="b"/>
              <a:pathLst>
                <a:path w="705" h="413" extrusionOk="0">
                  <a:moveTo>
                    <a:pt x="29" y="1"/>
                  </a:moveTo>
                  <a:cubicBezTo>
                    <a:pt x="21" y="1"/>
                    <a:pt x="13" y="4"/>
                    <a:pt x="8" y="12"/>
                  </a:cubicBezTo>
                  <a:cubicBezTo>
                    <a:pt x="0" y="24"/>
                    <a:pt x="3" y="40"/>
                    <a:pt x="15" y="48"/>
                  </a:cubicBezTo>
                  <a:cubicBezTo>
                    <a:pt x="219" y="190"/>
                    <a:pt x="439" y="311"/>
                    <a:pt x="666" y="410"/>
                  </a:cubicBezTo>
                  <a:cubicBezTo>
                    <a:pt x="669" y="412"/>
                    <a:pt x="673" y="413"/>
                    <a:pt x="675" y="413"/>
                  </a:cubicBezTo>
                  <a:cubicBezTo>
                    <a:pt x="686" y="413"/>
                    <a:pt x="696" y="406"/>
                    <a:pt x="700" y="397"/>
                  </a:cubicBezTo>
                  <a:cubicBezTo>
                    <a:pt x="705" y="383"/>
                    <a:pt x="700" y="368"/>
                    <a:pt x="686" y="363"/>
                  </a:cubicBezTo>
                  <a:cubicBezTo>
                    <a:pt x="461" y="265"/>
                    <a:pt x="245" y="144"/>
                    <a:pt x="44" y="5"/>
                  </a:cubicBezTo>
                  <a:cubicBezTo>
                    <a:pt x="40" y="2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5101;p11">
              <a:extLst>
                <a:ext uri="{FF2B5EF4-FFF2-40B4-BE49-F238E27FC236}">
                  <a16:creationId xmlns:a16="http://schemas.microsoft.com/office/drawing/2014/main" id="{EB787ACF-9024-D75A-F36C-2559D39E6A7F}"/>
                </a:ext>
              </a:extLst>
            </p:cNvPr>
            <p:cNvSpPr/>
            <p:nvPr/>
          </p:nvSpPr>
          <p:spPr>
            <a:xfrm>
              <a:off x="1916650" y="4351975"/>
              <a:ext cx="28350" cy="15425"/>
            </a:xfrm>
            <a:custGeom>
              <a:avLst/>
              <a:gdLst/>
              <a:ahLst/>
              <a:cxnLst/>
              <a:rect l="l" t="t" r="r" b="b"/>
              <a:pathLst>
                <a:path w="1134" h="617" extrusionOk="0">
                  <a:moveTo>
                    <a:pt x="30" y="1"/>
                  </a:moveTo>
                  <a:cubicBezTo>
                    <a:pt x="22" y="1"/>
                    <a:pt x="15" y="4"/>
                    <a:pt x="10" y="11"/>
                  </a:cubicBezTo>
                  <a:cubicBezTo>
                    <a:pt x="1" y="22"/>
                    <a:pt x="3" y="38"/>
                    <a:pt x="15" y="47"/>
                  </a:cubicBezTo>
                  <a:cubicBezTo>
                    <a:pt x="342" y="294"/>
                    <a:pt x="706" y="485"/>
                    <a:pt x="1096" y="615"/>
                  </a:cubicBezTo>
                  <a:cubicBezTo>
                    <a:pt x="1098" y="615"/>
                    <a:pt x="1101" y="617"/>
                    <a:pt x="1104" y="617"/>
                  </a:cubicBezTo>
                  <a:cubicBezTo>
                    <a:pt x="1115" y="617"/>
                    <a:pt x="1124" y="610"/>
                    <a:pt x="1128" y="599"/>
                  </a:cubicBezTo>
                  <a:cubicBezTo>
                    <a:pt x="1133" y="584"/>
                    <a:pt x="1125" y="571"/>
                    <a:pt x="1112" y="565"/>
                  </a:cubicBezTo>
                  <a:cubicBezTo>
                    <a:pt x="728" y="438"/>
                    <a:pt x="369" y="249"/>
                    <a:pt x="46" y="6"/>
                  </a:cubicBezTo>
                  <a:cubicBezTo>
                    <a:pt x="41" y="2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5102;p11">
              <a:extLst>
                <a:ext uri="{FF2B5EF4-FFF2-40B4-BE49-F238E27FC236}">
                  <a16:creationId xmlns:a16="http://schemas.microsoft.com/office/drawing/2014/main" id="{D2F78EC9-288B-78D4-04A7-BDB75ACED455}"/>
                </a:ext>
              </a:extLst>
            </p:cNvPr>
            <p:cNvSpPr/>
            <p:nvPr/>
          </p:nvSpPr>
          <p:spPr>
            <a:xfrm>
              <a:off x="1832125" y="4316675"/>
              <a:ext cx="33575" cy="31250"/>
            </a:xfrm>
            <a:custGeom>
              <a:avLst/>
              <a:gdLst/>
              <a:ahLst/>
              <a:cxnLst/>
              <a:rect l="l" t="t" r="r" b="b"/>
              <a:pathLst>
                <a:path w="1343" h="1250" extrusionOk="0">
                  <a:moveTo>
                    <a:pt x="1313" y="1"/>
                  </a:moveTo>
                  <a:cubicBezTo>
                    <a:pt x="1308" y="1"/>
                    <a:pt x="1302" y="2"/>
                    <a:pt x="1298" y="5"/>
                  </a:cubicBezTo>
                  <a:cubicBezTo>
                    <a:pt x="816" y="346"/>
                    <a:pt x="383" y="749"/>
                    <a:pt x="10" y="1208"/>
                  </a:cubicBezTo>
                  <a:cubicBezTo>
                    <a:pt x="1" y="1219"/>
                    <a:pt x="4" y="1235"/>
                    <a:pt x="14" y="1244"/>
                  </a:cubicBezTo>
                  <a:cubicBezTo>
                    <a:pt x="18" y="1248"/>
                    <a:pt x="25" y="1250"/>
                    <a:pt x="30" y="1250"/>
                  </a:cubicBezTo>
                  <a:cubicBezTo>
                    <a:pt x="39" y="1250"/>
                    <a:pt x="45" y="1247"/>
                    <a:pt x="51" y="1240"/>
                  </a:cubicBezTo>
                  <a:cubicBezTo>
                    <a:pt x="419" y="787"/>
                    <a:pt x="850" y="385"/>
                    <a:pt x="1329" y="48"/>
                  </a:cubicBezTo>
                  <a:cubicBezTo>
                    <a:pt x="1339" y="40"/>
                    <a:pt x="1342" y="24"/>
                    <a:pt x="1334" y="12"/>
                  </a:cubicBezTo>
                  <a:cubicBezTo>
                    <a:pt x="1329" y="4"/>
                    <a:pt x="1321" y="1"/>
                    <a:pt x="131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5103;p11">
              <a:extLst>
                <a:ext uri="{FF2B5EF4-FFF2-40B4-BE49-F238E27FC236}">
                  <a16:creationId xmlns:a16="http://schemas.microsoft.com/office/drawing/2014/main" id="{D002E8D5-A515-E347-1E52-CF0479D77C57}"/>
                </a:ext>
              </a:extLst>
            </p:cNvPr>
            <p:cNvSpPr/>
            <p:nvPr/>
          </p:nvSpPr>
          <p:spPr>
            <a:xfrm>
              <a:off x="1870800" y="4310100"/>
              <a:ext cx="6325" cy="3450"/>
            </a:xfrm>
            <a:custGeom>
              <a:avLst/>
              <a:gdLst/>
              <a:ahLst/>
              <a:cxnLst/>
              <a:rect l="l" t="t" r="r" b="b"/>
              <a:pathLst>
                <a:path w="253" h="138" extrusionOk="0">
                  <a:moveTo>
                    <a:pt x="224" y="0"/>
                  </a:moveTo>
                  <a:cubicBezTo>
                    <a:pt x="223" y="0"/>
                    <a:pt x="222" y="0"/>
                    <a:pt x="220" y="0"/>
                  </a:cubicBezTo>
                  <a:cubicBezTo>
                    <a:pt x="145" y="14"/>
                    <a:pt x="74" y="45"/>
                    <a:pt x="14" y="92"/>
                  </a:cubicBezTo>
                  <a:cubicBezTo>
                    <a:pt x="4" y="101"/>
                    <a:pt x="1" y="117"/>
                    <a:pt x="10" y="128"/>
                  </a:cubicBezTo>
                  <a:cubicBezTo>
                    <a:pt x="16" y="135"/>
                    <a:pt x="23" y="138"/>
                    <a:pt x="31" y="138"/>
                  </a:cubicBezTo>
                  <a:cubicBezTo>
                    <a:pt x="36" y="138"/>
                    <a:pt x="41" y="136"/>
                    <a:pt x="45" y="132"/>
                  </a:cubicBezTo>
                  <a:cubicBezTo>
                    <a:pt x="99" y="92"/>
                    <a:pt x="162" y="64"/>
                    <a:pt x="228" y="52"/>
                  </a:cubicBezTo>
                  <a:cubicBezTo>
                    <a:pt x="243" y="49"/>
                    <a:pt x="253" y="35"/>
                    <a:pt x="250" y="22"/>
                  </a:cubicBezTo>
                  <a:cubicBezTo>
                    <a:pt x="247" y="10"/>
                    <a:pt x="236" y="0"/>
                    <a:pt x="22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5104;p11">
              <a:extLst>
                <a:ext uri="{FF2B5EF4-FFF2-40B4-BE49-F238E27FC236}">
                  <a16:creationId xmlns:a16="http://schemas.microsoft.com/office/drawing/2014/main" id="{5F271453-EC11-926B-7A0B-01D4F609B1A9}"/>
                </a:ext>
              </a:extLst>
            </p:cNvPr>
            <p:cNvSpPr/>
            <p:nvPr/>
          </p:nvSpPr>
          <p:spPr>
            <a:xfrm>
              <a:off x="1733450" y="4414600"/>
              <a:ext cx="169450" cy="89500"/>
            </a:xfrm>
            <a:custGeom>
              <a:avLst/>
              <a:gdLst/>
              <a:ahLst/>
              <a:cxnLst/>
              <a:rect l="l" t="t" r="r" b="b"/>
              <a:pathLst>
                <a:path w="6778" h="3580" extrusionOk="0">
                  <a:moveTo>
                    <a:pt x="2625" y="0"/>
                  </a:moveTo>
                  <a:cubicBezTo>
                    <a:pt x="2486" y="0"/>
                    <a:pt x="2348" y="13"/>
                    <a:pt x="2210" y="41"/>
                  </a:cubicBezTo>
                  <a:cubicBezTo>
                    <a:pt x="1213" y="240"/>
                    <a:pt x="552" y="1163"/>
                    <a:pt x="1" y="2017"/>
                  </a:cubicBezTo>
                  <a:cubicBezTo>
                    <a:pt x="559" y="2445"/>
                    <a:pt x="1197" y="2909"/>
                    <a:pt x="1834" y="3209"/>
                  </a:cubicBezTo>
                  <a:cubicBezTo>
                    <a:pt x="2311" y="3433"/>
                    <a:pt x="2838" y="3580"/>
                    <a:pt x="3362" y="3580"/>
                  </a:cubicBezTo>
                  <a:cubicBezTo>
                    <a:pt x="3537" y="3580"/>
                    <a:pt x="3712" y="3563"/>
                    <a:pt x="3885" y="3528"/>
                  </a:cubicBezTo>
                  <a:cubicBezTo>
                    <a:pt x="4541" y="3392"/>
                    <a:pt x="5120" y="2994"/>
                    <a:pt x="5580" y="2507"/>
                  </a:cubicBezTo>
                  <a:cubicBezTo>
                    <a:pt x="6040" y="2020"/>
                    <a:pt x="6425" y="1444"/>
                    <a:pt x="6777" y="875"/>
                  </a:cubicBezTo>
                  <a:lnTo>
                    <a:pt x="6777" y="875"/>
                  </a:lnTo>
                  <a:cubicBezTo>
                    <a:pt x="6588" y="931"/>
                    <a:pt x="6396" y="956"/>
                    <a:pt x="6203" y="956"/>
                  </a:cubicBezTo>
                  <a:cubicBezTo>
                    <a:pt x="5624" y="956"/>
                    <a:pt x="5036" y="737"/>
                    <a:pt x="4489" y="512"/>
                  </a:cubicBezTo>
                  <a:cubicBezTo>
                    <a:pt x="3891" y="264"/>
                    <a:pt x="3260" y="0"/>
                    <a:pt x="2625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5105;p11">
              <a:extLst>
                <a:ext uri="{FF2B5EF4-FFF2-40B4-BE49-F238E27FC236}">
                  <a16:creationId xmlns:a16="http://schemas.microsoft.com/office/drawing/2014/main" id="{4A2B2520-69C9-4BA8-8566-7B86A8F351D0}"/>
                </a:ext>
              </a:extLst>
            </p:cNvPr>
            <p:cNvSpPr/>
            <p:nvPr/>
          </p:nvSpPr>
          <p:spPr>
            <a:xfrm>
              <a:off x="1731975" y="4413275"/>
              <a:ext cx="172300" cy="92125"/>
            </a:xfrm>
            <a:custGeom>
              <a:avLst/>
              <a:gdLst/>
              <a:ahLst/>
              <a:cxnLst/>
              <a:rect l="l" t="t" r="r" b="b"/>
              <a:pathLst>
                <a:path w="6892" h="3685" extrusionOk="0">
                  <a:moveTo>
                    <a:pt x="2687" y="105"/>
                  </a:moveTo>
                  <a:cubicBezTo>
                    <a:pt x="3303" y="105"/>
                    <a:pt x="3918" y="359"/>
                    <a:pt x="4515" y="606"/>
                  </a:cubicBezTo>
                  <a:lnTo>
                    <a:pt x="4529" y="612"/>
                  </a:lnTo>
                  <a:cubicBezTo>
                    <a:pt x="5089" y="844"/>
                    <a:pt x="5676" y="1062"/>
                    <a:pt x="6258" y="1062"/>
                  </a:cubicBezTo>
                  <a:cubicBezTo>
                    <a:pt x="6414" y="1062"/>
                    <a:pt x="6569" y="1046"/>
                    <a:pt x="6723" y="1011"/>
                  </a:cubicBezTo>
                  <a:lnTo>
                    <a:pt x="6723" y="1011"/>
                  </a:lnTo>
                  <a:cubicBezTo>
                    <a:pt x="6412" y="1506"/>
                    <a:pt x="6041" y="2059"/>
                    <a:pt x="5601" y="2525"/>
                  </a:cubicBezTo>
                  <a:cubicBezTo>
                    <a:pt x="5091" y="3063"/>
                    <a:pt x="4515" y="3410"/>
                    <a:pt x="3933" y="3530"/>
                  </a:cubicBezTo>
                  <a:cubicBezTo>
                    <a:pt x="3760" y="3565"/>
                    <a:pt x="3587" y="3581"/>
                    <a:pt x="3419" y="3581"/>
                  </a:cubicBezTo>
                  <a:cubicBezTo>
                    <a:pt x="2835" y="3581"/>
                    <a:pt x="2297" y="3395"/>
                    <a:pt x="1915" y="3215"/>
                  </a:cubicBezTo>
                  <a:cubicBezTo>
                    <a:pt x="1308" y="2930"/>
                    <a:pt x="699" y="2492"/>
                    <a:pt x="128" y="2058"/>
                  </a:cubicBezTo>
                  <a:cubicBezTo>
                    <a:pt x="692" y="1190"/>
                    <a:pt x="1324" y="336"/>
                    <a:pt x="2279" y="145"/>
                  </a:cubicBezTo>
                  <a:cubicBezTo>
                    <a:pt x="2415" y="117"/>
                    <a:pt x="2551" y="105"/>
                    <a:pt x="2687" y="105"/>
                  </a:cubicBezTo>
                  <a:close/>
                  <a:moveTo>
                    <a:pt x="2687" y="1"/>
                  </a:moveTo>
                  <a:cubicBezTo>
                    <a:pt x="2545" y="1"/>
                    <a:pt x="2402" y="14"/>
                    <a:pt x="2259" y="43"/>
                  </a:cubicBezTo>
                  <a:cubicBezTo>
                    <a:pt x="1249" y="246"/>
                    <a:pt x="572" y="1181"/>
                    <a:pt x="15" y="2042"/>
                  </a:cubicBezTo>
                  <a:cubicBezTo>
                    <a:pt x="0" y="2065"/>
                    <a:pt x="6" y="2094"/>
                    <a:pt x="27" y="2110"/>
                  </a:cubicBezTo>
                  <a:cubicBezTo>
                    <a:pt x="613" y="2558"/>
                    <a:pt x="1241" y="3013"/>
                    <a:pt x="1870" y="3309"/>
                  </a:cubicBezTo>
                  <a:cubicBezTo>
                    <a:pt x="2263" y="3493"/>
                    <a:pt x="2816" y="3684"/>
                    <a:pt x="3419" y="3684"/>
                  </a:cubicBezTo>
                  <a:cubicBezTo>
                    <a:pt x="3594" y="3684"/>
                    <a:pt x="3773" y="3668"/>
                    <a:pt x="3954" y="3631"/>
                  </a:cubicBezTo>
                  <a:cubicBezTo>
                    <a:pt x="4557" y="3507"/>
                    <a:pt x="5152" y="3149"/>
                    <a:pt x="5676" y="2595"/>
                  </a:cubicBezTo>
                  <a:cubicBezTo>
                    <a:pt x="6155" y="2089"/>
                    <a:pt x="6554" y="1482"/>
                    <a:pt x="6879" y="955"/>
                  </a:cubicBezTo>
                  <a:cubicBezTo>
                    <a:pt x="6891" y="937"/>
                    <a:pt x="6890" y="913"/>
                    <a:pt x="6876" y="897"/>
                  </a:cubicBezTo>
                  <a:cubicBezTo>
                    <a:pt x="6866" y="883"/>
                    <a:pt x="6851" y="876"/>
                    <a:pt x="6835" y="876"/>
                  </a:cubicBezTo>
                  <a:cubicBezTo>
                    <a:pt x="6830" y="876"/>
                    <a:pt x="6826" y="877"/>
                    <a:pt x="6821" y="878"/>
                  </a:cubicBezTo>
                  <a:cubicBezTo>
                    <a:pt x="6636" y="933"/>
                    <a:pt x="6449" y="957"/>
                    <a:pt x="6260" y="957"/>
                  </a:cubicBezTo>
                  <a:cubicBezTo>
                    <a:pt x="5695" y="957"/>
                    <a:pt x="5119" y="744"/>
                    <a:pt x="4568" y="516"/>
                  </a:cubicBezTo>
                  <a:lnTo>
                    <a:pt x="4554" y="511"/>
                  </a:lnTo>
                  <a:cubicBezTo>
                    <a:pt x="3948" y="259"/>
                    <a:pt x="3323" y="1"/>
                    <a:pt x="268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5106;p11">
              <a:extLst>
                <a:ext uri="{FF2B5EF4-FFF2-40B4-BE49-F238E27FC236}">
                  <a16:creationId xmlns:a16="http://schemas.microsoft.com/office/drawing/2014/main" id="{1C73DBCE-37C7-CC97-0487-562B465455B4}"/>
                </a:ext>
              </a:extLst>
            </p:cNvPr>
            <p:cNvSpPr/>
            <p:nvPr/>
          </p:nvSpPr>
          <p:spPr>
            <a:xfrm>
              <a:off x="1687875" y="4463700"/>
              <a:ext cx="47050" cy="30125"/>
            </a:xfrm>
            <a:custGeom>
              <a:avLst/>
              <a:gdLst/>
              <a:ahLst/>
              <a:cxnLst/>
              <a:rect l="l" t="t" r="r" b="b"/>
              <a:pathLst>
                <a:path w="1882" h="1205" extrusionOk="0">
                  <a:moveTo>
                    <a:pt x="1823" y="0"/>
                  </a:moveTo>
                  <a:cubicBezTo>
                    <a:pt x="1817" y="0"/>
                    <a:pt x="1812" y="1"/>
                    <a:pt x="1806" y="3"/>
                  </a:cubicBezTo>
                  <a:cubicBezTo>
                    <a:pt x="1156" y="223"/>
                    <a:pt x="590" y="575"/>
                    <a:pt x="22" y="1116"/>
                  </a:cubicBezTo>
                  <a:cubicBezTo>
                    <a:pt x="2" y="1135"/>
                    <a:pt x="1" y="1168"/>
                    <a:pt x="21" y="1188"/>
                  </a:cubicBezTo>
                  <a:cubicBezTo>
                    <a:pt x="30" y="1199"/>
                    <a:pt x="45" y="1205"/>
                    <a:pt x="59" y="1205"/>
                  </a:cubicBezTo>
                  <a:cubicBezTo>
                    <a:pt x="71" y="1205"/>
                    <a:pt x="84" y="1199"/>
                    <a:pt x="94" y="1190"/>
                  </a:cubicBezTo>
                  <a:cubicBezTo>
                    <a:pt x="649" y="661"/>
                    <a:pt x="1205" y="315"/>
                    <a:pt x="1840" y="101"/>
                  </a:cubicBezTo>
                  <a:cubicBezTo>
                    <a:pt x="1867" y="92"/>
                    <a:pt x="1882" y="64"/>
                    <a:pt x="1872" y="36"/>
                  </a:cubicBezTo>
                  <a:cubicBezTo>
                    <a:pt x="1865" y="14"/>
                    <a:pt x="1844" y="0"/>
                    <a:pt x="182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5107;p11">
              <a:extLst>
                <a:ext uri="{FF2B5EF4-FFF2-40B4-BE49-F238E27FC236}">
                  <a16:creationId xmlns:a16="http://schemas.microsoft.com/office/drawing/2014/main" id="{8FC15BCF-CFCB-3522-01F5-6F88A07BD77F}"/>
                </a:ext>
              </a:extLst>
            </p:cNvPr>
            <p:cNvSpPr/>
            <p:nvPr/>
          </p:nvSpPr>
          <p:spPr>
            <a:xfrm>
              <a:off x="1732350" y="4435825"/>
              <a:ext cx="171275" cy="30325"/>
            </a:xfrm>
            <a:custGeom>
              <a:avLst/>
              <a:gdLst/>
              <a:ahLst/>
              <a:cxnLst/>
              <a:rect l="l" t="t" r="r" b="b"/>
              <a:pathLst>
                <a:path w="6851" h="1213" extrusionOk="0">
                  <a:moveTo>
                    <a:pt x="6821" y="0"/>
                  </a:moveTo>
                  <a:cubicBezTo>
                    <a:pt x="6817" y="0"/>
                    <a:pt x="6812" y="1"/>
                    <a:pt x="6808" y="4"/>
                  </a:cubicBezTo>
                  <a:cubicBezTo>
                    <a:pt x="6003" y="486"/>
                    <a:pt x="4889" y="748"/>
                    <a:pt x="3400" y="803"/>
                  </a:cubicBezTo>
                  <a:cubicBezTo>
                    <a:pt x="3228" y="810"/>
                    <a:pt x="3054" y="814"/>
                    <a:pt x="2881" y="820"/>
                  </a:cubicBezTo>
                  <a:cubicBezTo>
                    <a:pt x="1928" y="846"/>
                    <a:pt x="942" y="875"/>
                    <a:pt x="22" y="1163"/>
                  </a:cubicBezTo>
                  <a:cubicBezTo>
                    <a:pt x="8" y="1167"/>
                    <a:pt x="0" y="1181"/>
                    <a:pt x="4" y="1195"/>
                  </a:cubicBezTo>
                  <a:cubicBezTo>
                    <a:pt x="8" y="1206"/>
                    <a:pt x="18" y="1212"/>
                    <a:pt x="29" y="1212"/>
                  </a:cubicBezTo>
                  <a:cubicBezTo>
                    <a:pt x="31" y="1212"/>
                    <a:pt x="34" y="1212"/>
                    <a:pt x="37" y="1211"/>
                  </a:cubicBezTo>
                  <a:cubicBezTo>
                    <a:pt x="951" y="926"/>
                    <a:pt x="1932" y="899"/>
                    <a:pt x="2882" y="872"/>
                  </a:cubicBezTo>
                  <a:cubicBezTo>
                    <a:pt x="3056" y="867"/>
                    <a:pt x="3229" y="861"/>
                    <a:pt x="3403" y="855"/>
                  </a:cubicBezTo>
                  <a:cubicBezTo>
                    <a:pt x="4900" y="799"/>
                    <a:pt x="6023" y="536"/>
                    <a:pt x="6835" y="47"/>
                  </a:cubicBezTo>
                  <a:cubicBezTo>
                    <a:pt x="6847" y="41"/>
                    <a:pt x="6851" y="24"/>
                    <a:pt x="6843" y="12"/>
                  </a:cubicBezTo>
                  <a:cubicBezTo>
                    <a:pt x="6838" y="5"/>
                    <a:pt x="6830" y="0"/>
                    <a:pt x="682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5108;p11">
              <a:extLst>
                <a:ext uri="{FF2B5EF4-FFF2-40B4-BE49-F238E27FC236}">
                  <a16:creationId xmlns:a16="http://schemas.microsoft.com/office/drawing/2014/main" id="{3197750B-E081-D60D-C268-01B648ADE6B4}"/>
                </a:ext>
              </a:extLst>
            </p:cNvPr>
            <p:cNvSpPr/>
            <p:nvPr/>
          </p:nvSpPr>
          <p:spPr>
            <a:xfrm>
              <a:off x="1775925" y="4420675"/>
              <a:ext cx="53050" cy="37000"/>
            </a:xfrm>
            <a:custGeom>
              <a:avLst/>
              <a:gdLst/>
              <a:ahLst/>
              <a:cxnLst/>
              <a:rect l="l" t="t" r="r" b="b"/>
              <a:pathLst>
                <a:path w="2122" h="1480" extrusionOk="0">
                  <a:moveTo>
                    <a:pt x="2092" y="1"/>
                  </a:moveTo>
                  <a:cubicBezTo>
                    <a:pt x="2088" y="1"/>
                    <a:pt x="2084" y="2"/>
                    <a:pt x="2081" y="4"/>
                  </a:cubicBezTo>
                  <a:cubicBezTo>
                    <a:pt x="1306" y="330"/>
                    <a:pt x="590" y="826"/>
                    <a:pt x="10" y="1435"/>
                  </a:cubicBezTo>
                  <a:cubicBezTo>
                    <a:pt x="1" y="1446"/>
                    <a:pt x="1" y="1462"/>
                    <a:pt x="12" y="1471"/>
                  </a:cubicBezTo>
                  <a:cubicBezTo>
                    <a:pt x="17" y="1477"/>
                    <a:pt x="22" y="1479"/>
                    <a:pt x="29" y="1479"/>
                  </a:cubicBezTo>
                  <a:cubicBezTo>
                    <a:pt x="36" y="1479"/>
                    <a:pt x="43" y="1477"/>
                    <a:pt x="48" y="1471"/>
                  </a:cubicBezTo>
                  <a:cubicBezTo>
                    <a:pt x="622" y="867"/>
                    <a:pt x="1333" y="375"/>
                    <a:pt x="2101" y="51"/>
                  </a:cubicBezTo>
                  <a:cubicBezTo>
                    <a:pt x="2114" y="45"/>
                    <a:pt x="2121" y="30"/>
                    <a:pt x="2116" y="17"/>
                  </a:cubicBezTo>
                  <a:cubicBezTo>
                    <a:pt x="2112" y="7"/>
                    <a:pt x="2102" y="1"/>
                    <a:pt x="209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5109;p11">
              <a:extLst>
                <a:ext uri="{FF2B5EF4-FFF2-40B4-BE49-F238E27FC236}">
                  <a16:creationId xmlns:a16="http://schemas.microsoft.com/office/drawing/2014/main" id="{51FFBA54-FAD3-C084-D3FB-4A2F823B2D8A}"/>
                </a:ext>
              </a:extLst>
            </p:cNvPr>
            <p:cNvSpPr/>
            <p:nvPr/>
          </p:nvSpPr>
          <p:spPr>
            <a:xfrm>
              <a:off x="1839425" y="4435900"/>
              <a:ext cx="28550" cy="19425"/>
            </a:xfrm>
            <a:custGeom>
              <a:avLst/>
              <a:gdLst/>
              <a:ahLst/>
              <a:cxnLst/>
              <a:rect l="l" t="t" r="r" b="b"/>
              <a:pathLst>
                <a:path w="1142" h="777" extrusionOk="0">
                  <a:moveTo>
                    <a:pt x="1111" y="1"/>
                  </a:moveTo>
                  <a:cubicBezTo>
                    <a:pt x="1107" y="1"/>
                    <a:pt x="1103" y="1"/>
                    <a:pt x="1100" y="3"/>
                  </a:cubicBezTo>
                  <a:cubicBezTo>
                    <a:pt x="702" y="190"/>
                    <a:pt x="336" y="434"/>
                    <a:pt x="13" y="730"/>
                  </a:cubicBezTo>
                  <a:cubicBezTo>
                    <a:pt x="2" y="741"/>
                    <a:pt x="1" y="757"/>
                    <a:pt x="12" y="768"/>
                  </a:cubicBezTo>
                  <a:cubicBezTo>
                    <a:pt x="16" y="774"/>
                    <a:pt x="24" y="776"/>
                    <a:pt x="30" y="776"/>
                  </a:cubicBezTo>
                  <a:cubicBezTo>
                    <a:pt x="36" y="776"/>
                    <a:pt x="43" y="774"/>
                    <a:pt x="48" y="769"/>
                  </a:cubicBezTo>
                  <a:cubicBezTo>
                    <a:pt x="367" y="476"/>
                    <a:pt x="729" y="234"/>
                    <a:pt x="1123" y="50"/>
                  </a:cubicBezTo>
                  <a:cubicBezTo>
                    <a:pt x="1135" y="44"/>
                    <a:pt x="1142" y="28"/>
                    <a:pt x="1135" y="16"/>
                  </a:cubicBezTo>
                  <a:cubicBezTo>
                    <a:pt x="1131" y="6"/>
                    <a:pt x="1121" y="1"/>
                    <a:pt x="111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5110;p11">
              <a:extLst>
                <a:ext uri="{FF2B5EF4-FFF2-40B4-BE49-F238E27FC236}">
                  <a16:creationId xmlns:a16="http://schemas.microsoft.com/office/drawing/2014/main" id="{60CF75D5-5E53-FB79-C06C-5BF6BEF77296}"/>
                </a:ext>
              </a:extLst>
            </p:cNvPr>
            <p:cNvSpPr/>
            <p:nvPr/>
          </p:nvSpPr>
          <p:spPr>
            <a:xfrm>
              <a:off x="1807775" y="4457400"/>
              <a:ext cx="47825" cy="35800"/>
            </a:xfrm>
            <a:custGeom>
              <a:avLst/>
              <a:gdLst/>
              <a:ahLst/>
              <a:cxnLst/>
              <a:rect l="l" t="t" r="r" b="b"/>
              <a:pathLst>
                <a:path w="1913" h="1432" extrusionOk="0">
                  <a:moveTo>
                    <a:pt x="30" y="1"/>
                  </a:moveTo>
                  <a:cubicBezTo>
                    <a:pt x="23" y="1"/>
                    <a:pt x="17" y="3"/>
                    <a:pt x="12" y="8"/>
                  </a:cubicBezTo>
                  <a:cubicBezTo>
                    <a:pt x="1" y="18"/>
                    <a:pt x="1" y="35"/>
                    <a:pt x="12" y="44"/>
                  </a:cubicBezTo>
                  <a:cubicBezTo>
                    <a:pt x="567" y="621"/>
                    <a:pt x="1159" y="1060"/>
                    <a:pt x="1871" y="1428"/>
                  </a:cubicBezTo>
                  <a:cubicBezTo>
                    <a:pt x="1875" y="1430"/>
                    <a:pt x="1879" y="1431"/>
                    <a:pt x="1883" y="1431"/>
                  </a:cubicBezTo>
                  <a:cubicBezTo>
                    <a:pt x="1892" y="1431"/>
                    <a:pt x="1900" y="1426"/>
                    <a:pt x="1906" y="1418"/>
                  </a:cubicBezTo>
                  <a:cubicBezTo>
                    <a:pt x="1913" y="1404"/>
                    <a:pt x="1907" y="1388"/>
                    <a:pt x="1894" y="1383"/>
                  </a:cubicBezTo>
                  <a:cubicBezTo>
                    <a:pt x="1187" y="1017"/>
                    <a:pt x="601" y="581"/>
                    <a:pt x="48" y="9"/>
                  </a:cubicBezTo>
                  <a:cubicBezTo>
                    <a:pt x="43" y="3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5111;p11">
              <a:extLst>
                <a:ext uri="{FF2B5EF4-FFF2-40B4-BE49-F238E27FC236}">
                  <a16:creationId xmlns:a16="http://schemas.microsoft.com/office/drawing/2014/main" id="{AD305DB6-57A4-1879-53CB-EDD37D2AD744}"/>
                </a:ext>
              </a:extLst>
            </p:cNvPr>
            <p:cNvSpPr/>
            <p:nvPr/>
          </p:nvSpPr>
          <p:spPr>
            <a:xfrm>
              <a:off x="1755025" y="4460275"/>
              <a:ext cx="54425" cy="42900"/>
            </a:xfrm>
            <a:custGeom>
              <a:avLst/>
              <a:gdLst/>
              <a:ahLst/>
              <a:cxnLst/>
              <a:rect l="l" t="t" r="r" b="b"/>
              <a:pathLst>
                <a:path w="2177" h="1716" extrusionOk="0">
                  <a:moveTo>
                    <a:pt x="29" y="0"/>
                  </a:moveTo>
                  <a:cubicBezTo>
                    <a:pt x="23" y="0"/>
                    <a:pt x="16" y="3"/>
                    <a:pt x="11" y="8"/>
                  </a:cubicBezTo>
                  <a:cubicBezTo>
                    <a:pt x="0" y="18"/>
                    <a:pt x="0" y="34"/>
                    <a:pt x="11" y="45"/>
                  </a:cubicBezTo>
                  <a:cubicBezTo>
                    <a:pt x="636" y="697"/>
                    <a:pt x="1351" y="1258"/>
                    <a:pt x="2135" y="1712"/>
                  </a:cubicBezTo>
                  <a:cubicBezTo>
                    <a:pt x="2139" y="1714"/>
                    <a:pt x="2143" y="1716"/>
                    <a:pt x="2147" y="1716"/>
                  </a:cubicBezTo>
                  <a:cubicBezTo>
                    <a:pt x="2157" y="1716"/>
                    <a:pt x="2165" y="1710"/>
                    <a:pt x="2170" y="1702"/>
                  </a:cubicBezTo>
                  <a:cubicBezTo>
                    <a:pt x="2177" y="1690"/>
                    <a:pt x="2173" y="1674"/>
                    <a:pt x="2161" y="1667"/>
                  </a:cubicBezTo>
                  <a:cubicBezTo>
                    <a:pt x="1382" y="1215"/>
                    <a:pt x="671" y="657"/>
                    <a:pt x="47" y="8"/>
                  </a:cubicBezTo>
                  <a:cubicBezTo>
                    <a:pt x="42" y="3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5112;p11">
              <a:extLst>
                <a:ext uri="{FF2B5EF4-FFF2-40B4-BE49-F238E27FC236}">
                  <a16:creationId xmlns:a16="http://schemas.microsoft.com/office/drawing/2014/main" id="{D244EFCE-5B99-4702-C380-31EB6F117287}"/>
                </a:ext>
              </a:extLst>
            </p:cNvPr>
            <p:cNvSpPr/>
            <p:nvPr/>
          </p:nvSpPr>
          <p:spPr>
            <a:xfrm>
              <a:off x="1842550" y="4430525"/>
              <a:ext cx="10225" cy="7225"/>
            </a:xfrm>
            <a:custGeom>
              <a:avLst/>
              <a:gdLst/>
              <a:ahLst/>
              <a:cxnLst/>
              <a:rect l="l" t="t" r="r" b="b"/>
              <a:pathLst>
                <a:path w="409" h="289" extrusionOk="0">
                  <a:moveTo>
                    <a:pt x="379" y="0"/>
                  </a:moveTo>
                  <a:cubicBezTo>
                    <a:pt x="375" y="0"/>
                    <a:pt x="372" y="1"/>
                    <a:pt x="368" y="2"/>
                  </a:cubicBezTo>
                  <a:cubicBezTo>
                    <a:pt x="239" y="68"/>
                    <a:pt x="121" y="149"/>
                    <a:pt x="12" y="243"/>
                  </a:cubicBezTo>
                  <a:cubicBezTo>
                    <a:pt x="1" y="253"/>
                    <a:pt x="1" y="269"/>
                    <a:pt x="10" y="280"/>
                  </a:cubicBezTo>
                  <a:cubicBezTo>
                    <a:pt x="16" y="286"/>
                    <a:pt x="22" y="289"/>
                    <a:pt x="29" y="289"/>
                  </a:cubicBezTo>
                  <a:cubicBezTo>
                    <a:pt x="36" y="289"/>
                    <a:pt x="41" y="286"/>
                    <a:pt x="47" y="282"/>
                  </a:cubicBezTo>
                  <a:cubicBezTo>
                    <a:pt x="150" y="191"/>
                    <a:pt x="267" y="111"/>
                    <a:pt x="391" y="49"/>
                  </a:cubicBezTo>
                  <a:cubicBezTo>
                    <a:pt x="403" y="43"/>
                    <a:pt x="409" y="27"/>
                    <a:pt x="402" y="15"/>
                  </a:cubicBezTo>
                  <a:cubicBezTo>
                    <a:pt x="398" y="5"/>
                    <a:pt x="389" y="0"/>
                    <a:pt x="37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5113;p11">
              <a:extLst>
                <a:ext uri="{FF2B5EF4-FFF2-40B4-BE49-F238E27FC236}">
                  <a16:creationId xmlns:a16="http://schemas.microsoft.com/office/drawing/2014/main" id="{5A2990F0-BFD2-5EC5-E6AE-0037F5468098}"/>
                </a:ext>
              </a:extLst>
            </p:cNvPr>
            <p:cNvSpPr/>
            <p:nvPr/>
          </p:nvSpPr>
          <p:spPr>
            <a:xfrm>
              <a:off x="1832975" y="4441925"/>
              <a:ext cx="5000" cy="4400"/>
            </a:xfrm>
            <a:custGeom>
              <a:avLst/>
              <a:gdLst/>
              <a:ahLst/>
              <a:cxnLst/>
              <a:rect l="l" t="t" r="r" b="b"/>
              <a:pathLst>
                <a:path w="200" h="176" extrusionOk="0">
                  <a:moveTo>
                    <a:pt x="171" y="0"/>
                  </a:moveTo>
                  <a:cubicBezTo>
                    <a:pt x="165" y="0"/>
                    <a:pt x="159" y="2"/>
                    <a:pt x="154" y="6"/>
                  </a:cubicBezTo>
                  <a:lnTo>
                    <a:pt x="13" y="130"/>
                  </a:lnTo>
                  <a:cubicBezTo>
                    <a:pt x="2" y="140"/>
                    <a:pt x="0" y="156"/>
                    <a:pt x="10" y="167"/>
                  </a:cubicBezTo>
                  <a:cubicBezTo>
                    <a:pt x="15" y="172"/>
                    <a:pt x="22" y="176"/>
                    <a:pt x="30" y="176"/>
                  </a:cubicBezTo>
                  <a:cubicBezTo>
                    <a:pt x="35" y="176"/>
                    <a:pt x="42" y="173"/>
                    <a:pt x="46" y="169"/>
                  </a:cubicBezTo>
                  <a:lnTo>
                    <a:pt x="187" y="46"/>
                  </a:lnTo>
                  <a:cubicBezTo>
                    <a:pt x="198" y="36"/>
                    <a:pt x="200" y="20"/>
                    <a:pt x="190" y="9"/>
                  </a:cubicBezTo>
                  <a:cubicBezTo>
                    <a:pt x="185" y="3"/>
                    <a:pt x="178" y="0"/>
                    <a:pt x="17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5114;p11">
              <a:extLst>
                <a:ext uri="{FF2B5EF4-FFF2-40B4-BE49-F238E27FC236}">
                  <a16:creationId xmlns:a16="http://schemas.microsoft.com/office/drawing/2014/main" id="{0D15E771-B0CB-E41D-49F7-113746D19B1C}"/>
                </a:ext>
              </a:extLst>
            </p:cNvPr>
            <p:cNvSpPr/>
            <p:nvPr/>
          </p:nvSpPr>
          <p:spPr>
            <a:xfrm>
              <a:off x="1774800" y="4457525"/>
              <a:ext cx="26725" cy="24625"/>
            </a:xfrm>
            <a:custGeom>
              <a:avLst/>
              <a:gdLst/>
              <a:ahLst/>
              <a:cxnLst/>
              <a:rect l="l" t="t" r="r" b="b"/>
              <a:pathLst>
                <a:path w="1069" h="985" extrusionOk="0">
                  <a:moveTo>
                    <a:pt x="29" y="0"/>
                  </a:moveTo>
                  <a:cubicBezTo>
                    <a:pt x="23" y="0"/>
                    <a:pt x="17" y="2"/>
                    <a:pt x="12" y="7"/>
                  </a:cubicBezTo>
                  <a:cubicBezTo>
                    <a:pt x="1" y="16"/>
                    <a:pt x="0" y="32"/>
                    <a:pt x="10" y="43"/>
                  </a:cubicBezTo>
                  <a:cubicBezTo>
                    <a:pt x="307" y="396"/>
                    <a:pt x="649" y="710"/>
                    <a:pt x="1023" y="979"/>
                  </a:cubicBezTo>
                  <a:cubicBezTo>
                    <a:pt x="1028" y="983"/>
                    <a:pt x="1033" y="985"/>
                    <a:pt x="1039" y="985"/>
                  </a:cubicBezTo>
                  <a:cubicBezTo>
                    <a:pt x="1047" y="985"/>
                    <a:pt x="1055" y="981"/>
                    <a:pt x="1059" y="974"/>
                  </a:cubicBezTo>
                  <a:cubicBezTo>
                    <a:pt x="1068" y="962"/>
                    <a:pt x="1066" y="946"/>
                    <a:pt x="1053" y="938"/>
                  </a:cubicBezTo>
                  <a:cubicBezTo>
                    <a:pt x="682" y="671"/>
                    <a:pt x="343" y="359"/>
                    <a:pt x="49" y="9"/>
                  </a:cubicBezTo>
                  <a:cubicBezTo>
                    <a:pt x="43" y="3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5115;p11">
              <a:extLst>
                <a:ext uri="{FF2B5EF4-FFF2-40B4-BE49-F238E27FC236}">
                  <a16:creationId xmlns:a16="http://schemas.microsoft.com/office/drawing/2014/main" id="{A856CA01-BE1A-EA80-449A-358E7A2C1F37}"/>
                </a:ext>
              </a:extLst>
            </p:cNvPr>
            <p:cNvSpPr/>
            <p:nvPr/>
          </p:nvSpPr>
          <p:spPr>
            <a:xfrm>
              <a:off x="1804275" y="4484850"/>
              <a:ext cx="5025" cy="3875"/>
            </a:xfrm>
            <a:custGeom>
              <a:avLst/>
              <a:gdLst/>
              <a:ahLst/>
              <a:cxnLst/>
              <a:rect l="l" t="t" r="r" b="b"/>
              <a:pathLst>
                <a:path w="201" h="155" extrusionOk="0">
                  <a:moveTo>
                    <a:pt x="30" y="0"/>
                  </a:moveTo>
                  <a:cubicBezTo>
                    <a:pt x="22" y="0"/>
                    <a:pt x="14" y="4"/>
                    <a:pt x="9" y="10"/>
                  </a:cubicBezTo>
                  <a:cubicBezTo>
                    <a:pt x="1" y="22"/>
                    <a:pt x="2" y="38"/>
                    <a:pt x="14" y="46"/>
                  </a:cubicBezTo>
                  <a:lnTo>
                    <a:pt x="156" y="149"/>
                  </a:lnTo>
                  <a:cubicBezTo>
                    <a:pt x="160" y="153"/>
                    <a:pt x="165" y="154"/>
                    <a:pt x="170" y="154"/>
                  </a:cubicBezTo>
                  <a:cubicBezTo>
                    <a:pt x="179" y="154"/>
                    <a:pt x="187" y="150"/>
                    <a:pt x="192" y="143"/>
                  </a:cubicBezTo>
                  <a:cubicBezTo>
                    <a:pt x="200" y="133"/>
                    <a:pt x="197" y="116"/>
                    <a:pt x="185" y="107"/>
                  </a:cubicBezTo>
                  <a:lnTo>
                    <a:pt x="45" y="5"/>
                  </a:lnTo>
                  <a:cubicBezTo>
                    <a:pt x="41" y="2"/>
                    <a:pt x="35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5116;p11">
              <a:extLst>
                <a:ext uri="{FF2B5EF4-FFF2-40B4-BE49-F238E27FC236}">
                  <a16:creationId xmlns:a16="http://schemas.microsoft.com/office/drawing/2014/main" id="{0C95CDE2-7869-2192-E2D0-DB836F303D74}"/>
                </a:ext>
              </a:extLst>
            </p:cNvPr>
            <p:cNvSpPr/>
            <p:nvPr/>
          </p:nvSpPr>
          <p:spPr>
            <a:xfrm>
              <a:off x="1831600" y="4465000"/>
              <a:ext cx="9575" cy="7850"/>
            </a:xfrm>
            <a:custGeom>
              <a:avLst/>
              <a:gdLst/>
              <a:ahLst/>
              <a:cxnLst/>
              <a:rect l="l" t="t" r="r" b="b"/>
              <a:pathLst>
                <a:path w="383" h="314" extrusionOk="0">
                  <a:moveTo>
                    <a:pt x="29" y="1"/>
                  </a:moveTo>
                  <a:cubicBezTo>
                    <a:pt x="22" y="1"/>
                    <a:pt x="14" y="4"/>
                    <a:pt x="8" y="10"/>
                  </a:cubicBezTo>
                  <a:cubicBezTo>
                    <a:pt x="0" y="21"/>
                    <a:pt x="2" y="37"/>
                    <a:pt x="12" y="47"/>
                  </a:cubicBezTo>
                  <a:lnTo>
                    <a:pt x="338" y="308"/>
                  </a:lnTo>
                  <a:cubicBezTo>
                    <a:pt x="342" y="312"/>
                    <a:pt x="347" y="313"/>
                    <a:pt x="354" y="313"/>
                  </a:cubicBezTo>
                  <a:cubicBezTo>
                    <a:pt x="361" y="313"/>
                    <a:pt x="369" y="309"/>
                    <a:pt x="374" y="304"/>
                  </a:cubicBezTo>
                  <a:cubicBezTo>
                    <a:pt x="382" y="292"/>
                    <a:pt x="381" y="275"/>
                    <a:pt x="370" y="267"/>
                  </a:cubicBezTo>
                  <a:lnTo>
                    <a:pt x="45" y="6"/>
                  </a:lnTo>
                  <a:cubicBezTo>
                    <a:pt x="40" y="2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5117;p11">
              <a:extLst>
                <a:ext uri="{FF2B5EF4-FFF2-40B4-BE49-F238E27FC236}">
                  <a16:creationId xmlns:a16="http://schemas.microsoft.com/office/drawing/2014/main" id="{2A2DF713-9272-0D33-DCEC-11DFBF090C42}"/>
                </a:ext>
              </a:extLst>
            </p:cNvPr>
            <p:cNvSpPr/>
            <p:nvPr/>
          </p:nvSpPr>
          <p:spPr>
            <a:xfrm>
              <a:off x="1846675" y="4477175"/>
              <a:ext cx="17675" cy="10300"/>
            </a:xfrm>
            <a:custGeom>
              <a:avLst/>
              <a:gdLst/>
              <a:ahLst/>
              <a:cxnLst/>
              <a:rect l="l" t="t" r="r" b="b"/>
              <a:pathLst>
                <a:path w="707" h="412" extrusionOk="0">
                  <a:moveTo>
                    <a:pt x="30" y="0"/>
                  </a:moveTo>
                  <a:cubicBezTo>
                    <a:pt x="22" y="0"/>
                    <a:pt x="13" y="4"/>
                    <a:pt x="8" y="10"/>
                  </a:cubicBezTo>
                  <a:cubicBezTo>
                    <a:pt x="0" y="23"/>
                    <a:pt x="3" y="39"/>
                    <a:pt x="15" y="47"/>
                  </a:cubicBezTo>
                  <a:cubicBezTo>
                    <a:pt x="219" y="188"/>
                    <a:pt x="439" y="310"/>
                    <a:pt x="666" y="410"/>
                  </a:cubicBezTo>
                  <a:cubicBezTo>
                    <a:pt x="670" y="411"/>
                    <a:pt x="673" y="411"/>
                    <a:pt x="677" y="411"/>
                  </a:cubicBezTo>
                  <a:cubicBezTo>
                    <a:pt x="686" y="411"/>
                    <a:pt x="696" y="406"/>
                    <a:pt x="700" y="397"/>
                  </a:cubicBezTo>
                  <a:cubicBezTo>
                    <a:pt x="706" y="383"/>
                    <a:pt x="700" y="367"/>
                    <a:pt x="686" y="362"/>
                  </a:cubicBezTo>
                  <a:cubicBezTo>
                    <a:pt x="461" y="263"/>
                    <a:pt x="246" y="144"/>
                    <a:pt x="44" y="4"/>
                  </a:cubicBezTo>
                  <a:cubicBezTo>
                    <a:pt x="40" y="1"/>
                    <a:pt x="35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5118;p11">
              <a:extLst>
                <a:ext uri="{FF2B5EF4-FFF2-40B4-BE49-F238E27FC236}">
                  <a16:creationId xmlns:a16="http://schemas.microsoft.com/office/drawing/2014/main" id="{184932EC-35B0-812C-B881-A25DC408BEAE}"/>
                </a:ext>
              </a:extLst>
            </p:cNvPr>
            <p:cNvSpPr/>
            <p:nvPr/>
          </p:nvSpPr>
          <p:spPr>
            <a:xfrm>
              <a:off x="1843800" y="4464625"/>
              <a:ext cx="28350" cy="15425"/>
            </a:xfrm>
            <a:custGeom>
              <a:avLst/>
              <a:gdLst/>
              <a:ahLst/>
              <a:cxnLst/>
              <a:rect l="l" t="t" r="r" b="b"/>
              <a:pathLst>
                <a:path w="1134" h="617" extrusionOk="0">
                  <a:moveTo>
                    <a:pt x="31" y="1"/>
                  </a:moveTo>
                  <a:cubicBezTo>
                    <a:pt x="23" y="1"/>
                    <a:pt x="15" y="4"/>
                    <a:pt x="10" y="11"/>
                  </a:cubicBezTo>
                  <a:cubicBezTo>
                    <a:pt x="1" y="23"/>
                    <a:pt x="3" y="39"/>
                    <a:pt x="15" y="47"/>
                  </a:cubicBezTo>
                  <a:cubicBezTo>
                    <a:pt x="342" y="294"/>
                    <a:pt x="707" y="486"/>
                    <a:pt x="1096" y="615"/>
                  </a:cubicBezTo>
                  <a:cubicBezTo>
                    <a:pt x="1098" y="616"/>
                    <a:pt x="1101" y="616"/>
                    <a:pt x="1104" y="616"/>
                  </a:cubicBezTo>
                  <a:cubicBezTo>
                    <a:pt x="1115" y="616"/>
                    <a:pt x="1124" y="609"/>
                    <a:pt x="1128" y="599"/>
                  </a:cubicBezTo>
                  <a:cubicBezTo>
                    <a:pt x="1133" y="585"/>
                    <a:pt x="1125" y="570"/>
                    <a:pt x="1112" y="566"/>
                  </a:cubicBezTo>
                  <a:cubicBezTo>
                    <a:pt x="729" y="437"/>
                    <a:pt x="369" y="249"/>
                    <a:pt x="46" y="5"/>
                  </a:cubicBezTo>
                  <a:cubicBezTo>
                    <a:pt x="42" y="2"/>
                    <a:pt x="36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5119;p11">
              <a:extLst>
                <a:ext uri="{FF2B5EF4-FFF2-40B4-BE49-F238E27FC236}">
                  <a16:creationId xmlns:a16="http://schemas.microsoft.com/office/drawing/2014/main" id="{16249411-D989-EC7E-8DD4-D9D7B7C24BEE}"/>
                </a:ext>
              </a:extLst>
            </p:cNvPr>
            <p:cNvSpPr/>
            <p:nvPr/>
          </p:nvSpPr>
          <p:spPr>
            <a:xfrm>
              <a:off x="1759325" y="4429350"/>
              <a:ext cx="33525" cy="31250"/>
            </a:xfrm>
            <a:custGeom>
              <a:avLst/>
              <a:gdLst/>
              <a:ahLst/>
              <a:cxnLst/>
              <a:rect l="l" t="t" r="r" b="b"/>
              <a:pathLst>
                <a:path w="1341" h="1250" extrusionOk="0">
                  <a:moveTo>
                    <a:pt x="1311" y="0"/>
                  </a:moveTo>
                  <a:cubicBezTo>
                    <a:pt x="1306" y="0"/>
                    <a:pt x="1301" y="2"/>
                    <a:pt x="1297" y="5"/>
                  </a:cubicBezTo>
                  <a:cubicBezTo>
                    <a:pt x="814" y="344"/>
                    <a:pt x="381" y="749"/>
                    <a:pt x="8" y="1206"/>
                  </a:cubicBezTo>
                  <a:cubicBezTo>
                    <a:pt x="0" y="1217"/>
                    <a:pt x="2" y="1235"/>
                    <a:pt x="12" y="1243"/>
                  </a:cubicBezTo>
                  <a:cubicBezTo>
                    <a:pt x="18" y="1247"/>
                    <a:pt x="23" y="1249"/>
                    <a:pt x="28" y="1249"/>
                  </a:cubicBezTo>
                  <a:cubicBezTo>
                    <a:pt x="37" y="1249"/>
                    <a:pt x="43" y="1245"/>
                    <a:pt x="49" y="1239"/>
                  </a:cubicBezTo>
                  <a:cubicBezTo>
                    <a:pt x="417" y="785"/>
                    <a:pt x="848" y="384"/>
                    <a:pt x="1327" y="47"/>
                  </a:cubicBezTo>
                  <a:cubicBezTo>
                    <a:pt x="1337" y="39"/>
                    <a:pt x="1340" y="22"/>
                    <a:pt x="1332" y="12"/>
                  </a:cubicBezTo>
                  <a:cubicBezTo>
                    <a:pt x="1327" y="4"/>
                    <a:pt x="1319" y="0"/>
                    <a:pt x="131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5120;p11">
              <a:extLst>
                <a:ext uri="{FF2B5EF4-FFF2-40B4-BE49-F238E27FC236}">
                  <a16:creationId xmlns:a16="http://schemas.microsoft.com/office/drawing/2014/main" id="{CD8505F3-CB60-ADCD-BD53-F4803B0636B7}"/>
                </a:ext>
              </a:extLst>
            </p:cNvPr>
            <p:cNvSpPr/>
            <p:nvPr/>
          </p:nvSpPr>
          <p:spPr>
            <a:xfrm>
              <a:off x="1797975" y="4422750"/>
              <a:ext cx="6300" cy="3475"/>
            </a:xfrm>
            <a:custGeom>
              <a:avLst/>
              <a:gdLst/>
              <a:ahLst/>
              <a:cxnLst/>
              <a:rect l="l" t="t" r="r" b="b"/>
              <a:pathLst>
                <a:path w="252" h="139" extrusionOk="0">
                  <a:moveTo>
                    <a:pt x="224" y="1"/>
                  </a:moveTo>
                  <a:cubicBezTo>
                    <a:pt x="223" y="1"/>
                    <a:pt x="221" y="1"/>
                    <a:pt x="219" y="1"/>
                  </a:cubicBezTo>
                  <a:cubicBezTo>
                    <a:pt x="144" y="13"/>
                    <a:pt x="74" y="46"/>
                    <a:pt x="13" y="93"/>
                  </a:cubicBezTo>
                  <a:cubicBezTo>
                    <a:pt x="3" y="101"/>
                    <a:pt x="0" y="117"/>
                    <a:pt x="9" y="129"/>
                  </a:cubicBezTo>
                  <a:cubicBezTo>
                    <a:pt x="15" y="134"/>
                    <a:pt x="22" y="139"/>
                    <a:pt x="30" y="139"/>
                  </a:cubicBezTo>
                  <a:cubicBezTo>
                    <a:pt x="35" y="139"/>
                    <a:pt x="40" y="137"/>
                    <a:pt x="46" y="133"/>
                  </a:cubicBezTo>
                  <a:cubicBezTo>
                    <a:pt x="98" y="91"/>
                    <a:pt x="161" y="63"/>
                    <a:pt x="229" y="52"/>
                  </a:cubicBezTo>
                  <a:cubicBezTo>
                    <a:pt x="242" y="50"/>
                    <a:pt x="252" y="36"/>
                    <a:pt x="249" y="23"/>
                  </a:cubicBezTo>
                  <a:cubicBezTo>
                    <a:pt x="248" y="10"/>
                    <a:pt x="237" y="1"/>
                    <a:pt x="22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5121;p11">
              <a:extLst>
                <a:ext uri="{FF2B5EF4-FFF2-40B4-BE49-F238E27FC236}">
                  <a16:creationId xmlns:a16="http://schemas.microsoft.com/office/drawing/2014/main" id="{EA0799DA-37B9-DCCF-E202-5BD50690927E}"/>
                </a:ext>
              </a:extLst>
            </p:cNvPr>
            <p:cNvSpPr/>
            <p:nvPr/>
          </p:nvSpPr>
          <p:spPr>
            <a:xfrm>
              <a:off x="1847000" y="4197300"/>
              <a:ext cx="137625" cy="75050"/>
            </a:xfrm>
            <a:custGeom>
              <a:avLst/>
              <a:gdLst/>
              <a:ahLst/>
              <a:cxnLst/>
              <a:rect l="l" t="t" r="r" b="b"/>
              <a:pathLst>
                <a:path w="5505" h="3002" extrusionOk="0">
                  <a:moveTo>
                    <a:pt x="2370" y="0"/>
                  </a:moveTo>
                  <a:cubicBezTo>
                    <a:pt x="2065" y="0"/>
                    <a:pt x="1767" y="44"/>
                    <a:pt x="1488" y="168"/>
                  </a:cubicBezTo>
                  <a:cubicBezTo>
                    <a:pt x="685" y="528"/>
                    <a:pt x="303" y="1433"/>
                    <a:pt x="0" y="2259"/>
                  </a:cubicBezTo>
                  <a:cubicBezTo>
                    <a:pt x="555" y="2513"/>
                    <a:pt x="1182" y="2785"/>
                    <a:pt x="1776" y="2916"/>
                  </a:cubicBezTo>
                  <a:cubicBezTo>
                    <a:pt x="2024" y="2970"/>
                    <a:pt x="2281" y="3001"/>
                    <a:pt x="2535" y="3001"/>
                  </a:cubicBezTo>
                  <a:cubicBezTo>
                    <a:pt x="2892" y="3001"/>
                    <a:pt x="3245" y="2940"/>
                    <a:pt x="3568" y="2793"/>
                  </a:cubicBezTo>
                  <a:cubicBezTo>
                    <a:pt x="4097" y="2554"/>
                    <a:pt x="4509" y="2106"/>
                    <a:pt x="4805" y="1608"/>
                  </a:cubicBezTo>
                  <a:cubicBezTo>
                    <a:pt x="5101" y="1109"/>
                    <a:pt x="5315" y="549"/>
                    <a:pt x="5504" y="0"/>
                  </a:cubicBezTo>
                  <a:lnTo>
                    <a:pt x="5504" y="0"/>
                  </a:lnTo>
                  <a:cubicBezTo>
                    <a:pt x="5193" y="176"/>
                    <a:pt x="4843" y="235"/>
                    <a:pt x="4484" y="235"/>
                  </a:cubicBezTo>
                  <a:cubicBezTo>
                    <a:pt x="4158" y="235"/>
                    <a:pt x="3824" y="186"/>
                    <a:pt x="3504" y="131"/>
                  </a:cubicBezTo>
                  <a:cubicBezTo>
                    <a:pt x="3132" y="67"/>
                    <a:pt x="2746" y="0"/>
                    <a:pt x="2370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5122;p11">
              <a:extLst>
                <a:ext uri="{FF2B5EF4-FFF2-40B4-BE49-F238E27FC236}">
                  <a16:creationId xmlns:a16="http://schemas.microsoft.com/office/drawing/2014/main" id="{DE25662B-89C8-EE93-E244-115DCC399D34}"/>
                </a:ext>
              </a:extLst>
            </p:cNvPr>
            <p:cNvSpPr/>
            <p:nvPr/>
          </p:nvSpPr>
          <p:spPr>
            <a:xfrm>
              <a:off x="1845550" y="4195975"/>
              <a:ext cx="140450" cy="77650"/>
            </a:xfrm>
            <a:custGeom>
              <a:avLst/>
              <a:gdLst/>
              <a:ahLst/>
              <a:cxnLst/>
              <a:rect l="l" t="t" r="r" b="b"/>
              <a:pathLst>
                <a:path w="5618" h="3106" extrusionOk="0">
                  <a:moveTo>
                    <a:pt x="2424" y="105"/>
                  </a:moveTo>
                  <a:cubicBezTo>
                    <a:pt x="2790" y="105"/>
                    <a:pt x="3169" y="170"/>
                    <a:pt x="3540" y="234"/>
                  </a:cubicBezTo>
                  <a:lnTo>
                    <a:pt x="3552" y="235"/>
                  </a:lnTo>
                  <a:cubicBezTo>
                    <a:pt x="3882" y="291"/>
                    <a:pt x="4219" y="340"/>
                    <a:pt x="4547" y="340"/>
                  </a:cubicBezTo>
                  <a:cubicBezTo>
                    <a:pt x="4869" y="340"/>
                    <a:pt x="5182" y="293"/>
                    <a:pt x="5471" y="160"/>
                  </a:cubicBezTo>
                  <a:lnTo>
                    <a:pt x="5471" y="160"/>
                  </a:lnTo>
                  <a:cubicBezTo>
                    <a:pt x="5304" y="632"/>
                    <a:pt x="5098" y="1163"/>
                    <a:pt x="4818" y="1634"/>
                  </a:cubicBezTo>
                  <a:cubicBezTo>
                    <a:pt x="4493" y="2184"/>
                    <a:pt x="4073" y="2586"/>
                    <a:pt x="3606" y="2799"/>
                  </a:cubicBezTo>
                  <a:cubicBezTo>
                    <a:pt x="3270" y="2951"/>
                    <a:pt x="2917" y="3003"/>
                    <a:pt x="2592" y="3003"/>
                  </a:cubicBezTo>
                  <a:cubicBezTo>
                    <a:pt x="2314" y="3003"/>
                    <a:pt x="2057" y="2965"/>
                    <a:pt x="1845" y="2919"/>
                  </a:cubicBezTo>
                  <a:cubicBezTo>
                    <a:pt x="1281" y="2794"/>
                    <a:pt x="685" y="2542"/>
                    <a:pt x="124" y="2285"/>
                  </a:cubicBezTo>
                  <a:cubicBezTo>
                    <a:pt x="432" y="1448"/>
                    <a:pt x="802" y="612"/>
                    <a:pt x="1568" y="268"/>
                  </a:cubicBezTo>
                  <a:cubicBezTo>
                    <a:pt x="1838" y="147"/>
                    <a:pt x="2127" y="105"/>
                    <a:pt x="2424" y="105"/>
                  </a:cubicBezTo>
                  <a:close/>
                  <a:moveTo>
                    <a:pt x="2426" y="0"/>
                  </a:moveTo>
                  <a:cubicBezTo>
                    <a:pt x="2116" y="0"/>
                    <a:pt x="1812" y="46"/>
                    <a:pt x="1525" y="174"/>
                  </a:cubicBezTo>
                  <a:cubicBezTo>
                    <a:pt x="710" y="539"/>
                    <a:pt x="315" y="1460"/>
                    <a:pt x="10" y="2295"/>
                  </a:cubicBezTo>
                  <a:cubicBezTo>
                    <a:pt x="1" y="2320"/>
                    <a:pt x="13" y="2348"/>
                    <a:pt x="37" y="2359"/>
                  </a:cubicBezTo>
                  <a:cubicBezTo>
                    <a:pt x="617" y="2625"/>
                    <a:pt x="1234" y="2889"/>
                    <a:pt x="1824" y="3020"/>
                  </a:cubicBezTo>
                  <a:cubicBezTo>
                    <a:pt x="2042" y="3067"/>
                    <a:pt x="2307" y="3106"/>
                    <a:pt x="2593" y="3106"/>
                  </a:cubicBezTo>
                  <a:cubicBezTo>
                    <a:pt x="2931" y="3106"/>
                    <a:pt x="3298" y="3052"/>
                    <a:pt x="3648" y="2893"/>
                  </a:cubicBezTo>
                  <a:cubicBezTo>
                    <a:pt x="4135" y="2673"/>
                    <a:pt x="4571" y="2256"/>
                    <a:pt x="4907" y="1686"/>
                  </a:cubicBezTo>
                  <a:cubicBezTo>
                    <a:pt x="5216" y="1167"/>
                    <a:pt x="5436" y="578"/>
                    <a:pt x="5611" y="71"/>
                  </a:cubicBezTo>
                  <a:cubicBezTo>
                    <a:pt x="5617" y="51"/>
                    <a:pt x="5612" y="28"/>
                    <a:pt x="5594" y="14"/>
                  </a:cubicBezTo>
                  <a:cubicBezTo>
                    <a:pt x="5585" y="6"/>
                    <a:pt x="5574" y="2"/>
                    <a:pt x="5563" y="2"/>
                  </a:cubicBezTo>
                  <a:cubicBezTo>
                    <a:pt x="5554" y="2"/>
                    <a:pt x="5545" y="4"/>
                    <a:pt x="5537" y="9"/>
                  </a:cubicBezTo>
                  <a:cubicBezTo>
                    <a:pt x="5235" y="179"/>
                    <a:pt x="4897" y="237"/>
                    <a:pt x="4547" y="237"/>
                  </a:cubicBezTo>
                  <a:cubicBezTo>
                    <a:pt x="4226" y="237"/>
                    <a:pt x="3894" y="188"/>
                    <a:pt x="3570" y="133"/>
                  </a:cubicBezTo>
                  <a:lnTo>
                    <a:pt x="3558" y="130"/>
                  </a:lnTo>
                  <a:cubicBezTo>
                    <a:pt x="3182" y="66"/>
                    <a:pt x="2799" y="0"/>
                    <a:pt x="242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5123;p11">
              <a:extLst>
                <a:ext uri="{FF2B5EF4-FFF2-40B4-BE49-F238E27FC236}">
                  <a16:creationId xmlns:a16="http://schemas.microsoft.com/office/drawing/2014/main" id="{223F051E-7710-D70B-B080-C373E3FA5142}"/>
                </a:ext>
              </a:extLst>
            </p:cNvPr>
            <p:cNvSpPr/>
            <p:nvPr/>
          </p:nvSpPr>
          <p:spPr>
            <a:xfrm>
              <a:off x="1813525" y="4252475"/>
              <a:ext cx="34975" cy="34275"/>
            </a:xfrm>
            <a:custGeom>
              <a:avLst/>
              <a:gdLst/>
              <a:ahLst/>
              <a:cxnLst/>
              <a:rect l="l" t="t" r="r" b="b"/>
              <a:pathLst>
                <a:path w="1399" h="1371" extrusionOk="0">
                  <a:moveTo>
                    <a:pt x="1340" y="1"/>
                  </a:moveTo>
                  <a:cubicBezTo>
                    <a:pt x="1331" y="1"/>
                    <a:pt x="1321" y="3"/>
                    <a:pt x="1313" y="9"/>
                  </a:cubicBezTo>
                  <a:cubicBezTo>
                    <a:pt x="804" y="318"/>
                    <a:pt x="392" y="725"/>
                    <a:pt x="17" y="1290"/>
                  </a:cubicBezTo>
                  <a:cubicBezTo>
                    <a:pt x="1" y="1314"/>
                    <a:pt x="8" y="1346"/>
                    <a:pt x="30" y="1362"/>
                  </a:cubicBezTo>
                  <a:cubicBezTo>
                    <a:pt x="40" y="1368"/>
                    <a:pt x="49" y="1370"/>
                    <a:pt x="60" y="1370"/>
                  </a:cubicBezTo>
                  <a:cubicBezTo>
                    <a:pt x="76" y="1370"/>
                    <a:pt x="92" y="1362"/>
                    <a:pt x="103" y="1348"/>
                  </a:cubicBezTo>
                  <a:cubicBezTo>
                    <a:pt x="470" y="796"/>
                    <a:pt x="873" y="398"/>
                    <a:pt x="1366" y="96"/>
                  </a:cubicBezTo>
                  <a:cubicBezTo>
                    <a:pt x="1391" y="82"/>
                    <a:pt x="1399" y="51"/>
                    <a:pt x="1384" y="26"/>
                  </a:cubicBezTo>
                  <a:cubicBezTo>
                    <a:pt x="1374" y="10"/>
                    <a:pt x="1357" y="1"/>
                    <a:pt x="134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5124;p11">
              <a:extLst>
                <a:ext uri="{FF2B5EF4-FFF2-40B4-BE49-F238E27FC236}">
                  <a16:creationId xmlns:a16="http://schemas.microsoft.com/office/drawing/2014/main" id="{FBCBD59D-C31C-F5D6-B3B8-B1ACA4B4375F}"/>
                </a:ext>
              </a:extLst>
            </p:cNvPr>
            <p:cNvSpPr/>
            <p:nvPr/>
          </p:nvSpPr>
          <p:spPr>
            <a:xfrm>
              <a:off x="1846025" y="4196650"/>
              <a:ext cx="139300" cy="58275"/>
            </a:xfrm>
            <a:custGeom>
              <a:avLst/>
              <a:gdLst/>
              <a:ahLst/>
              <a:cxnLst/>
              <a:rect l="l" t="t" r="r" b="b"/>
              <a:pathLst>
                <a:path w="5572" h="2331" extrusionOk="0">
                  <a:moveTo>
                    <a:pt x="5543" y="1"/>
                  </a:moveTo>
                  <a:cubicBezTo>
                    <a:pt x="5536" y="1"/>
                    <a:pt x="5530" y="3"/>
                    <a:pt x="5524" y="7"/>
                  </a:cubicBezTo>
                  <a:cubicBezTo>
                    <a:pt x="4939" y="568"/>
                    <a:pt x="4049" y="1003"/>
                    <a:pt x="2803" y="1334"/>
                  </a:cubicBezTo>
                  <a:cubicBezTo>
                    <a:pt x="2659" y="1372"/>
                    <a:pt x="2514" y="1409"/>
                    <a:pt x="2368" y="1446"/>
                  </a:cubicBezTo>
                  <a:cubicBezTo>
                    <a:pt x="1568" y="1651"/>
                    <a:pt x="740" y="1863"/>
                    <a:pt x="18" y="2282"/>
                  </a:cubicBezTo>
                  <a:cubicBezTo>
                    <a:pt x="5" y="2289"/>
                    <a:pt x="0" y="2305"/>
                    <a:pt x="9" y="2317"/>
                  </a:cubicBezTo>
                  <a:cubicBezTo>
                    <a:pt x="13" y="2325"/>
                    <a:pt x="22" y="2331"/>
                    <a:pt x="30" y="2331"/>
                  </a:cubicBezTo>
                  <a:cubicBezTo>
                    <a:pt x="34" y="2331"/>
                    <a:pt x="39" y="2329"/>
                    <a:pt x="44" y="2327"/>
                  </a:cubicBezTo>
                  <a:cubicBezTo>
                    <a:pt x="761" y="1911"/>
                    <a:pt x="1584" y="1700"/>
                    <a:pt x="2380" y="1497"/>
                  </a:cubicBezTo>
                  <a:cubicBezTo>
                    <a:pt x="2527" y="1459"/>
                    <a:pt x="2671" y="1421"/>
                    <a:pt x="2816" y="1384"/>
                  </a:cubicBezTo>
                  <a:cubicBezTo>
                    <a:pt x="4070" y="1050"/>
                    <a:pt x="4969" y="613"/>
                    <a:pt x="5561" y="45"/>
                  </a:cubicBezTo>
                  <a:cubicBezTo>
                    <a:pt x="5571" y="36"/>
                    <a:pt x="5571" y="20"/>
                    <a:pt x="5562" y="9"/>
                  </a:cubicBezTo>
                  <a:cubicBezTo>
                    <a:pt x="5556" y="3"/>
                    <a:pt x="5549" y="1"/>
                    <a:pt x="554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5125;p11">
              <a:extLst>
                <a:ext uri="{FF2B5EF4-FFF2-40B4-BE49-F238E27FC236}">
                  <a16:creationId xmlns:a16="http://schemas.microsoft.com/office/drawing/2014/main" id="{5CCADABE-E937-DB68-CE0E-915D8A09C7AA}"/>
                </a:ext>
              </a:extLst>
            </p:cNvPr>
            <p:cNvSpPr/>
            <p:nvPr/>
          </p:nvSpPr>
          <p:spPr>
            <a:xfrm>
              <a:off x="1881200" y="4198150"/>
              <a:ext cx="38200" cy="41275"/>
            </a:xfrm>
            <a:custGeom>
              <a:avLst/>
              <a:gdLst/>
              <a:ahLst/>
              <a:cxnLst/>
              <a:rect l="l" t="t" r="r" b="b"/>
              <a:pathLst>
                <a:path w="1528" h="1651" extrusionOk="0">
                  <a:moveTo>
                    <a:pt x="1498" y="1"/>
                  </a:moveTo>
                  <a:cubicBezTo>
                    <a:pt x="1493" y="1"/>
                    <a:pt x="1488" y="2"/>
                    <a:pt x="1483" y="5"/>
                  </a:cubicBezTo>
                  <a:cubicBezTo>
                    <a:pt x="891" y="430"/>
                    <a:pt x="381" y="986"/>
                    <a:pt x="9" y="1612"/>
                  </a:cubicBezTo>
                  <a:cubicBezTo>
                    <a:pt x="1" y="1624"/>
                    <a:pt x="5" y="1640"/>
                    <a:pt x="17" y="1647"/>
                  </a:cubicBezTo>
                  <a:cubicBezTo>
                    <a:pt x="21" y="1649"/>
                    <a:pt x="26" y="1651"/>
                    <a:pt x="30" y="1651"/>
                  </a:cubicBezTo>
                  <a:cubicBezTo>
                    <a:pt x="40" y="1651"/>
                    <a:pt x="48" y="1647"/>
                    <a:pt x="53" y="1638"/>
                  </a:cubicBezTo>
                  <a:cubicBezTo>
                    <a:pt x="423" y="1018"/>
                    <a:pt x="928" y="468"/>
                    <a:pt x="1514" y="48"/>
                  </a:cubicBezTo>
                  <a:cubicBezTo>
                    <a:pt x="1526" y="39"/>
                    <a:pt x="1528" y="23"/>
                    <a:pt x="1520" y="12"/>
                  </a:cubicBezTo>
                  <a:cubicBezTo>
                    <a:pt x="1515" y="5"/>
                    <a:pt x="1507" y="1"/>
                    <a:pt x="149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5126;p11">
              <a:extLst>
                <a:ext uri="{FF2B5EF4-FFF2-40B4-BE49-F238E27FC236}">
                  <a16:creationId xmlns:a16="http://schemas.microsoft.com/office/drawing/2014/main" id="{F967586A-C73A-7650-C6A5-23479E10CFA4}"/>
                </a:ext>
              </a:extLst>
            </p:cNvPr>
            <p:cNvSpPr/>
            <p:nvPr/>
          </p:nvSpPr>
          <p:spPr>
            <a:xfrm>
              <a:off x="1934400" y="4203550"/>
              <a:ext cx="20850" cy="21750"/>
            </a:xfrm>
            <a:custGeom>
              <a:avLst/>
              <a:gdLst/>
              <a:ahLst/>
              <a:cxnLst/>
              <a:rect l="l" t="t" r="r" b="b"/>
              <a:pathLst>
                <a:path w="834" h="870" extrusionOk="0">
                  <a:moveTo>
                    <a:pt x="804" y="0"/>
                  </a:moveTo>
                  <a:cubicBezTo>
                    <a:pt x="799" y="0"/>
                    <a:pt x="794" y="2"/>
                    <a:pt x="789" y="6"/>
                  </a:cubicBezTo>
                  <a:cubicBezTo>
                    <a:pt x="488" y="239"/>
                    <a:pt x="226" y="516"/>
                    <a:pt x="9" y="829"/>
                  </a:cubicBezTo>
                  <a:cubicBezTo>
                    <a:pt x="1" y="841"/>
                    <a:pt x="4" y="857"/>
                    <a:pt x="14" y="866"/>
                  </a:cubicBezTo>
                  <a:cubicBezTo>
                    <a:pt x="20" y="868"/>
                    <a:pt x="25" y="870"/>
                    <a:pt x="29" y="870"/>
                  </a:cubicBezTo>
                  <a:cubicBezTo>
                    <a:pt x="39" y="870"/>
                    <a:pt x="47" y="866"/>
                    <a:pt x="51" y="859"/>
                  </a:cubicBezTo>
                  <a:cubicBezTo>
                    <a:pt x="265" y="549"/>
                    <a:pt x="523" y="276"/>
                    <a:pt x="820" y="48"/>
                  </a:cubicBezTo>
                  <a:cubicBezTo>
                    <a:pt x="832" y="38"/>
                    <a:pt x="834" y="22"/>
                    <a:pt x="826" y="11"/>
                  </a:cubicBezTo>
                  <a:cubicBezTo>
                    <a:pt x="820" y="4"/>
                    <a:pt x="812" y="0"/>
                    <a:pt x="80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5127;p11">
              <a:extLst>
                <a:ext uri="{FF2B5EF4-FFF2-40B4-BE49-F238E27FC236}">
                  <a16:creationId xmlns:a16="http://schemas.microsoft.com/office/drawing/2014/main" id="{09D0A7D2-268D-062E-BD18-3987BFCF8ACB}"/>
                </a:ext>
              </a:extLst>
            </p:cNvPr>
            <p:cNvSpPr/>
            <p:nvPr/>
          </p:nvSpPr>
          <p:spPr>
            <a:xfrm>
              <a:off x="1908325" y="4232925"/>
              <a:ext cx="47175" cy="21575"/>
            </a:xfrm>
            <a:custGeom>
              <a:avLst/>
              <a:gdLst/>
              <a:ahLst/>
              <a:cxnLst/>
              <a:rect l="l" t="t" r="r" b="b"/>
              <a:pathLst>
                <a:path w="1887" h="863" extrusionOk="0">
                  <a:moveTo>
                    <a:pt x="29" y="1"/>
                  </a:moveTo>
                  <a:cubicBezTo>
                    <a:pt x="21" y="1"/>
                    <a:pt x="13" y="5"/>
                    <a:pt x="8" y="12"/>
                  </a:cubicBezTo>
                  <a:cubicBezTo>
                    <a:pt x="0" y="24"/>
                    <a:pt x="3" y="40"/>
                    <a:pt x="15" y="48"/>
                  </a:cubicBezTo>
                  <a:cubicBezTo>
                    <a:pt x="596" y="428"/>
                    <a:pt x="1179" y="686"/>
                    <a:pt x="1851" y="861"/>
                  </a:cubicBezTo>
                  <a:cubicBezTo>
                    <a:pt x="1853" y="862"/>
                    <a:pt x="1855" y="862"/>
                    <a:pt x="1857" y="862"/>
                  </a:cubicBezTo>
                  <a:cubicBezTo>
                    <a:pt x="1869" y="862"/>
                    <a:pt x="1879" y="854"/>
                    <a:pt x="1882" y="842"/>
                  </a:cubicBezTo>
                  <a:cubicBezTo>
                    <a:pt x="1886" y="829"/>
                    <a:pt x="1877" y="815"/>
                    <a:pt x="1863" y="811"/>
                  </a:cubicBezTo>
                  <a:cubicBezTo>
                    <a:pt x="1197" y="638"/>
                    <a:pt x="619" y="382"/>
                    <a:pt x="43" y="5"/>
                  </a:cubicBezTo>
                  <a:cubicBezTo>
                    <a:pt x="39" y="2"/>
                    <a:pt x="34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5128;p11">
              <a:extLst>
                <a:ext uri="{FF2B5EF4-FFF2-40B4-BE49-F238E27FC236}">
                  <a16:creationId xmlns:a16="http://schemas.microsoft.com/office/drawing/2014/main" id="{DE5B09AA-8D69-30A4-C2C5-A86609C30AC1}"/>
                </a:ext>
              </a:extLst>
            </p:cNvPr>
            <p:cNvSpPr/>
            <p:nvPr/>
          </p:nvSpPr>
          <p:spPr>
            <a:xfrm>
              <a:off x="1864275" y="4245425"/>
              <a:ext cx="54175" cy="26300"/>
            </a:xfrm>
            <a:custGeom>
              <a:avLst/>
              <a:gdLst/>
              <a:ahLst/>
              <a:cxnLst/>
              <a:rect l="l" t="t" r="r" b="b"/>
              <a:pathLst>
                <a:path w="2167" h="1052" extrusionOk="0">
                  <a:moveTo>
                    <a:pt x="31" y="1"/>
                  </a:moveTo>
                  <a:cubicBezTo>
                    <a:pt x="23" y="1"/>
                    <a:pt x="14" y="5"/>
                    <a:pt x="9" y="13"/>
                  </a:cubicBezTo>
                  <a:cubicBezTo>
                    <a:pt x="1" y="25"/>
                    <a:pt x="5" y="41"/>
                    <a:pt x="17" y="49"/>
                  </a:cubicBezTo>
                  <a:cubicBezTo>
                    <a:pt x="671" y="479"/>
                    <a:pt x="1381" y="817"/>
                    <a:pt x="2129" y="1050"/>
                  </a:cubicBezTo>
                  <a:cubicBezTo>
                    <a:pt x="2132" y="1051"/>
                    <a:pt x="2135" y="1051"/>
                    <a:pt x="2137" y="1051"/>
                  </a:cubicBezTo>
                  <a:cubicBezTo>
                    <a:pt x="2148" y="1051"/>
                    <a:pt x="2159" y="1044"/>
                    <a:pt x="2163" y="1034"/>
                  </a:cubicBezTo>
                  <a:cubicBezTo>
                    <a:pt x="2167" y="1020"/>
                    <a:pt x="2159" y="1005"/>
                    <a:pt x="2145" y="1001"/>
                  </a:cubicBezTo>
                  <a:cubicBezTo>
                    <a:pt x="1401" y="769"/>
                    <a:pt x="695" y="434"/>
                    <a:pt x="45" y="4"/>
                  </a:cubicBezTo>
                  <a:cubicBezTo>
                    <a:pt x="41" y="2"/>
                    <a:pt x="36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5129;p11">
              <a:extLst>
                <a:ext uri="{FF2B5EF4-FFF2-40B4-BE49-F238E27FC236}">
                  <a16:creationId xmlns:a16="http://schemas.microsoft.com/office/drawing/2014/main" id="{80ADEF55-81AA-761A-251B-5AFCD2DE71EE}"/>
                </a:ext>
              </a:extLst>
            </p:cNvPr>
            <p:cNvSpPr/>
            <p:nvPr/>
          </p:nvSpPr>
          <p:spPr>
            <a:xfrm>
              <a:off x="1933675" y="4201900"/>
              <a:ext cx="7725" cy="8000"/>
            </a:xfrm>
            <a:custGeom>
              <a:avLst/>
              <a:gdLst/>
              <a:ahLst/>
              <a:cxnLst/>
              <a:rect l="l" t="t" r="r" b="b"/>
              <a:pathLst>
                <a:path w="309" h="320" extrusionOk="0">
                  <a:moveTo>
                    <a:pt x="280" y="1"/>
                  </a:moveTo>
                  <a:cubicBezTo>
                    <a:pt x="274" y="1"/>
                    <a:pt x="268" y="2"/>
                    <a:pt x="263" y="6"/>
                  </a:cubicBezTo>
                  <a:cubicBezTo>
                    <a:pt x="167" y="85"/>
                    <a:pt x="82" y="177"/>
                    <a:pt x="8" y="278"/>
                  </a:cubicBezTo>
                  <a:cubicBezTo>
                    <a:pt x="0" y="290"/>
                    <a:pt x="3" y="306"/>
                    <a:pt x="14" y="314"/>
                  </a:cubicBezTo>
                  <a:cubicBezTo>
                    <a:pt x="19" y="317"/>
                    <a:pt x="25" y="319"/>
                    <a:pt x="30" y="319"/>
                  </a:cubicBezTo>
                  <a:cubicBezTo>
                    <a:pt x="38" y="319"/>
                    <a:pt x="46" y="315"/>
                    <a:pt x="50" y="309"/>
                  </a:cubicBezTo>
                  <a:cubicBezTo>
                    <a:pt x="121" y="210"/>
                    <a:pt x="204" y="123"/>
                    <a:pt x="296" y="46"/>
                  </a:cubicBezTo>
                  <a:cubicBezTo>
                    <a:pt x="307" y="37"/>
                    <a:pt x="308" y="21"/>
                    <a:pt x="300" y="10"/>
                  </a:cubicBezTo>
                  <a:cubicBezTo>
                    <a:pt x="295" y="4"/>
                    <a:pt x="287" y="1"/>
                    <a:pt x="28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5130;p11">
              <a:extLst>
                <a:ext uri="{FF2B5EF4-FFF2-40B4-BE49-F238E27FC236}">
                  <a16:creationId xmlns:a16="http://schemas.microsoft.com/office/drawing/2014/main" id="{1F9135BC-E370-607E-124E-4062A3199284}"/>
                </a:ext>
              </a:extLst>
            </p:cNvPr>
            <p:cNvSpPr/>
            <p:nvPr/>
          </p:nvSpPr>
          <p:spPr>
            <a:xfrm>
              <a:off x="1927225" y="4214375"/>
              <a:ext cx="3875" cy="4575"/>
            </a:xfrm>
            <a:custGeom>
              <a:avLst/>
              <a:gdLst/>
              <a:ahLst/>
              <a:cxnLst/>
              <a:rect l="l" t="t" r="r" b="b"/>
              <a:pathLst>
                <a:path w="155" h="183" extrusionOk="0">
                  <a:moveTo>
                    <a:pt x="126" y="0"/>
                  </a:moveTo>
                  <a:cubicBezTo>
                    <a:pt x="118" y="0"/>
                    <a:pt x="110" y="4"/>
                    <a:pt x="105" y="10"/>
                  </a:cubicBezTo>
                  <a:lnTo>
                    <a:pt x="10" y="142"/>
                  </a:lnTo>
                  <a:cubicBezTo>
                    <a:pt x="0" y="153"/>
                    <a:pt x="3" y="169"/>
                    <a:pt x="15" y="178"/>
                  </a:cubicBezTo>
                  <a:cubicBezTo>
                    <a:pt x="19" y="181"/>
                    <a:pt x="24" y="182"/>
                    <a:pt x="30" y="182"/>
                  </a:cubicBezTo>
                  <a:cubicBezTo>
                    <a:pt x="38" y="182"/>
                    <a:pt x="46" y="180"/>
                    <a:pt x="51" y="173"/>
                  </a:cubicBezTo>
                  <a:lnTo>
                    <a:pt x="147" y="41"/>
                  </a:lnTo>
                  <a:cubicBezTo>
                    <a:pt x="155" y="29"/>
                    <a:pt x="153" y="13"/>
                    <a:pt x="141" y="5"/>
                  </a:cubicBezTo>
                  <a:cubicBezTo>
                    <a:pt x="137" y="2"/>
                    <a:pt x="132" y="0"/>
                    <a:pt x="12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5131;p11">
              <a:extLst>
                <a:ext uri="{FF2B5EF4-FFF2-40B4-BE49-F238E27FC236}">
                  <a16:creationId xmlns:a16="http://schemas.microsoft.com/office/drawing/2014/main" id="{44BC2E84-12F6-7F8C-7568-BFB048E63D63}"/>
                </a:ext>
              </a:extLst>
            </p:cNvPr>
            <p:cNvSpPr/>
            <p:nvPr/>
          </p:nvSpPr>
          <p:spPr>
            <a:xfrm>
              <a:off x="1880500" y="4239325"/>
              <a:ext cx="27225" cy="16175"/>
            </a:xfrm>
            <a:custGeom>
              <a:avLst/>
              <a:gdLst/>
              <a:ahLst/>
              <a:cxnLst/>
              <a:rect l="l" t="t" r="r" b="b"/>
              <a:pathLst>
                <a:path w="1089" h="647" extrusionOk="0">
                  <a:moveTo>
                    <a:pt x="29" y="1"/>
                  </a:moveTo>
                  <a:cubicBezTo>
                    <a:pt x="21" y="1"/>
                    <a:pt x="13" y="4"/>
                    <a:pt x="9" y="10"/>
                  </a:cubicBezTo>
                  <a:cubicBezTo>
                    <a:pt x="0" y="22"/>
                    <a:pt x="2" y="39"/>
                    <a:pt x="14" y="47"/>
                  </a:cubicBezTo>
                  <a:cubicBezTo>
                    <a:pt x="333" y="287"/>
                    <a:pt x="681" y="489"/>
                    <a:pt x="1050" y="645"/>
                  </a:cubicBezTo>
                  <a:cubicBezTo>
                    <a:pt x="1052" y="647"/>
                    <a:pt x="1057" y="647"/>
                    <a:pt x="1059" y="647"/>
                  </a:cubicBezTo>
                  <a:cubicBezTo>
                    <a:pt x="1070" y="647"/>
                    <a:pt x="1079" y="641"/>
                    <a:pt x="1083" y="631"/>
                  </a:cubicBezTo>
                  <a:cubicBezTo>
                    <a:pt x="1089" y="618"/>
                    <a:pt x="1083" y="602"/>
                    <a:pt x="1070" y="597"/>
                  </a:cubicBezTo>
                  <a:cubicBezTo>
                    <a:pt x="705" y="444"/>
                    <a:pt x="360" y="244"/>
                    <a:pt x="45" y="6"/>
                  </a:cubicBezTo>
                  <a:cubicBezTo>
                    <a:pt x="40" y="2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5132;p11">
              <a:extLst>
                <a:ext uri="{FF2B5EF4-FFF2-40B4-BE49-F238E27FC236}">
                  <a16:creationId xmlns:a16="http://schemas.microsoft.com/office/drawing/2014/main" id="{72AA2A8E-A215-24B9-070F-3B66D038D661}"/>
                </a:ext>
              </a:extLst>
            </p:cNvPr>
            <p:cNvSpPr/>
            <p:nvPr/>
          </p:nvSpPr>
          <p:spPr>
            <a:xfrm>
              <a:off x="1910600" y="4256750"/>
              <a:ext cx="4975" cy="2825"/>
            </a:xfrm>
            <a:custGeom>
              <a:avLst/>
              <a:gdLst/>
              <a:ahLst/>
              <a:cxnLst/>
              <a:rect l="l" t="t" r="r" b="b"/>
              <a:pathLst>
                <a:path w="199" h="113" extrusionOk="0">
                  <a:moveTo>
                    <a:pt x="30" y="1"/>
                  </a:moveTo>
                  <a:cubicBezTo>
                    <a:pt x="20" y="1"/>
                    <a:pt x="10" y="7"/>
                    <a:pt x="6" y="17"/>
                  </a:cubicBezTo>
                  <a:cubicBezTo>
                    <a:pt x="0" y="29"/>
                    <a:pt x="7" y="45"/>
                    <a:pt x="19" y="51"/>
                  </a:cubicBezTo>
                  <a:lnTo>
                    <a:pt x="158" y="110"/>
                  </a:lnTo>
                  <a:cubicBezTo>
                    <a:pt x="162" y="111"/>
                    <a:pt x="165" y="112"/>
                    <a:pt x="169" y="112"/>
                  </a:cubicBezTo>
                  <a:cubicBezTo>
                    <a:pt x="178" y="112"/>
                    <a:pt x="187" y="106"/>
                    <a:pt x="192" y="96"/>
                  </a:cubicBezTo>
                  <a:cubicBezTo>
                    <a:pt x="198" y="83"/>
                    <a:pt x="192" y="68"/>
                    <a:pt x="178" y="63"/>
                  </a:cubicBezTo>
                  <a:lnTo>
                    <a:pt x="41" y="3"/>
                  </a:lnTo>
                  <a:cubicBezTo>
                    <a:pt x="37" y="2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5133;p11">
              <a:extLst>
                <a:ext uri="{FF2B5EF4-FFF2-40B4-BE49-F238E27FC236}">
                  <a16:creationId xmlns:a16="http://schemas.microsoft.com/office/drawing/2014/main" id="{8F6C6E8A-D5E9-DD88-0B4D-0834CB3553F1}"/>
                </a:ext>
              </a:extLst>
            </p:cNvPr>
            <p:cNvSpPr/>
            <p:nvPr/>
          </p:nvSpPr>
          <p:spPr>
            <a:xfrm>
              <a:off x="1929875" y="4234800"/>
              <a:ext cx="9600" cy="5275"/>
            </a:xfrm>
            <a:custGeom>
              <a:avLst/>
              <a:gdLst/>
              <a:ahLst/>
              <a:cxnLst/>
              <a:rect l="l" t="t" r="r" b="b"/>
              <a:pathLst>
                <a:path w="384" h="211" extrusionOk="0">
                  <a:moveTo>
                    <a:pt x="29" y="0"/>
                  </a:moveTo>
                  <a:cubicBezTo>
                    <a:pt x="20" y="0"/>
                    <a:pt x="11" y="6"/>
                    <a:pt x="7" y="15"/>
                  </a:cubicBezTo>
                  <a:cubicBezTo>
                    <a:pt x="0" y="27"/>
                    <a:pt x="6" y="43"/>
                    <a:pt x="18" y="49"/>
                  </a:cubicBezTo>
                  <a:lnTo>
                    <a:pt x="342" y="207"/>
                  </a:lnTo>
                  <a:cubicBezTo>
                    <a:pt x="346" y="209"/>
                    <a:pt x="350" y="210"/>
                    <a:pt x="354" y="210"/>
                  </a:cubicBezTo>
                  <a:cubicBezTo>
                    <a:pt x="364" y="210"/>
                    <a:pt x="373" y="205"/>
                    <a:pt x="377" y="195"/>
                  </a:cubicBezTo>
                  <a:cubicBezTo>
                    <a:pt x="384" y="182"/>
                    <a:pt x="378" y="167"/>
                    <a:pt x="365" y="160"/>
                  </a:cubicBezTo>
                  <a:lnTo>
                    <a:pt x="41" y="3"/>
                  </a:lnTo>
                  <a:cubicBezTo>
                    <a:pt x="37" y="1"/>
                    <a:pt x="33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5134;p11">
              <a:extLst>
                <a:ext uri="{FF2B5EF4-FFF2-40B4-BE49-F238E27FC236}">
                  <a16:creationId xmlns:a16="http://schemas.microsoft.com/office/drawing/2014/main" id="{B902E2D7-136B-1747-50F4-C7BFFB9C84D6}"/>
                </a:ext>
              </a:extLst>
            </p:cNvPr>
            <p:cNvSpPr/>
            <p:nvPr/>
          </p:nvSpPr>
          <p:spPr>
            <a:xfrm>
              <a:off x="1944950" y="4242150"/>
              <a:ext cx="16825" cy="5850"/>
            </a:xfrm>
            <a:custGeom>
              <a:avLst/>
              <a:gdLst/>
              <a:ahLst/>
              <a:cxnLst/>
              <a:rect l="l" t="t" r="r" b="b"/>
              <a:pathLst>
                <a:path w="673" h="234" extrusionOk="0">
                  <a:moveTo>
                    <a:pt x="30" y="1"/>
                  </a:moveTo>
                  <a:cubicBezTo>
                    <a:pt x="20" y="1"/>
                    <a:pt x="10" y="7"/>
                    <a:pt x="5" y="17"/>
                  </a:cubicBezTo>
                  <a:cubicBezTo>
                    <a:pt x="0" y="30"/>
                    <a:pt x="7" y="45"/>
                    <a:pt x="20" y="51"/>
                  </a:cubicBezTo>
                  <a:cubicBezTo>
                    <a:pt x="219" y="131"/>
                    <a:pt x="428" y="192"/>
                    <a:pt x="639" y="232"/>
                  </a:cubicBezTo>
                  <a:cubicBezTo>
                    <a:pt x="640" y="234"/>
                    <a:pt x="642" y="234"/>
                    <a:pt x="644" y="234"/>
                  </a:cubicBezTo>
                  <a:cubicBezTo>
                    <a:pt x="657" y="234"/>
                    <a:pt x="667" y="224"/>
                    <a:pt x="669" y="212"/>
                  </a:cubicBezTo>
                  <a:cubicBezTo>
                    <a:pt x="673" y="199"/>
                    <a:pt x="663" y="185"/>
                    <a:pt x="649" y="183"/>
                  </a:cubicBezTo>
                  <a:cubicBezTo>
                    <a:pt x="440" y="142"/>
                    <a:pt x="236" y="82"/>
                    <a:pt x="39" y="2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5135;p11">
              <a:extLst>
                <a:ext uri="{FF2B5EF4-FFF2-40B4-BE49-F238E27FC236}">
                  <a16:creationId xmlns:a16="http://schemas.microsoft.com/office/drawing/2014/main" id="{116DBC1B-732E-04AA-C826-92B88503B862}"/>
                </a:ext>
              </a:extLst>
            </p:cNvPr>
            <p:cNvSpPr/>
            <p:nvPr/>
          </p:nvSpPr>
          <p:spPr>
            <a:xfrm>
              <a:off x="1940125" y="4232125"/>
              <a:ext cx="26800" cy="8100"/>
            </a:xfrm>
            <a:custGeom>
              <a:avLst/>
              <a:gdLst/>
              <a:ahLst/>
              <a:cxnLst/>
              <a:rect l="l" t="t" r="r" b="b"/>
              <a:pathLst>
                <a:path w="1072" h="324" extrusionOk="0">
                  <a:moveTo>
                    <a:pt x="29" y="1"/>
                  </a:moveTo>
                  <a:cubicBezTo>
                    <a:pt x="20" y="1"/>
                    <a:pt x="11" y="6"/>
                    <a:pt x="7" y="16"/>
                  </a:cubicBezTo>
                  <a:cubicBezTo>
                    <a:pt x="1" y="29"/>
                    <a:pt x="6" y="44"/>
                    <a:pt x="20" y="51"/>
                  </a:cubicBezTo>
                  <a:cubicBezTo>
                    <a:pt x="344" y="196"/>
                    <a:pt x="688" y="289"/>
                    <a:pt x="1042" y="324"/>
                  </a:cubicBezTo>
                  <a:lnTo>
                    <a:pt x="1045" y="324"/>
                  </a:lnTo>
                  <a:cubicBezTo>
                    <a:pt x="1057" y="324"/>
                    <a:pt x="1069" y="314"/>
                    <a:pt x="1070" y="301"/>
                  </a:cubicBezTo>
                  <a:cubicBezTo>
                    <a:pt x="1072" y="286"/>
                    <a:pt x="1061" y="273"/>
                    <a:pt x="1047" y="271"/>
                  </a:cubicBezTo>
                  <a:cubicBezTo>
                    <a:pt x="699" y="238"/>
                    <a:pt x="360" y="146"/>
                    <a:pt x="41" y="4"/>
                  </a:cubicBezTo>
                  <a:cubicBezTo>
                    <a:pt x="37" y="2"/>
                    <a:pt x="33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5136;p11">
              <a:extLst>
                <a:ext uri="{FF2B5EF4-FFF2-40B4-BE49-F238E27FC236}">
                  <a16:creationId xmlns:a16="http://schemas.microsoft.com/office/drawing/2014/main" id="{84C87393-0754-43A6-37A7-9AE84DBD5498}"/>
                </a:ext>
              </a:extLst>
            </p:cNvPr>
            <p:cNvSpPr/>
            <p:nvPr/>
          </p:nvSpPr>
          <p:spPr>
            <a:xfrm>
              <a:off x="1867725" y="4212350"/>
              <a:ext cx="22850" cy="32725"/>
            </a:xfrm>
            <a:custGeom>
              <a:avLst/>
              <a:gdLst/>
              <a:ahLst/>
              <a:cxnLst/>
              <a:rect l="l" t="t" r="r" b="b"/>
              <a:pathLst>
                <a:path w="914" h="1309" extrusionOk="0">
                  <a:moveTo>
                    <a:pt x="884" y="1"/>
                  </a:moveTo>
                  <a:cubicBezTo>
                    <a:pt x="877" y="1"/>
                    <a:pt x="870" y="3"/>
                    <a:pt x="865" y="9"/>
                  </a:cubicBezTo>
                  <a:cubicBezTo>
                    <a:pt x="524" y="388"/>
                    <a:pt x="234" y="814"/>
                    <a:pt x="7" y="1271"/>
                  </a:cubicBezTo>
                  <a:cubicBezTo>
                    <a:pt x="0" y="1284"/>
                    <a:pt x="6" y="1299"/>
                    <a:pt x="19" y="1306"/>
                  </a:cubicBezTo>
                  <a:cubicBezTo>
                    <a:pt x="23" y="1307"/>
                    <a:pt x="27" y="1309"/>
                    <a:pt x="31" y="1309"/>
                  </a:cubicBezTo>
                  <a:cubicBezTo>
                    <a:pt x="41" y="1309"/>
                    <a:pt x="49" y="1303"/>
                    <a:pt x="54" y="1294"/>
                  </a:cubicBezTo>
                  <a:cubicBezTo>
                    <a:pt x="279" y="840"/>
                    <a:pt x="564" y="419"/>
                    <a:pt x="904" y="44"/>
                  </a:cubicBezTo>
                  <a:cubicBezTo>
                    <a:pt x="914" y="33"/>
                    <a:pt x="912" y="17"/>
                    <a:pt x="902" y="8"/>
                  </a:cubicBezTo>
                  <a:cubicBezTo>
                    <a:pt x="897" y="3"/>
                    <a:pt x="891" y="1"/>
                    <a:pt x="88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5137;p11">
              <a:extLst>
                <a:ext uri="{FF2B5EF4-FFF2-40B4-BE49-F238E27FC236}">
                  <a16:creationId xmlns:a16="http://schemas.microsoft.com/office/drawing/2014/main" id="{06D484A7-B6CC-6224-8A13-35805F523A24}"/>
                </a:ext>
              </a:extLst>
            </p:cNvPr>
            <p:cNvSpPr/>
            <p:nvPr/>
          </p:nvSpPr>
          <p:spPr>
            <a:xfrm>
              <a:off x="1893850" y="4204600"/>
              <a:ext cx="5175" cy="4075"/>
            </a:xfrm>
            <a:custGeom>
              <a:avLst/>
              <a:gdLst/>
              <a:ahLst/>
              <a:cxnLst/>
              <a:rect l="l" t="t" r="r" b="b"/>
              <a:pathLst>
                <a:path w="207" h="163" extrusionOk="0">
                  <a:moveTo>
                    <a:pt x="177" y="1"/>
                  </a:moveTo>
                  <a:cubicBezTo>
                    <a:pt x="174" y="1"/>
                    <a:pt x="170" y="1"/>
                    <a:pt x="167" y="3"/>
                  </a:cubicBezTo>
                  <a:cubicBezTo>
                    <a:pt x="105" y="28"/>
                    <a:pt x="52" y="69"/>
                    <a:pt x="9" y="120"/>
                  </a:cubicBezTo>
                  <a:cubicBezTo>
                    <a:pt x="1" y="131"/>
                    <a:pt x="2" y="147"/>
                    <a:pt x="13" y="156"/>
                  </a:cubicBezTo>
                  <a:cubicBezTo>
                    <a:pt x="18" y="160"/>
                    <a:pt x="23" y="163"/>
                    <a:pt x="29" y="163"/>
                  </a:cubicBezTo>
                  <a:cubicBezTo>
                    <a:pt x="37" y="163"/>
                    <a:pt x="45" y="159"/>
                    <a:pt x="49" y="154"/>
                  </a:cubicBezTo>
                  <a:cubicBezTo>
                    <a:pt x="85" y="108"/>
                    <a:pt x="134" y="73"/>
                    <a:pt x="186" y="51"/>
                  </a:cubicBezTo>
                  <a:cubicBezTo>
                    <a:pt x="200" y="46"/>
                    <a:pt x="206" y="30"/>
                    <a:pt x="201" y="16"/>
                  </a:cubicBezTo>
                  <a:cubicBezTo>
                    <a:pt x="197" y="6"/>
                    <a:pt x="187" y="1"/>
                    <a:pt x="17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5138;p11">
              <a:extLst>
                <a:ext uri="{FF2B5EF4-FFF2-40B4-BE49-F238E27FC236}">
                  <a16:creationId xmlns:a16="http://schemas.microsoft.com/office/drawing/2014/main" id="{BA85464B-B910-CBE8-C42F-1E3A6E582C26}"/>
                </a:ext>
              </a:extLst>
            </p:cNvPr>
            <p:cNvSpPr/>
            <p:nvPr/>
          </p:nvSpPr>
          <p:spPr>
            <a:xfrm>
              <a:off x="1896900" y="4050150"/>
              <a:ext cx="123775" cy="89875"/>
            </a:xfrm>
            <a:custGeom>
              <a:avLst/>
              <a:gdLst/>
              <a:ahLst/>
              <a:cxnLst/>
              <a:rect l="l" t="t" r="r" b="b"/>
              <a:pathLst>
                <a:path w="4951" h="3595" extrusionOk="0">
                  <a:moveTo>
                    <a:pt x="4950" y="0"/>
                  </a:moveTo>
                  <a:lnTo>
                    <a:pt x="4950" y="0"/>
                  </a:lnTo>
                  <a:cubicBezTo>
                    <a:pt x="4434" y="446"/>
                    <a:pt x="3697" y="502"/>
                    <a:pt x="3014" y="522"/>
                  </a:cubicBezTo>
                  <a:cubicBezTo>
                    <a:pt x="2332" y="543"/>
                    <a:pt x="1603" y="561"/>
                    <a:pt x="1048" y="957"/>
                  </a:cubicBezTo>
                  <a:cubicBezTo>
                    <a:pt x="331" y="1468"/>
                    <a:pt x="134" y="2431"/>
                    <a:pt x="1" y="3301"/>
                  </a:cubicBezTo>
                  <a:cubicBezTo>
                    <a:pt x="594" y="3440"/>
                    <a:pt x="1263" y="3583"/>
                    <a:pt x="1871" y="3594"/>
                  </a:cubicBezTo>
                  <a:cubicBezTo>
                    <a:pt x="1894" y="3594"/>
                    <a:pt x="1917" y="3594"/>
                    <a:pt x="1941" y="3594"/>
                  </a:cubicBezTo>
                  <a:cubicBezTo>
                    <a:pt x="2528" y="3594"/>
                    <a:pt x="3129" y="3462"/>
                    <a:pt x="3605" y="3119"/>
                  </a:cubicBezTo>
                  <a:cubicBezTo>
                    <a:pt x="4076" y="2781"/>
                    <a:pt x="4391" y="2261"/>
                    <a:pt x="4582" y="1713"/>
                  </a:cubicBezTo>
                  <a:cubicBezTo>
                    <a:pt x="4774" y="1166"/>
                    <a:pt x="4874" y="575"/>
                    <a:pt x="4950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5139;p11">
              <a:extLst>
                <a:ext uri="{FF2B5EF4-FFF2-40B4-BE49-F238E27FC236}">
                  <a16:creationId xmlns:a16="http://schemas.microsoft.com/office/drawing/2014/main" id="{A96B1C04-83E6-CF97-A341-4CC37559A7D1}"/>
                </a:ext>
              </a:extLst>
            </p:cNvPr>
            <p:cNvSpPr/>
            <p:nvPr/>
          </p:nvSpPr>
          <p:spPr>
            <a:xfrm>
              <a:off x="1895525" y="4048875"/>
              <a:ext cx="126500" cy="92450"/>
            </a:xfrm>
            <a:custGeom>
              <a:avLst/>
              <a:gdLst/>
              <a:ahLst/>
              <a:cxnLst/>
              <a:rect l="l" t="t" r="r" b="b"/>
              <a:pathLst>
                <a:path w="5060" h="3698" extrusionOk="0">
                  <a:moveTo>
                    <a:pt x="4937" y="173"/>
                  </a:moveTo>
                  <a:lnTo>
                    <a:pt x="4937" y="173"/>
                  </a:lnTo>
                  <a:cubicBezTo>
                    <a:pt x="4867" y="669"/>
                    <a:pt x="4770" y="1230"/>
                    <a:pt x="4588" y="1748"/>
                  </a:cubicBezTo>
                  <a:cubicBezTo>
                    <a:pt x="4377" y="2352"/>
                    <a:pt x="4045" y="2830"/>
                    <a:pt x="3629" y="3128"/>
                  </a:cubicBezTo>
                  <a:cubicBezTo>
                    <a:pt x="3097" y="3512"/>
                    <a:pt x="2453" y="3594"/>
                    <a:pt x="1985" y="3594"/>
                  </a:cubicBezTo>
                  <a:cubicBezTo>
                    <a:pt x="1965" y="3594"/>
                    <a:pt x="1946" y="3594"/>
                    <a:pt x="1927" y="3594"/>
                  </a:cubicBezTo>
                  <a:cubicBezTo>
                    <a:pt x="1349" y="3583"/>
                    <a:pt x="717" y="3454"/>
                    <a:pt x="114" y="3313"/>
                  </a:cubicBezTo>
                  <a:cubicBezTo>
                    <a:pt x="252" y="2431"/>
                    <a:pt x="450" y="1538"/>
                    <a:pt x="1132" y="1051"/>
                  </a:cubicBezTo>
                  <a:cubicBezTo>
                    <a:pt x="1672" y="666"/>
                    <a:pt x="2377" y="646"/>
                    <a:pt x="3059" y="626"/>
                  </a:cubicBezTo>
                  <a:lnTo>
                    <a:pt x="3071" y="626"/>
                  </a:lnTo>
                  <a:cubicBezTo>
                    <a:pt x="3733" y="607"/>
                    <a:pt x="4417" y="555"/>
                    <a:pt x="4937" y="173"/>
                  </a:cubicBezTo>
                  <a:close/>
                  <a:moveTo>
                    <a:pt x="5006" y="0"/>
                  </a:moveTo>
                  <a:cubicBezTo>
                    <a:pt x="4994" y="0"/>
                    <a:pt x="4981" y="4"/>
                    <a:pt x="4972" y="12"/>
                  </a:cubicBezTo>
                  <a:cubicBezTo>
                    <a:pt x="4469" y="446"/>
                    <a:pt x="3756" y="502"/>
                    <a:pt x="3068" y="522"/>
                  </a:cubicBezTo>
                  <a:lnTo>
                    <a:pt x="3055" y="522"/>
                  </a:lnTo>
                  <a:cubicBezTo>
                    <a:pt x="2358" y="543"/>
                    <a:pt x="1637" y="563"/>
                    <a:pt x="1072" y="966"/>
                  </a:cubicBezTo>
                  <a:cubicBezTo>
                    <a:pt x="344" y="1486"/>
                    <a:pt x="139" y="2465"/>
                    <a:pt x="5" y="3343"/>
                  </a:cubicBezTo>
                  <a:cubicBezTo>
                    <a:pt x="1" y="3370"/>
                    <a:pt x="18" y="3396"/>
                    <a:pt x="44" y="3403"/>
                  </a:cubicBezTo>
                  <a:cubicBezTo>
                    <a:pt x="665" y="3549"/>
                    <a:pt x="1323" y="3687"/>
                    <a:pt x="1926" y="3696"/>
                  </a:cubicBezTo>
                  <a:cubicBezTo>
                    <a:pt x="1949" y="3697"/>
                    <a:pt x="1972" y="3697"/>
                    <a:pt x="1996" y="3697"/>
                  </a:cubicBezTo>
                  <a:cubicBezTo>
                    <a:pt x="2478" y="3697"/>
                    <a:pt x="3139" y="3608"/>
                    <a:pt x="3690" y="3213"/>
                  </a:cubicBezTo>
                  <a:cubicBezTo>
                    <a:pt x="4123" y="2901"/>
                    <a:pt x="4467" y="2406"/>
                    <a:pt x="4687" y="1782"/>
                  </a:cubicBezTo>
                  <a:cubicBezTo>
                    <a:pt x="4886" y="1211"/>
                    <a:pt x="4985" y="591"/>
                    <a:pt x="5057" y="58"/>
                  </a:cubicBezTo>
                  <a:cubicBezTo>
                    <a:pt x="5059" y="37"/>
                    <a:pt x="5048" y="16"/>
                    <a:pt x="5030" y="6"/>
                  </a:cubicBezTo>
                  <a:cubicBezTo>
                    <a:pt x="5022" y="2"/>
                    <a:pt x="5014" y="0"/>
                    <a:pt x="500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5140;p11">
              <a:extLst>
                <a:ext uri="{FF2B5EF4-FFF2-40B4-BE49-F238E27FC236}">
                  <a16:creationId xmlns:a16="http://schemas.microsoft.com/office/drawing/2014/main" id="{6915AD8C-EC5B-96AE-1F04-EA4E0270265E}"/>
                </a:ext>
              </a:extLst>
            </p:cNvPr>
            <p:cNvSpPr/>
            <p:nvPr/>
          </p:nvSpPr>
          <p:spPr>
            <a:xfrm>
              <a:off x="1869625" y="4131375"/>
              <a:ext cx="28750" cy="40225"/>
            </a:xfrm>
            <a:custGeom>
              <a:avLst/>
              <a:gdLst/>
              <a:ahLst/>
              <a:cxnLst/>
              <a:rect l="l" t="t" r="r" b="b"/>
              <a:pathLst>
                <a:path w="1150" h="1609" extrusionOk="0">
                  <a:moveTo>
                    <a:pt x="1092" y="1"/>
                  </a:moveTo>
                  <a:cubicBezTo>
                    <a:pt x="1080" y="1"/>
                    <a:pt x="1067" y="5"/>
                    <a:pt x="1057" y="14"/>
                  </a:cubicBezTo>
                  <a:cubicBezTo>
                    <a:pt x="606" y="430"/>
                    <a:pt x="255" y="942"/>
                    <a:pt x="12" y="1537"/>
                  </a:cubicBezTo>
                  <a:cubicBezTo>
                    <a:pt x="1" y="1564"/>
                    <a:pt x="13" y="1593"/>
                    <a:pt x="40" y="1604"/>
                  </a:cubicBezTo>
                  <a:cubicBezTo>
                    <a:pt x="47" y="1607"/>
                    <a:pt x="53" y="1608"/>
                    <a:pt x="59" y="1608"/>
                  </a:cubicBezTo>
                  <a:lnTo>
                    <a:pt x="60" y="1608"/>
                  </a:lnTo>
                  <a:cubicBezTo>
                    <a:pt x="80" y="1608"/>
                    <a:pt x="99" y="1596"/>
                    <a:pt x="107" y="1576"/>
                  </a:cubicBezTo>
                  <a:cubicBezTo>
                    <a:pt x="345" y="995"/>
                    <a:pt x="688" y="495"/>
                    <a:pt x="1127" y="91"/>
                  </a:cubicBezTo>
                  <a:cubicBezTo>
                    <a:pt x="1148" y="70"/>
                    <a:pt x="1150" y="38"/>
                    <a:pt x="1130" y="17"/>
                  </a:cubicBezTo>
                  <a:cubicBezTo>
                    <a:pt x="1120" y="6"/>
                    <a:pt x="1106" y="1"/>
                    <a:pt x="109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5141;p11">
              <a:extLst>
                <a:ext uri="{FF2B5EF4-FFF2-40B4-BE49-F238E27FC236}">
                  <a16:creationId xmlns:a16="http://schemas.microsoft.com/office/drawing/2014/main" id="{1FE53DFB-40C7-14A8-3431-C1B7FE57E28A}"/>
                </a:ext>
              </a:extLst>
            </p:cNvPr>
            <p:cNvSpPr/>
            <p:nvPr/>
          </p:nvSpPr>
          <p:spPr>
            <a:xfrm>
              <a:off x="1896075" y="4049500"/>
              <a:ext cx="125325" cy="84350"/>
            </a:xfrm>
            <a:custGeom>
              <a:avLst/>
              <a:gdLst/>
              <a:ahLst/>
              <a:cxnLst/>
              <a:rect l="l" t="t" r="r" b="b"/>
              <a:pathLst>
                <a:path w="5013" h="3374" extrusionOk="0">
                  <a:moveTo>
                    <a:pt x="4983" y="0"/>
                  </a:moveTo>
                  <a:cubicBezTo>
                    <a:pt x="4975" y="0"/>
                    <a:pt x="4967" y="4"/>
                    <a:pt x="4962" y="12"/>
                  </a:cubicBezTo>
                  <a:cubicBezTo>
                    <a:pt x="4499" y="678"/>
                    <a:pt x="3711" y="1278"/>
                    <a:pt x="2555" y="1848"/>
                  </a:cubicBezTo>
                  <a:cubicBezTo>
                    <a:pt x="2421" y="1914"/>
                    <a:pt x="2286" y="1980"/>
                    <a:pt x="2150" y="2044"/>
                  </a:cubicBezTo>
                  <a:cubicBezTo>
                    <a:pt x="1408" y="2404"/>
                    <a:pt x="638" y="2774"/>
                    <a:pt x="11" y="3328"/>
                  </a:cubicBezTo>
                  <a:cubicBezTo>
                    <a:pt x="0" y="3337"/>
                    <a:pt x="0" y="3353"/>
                    <a:pt x="10" y="3364"/>
                  </a:cubicBezTo>
                  <a:cubicBezTo>
                    <a:pt x="14" y="3371"/>
                    <a:pt x="22" y="3374"/>
                    <a:pt x="29" y="3374"/>
                  </a:cubicBezTo>
                  <a:cubicBezTo>
                    <a:pt x="34" y="3374"/>
                    <a:pt x="41" y="3371"/>
                    <a:pt x="46" y="3367"/>
                  </a:cubicBezTo>
                  <a:cubicBezTo>
                    <a:pt x="666" y="2818"/>
                    <a:pt x="1432" y="2448"/>
                    <a:pt x="2173" y="2092"/>
                  </a:cubicBezTo>
                  <a:cubicBezTo>
                    <a:pt x="2309" y="2026"/>
                    <a:pt x="2443" y="1961"/>
                    <a:pt x="2578" y="1895"/>
                  </a:cubicBezTo>
                  <a:cubicBezTo>
                    <a:pt x="3742" y="1321"/>
                    <a:pt x="4535" y="714"/>
                    <a:pt x="5005" y="41"/>
                  </a:cubicBezTo>
                  <a:cubicBezTo>
                    <a:pt x="5013" y="29"/>
                    <a:pt x="5010" y="13"/>
                    <a:pt x="4998" y="5"/>
                  </a:cubicBezTo>
                  <a:cubicBezTo>
                    <a:pt x="4994" y="2"/>
                    <a:pt x="4988" y="0"/>
                    <a:pt x="498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5142;p11">
              <a:extLst>
                <a:ext uri="{FF2B5EF4-FFF2-40B4-BE49-F238E27FC236}">
                  <a16:creationId xmlns:a16="http://schemas.microsoft.com/office/drawing/2014/main" id="{5EA957E2-5A65-E1F0-F3B2-8A06B6205CC8}"/>
                </a:ext>
              </a:extLst>
            </p:cNvPr>
            <p:cNvSpPr/>
            <p:nvPr/>
          </p:nvSpPr>
          <p:spPr>
            <a:xfrm>
              <a:off x="1927475" y="4064000"/>
              <a:ext cx="29600" cy="47725"/>
            </a:xfrm>
            <a:custGeom>
              <a:avLst/>
              <a:gdLst/>
              <a:ahLst/>
              <a:cxnLst/>
              <a:rect l="l" t="t" r="r" b="b"/>
              <a:pathLst>
                <a:path w="1184" h="1909" extrusionOk="0">
                  <a:moveTo>
                    <a:pt x="1154" y="0"/>
                  </a:moveTo>
                  <a:cubicBezTo>
                    <a:pt x="1147" y="0"/>
                    <a:pt x="1140" y="3"/>
                    <a:pt x="1135" y="9"/>
                  </a:cubicBezTo>
                  <a:cubicBezTo>
                    <a:pt x="639" y="542"/>
                    <a:pt x="248" y="1186"/>
                    <a:pt x="5" y="1873"/>
                  </a:cubicBezTo>
                  <a:cubicBezTo>
                    <a:pt x="1" y="1887"/>
                    <a:pt x="8" y="1902"/>
                    <a:pt x="21" y="1907"/>
                  </a:cubicBezTo>
                  <a:cubicBezTo>
                    <a:pt x="24" y="1907"/>
                    <a:pt x="26" y="1908"/>
                    <a:pt x="29" y="1908"/>
                  </a:cubicBezTo>
                  <a:cubicBezTo>
                    <a:pt x="40" y="1908"/>
                    <a:pt x="51" y="1902"/>
                    <a:pt x="55" y="1891"/>
                  </a:cubicBezTo>
                  <a:cubicBezTo>
                    <a:pt x="294" y="1210"/>
                    <a:pt x="682" y="571"/>
                    <a:pt x="1173" y="44"/>
                  </a:cubicBezTo>
                  <a:cubicBezTo>
                    <a:pt x="1183" y="33"/>
                    <a:pt x="1182" y="17"/>
                    <a:pt x="1171" y="7"/>
                  </a:cubicBezTo>
                  <a:cubicBezTo>
                    <a:pt x="1167" y="2"/>
                    <a:pt x="1161" y="0"/>
                    <a:pt x="1154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5143;p11">
              <a:extLst>
                <a:ext uri="{FF2B5EF4-FFF2-40B4-BE49-F238E27FC236}">
                  <a16:creationId xmlns:a16="http://schemas.microsoft.com/office/drawing/2014/main" id="{9EE27C68-CB52-36ED-11B2-6632411AE22A}"/>
                </a:ext>
              </a:extLst>
            </p:cNvPr>
            <p:cNvSpPr/>
            <p:nvPr/>
          </p:nvSpPr>
          <p:spPr>
            <a:xfrm>
              <a:off x="1976825" y="4062200"/>
              <a:ext cx="16425" cy="25175"/>
            </a:xfrm>
            <a:custGeom>
              <a:avLst/>
              <a:gdLst/>
              <a:ahLst/>
              <a:cxnLst/>
              <a:rect l="l" t="t" r="r" b="b"/>
              <a:pathLst>
                <a:path w="657" h="1007" extrusionOk="0">
                  <a:moveTo>
                    <a:pt x="628" y="1"/>
                  </a:moveTo>
                  <a:cubicBezTo>
                    <a:pt x="621" y="1"/>
                    <a:pt x="614" y="4"/>
                    <a:pt x="609" y="10"/>
                  </a:cubicBezTo>
                  <a:cubicBezTo>
                    <a:pt x="360" y="297"/>
                    <a:pt x="156" y="620"/>
                    <a:pt x="6" y="970"/>
                  </a:cubicBezTo>
                  <a:cubicBezTo>
                    <a:pt x="0" y="984"/>
                    <a:pt x="6" y="998"/>
                    <a:pt x="19" y="1005"/>
                  </a:cubicBezTo>
                  <a:cubicBezTo>
                    <a:pt x="23" y="1006"/>
                    <a:pt x="26" y="1006"/>
                    <a:pt x="30" y="1006"/>
                  </a:cubicBezTo>
                  <a:cubicBezTo>
                    <a:pt x="39" y="1006"/>
                    <a:pt x="49" y="1001"/>
                    <a:pt x="53" y="990"/>
                  </a:cubicBezTo>
                  <a:cubicBezTo>
                    <a:pt x="202" y="646"/>
                    <a:pt x="401" y="327"/>
                    <a:pt x="648" y="43"/>
                  </a:cubicBezTo>
                  <a:cubicBezTo>
                    <a:pt x="657" y="32"/>
                    <a:pt x="656" y="16"/>
                    <a:pt x="645" y="7"/>
                  </a:cubicBezTo>
                  <a:cubicBezTo>
                    <a:pt x="640" y="3"/>
                    <a:pt x="634" y="1"/>
                    <a:pt x="6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5144;p11">
              <a:extLst>
                <a:ext uri="{FF2B5EF4-FFF2-40B4-BE49-F238E27FC236}">
                  <a16:creationId xmlns:a16="http://schemas.microsoft.com/office/drawing/2014/main" id="{F6294297-B2B7-A56E-2AB3-F3F9C3565C4C}"/>
                </a:ext>
              </a:extLst>
            </p:cNvPr>
            <p:cNvSpPr/>
            <p:nvPr/>
          </p:nvSpPr>
          <p:spPr>
            <a:xfrm>
              <a:off x="1953000" y="4099950"/>
              <a:ext cx="50225" cy="12175"/>
            </a:xfrm>
            <a:custGeom>
              <a:avLst/>
              <a:gdLst/>
              <a:ahLst/>
              <a:cxnLst/>
              <a:rect l="l" t="t" r="r" b="b"/>
              <a:pathLst>
                <a:path w="2009" h="487" extrusionOk="0">
                  <a:moveTo>
                    <a:pt x="31" y="1"/>
                  </a:moveTo>
                  <a:cubicBezTo>
                    <a:pt x="21" y="1"/>
                    <a:pt x="11" y="7"/>
                    <a:pt x="6" y="17"/>
                  </a:cubicBezTo>
                  <a:cubicBezTo>
                    <a:pt x="1" y="30"/>
                    <a:pt x="8" y="45"/>
                    <a:pt x="21" y="51"/>
                  </a:cubicBezTo>
                  <a:cubicBezTo>
                    <a:pt x="666" y="309"/>
                    <a:pt x="1288" y="448"/>
                    <a:pt x="1981" y="487"/>
                  </a:cubicBezTo>
                  <a:lnTo>
                    <a:pt x="1983" y="487"/>
                  </a:lnTo>
                  <a:cubicBezTo>
                    <a:pt x="1996" y="487"/>
                    <a:pt x="2007" y="476"/>
                    <a:pt x="2008" y="461"/>
                  </a:cubicBezTo>
                  <a:cubicBezTo>
                    <a:pt x="2008" y="448"/>
                    <a:pt x="1997" y="435"/>
                    <a:pt x="1984" y="434"/>
                  </a:cubicBezTo>
                  <a:cubicBezTo>
                    <a:pt x="1296" y="396"/>
                    <a:pt x="679" y="259"/>
                    <a:pt x="40" y="2"/>
                  </a:cubicBezTo>
                  <a:cubicBezTo>
                    <a:pt x="37" y="1"/>
                    <a:pt x="34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5145;p11">
              <a:extLst>
                <a:ext uri="{FF2B5EF4-FFF2-40B4-BE49-F238E27FC236}">
                  <a16:creationId xmlns:a16="http://schemas.microsoft.com/office/drawing/2014/main" id="{10377C45-E999-6B4C-6BF7-9DBB4DC53ADF}"/>
                </a:ext>
              </a:extLst>
            </p:cNvPr>
            <p:cNvSpPr/>
            <p:nvPr/>
          </p:nvSpPr>
          <p:spPr>
            <a:xfrm>
              <a:off x="1912350" y="4120900"/>
              <a:ext cx="57975" cy="15400"/>
            </a:xfrm>
            <a:custGeom>
              <a:avLst/>
              <a:gdLst/>
              <a:ahLst/>
              <a:cxnLst/>
              <a:rect l="l" t="t" r="r" b="b"/>
              <a:pathLst>
                <a:path w="2319" h="616" extrusionOk="0">
                  <a:moveTo>
                    <a:pt x="30" y="1"/>
                  </a:moveTo>
                  <a:cubicBezTo>
                    <a:pt x="20" y="1"/>
                    <a:pt x="10" y="7"/>
                    <a:pt x="6" y="17"/>
                  </a:cubicBezTo>
                  <a:cubicBezTo>
                    <a:pt x="0" y="31"/>
                    <a:pt x="7" y="45"/>
                    <a:pt x="19" y="51"/>
                  </a:cubicBezTo>
                  <a:cubicBezTo>
                    <a:pt x="747" y="344"/>
                    <a:pt x="1510" y="535"/>
                    <a:pt x="2289" y="616"/>
                  </a:cubicBezTo>
                  <a:lnTo>
                    <a:pt x="2292" y="616"/>
                  </a:lnTo>
                  <a:cubicBezTo>
                    <a:pt x="2305" y="616"/>
                    <a:pt x="2316" y="606"/>
                    <a:pt x="2317" y="593"/>
                  </a:cubicBezTo>
                  <a:cubicBezTo>
                    <a:pt x="2318" y="580"/>
                    <a:pt x="2309" y="566"/>
                    <a:pt x="2294" y="565"/>
                  </a:cubicBezTo>
                  <a:cubicBezTo>
                    <a:pt x="1521" y="484"/>
                    <a:pt x="762" y="294"/>
                    <a:pt x="39" y="2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5146;p11">
              <a:extLst>
                <a:ext uri="{FF2B5EF4-FFF2-40B4-BE49-F238E27FC236}">
                  <a16:creationId xmlns:a16="http://schemas.microsoft.com/office/drawing/2014/main" id="{233B8E81-0637-5F5B-6C75-D536B401F56A}"/>
                </a:ext>
              </a:extLst>
            </p:cNvPr>
            <p:cNvSpPr/>
            <p:nvPr/>
          </p:nvSpPr>
          <p:spPr>
            <a:xfrm>
              <a:off x="1973050" y="4063325"/>
              <a:ext cx="6325" cy="9075"/>
            </a:xfrm>
            <a:custGeom>
              <a:avLst/>
              <a:gdLst/>
              <a:ahLst/>
              <a:cxnLst/>
              <a:rect l="l" t="t" r="r" b="b"/>
              <a:pathLst>
                <a:path w="253" h="363" extrusionOk="0">
                  <a:moveTo>
                    <a:pt x="223" y="0"/>
                  </a:moveTo>
                  <a:cubicBezTo>
                    <a:pt x="215" y="0"/>
                    <a:pt x="208" y="3"/>
                    <a:pt x="203" y="10"/>
                  </a:cubicBezTo>
                  <a:cubicBezTo>
                    <a:pt x="125" y="107"/>
                    <a:pt x="59" y="213"/>
                    <a:pt x="6" y="326"/>
                  </a:cubicBezTo>
                  <a:cubicBezTo>
                    <a:pt x="1" y="339"/>
                    <a:pt x="6" y="355"/>
                    <a:pt x="20" y="360"/>
                  </a:cubicBezTo>
                  <a:cubicBezTo>
                    <a:pt x="24" y="361"/>
                    <a:pt x="26" y="363"/>
                    <a:pt x="30" y="363"/>
                  </a:cubicBezTo>
                  <a:cubicBezTo>
                    <a:pt x="40" y="363"/>
                    <a:pt x="49" y="357"/>
                    <a:pt x="55" y="348"/>
                  </a:cubicBezTo>
                  <a:cubicBezTo>
                    <a:pt x="104" y="239"/>
                    <a:pt x="168" y="135"/>
                    <a:pt x="243" y="43"/>
                  </a:cubicBezTo>
                  <a:cubicBezTo>
                    <a:pt x="252" y="32"/>
                    <a:pt x="251" y="16"/>
                    <a:pt x="240" y="6"/>
                  </a:cubicBezTo>
                  <a:cubicBezTo>
                    <a:pt x="235" y="2"/>
                    <a:pt x="229" y="0"/>
                    <a:pt x="22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5147;p11">
              <a:extLst>
                <a:ext uri="{FF2B5EF4-FFF2-40B4-BE49-F238E27FC236}">
                  <a16:creationId xmlns:a16="http://schemas.microsoft.com/office/drawing/2014/main" id="{EA44F545-6F7C-9391-4828-5860575F151A}"/>
                </a:ext>
              </a:extLst>
            </p:cNvPr>
            <p:cNvSpPr/>
            <p:nvPr/>
          </p:nvSpPr>
          <p:spPr>
            <a:xfrm>
              <a:off x="1968550" y="4077550"/>
              <a:ext cx="3175" cy="5000"/>
            </a:xfrm>
            <a:custGeom>
              <a:avLst/>
              <a:gdLst/>
              <a:ahLst/>
              <a:cxnLst/>
              <a:rect l="l" t="t" r="r" b="b"/>
              <a:pathLst>
                <a:path w="127" h="200" extrusionOk="0">
                  <a:moveTo>
                    <a:pt x="98" y="1"/>
                  </a:moveTo>
                  <a:cubicBezTo>
                    <a:pt x="88" y="1"/>
                    <a:pt x="78" y="7"/>
                    <a:pt x="74" y="16"/>
                  </a:cubicBezTo>
                  <a:lnTo>
                    <a:pt x="6" y="164"/>
                  </a:lnTo>
                  <a:cubicBezTo>
                    <a:pt x="0" y="177"/>
                    <a:pt x="6" y="192"/>
                    <a:pt x="18" y="197"/>
                  </a:cubicBezTo>
                  <a:cubicBezTo>
                    <a:pt x="22" y="200"/>
                    <a:pt x="26" y="200"/>
                    <a:pt x="30" y="200"/>
                  </a:cubicBezTo>
                  <a:cubicBezTo>
                    <a:pt x="40" y="200"/>
                    <a:pt x="49" y="195"/>
                    <a:pt x="53" y="185"/>
                  </a:cubicBezTo>
                  <a:lnTo>
                    <a:pt x="122" y="37"/>
                  </a:lnTo>
                  <a:cubicBezTo>
                    <a:pt x="127" y="25"/>
                    <a:pt x="122" y="9"/>
                    <a:pt x="108" y="4"/>
                  </a:cubicBezTo>
                  <a:cubicBezTo>
                    <a:pt x="105" y="2"/>
                    <a:pt x="101" y="1"/>
                    <a:pt x="9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9" name="Google Shape;5148;p11">
              <a:extLst>
                <a:ext uri="{FF2B5EF4-FFF2-40B4-BE49-F238E27FC236}">
                  <a16:creationId xmlns:a16="http://schemas.microsoft.com/office/drawing/2014/main" id="{F4B8ED0B-4985-6699-CFBB-B3149E01538A}"/>
                </a:ext>
              </a:extLst>
            </p:cNvPr>
            <p:cNvSpPr/>
            <p:nvPr/>
          </p:nvSpPr>
          <p:spPr>
            <a:xfrm>
              <a:off x="1926975" y="4111725"/>
              <a:ext cx="29650" cy="10825"/>
            </a:xfrm>
            <a:custGeom>
              <a:avLst/>
              <a:gdLst/>
              <a:ahLst/>
              <a:cxnLst/>
              <a:rect l="l" t="t" r="r" b="b"/>
              <a:pathLst>
                <a:path w="1186" h="433" extrusionOk="0">
                  <a:moveTo>
                    <a:pt x="30" y="1"/>
                  </a:moveTo>
                  <a:cubicBezTo>
                    <a:pt x="20" y="1"/>
                    <a:pt x="11" y="6"/>
                    <a:pt x="7" y="16"/>
                  </a:cubicBezTo>
                  <a:cubicBezTo>
                    <a:pt x="1" y="28"/>
                    <a:pt x="6" y="44"/>
                    <a:pt x="20" y="49"/>
                  </a:cubicBezTo>
                  <a:cubicBezTo>
                    <a:pt x="380" y="223"/>
                    <a:pt x="761" y="352"/>
                    <a:pt x="1152" y="431"/>
                  </a:cubicBezTo>
                  <a:cubicBezTo>
                    <a:pt x="1155" y="433"/>
                    <a:pt x="1156" y="433"/>
                    <a:pt x="1158" y="433"/>
                  </a:cubicBezTo>
                  <a:cubicBezTo>
                    <a:pt x="1170" y="433"/>
                    <a:pt x="1181" y="423"/>
                    <a:pt x="1183" y="411"/>
                  </a:cubicBezTo>
                  <a:cubicBezTo>
                    <a:pt x="1186" y="398"/>
                    <a:pt x="1178" y="384"/>
                    <a:pt x="1163" y="380"/>
                  </a:cubicBezTo>
                  <a:cubicBezTo>
                    <a:pt x="776" y="302"/>
                    <a:pt x="398" y="174"/>
                    <a:pt x="42" y="3"/>
                  </a:cubicBezTo>
                  <a:cubicBezTo>
                    <a:pt x="38" y="1"/>
                    <a:pt x="34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0" name="Google Shape;5149;p11">
              <a:extLst>
                <a:ext uri="{FF2B5EF4-FFF2-40B4-BE49-F238E27FC236}">
                  <a16:creationId xmlns:a16="http://schemas.microsoft.com/office/drawing/2014/main" id="{4A84B7D9-7C1D-C653-270E-365DBACD23CD}"/>
                </a:ext>
              </a:extLst>
            </p:cNvPr>
            <p:cNvSpPr/>
            <p:nvPr/>
          </p:nvSpPr>
          <p:spPr>
            <a:xfrm>
              <a:off x="1959975" y="4122875"/>
              <a:ext cx="5125" cy="2100"/>
            </a:xfrm>
            <a:custGeom>
              <a:avLst/>
              <a:gdLst/>
              <a:ahLst/>
              <a:cxnLst/>
              <a:rect l="l" t="t" r="r" b="b"/>
              <a:pathLst>
                <a:path w="205" h="84" extrusionOk="0">
                  <a:moveTo>
                    <a:pt x="29" y="1"/>
                  </a:moveTo>
                  <a:cubicBezTo>
                    <a:pt x="17" y="1"/>
                    <a:pt x="7" y="9"/>
                    <a:pt x="4" y="22"/>
                  </a:cubicBezTo>
                  <a:cubicBezTo>
                    <a:pt x="0" y="35"/>
                    <a:pt x="10" y="48"/>
                    <a:pt x="25" y="51"/>
                  </a:cubicBezTo>
                  <a:lnTo>
                    <a:pt x="171" y="82"/>
                  </a:lnTo>
                  <a:cubicBezTo>
                    <a:pt x="174" y="83"/>
                    <a:pt x="175" y="83"/>
                    <a:pt x="177" y="83"/>
                  </a:cubicBezTo>
                  <a:cubicBezTo>
                    <a:pt x="189" y="83"/>
                    <a:pt x="200" y="74"/>
                    <a:pt x="202" y="62"/>
                  </a:cubicBezTo>
                  <a:cubicBezTo>
                    <a:pt x="205" y="48"/>
                    <a:pt x="196" y="35"/>
                    <a:pt x="182" y="32"/>
                  </a:cubicBezTo>
                  <a:lnTo>
                    <a:pt x="34" y="1"/>
                  </a:lnTo>
                  <a:cubicBezTo>
                    <a:pt x="32" y="1"/>
                    <a:pt x="31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1" name="Google Shape;5150;p11">
              <a:extLst>
                <a:ext uri="{FF2B5EF4-FFF2-40B4-BE49-F238E27FC236}">
                  <a16:creationId xmlns:a16="http://schemas.microsoft.com/office/drawing/2014/main" id="{EC994340-C20B-0E46-A951-38586F8D9728}"/>
                </a:ext>
              </a:extLst>
            </p:cNvPr>
            <p:cNvSpPr/>
            <p:nvPr/>
          </p:nvSpPr>
          <p:spPr>
            <a:xfrm>
              <a:off x="1974525" y="4097550"/>
              <a:ext cx="10200" cy="3575"/>
            </a:xfrm>
            <a:custGeom>
              <a:avLst/>
              <a:gdLst/>
              <a:ahLst/>
              <a:cxnLst/>
              <a:rect l="l" t="t" r="r" b="b"/>
              <a:pathLst>
                <a:path w="408" h="143" extrusionOk="0">
                  <a:moveTo>
                    <a:pt x="29" y="0"/>
                  </a:moveTo>
                  <a:cubicBezTo>
                    <a:pt x="18" y="0"/>
                    <a:pt x="7" y="8"/>
                    <a:pt x="5" y="20"/>
                  </a:cubicBezTo>
                  <a:cubicBezTo>
                    <a:pt x="1" y="34"/>
                    <a:pt x="9" y="47"/>
                    <a:pt x="22" y="51"/>
                  </a:cubicBezTo>
                  <a:lnTo>
                    <a:pt x="372" y="143"/>
                  </a:lnTo>
                  <a:lnTo>
                    <a:pt x="379" y="143"/>
                  </a:lnTo>
                  <a:cubicBezTo>
                    <a:pt x="390" y="143"/>
                    <a:pt x="401" y="136"/>
                    <a:pt x="403" y="124"/>
                  </a:cubicBezTo>
                  <a:cubicBezTo>
                    <a:pt x="407" y="110"/>
                    <a:pt x="399" y="96"/>
                    <a:pt x="384" y="92"/>
                  </a:cubicBezTo>
                  <a:lnTo>
                    <a:pt x="36" y="1"/>
                  </a:lnTo>
                  <a:cubicBezTo>
                    <a:pt x="34" y="1"/>
                    <a:pt x="31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2" name="Google Shape;5151;p11">
              <a:extLst>
                <a:ext uri="{FF2B5EF4-FFF2-40B4-BE49-F238E27FC236}">
                  <a16:creationId xmlns:a16="http://schemas.microsoft.com/office/drawing/2014/main" id="{71D870F1-E124-6200-A424-69AC13494DAD}"/>
                </a:ext>
              </a:extLst>
            </p:cNvPr>
            <p:cNvSpPr/>
            <p:nvPr/>
          </p:nvSpPr>
          <p:spPr>
            <a:xfrm>
              <a:off x="1990775" y="4101800"/>
              <a:ext cx="17325" cy="2725"/>
            </a:xfrm>
            <a:custGeom>
              <a:avLst/>
              <a:gdLst/>
              <a:ahLst/>
              <a:cxnLst/>
              <a:rect l="l" t="t" r="r" b="b"/>
              <a:pathLst>
                <a:path w="693" h="109" extrusionOk="0">
                  <a:moveTo>
                    <a:pt x="28" y="0"/>
                  </a:moveTo>
                  <a:cubicBezTo>
                    <a:pt x="16" y="0"/>
                    <a:pt x="6" y="9"/>
                    <a:pt x="3" y="21"/>
                  </a:cubicBezTo>
                  <a:cubicBezTo>
                    <a:pt x="1" y="36"/>
                    <a:pt x="9" y="49"/>
                    <a:pt x="24" y="52"/>
                  </a:cubicBezTo>
                  <a:cubicBezTo>
                    <a:pt x="225" y="90"/>
                    <a:pt x="431" y="109"/>
                    <a:pt x="636" y="109"/>
                  </a:cubicBezTo>
                  <a:lnTo>
                    <a:pt x="667" y="109"/>
                  </a:lnTo>
                  <a:cubicBezTo>
                    <a:pt x="681" y="109"/>
                    <a:pt x="692" y="96"/>
                    <a:pt x="692" y="82"/>
                  </a:cubicBezTo>
                  <a:cubicBezTo>
                    <a:pt x="692" y="68"/>
                    <a:pt x="681" y="56"/>
                    <a:pt x="667" y="56"/>
                  </a:cubicBezTo>
                  <a:cubicBezTo>
                    <a:pt x="653" y="56"/>
                    <a:pt x="640" y="56"/>
                    <a:pt x="627" y="56"/>
                  </a:cubicBezTo>
                  <a:cubicBezTo>
                    <a:pt x="426" y="56"/>
                    <a:pt x="229" y="37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3" name="Google Shape;5152;p11">
              <a:extLst>
                <a:ext uri="{FF2B5EF4-FFF2-40B4-BE49-F238E27FC236}">
                  <a16:creationId xmlns:a16="http://schemas.microsoft.com/office/drawing/2014/main" id="{6B3EE100-3A73-834E-B890-70E709AA80A0}"/>
                </a:ext>
              </a:extLst>
            </p:cNvPr>
            <p:cNvSpPr/>
            <p:nvPr/>
          </p:nvSpPr>
          <p:spPr>
            <a:xfrm>
              <a:off x="1984100" y="4092925"/>
              <a:ext cx="27600" cy="3350"/>
            </a:xfrm>
            <a:custGeom>
              <a:avLst/>
              <a:gdLst/>
              <a:ahLst/>
              <a:cxnLst/>
              <a:rect l="l" t="t" r="r" b="b"/>
              <a:pathLst>
                <a:path w="1104" h="134" extrusionOk="0">
                  <a:moveTo>
                    <a:pt x="28" y="0"/>
                  </a:moveTo>
                  <a:cubicBezTo>
                    <a:pt x="17" y="0"/>
                    <a:pt x="6" y="8"/>
                    <a:pt x="3" y="20"/>
                  </a:cubicBezTo>
                  <a:cubicBezTo>
                    <a:pt x="0" y="34"/>
                    <a:pt x="8" y="48"/>
                    <a:pt x="23" y="52"/>
                  </a:cubicBezTo>
                  <a:cubicBezTo>
                    <a:pt x="264" y="106"/>
                    <a:pt x="507" y="134"/>
                    <a:pt x="753" y="134"/>
                  </a:cubicBezTo>
                  <a:cubicBezTo>
                    <a:pt x="861" y="134"/>
                    <a:pt x="970" y="129"/>
                    <a:pt x="1078" y="118"/>
                  </a:cubicBezTo>
                  <a:cubicBezTo>
                    <a:pt x="1092" y="116"/>
                    <a:pt x="1103" y="103"/>
                    <a:pt x="1102" y="90"/>
                  </a:cubicBezTo>
                  <a:cubicBezTo>
                    <a:pt x="1101" y="76"/>
                    <a:pt x="1089" y="65"/>
                    <a:pt x="1077" y="65"/>
                  </a:cubicBezTo>
                  <a:cubicBezTo>
                    <a:pt x="1076" y="65"/>
                    <a:pt x="1075" y="65"/>
                    <a:pt x="1074" y="65"/>
                  </a:cubicBezTo>
                  <a:cubicBezTo>
                    <a:pt x="966" y="76"/>
                    <a:pt x="858" y="82"/>
                    <a:pt x="750" y="82"/>
                  </a:cubicBezTo>
                  <a:cubicBezTo>
                    <a:pt x="509" y="82"/>
                    <a:pt x="270" y="55"/>
                    <a:pt x="34" y="1"/>
                  </a:cubicBezTo>
                  <a:cubicBezTo>
                    <a:pt x="32" y="0"/>
                    <a:pt x="30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4" name="Google Shape;5153;p11">
              <a:extLst>
                <a:ext uri="{FF2B5EF4-FFF2-40B4-BE49-F238E27FC236}">
                  <a16:creationId xmlns:a16="http://schemas.microsoft.com/office/drawing/2014/main" id="{CC901EDC-5A76-C21C-A331-F444E0222A50}"/>
                </a:ext>
              </a:extLst>
            </p:cNvPr>
            <p:cNvSpPr/>
            <p:nvPr/>
          </p:nvSpPr>
          <p:spPr>
            <a:xfrm>
              <a:off x="1915375" y="4083600"/>
              <a:ext cx="16225" cy="36300"/>
            </a:xfrm>
            <a:custGeom>
              <a:avLst/>
              <a:gdLst/>
              <a:ahLst/>
              <a:cxnLst/>
              <a:rect l="l" t="t" r="r" b="b"/>
              <a:pathLst>
                <a:path w="649" h="1452" extrusionOk="0">
                  <a:moveTo>
                    <a:pt x="620" y="1"/>
                  </a:moveTo>
                  <a:cubicBezTo>
                    <a:pt x="611" y="1"/>
                    <a:pt x="602" y="5"/>
                    <a:pt x="598" y="13"/>
                  </a:cubicBezTo>
                  <a:cubicBezTo>
                    <a:pt x="337" y="452"/>
                    <a:pt x="136" y="925"/>
                    <a:pt x="5" y="1419"/>
                  </a:cubicBezTo>
                  <a:cubicBezTo>
                    <a:pt x="1" y="1432"/>
                    <a:pt x="10" y="1447"/>
                    <a:pt x="23" y="1451"/>
                  </a:cubicBezTo>
                  <a:lnTo>
                    <a:pt x="30" y="1451"/>
                  </a:lnTo>
                  <a:cubicBezTo>
                    <a:pt x="41" y="1451"/>
                    <a:pt x="52" y="1445"/>
                    <a:pt x="54" y="1432"/>
                  </a:cubicBezTo>
                  <a:cubicBezTo>
                    <a:pt x="186" y="943"/>
                    <a:pt x="384" y="475"/>
                    <a:pt x="642" y="39"/>
                  </a:cubicBezTo>
                  <a:cubicBezTo>
                    <a:pt x="649" y="27"/>
                    <a:pt x="645" y="10"/>
                    <a:pt x="633" y="4"/>
                  </a:cubicBezTo>
                  <a:cubicBezTo>
                    <a:pt x="629" y="2"/>
                    <a:pt x="625" y="1"/>
                    <a:pt x="62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5" name="Google Shape;5154;p11">
              <a:extLst>
                <a:ext uri="{FF2B5EF4-FFF2-40B4-BE49-F238E27FC236}">
                  <a16:creationId xmlns:a16="http://schemas.microsoft.com/office/drawing/2014/main" id="{1A738B92-785C-FEC7-5BF4-D7F177593CAA}"/>
                </a:ext>
              </a:extLst>
            </p:cNvPr>
            <p:cNvSpPr/>
            <p:nvPr/>
          </p:nvSpPr>
          <p:spPr>
            <a:xfrm>
              <a:off x="1933775" y="4074350"/>
              <a:ext cx="4575" cy="4725"/>
            </a:xfrm>
            <a:custGeom>
              <a:avLst/>
              <a:gdLst/>
              <a:ahLst/>
              <a:cxnLst/>
              <a:rect l="l" t="t" r="r" b="b"/>
              <a:pathLst>
                <a:path w="183" h="189" extrusionOk="0">
                  <a:moveTo>
                    <a:pt x="152" y="0"/>
                  </a:moveTo>
                  <a:cubicBezTo>
                    <a:pt x="147" y="0"/>
                    <a:pt x="143" y="1"/>
                    <a:pt x="139" y="4"/>
                  </a:cubicBezTo>
                  <a:cubicBezTo>
                    <a:pt x="84" y="41"/>
                    <a:pt x="38" y="91"/>
                    <a:pt x="7" y="150"/>
                  </a:cubicBezTo>
                  <a:cubicBezTo>
                    <a:pt x="0" y="163"/>
                    <a:pt x="6" y="179"/>
                    <a:pt x="18" y="185"/>
                  </a:cubicBezTo>
                  <a:cubicBezTo>
                    <a:pt x="22" y="187"/>
                    <a:pt x="26" y="188"/>
                    <a:pt x="30" y="188"/>
                  </a:cubicBezTo>
                  <a:cubicBezTo>
                    <a:pt x="39" y="188"/>
                    <a:pt x="48" y="183"/>
                    <a:pt x="53" y="175"/>
                  </a:cubicBezTo>
                  <a:cubicBezTo>
                    <a:pt x="80" y="124"/>
                    <a:pt x="119" y="79"/>
                    <a:pt x="167" y="47"/>
                  </a:cubicBezTo>
                  <a:cubicBezTo>
                    <a:pt x="179" y="40"/>
                    <a:pt x="182" y="23"/>
                    <a:pt x="174" y="12"/>
                  </a:cubicBezTo>
                  <a:cubicBezTo>
                    <a:pt x="169" y="4"/>
                    <a:pt x="160" y="0"/>
                    <a:pt x="152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6" name="Google Shape;5155;p11">
              <a:extLst>
                <a:ext uri="{FF2B5EF4-FFF2-40B4-BE49-F238E27FC236}">
                  <a16:creationId xmlns:a16="http://schemas.microsoft.com/office/drawing/2014/main" id="{BCAEDFC1-642D-A6D4-48C6-54739DA6546D}"/>
                </a:ext>
              </a:extLst>
            </p:cNvPr>
            <p:cNvSpPr/>
            <p:nvPr/>
          </p:nvSpPr>
          <p:spPr>
            <a:xfrm>
              <a:off x="1646725" y="4264650"/>
              <a:ext cx="97850" cy="171000"/>
            </a:xfrm>
            <a:custGeom>
              <a:avLst/>
              <a:gdLst/>
              <a:ahLst/>
              <a:cxnLst/>
              <a:rect l="l" t="t" r="r" b="b"/>
              <a:pathLst>
                <a:path w="3914" h="6840" extrusionOk="0">
                  <a:moveTo>
                    <a:pt x="1846" y="1"/>
                  </a:moveTo>
                  <a:lnTo>
                    <a:pt x="1846" y="1"/>
                  </a:lnTo>
                  <a:cubicBezTo>
                    <a:pt x="1387" y="491"/>
                    <a:pt x="932" y="1011"/>
                    <a:pt x="584" y="1583"/>
                  </a:cubicBezTo>
                  <a:cubicBezTo>
                    <a:pt x="234" y="2155"/>
                    <a:pt x="0" y="2817"/>
                    <a:pt x="42" y="3485"/>
                  </a:cubicBezTo>
                  <a:cubicBezTo>
                    <a:pt x="86" y="4189"/>
                    <a:pt x="431" y="4845"/>
                    <a:pt x="887" y="5382"/>
                  </a:cubicBezTo>
                  <a:cubicBezTo>
                    <a:pt x="1341" y="5919"/>
                    <a:pt x="1958" y="6411"/>
                    <a:pt x="2516" y="6839"/>
                  </a:cubicBezTo>
                  <a:cubicBezTo>
                    <a:pt x="3197" y="6083"/>
                    <a:pt x="3914" y="5205"/>
                    <a:pt x="3845" y="4190"/>
                  </a:cubicBezTo>
                  <a:cubicBezTo>
                    <a:pt x="3793" y="3403"/>
                    <a:pt x="3276" y="2737"/>
                    <a:pt x="2794" y="2113"/>
                  </a:cubicBezTo>
                  <a:cubicBezTo>
                    <a:pt x="2314" y="1489"/>
                    <a:pt x="1824" y="788"/>
                    <a:pt x="1846" y="1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7" name="Google Shape;5156;p11">
              <a:extLst>
                <a:ext uri="{FF2B5EF4-FFF2-40B4-BE49-F238E27FC236}">
                  <a16:creationId xmlns:a16="http://schemas.microsoft.com/office/drawing/2014/main" id="{FCEAD172-E189-3C14-78DC-F4BB1D348034}"/>
                </a:ext>
              </a:extLst>
            </p:cNvPr>
            <p:cNvSpPr/>
            <p:nvPr/>
          </p:nvSpPr>
          <p:spPr>
            <a:xfrm>
              <a:off x="1645500" y="4263350"/>
              <a:ext cx="100400" cy="173600"/>
            </a:xfrm>
            <a:custGeom>
              <a:avLst/>
              <a:gdLst/>
              <a:ahLst/>
              <a:cxnLst/>
              <a:rect l="l" t="t" r="r" b="b"/>
              <a:pathLst>
                <a:path w="4016" h="6944" extrusionOk="0">
                  <a:moveTo>
                    <a:pt x="1844" y="183"/>
                  </a:moveTo>
                  <a:cubicBezTo>
                    <a:pt x="1875" y="931"/>
                    <a:pt x="2332" y="1587"/>
                    <a:pt x="2803" y="2196"/>
                  </a:cubicBezTo>
                  <a:lnTo>
                    <a:pt x="2811" y="2208"/>
                  </a:lnTo>
                  <a:cubicBezTo>
                    <a:pt x="3293" y="2834"/>
                    <a:pt x="3792" y="3479"/>
                    <a:pt x="3843" y="4245"/>
                  </a:cubicBezTo>
                  <a:cubicBezTo>
                    <a:pt x="3907" y="5218"/>
                    <a:pt x="3250" y="6050"/>
                    <a:pt x="2558" y="6821"/>
                  </a:cubicBezTo>
                  <a:cubicBezTo>
                    <a:pt x="1990" y="6385"/>
                    <a:pt x="1409" y="5912"/>
                    <a:pt x="975" y="5401"/>
                  </a:cubicBezTo>
                  <a:cubicBezTo>
                    <a:pt x="622" y="4985"/>
                    <a:pt x="192" y="4324"/>
                    <a:pt x="142" y="3535"/>
                  </a:cubicBezTo>
                  <a:cubicBezTo>
                    <a:pt x="106" y="2941"/>
                    <a:pt x="290" y="2294"/>
                    <a:pt x="676" y="1662"/>
                  </a:cubicBezTo>
                  <a:cubicBezTo>
                    <a:pt x="1010" y="1116"/>
                    <a:pt x="1447" y="613"/>
                    <a:pt x="1844" y="183"/>
                  </a:cubicBezTo>
                  <a:close/>
                  <a:moveTo>
                    <a:pt x="1894" y="1"/>
                  </a:moveTo>
                  <a:cubicBezTo>
                    <a:pt x="1880" y="1"/>
                    <a:pt x="1866" y="6"/>
                    <a:pt x="1856" y="17"/>
                  </a:cubicBezTo>
                  <a:cubicBezTo>
                    <a:pt x="1433" y="470"/>
                    <a:pt x="952" y="1012"/>
                    <a:pt x="589" y="1608"/>
                  </a:cubicBezTo>
                  <a:cubicBezTo>
                    <a:pt x="190" y="2258"/>
                    <a:pt x="1" y="2927"/>
                    <a:pt x="40" y="3541"/>
                  </a:cubicBezTo>
                  <a:cubicBezTo>
                    <a:pt x="91" y="4359"/>
                    <a:pt x="533" y="5040"/>
                    <a:pt x="895" y="5468"/>
                  </a:cubicBezTo>
                  <a:cubicBezTo>
                    <a:pt x="1346" y="5998"/>
                    <a:pt x="1949" y="6485"/>
                    <a:pt x="2534" y="6933"/>
                  </a:cubicBezTo>
                  <a:cubicBezTo>
                    <a:pt x="2543" y="6940"/>
                    <a:pt x="2554" y="6944"/>
                    <a:pt x="2565" y="6944"/>
                  </a:cubicBezTo>
                  <a:cubicBezTo>
                    <a:pt x="2580" y="6944"/>
                    <a:pt x="2593" y="6937"/>
                    <a:pt x="2604" y="6926"/>
                  </a:cubicBezTo>
                  <a:cubicBezTo>
                    <a:pt x="3289" y="6165"/>
                    <a:pt x="4015" y="5265"/>
                    <a:pt x="3947" y="4238"/>
                  </a:cubicBezTo>
                  <a:cubicBezTo>
                    <a:pt x="3893" y="3440"/>
                    <a:pt x="3384" y="2781"/>
                    <a:pt x="2893" y="2145"/>
                  </a:cubicBezTo>
                  <a:lnTo>
                    <a:pt x="2885" y="2133"/>
                  </a:lnTo>
                  <a:cubicBezTo>
                    <a:pt x="2399" y="1503"/>
                    <a:pt x="1926" y="824"/>
                    <a:pt x="1946" y="54"/>
                  </a:cubicBezTo>
                  <a:cubicBezTo>
                    <a:pt x="1946" y="33"/>
                    <a:pt x="1934" y="13"/>
                    <a:pt x="1914" y="4"/>
                  </a:cubicBezTo>
                  <a:cubicBezTo>
                    <a:pt x="1907" y="2"/>
                    <a:pt x="1901" y="1"/>
                    <a:pt x="1894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8" name="Google Shape;5157;p11">
              <a:extLst>
                <a:ext uri="{FF2B5EF4-FFF2-40B4-BE49-F238E27FC236}">
                  <a16:creationId xmlns:a16="http://schemas.microsoft.com/office/drawing/2014/main" id="{AF25F6CC-5C7F-772E-E7EA-232B03314B0E}"/>
                </a:ext>
              </a:extLst>
            </p:cNvPr>
            <p:cNvSpPr/>
            <p:nvPr/>
          </p:nvSpPr>
          <p:spPr>
            <a:xfrm>
              <a:off x="1693125" y="4434325"/>
              <a:ext cx="17850" cy="52400"/>
            </a:xfrm>
            <a:custGeom>
              <a:avLst/>
              <a:gdLst/>
              <a:ahLst/>
              <a:cxnLst/>
              <a:rect l="l" t="t" r="r" b="b"/>
              <a:pathLst>
                <a:path w="714" h="2096" extrusionOk="0">
                  <a:moveTo>
                    <a:pt x="657" y="1"/>
                  </a:moveTo>
                  <a:cubicBezTo>
                    <a:pt x="629" y="1"/>
                    <a:pt x="610" y="23"/>
                    <a:pt x="609" y="50"/>
                  </a:cubicBezTo>
                  <a:cubicBezTo>
                    <a:pt x="568" y="718"/>
                    <a:pt x="380" y="1345"/>
                    <a:pt x="14" y="2019"/>
                  </a:cubicBezTo>
                  <a:cubicBezTo>
                    <a:pt x="1" y="2045"/>
                    <a:pt x="10" y="2076"/>
                    <a:pt x="36" y="2089"/>
                  </a:cubicBezTo>
                  <a:cubicBezTo>
                    <a:pt x="44" y="2093"/>
                    <a:pt x="52" y="2096"/>
                    <a:pt x="60" y="2096"/>
                  </a:cubicBezTo>
                  <a:cubicBezTo>
                    <a:pt x="79" y="2096"/>
                    <a:pt x="96" y="2086"/>
                    <a:pt x="106" y="2069"/>
                  </a:cubicBezTo>
                  <a:cubicBezTo>
                    <a:pt x="478" y="1380"/>
                    <a:pt x="671" y="741"/>
                    <a:pt x="712" y="56"/>
                  </a:cubicBezTo>
                  <a:cubicBezTo>
                    <a:pt x="714" y="27"/>
                    <a:pt x="692" y="2"/>
                    <a:pt x="664" y="1"/>
                  </a:cubicBezTo>
                  <a:cubicBezTo>
                    <a:pt x="662" y="1"/>
                    <a:pt x="659" y="1"/>
                    <a:pt x="65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9" name="Google Shape;5158;p11">
              <a:extLst>
                <a:ext uri="{FF2B5EF4-FFF2-40B4-BE49-F238E27FC236}">
                  <a16:creationId xmlns:a16="http://schemas.microsoft.com/office/drawing/2014/main" id="{FEBCB754-A347-ED23-2334-AA8B06D48815}"/>
                </a:ext>
              </a:extLst>
            </p:cNvPr>
            <p:cNvSpPr/>
            <p:nvPr/>
          </p:nvSpPr>
          <p:spPr>
            <a:xfrm>
              <a:off x="1685775" y="4264000"/>
              <a:ext cx="25075" cy="172775"/>
            </a:xfrm>
            <a:custGeom>
              <a:avLst/>
              <a:gdLst/>
              <a:ahLst/>
              <a:cxnLst/>
              <a:rect l="l" t="t" r="r" b="b"/>
              <a:pathLst>
                <a:path w="1003" h="6911" extrusionOk="0">
                  <a:moveTo>
                    <a:pt x="283" y="0"/>
                  </a:moveTo>
                  <a:cubicBezTo>
                    <a:pt x="271" y="0"/>
                    <a:pt x="262" y="8"/>
                    <a:pt x="258" y="19"/>
                  </a:cubicBezTo>
                  <a:cubicBezTo>
                    <a:pt x="0" y="930"/>
                    <a:pt x="39" y="2083"/>
                    <a:pt x="377" y="3542"/>
                  </a:cubicBezTo>
                  <a:cubicBezTo>
                    <a:pt x="416" y="3712"/>
                    <a:pt x="457" y="3880"/>
                    <a:pt x="498" y="4048"/>
                  </a:cubicBezTo>
                  <a:cubicBezTo>
                    <a:pt x="720" y="4972"/>
                    <a:pt x="950" y="5928"/>
                    <a:pt x="914" y="6884"/>
                  </a:cubicBezTo>
                  <a:cubicBezTo>
                    <a:pt x="914" y="6899"/>
                    <a:pt x="924" y="6911"/>
                    <a:pt x="939" y="6911"/>
                  </a:cubicBezTo>
                  <a:cubicBezTo>
                    <a:pt x="954" y="6911"/>
                    <a:pt x="965" y="6900"/>
                    <a:pt x="966" y="6885"/>
                  </a:cubicBezTo>
                  <a:cubicBezTo>
                    <a:pt x="1002" y="5922"/>
                    <a:pt x="771" y="4963"/>
                    <a:pt x="548" y="4036"/>
                  </a:cubicBezTo>
                  <a:cubicBezTo>
                    <a:pt x="507" y="3868"/>
                    <a:pt x="467" y="3700"/>
                    <a:pt x="428" y="3531"/>
                  </a:cubicBezTo>
                  <a:cubicBezTo>
                    <a:pt x="92" y="2079"/>
                    <a:pt x="52" y="935"/>
                    <a:pt x="308" y="34"/>
                  </a:cubicBezTo>
                  <a:cubicBezTo>
                    <a:pt x="312" y="20"/>
                    <a:pt x="304" y="5"/>
                    <a:pt x="291" y="1"/>
                  </a:cubicBezTo>
                  <a:cubicBezTo>
                    <a:pt x="288" y="1"/>
                    <a:pt x="285" y="0"/>
                    <a:pt x="28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0" name="Google Shape;5159;p11">
              <a:extLst>
                <a:ext uri="{FF2B5EF4-FFF2-40B4-BE49-F238E27FC236}">
                  <a16:creationId xmlns:a16="http://schemas.microsoft.com/office/drawing/2014/main" id="{74E66503-0229-454E-87A0-C762F3733C2D}"/>
                </a:ext>
              </a:extLst>
            </p:cNvPr>
            <p:cNvSpPr/>
            <p:nvPr/>
          </p:nvSpPr>
          <p:spPr>
            <a:xfrm>
              <a:off x="1705300" y="4332100"/>
              <a:ext cx="22400" cy="60400"/>
            </a:xfrm>
            <a:custGeom>
              <a:avLst/>
              <a:gdLst/>
              <a:ahLst/>
              <a:cxnLst/>
              <a:rect l="l" t="t" r="r" b="b"/>
              <a:pathLst>
                <a:path w="896" h="2416" extrusionOk="0">
                  <a:moveTo>
                    <a:pt x="869" y="0"/>
                  </a:moveTo>
                  <a:cubicBezTo>
                    <a:pt x="856" y="0"/>
                    <a:pt x="844" y="9"/>
                    <a:pt x="841" y="23"/>
                  </a:cubicBezTo>
                  <a:cubicBezTo>
                    <a:pt x="730" y="849"/>
                    <a:pt x="441" y="1663"/>
                    <a:pt x="9" y="2376"/>
                  </a:cubicBezTo>
                  <a:cubicBezTo>
                    <a:pt x="1" y="2388"/>
                    <a:pt x="5" y="2404"/>
                    <a:pt x="17" y="2412"/>
                  </a:cubicBezTo>
                  <a:cubicBezTo>
                    <a:pt x="21" y="2415"/>
                    <a:pt x="26" y="2415"/>
                    <a:pt x="30" y="2415"/>
                  </a:cubicBezTo>
                  <a:cubicBezTo>
                    <a:pt x="38" y="2415"/>
                    <a:pt x="48" y="2411"/>
                    <a:pt x="52" y="2403"/>
                  </a:cubicBezTo>
                  <a:cubicBezTo>
                    <a:pt x="489" y="1685"/>
                    <a:pt x="780" y="864"/>
                    <a:pt x="893" y="30"/>
                  </a:cubicBezTo>
                  <a:cubicBezTo>
                    <a:pt x="895" y="16"/>
                    <a:pt x="885" y="3"/>
                    <a:pt x="871" y="0"/>
                  </a:cubicBezTo>
                  <a:cubicBezTo>
                    <a:pt x="870" y="0"/>
                    <a:pt x="869" y="0"/>
                    <a:pt x="86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1" name="Google Shape;5160;p11">
              <a:extLst>
                <a:ext uri="{FF2B5EF4-FFF2-40B4-BE49-F238E27FC236}">
                  <a16:creationId xmlns:a16="http://schemas.microsoft.com/office/drawing/2014/main" id="{2BD67260-63B8-C33B-1248-02676B13073C}"/>
                </a:ext>
              </a:extLst>
            </p:cNvPr>
            <p:cNvSpPr/>
            <p:nvPr/>
          </p:nvSpPr>
          <p:spPr>
            <a:xfrm>
              <a:off x="1690950" y="4298450"/>
              <a:ext cx="11850" cy="32125"/>
            </a:xfrm>
            <a:custGeom>
              <a:avLst/>
              <a:gdLst/>
              <a:ahLst/>
              <a:cxnLst/>
              <a:rect l="l" t="t" r="r" b="b"/>
              <a:pathLst>
                <a:path w="474" h="1285" extrusionOk="0">
                  <a:moveTo>
                    <a:pt x="443" y="0"/>
                  </a:moveTo>
                  <a:cubicBezTo>
                    <a:pt x="431" y="0"/>
                    <a:pt x="422" y="10"/>
                    <a:pt x="420" y="21"/>
                  </a:cubicBezTo>
                  <a:cubicBezTo>
                    <a:pt x="346" y="449"/>
                    <a:pt x="207" y="862"/>
                    <a:pt x="7" y="1247"/>
                  </a:cubicBezTo>
                  <a:cubicBezTo>
                    <a:pt x="0" y="1260"/>
                    <a:pt x="6" y="1275"/>
                    <a:pt x="18" y="1282"/>
                  </a:cubicBezTo>
                  <a:cubicBezTo>
                    <a:pt x="22" y="1284"/>
                    <a:pt x="26" y="1284"/>
                    <a:pt x="30" y="1284"/>
                  </a:cubicBezTo>
                  <a:cubicBezTo>
                    <a:pt x="39" y="1284"/>
                    <a:pt x="49" y="1280"/>
                    <a:pt x="53" y="1271"/>
                  </a:cubicBezTo>
                  <a:cubicBezTo>
                    <a:pt x="256" y="881"/>
                    <a:pt x="396" y="464"/>
                    <a:pt x="471" y="31"/>
                  </a:cubicBezTo>
                  <a:cubicBezTo>
                    <a:pt x="474" y="17"/>
                    <a:pt x="464" y="2"/>
                    <a:pt x="450" y="1"/>
                  </a:cubicBezTo>
                  <a:cubicBezTo>
                    <a:pt x="447" y="0"/>
                    <a:pt x="445" y="0"/>
                    <a:pt x="443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2" name="Google Shape;5161;p11">
              <a:extLst>
                <a:ext uri="{FF2B5EF4-FFF2-40B4-BE49-F238E27FC236}">
                  <a16:creationId xmlns:a16="http://schemas.microsoft.com/office/drawing/2014/main" id="{7970C3DE-1DA1-F49B-E593-11B51FB391D4}"/>
                </a:ext>
              </a:extLst>
            </p:cNvPr>
            <p:cNvSpPr/>
            <p:nvPr/>
          </p:nvSpPr>
          <p:spPr>
            <a:xfrm>
              <a:off x="1650575" y="4325025"/>
              <a:ext cx="46875" cy="37000"/>
            </a:xfrm>
            <a:custGeom>
              <a:avLst/>
              <a:gdLst/>
              <a:ahLst/>
              <a:cxnLst/>
              <a:rect l="l" t="t" r="r" b="b"/>
              <a:pathLst>
                <a:path w="1875" h="1480" extrusionOk="0">
                  <a:moveTo>
                    <a:pt x="31" y="1"/>
                  </a:moveTo>
                  <a:cubicBezTo>
                    <a:pt x="25" y="1"/>
                    <a:pt x="18" y="3"/>
                    <a:pt x="13" y="8"/>
                  </a:cubicBezTo>
                  <a:cubicBezTo>
                    <a:pt x="2" y="17"/>
                    <a:pt x="1" y="33"/>
                    <a:pt x="10" y="44"/>
                  </a:cubicBezTo>
                  <a:cubicBezTo>
                    <a:pt x="552" y="634"/>
                    <a:pt x="1131" y="1089"/>
                    <a:pt x="1832" y="1477"/>
                  </a:cubicBezTo>
                  <a:cubicBezTo>
                    <a:pt x="1836" y="1479"/>
                    <a:pt x="1841" y="1479"/>
                    <a:pt x="1845" y="1479"/>
                  </a:cubicBezTo>
                  <a:cubicBezTo>
                    <a:pt x="1855" y="1479"/>
                    <a:pt x="1863" y="1475"/>
                    <a:pt x="1868" y="1466"/>
                  </a:cubicBezTo>
                  <a:cubicBezTo>
                    <a:pt x="1875" y="1454"/>
                    <a:pt x="1869" y="1438"/>
                    <a:pt x="1857" y="1431"/>
                  </a:cubicBezTo>
                  <a:cubicBezTo>
                    <a:pt x="1160" y="1047"/>
                    <a:pt x="586" y="595"/>
                    <a:pt x="49" y="9"/>
                  </a:cubicBezTo>
                  <a:cubicBezTo>
                    <a:pt x="44" y="3"/>
                    <a:pt x="38" y="1"/>
                    <a:pt x="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3" name="Google Shape;5162;p11">
              <a:extLst>
                <a:ext uri="{FF2B5EF4-FFF2-40B4-BE49-F238E27FC236}">
                  <a16:creationId xmlns:a16="http://schemas.microsoft.com/office/drawing/2014/main" id="{7082CB75-D438-5F9C-97A1-C92CC1C66621}"/>
                </a:ext>
              </a:extLst>
            </p:cNvPr>
            <p:cNvSpPr/>
            <p:nvPr/>
          </p:nvSpPr>
          <p:spPr>
            <a:xfrm>
              <a:off x="1653050" y="4372150"/>
              <a:ext cx="55450" cy="41575"/>
            </a:xfrm>
            <a:custGeom>
              <a:avLst/>
              <a:gdLst/>
              <a:ahLst/>
              <a:cxnLst/>
              <a:rect l="l" t="t" r="r" b="b"/>
              <a:pathLst>
                <a:path w="2218" h="1663" extrusionOk="0">
                  <a:moveTo>
                    <a:pt x="28" y="1"/>
                  </a:moveTo>
                  <a:cubicBezTo>
                    <a:pt x="22" y="1"/>
                    <a:pt x="15" y="3"/>
                    <a:pt x="9" y="9"/>
                  </a:cubicBezTo>
                  <a:cubicBezTo>
                    <a:pt x="0" y="18"/>
                    <a:pt x="0" y="36"/>
                    <a:pt x="11" y="45"/>
                  </a:cubicBezTo>
                  <a:cubicBezTo>
                    <a:pt x="653" y="681"/>
                    <a:pt x="1382" y="1225"/>
                    <a:pt x="2175" y="1659"/>
                  </a:cubicBezTo>
                  <a:cubicBezTo>
                    <a:pt x="2179" y="1661"/>
                    <a:pt x="2183" y="1662"/>
                    <a:pt x="2188" y="1662"/>
                  </a:cubicBezTo>
                  <a:cubicBezTo>
                    <a:pt x="2197" y="1662"/>
                    <a:pt x="2205" y="1657"/>
                    <a:pt x="2210" y="1649"/>
                  </a:cubicBezTo>
                  <a:cubicBezTo>
                    <a:pt x="2217" y="1636"/>
                    <a:pt x="2213" y="1620"/>
                    <a:pt x="2200" y="1614"/>
                  </a:cubicBezTo>
                  <a:cubicBezTo>
                    <a:pt x="1411" y="1182"/>
                    <a:pt x="686" y="642"/>
                    <a:pt x="47" y="9"/>
                  </a:cubicBezTo>
                  <a:cubicBezTo>
                    <a:pt x="42" y="3"/>
                    <a:pt x="35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4" name="Google Shape;5163;p11">
              <a:extLst>
                <a:ext uri="{FF2B5EF4-FFF2-40B4-BE49-F238E27FC236}">
                  <a16:creationId xmlns:a16="http://schemas.microsoft.com/office/drawing/2014/main" id="{DC4FE354-9005-2BEF-75F7-B6935C3D7C18}"/>
                </a:ext>
              </a:extLst>
            </p:cNvPr>
            <p:cNvSpPr/>
            <p:nvPr/>
          </p:nvSpPr>
          <p:spPr>
            <a:xfrm>
              <a:off x="1707075" y="4311675"/>
              <a:ext cx="4925" cy="11325"/>
            </a:xfrm>
            <a:custGeom>
              <a:avLst/>
              <a:gdLst/>
              <a:ahLst/>
              <a:cxnLst/>
              <a:rect l="l" t="t" r="r" b="b"/>
              <a:pathLst>
                <a:path w="197" h="453" extrusionOk="0">
                  <a:moveTo>
                    <a:pt x="167" y="0"/>
                  </a:moveTo>
                  <a:cubicBezTo>
                    <a:pt x="155" y="0"/>
                    <a:pt x="145" y="9"/>
                    <a:pt x="142" y="21"/>
                  </a:cubicBezTo>
                  <a:cubicBezTo>
                    <a:pt x="114" y="157"/>
                    <a:pt x="68" y="290"/>
                    <a:pt x="8" y="415"/>
                  </a:cubicBezTo>
                  <a:cubicBezTo>
                    <a:pt x="1" y="427"/>
                    <a:pt x="6" y="443"/>
                    <a:pt x="20" y="450"/>
                  </a:cubicBezTo>
                  <a:cubicBezTo>
                    <a:pt x="22" y="451"/>
                    <a:pt x="27" y="453"/>
                    <a:pt x="31" y="453"/>
                  </a:cubicBezTo>
                  <a:lnTo>
                    <a:pt x="31" y="451"/>
                  </a:lnTo>
                  <a:cubicBezTo>
                    <a:pt x="40" y="451"/>
                    <a:pt x="49" y="446"/>
                    <a:pt x="55" y="438"/>
                  </a:cubicBezTo>
                  <a:cubicBezTo>
                    <a:pt x="117" y="309"/>
                    <a:pt x="164" y="172"/>
                    <a:pt x="193" y="32"/>
                  </a:cubicBezTo>
                  <a:cubicBezTo>
                    <a:pt x="196" y="18"/>
                    <a:pt x="187" y="3"/>
                    <a:pt x="172" y="1"/>
                  </a:cubicBezTo>
                  <a:cubicBezTo>
                    <a:pt x="170" y="0"/>
                    <a:pt x="169" y="0"/>
                    <a:pt x="16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5" name="Google Shape;5164;p11">
              <a:extLst>
                <a:ext uri="{FF2B5EF4-FFF2-40B4-BE49-F238E27FC236}">
                  <a16:creationId xmlns:a16="http://schemas.microsoft.com/office/drawing/2014/main" id="{DC6B16B8-274D-488F-377A-9F4312702DA9}"/>
                </a:ext>
              </a:extLst>
            </p:cNvPr>
            <p:cNvSpPr/>
            <p:nvPr/>
          </p:nvSpPr>
          <p:spPr>
            <a:xfrm>
              <a:off x="1701325" y="4328925"/>
              <a:ext cx="3525" cy="5550"/>
            </a:xfrm>
            <a:custGeom>
              <a:avLst/>
              <a:gdLst/>
              <a:ahLst/>
              <a:cxnLst/>
              <a:rect l="l" t="t" r="r" b="b"/>
              <a:pathLst>
                <a:path w="141" h="222" extrusionOk="0">
                  <a:moveTo>
                    <a:pt x="111" y="1"/>
                  </a:moveTo>
                  <a:cubicBezTo>
                    <a:pt x="102" y="1"/>
                    <a:pt x="93" y="6"/>
                    <a:pt x="88" y="16"/>
                  </a:cubicBezTo>
                  <a:lnTo>
                    <a:pt x="6" y="184"/>
                  </a:lnTo>
                  <a:cubicBezTo>
                    <a:pt x="1" y="197"/>
                    <a:pt x="6" y="212"/>
                    <a:pt x="18" y="219"/>
                  </a:cubicBezTo>
                  <a:cubicBezTo>
                    <a:pt x="22" y="220"/>
                    <a:pt x="26" y="221"/>
                    <a:pt x="29" y="221"/>
                  </a:cubicBezTo>
                  <a:cubicBezTo>
                    <a:pt x="40" y="221"/>
                    <a:pt x="49" y="216"/>
                    <a:pt x="53" y="207"/>
                  </a:cubicBezTo>
                  <a:lnTo>
                    <a:pt x="135" y="37"/>
                  </a:lnTo>
                  <a:cubicBezTo>
                    <a:pt x="141" y="25"/>
                    <a:pt x="135" y="9"/>
                    <a:pt x="123" y="4"/>
                  </a:cubicBezTo>
                  <a:cubicBezTo>
                    <a:pt x="119" y="2"/>
                    <a:pt x="115" y="1"/>
                    <a:pt x="11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6" name="Google Shape;5165;p11">
              <a:extLst>
                <a:ext uri="{FF2B5EF4-FFF2-40B4-BE49-F238E27FC236}">
                  <a16:creationId xmlns:a16="http://schemas.microsoft.com/office/drawing/2014/main" id="{01A0D1F6-28F6-AA33-D16E-23F9F9D2AFE7}"/>
                </a:ext>
              </a:extLst>
            </p:cNvPr>
            <p:cNvSpPr/>
            <p:nvPr/>
          </p:nvSpPr>
          <p:spPr>
            <a:xfrm>
              <a:off x="1675375" y="4374350"/>
              <a:ext cx="30600" cy="19550"/>
            </a:xfrm>
            <a:custGeom>
              <a:avLst/>
              <a:gdLst/>
              <a:ahLst/>
              <a:cxnLst/>
              <a:rect l="l" t="t" r="r" b="b"/>
              <a:pathLst>
                <a:path w="1224" h="782" extrusionOk="0">
                  <a:moveTo>
                    <a:pt x="30" y="0"/>
                  </a:moveTo>
                  <a:cubicBezTo>
                    <a:pt x="23" y="0"/>
                    <a:pt x="15" y="3"/>
                    <a:pt x="10" y="9"/>
                  </a:cubicBezTo>
                  <a:cubicBezTo>
                    <a:pt x="0" y="20"/>
                    <a:pt x="2" y="36"/>
                    <a:pt x="14" y="46"/>
                  </a:cubicBezTo>
                  <a:cubicBezTo>
                    <a:pt x="370" y="338"/>
                    <a:pt x="764" y="584"/>
                    <a:pt x="1183" y="779"/>
                  </a:cubicBezTo>
                  <a:cubicBezTo>
                    <a:pt x="1187" y="782"/>
                    <a:pt x="1190" y="782"/>
                    <a:pt x="1194" y="782"/>
                  </a:cubicBezTo>
                  <a:cubicBezTo>
                    <a:pt x="1203" y="782"/>
                    <a:pt x="1212" y="776"/>
                    <a:pt x="1218" y="767"/>
                  </a:cubicBezTo>
                  <a:cubicBezTo>
                    <a:pt x="1223" y="753"/>
                    <a:pt x="1218" y="739"/>
                    <a:pt x="1204" y="732"/>
                  </a:cubicBezTo>
                  <a:cubicBezTo>
                    <a:pt x="790" y="539"/>
                    <a:pt x="400" y="295"/>
                    <a:pt x="46" y="5"/>
                  </a:cubicBezTo>
                  <a:cubicBezTo>
                    <a:pt x="41" y="2"/>
                    <a:pt x="36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7" name="Google Shape;5166;p11">
              <a:extLst>
                <a:ext uri="{FF2B5EF4-FFF2-40B4-BE49-F238E27FC236}">
                  <a16:creationId xmlns:a16="http://schemas.microsoft.com/office/drawing/2014/main" id="{6769DAE5-2678-F430-9893-B5C5670613F3}"/>
                </a:ext>
              </a:extLst>
            </p:cNvPr>
            <p:cNvSpPr/>
            <p:nvPr/>
          </p:nvSpPr>
          <p:spPr>
            <a:xfrm>
              <a:off x="1667000" y="4368550"/>
              <a:ext cx="4875" cy="4025"/>
            </a:xfrm>
            <a:custGeom>
              <a:avLst/>
              <a:gdLst/>
              <a:ahLst/>
              <a:cxnLst/>
              <a:rect l="l" t="t" r="r" b="b"/>
              <a:pathLst>
                <a:path w="195" h="161" extrusionOk="0">
                  <a:moveTo>
                    <a:pt x="30" y="0"/>
                  </a:moveTo>
                  <a:cubicBezTo>
                    <a:pt x="22" y="0"/>
                    <a:pt x="14" y="4"/>
                    <a:pt x="10" y="10"/>
                  </a:cubicBezTo>
                  <a:cubicBezTo>
                    <a:pt x="0" y="21"/>
                    <a:pt x="2" y="37"/>
                    <a:pt x="14" y="46"/>
                  </a:cubicBezTo>
                  <a:lnTo>
                    <a:pt x="150" y="155"/>
                  </a:lnTo>
                  <a:cubicBezTo>
                    <a:pt x="154" y="159"/>
                    <a:pt x="159" y="161"/>
                    <a:pt x="166" y="161"/>
                  </a:cubicBezTo>
                  <a:cubicBezTo>
                    <a:pt x="173" y="161"/>
                    <a:pt x="181" y="158"/>
                    <a:pt x="186" y="151"/>
                  </a:cubicBezTo>
                  <a:cubicBezTo>
                    <a:pt x="194" y="141"/>
                    <a:pt x="193" y="124"/>
                    <a:pt x="182" y="115"/>
                  </a:cubicBezTo>
                  <a:lnTo>
                    <a:pt x="46" y="6"/>
                  </a:lnTo>
                  <a:cubicBezTo>
                    <a:pt x="42" y="2"/>
                    <a:pt x="36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8" name="Google Shape;5167;p11">
              <a:extLst>
                <a:ext uri="{FF2B5EF4-FFF2-40B4-BE49-F238E27FC236}">
                  <a16:creationId xmlns:a16="http://schemas.microsoft.com/office/drawing/2014/main" id="{C35517A3-9667-6F85-8F93-D1A0BC9C7530}"/>
                </a:ext>
              </a:extLst>
            </p:cNvPr>
            <p:cNvSpPr/>
            <p:nvPr/>
          </p:nvSpPr>
          <p:spPr>
            <a:xfrm>
              <a:off x="1673950" y="4333600"/>
              <a:ext cx="9925" cy="7425"/>
            </a:xfrm>
            <a:custGeom>
              <a:avLst/>
              <a:gdLst/>
              <a:ahLst/>
              <a:cxnLst/>
              <a:rect l="l" t="t" r="r" b="b"/>
              <a:pathLst>
                <a:path w="397" h="297" extrusionOk="0">
                  <a:moveTo>
                    <a:pt x="31" y="0"/>
                  </a:moveTo>
                  <a:cubicBezTo>
                    <a:pt x="23" y="0"/>
                    <a:pt x="15" y="4"/>
                    <a:pt x="10" y="10"/>
                  </a:cubicBezTo>
                  <a:cubicBezTo>
                    <a:pt x="1" y="22"/>
                    <a:pt x="4" y="39"/>
                    <a:pt x="16" y="47"/>
                  </a:cubicBezTo>
                  <a:lnTo>
                    <a:pt x="352" y="293"/>
                  </a:lnTo>
                  <a:cubicBezTo>
                    <a:pt x="356" y="295"/>
                    <a:pt x="361" y="297"/>
                    <a:pt x="367" y="297"/>
                  </a:cubicBezTo>
                  <a:cubicBezTo>
                    <a:pt x="375" y="297"/>
                    <a:pt x="383" y="294"/>
                    <a:pt x="388" y="286"/>
                  </a:cubicBezTo>
                  <a:cubicBezTo>
                    <a:pt x="396" y="275"/>
                    <a:pt x="394" y="259"/>
                    <a:pt x="383" y="250"/>
                  </a:cubicBezTo>
                  <a:lnTo>
                    <a:pt x="47" y="5"/>
                  </a:lnTo>
                  <a:cubicBezTo>
                    <a:pt x="42" y="2"/>
                    <a:pt x="36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9" name="Google Shape;5168;p11">
              <a:extLst>
                <a:ext uri="{FF2B5EF4-FFF2-40B4-BE49-F238E27FC236}">
                  <a16:creationId xmlns:a16="http://schemas.microsoft.com/office/drawing/2014/main" id="{7C4A6D22-B7A1-E947-CE3C-A13B0E169D59}"/>
                </a:ext>
              </a:extLst>
            </p:cNvPr>
            <p:cNvSpPr/>
            <p:nvPr/>
          </p:nvSpPr>
          <p:spPr>
            <a:xfrm>
              <a:off x="1653800" y="4315100"/>
              <a:ext cx="14400" cy="14575"/>
            </a:xfrm>
            <a:custGeom>
              <a:avLst/>
              <a:gdLst/>
              <a:ahLst/>
              <a:cxnLst/>
              <a:rect l="l" t="t" r="r" b="b"/>
              <a:pathLst>
                <a:path w="576" h="583" extrusionOk="0">
                  <a:moveTo>
                    <a:pt x="30" y="0"/>
                  </a:moveTo>
                  <a:cubicBezTo>
                    <a:pt x="24" y="0"/>
                    <a:pt x="18" y="2"/>
                    <a:pt x="13" y="6"/>
                  </a:cubicBezTo>
                  <a:cubicBezTo>
                    <a:pt x="2" y="14"/>
                    <a:pt x="1" y="32"/>
                    <a:pt x="9" y="43"/>
                  </a:cubicBezTo>
                  <a:cubicBezTo>
                    <a:pt x="165" y="236"/>
                    <a:pt x="340" y="415"/>
                    <a:pt x="530" y="575"/>
                  </a:cubicBezTo>
                  <a:cubicBezTo>
                    <a:pt x="535" y="579"/>
                    <a:pt x="540" y="582"/>
                    <a:pt x="546" y="582"/>
                  </a:cubicBezTo>
                  <a:cubicBezTo>
                    <a:pt x="554" y="582"/>
                    <a:pt x="561" y="578"/>
                    <a:pt x="566" y="573"/>
                  </a:cubicBezTo>
                  <a:cubicBezTo>
                    <a:pt x="575" y="562"/>
                    <a:pt x="574" y="546"/>
                    <a:pt x="563" y="536"/>
                  </a:cubicBezTo>
                  <a:cubicBezTo>
                    <a:pt x="376" y="378"/>
                    <a:pt x="203" y="201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0" name="Google Shape;5169;p11">
              <a:extLst>
                <a:ext uri="{FF2B5EF4-FFF2-40B4-BE49-F238E27FC236}">
                  <a16:creationId xmlns:a16="http://schemas.microsoft.com/office/drawing/2014/main" id="{870CEB2A-CBF9-5226-CB9B-6E2424375E50}"/>
                </a:ext>
              </a:extLst>
            </p:cNvPr>
            <p:cNvSpPr/>
            <p:nvPr/>
          </p:nvSpPr>
          <p:spPr>
            <a:xfrm>
              <a:off x="1658925" y="4305600"/>
              <a:ext cx="22125" cy="23525"/>
            </a:xfrm>
            <a:custGeom>
              <a:avLst/>
              <a:gdLst/>
              <a:ahLst/>
              <a:cxnLst/>
              <a:rect l="l" t="t" r="r" b="b"/>
              <a:pathLst>
                <a:path w="885" h="941" extrusionOk="0">
                  <a:moveTo>
                    <a:pt x="30" y="1"/>
                  </a:moveTo>
                  <a:cubicBezTo>
                    <a:pt x="25" y="1"/>
                    <a:pt x="20" y="2"/>
                    <a:pt x="15" y="6"/>
                  </a:cubicBezTo>
                  <a:cubicBezTo>
                    <a:pt x="3" y="14"/>
                    <a:pt x="0" y="30"/>
                    <a:pt x="9" y="42"/>
                  </a:cubicBezTo>
                  <a:cubicBezTo>
                    <a:pt x="236" y="382"/>
                    <a:pt x="514" y="684"/>
                    <a:pt x="839" y="935"/>
                  </a:cubicBezTo>
                  <a:cubicBezTo>
                    <a:pt x="844" y="939"/>
                    <a:pt x="849" y="941"/>
                    <a:pt x="855" y="941"/>
                  </a:cubicBezTo>
                  <a:cubicBezTo>
                    <a:pt x="863" y="941"/>
                    <a:pt x="870" y="938"/>
                    <a:pt x="875" y="931"/>
                  </a:cubicBezTo>
                  <a:cubicBezTo>
                    <a:pt x="884" y="919"/>
                    <a:pt x="882" y="903"/>
                    <a:pt x="871" y="895"/>
                  </a:cubicBezTo>
                  <a:cubicBezTo>
                    <a:pt x="551" y="646"/>
                    <a:pt x="275" y="350"/>
                    <a:pt x="52" y="12"/>
                  </a:cubicBezTo>
                  <a:cubicBezTo>
                    <a:pt x="47" y="5"/>
                    <a:pt x="39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1" name="Google Shape;5170;p11">
              <a:extLst>
                <a:ext uri="{FF2B5EF4-FFF2-40B4-BE49-F238E27FC236}">
                  <a16:creationId xmlns:a16="http://schemas.microsoft.com/office/drawing/2014/main" id="{AA83DF11-9D78-DFE5-F364-4E22C9BBB7FE}"/>
                </a:ext>
              </a:extLst>
            </p:cNvPr>
            <p:cNvSpPr/>
            <p:nvPr/>
          </p:nvSpPr>
          <p:spPr>
            <a:xfrm>
              <a:off x="1706850" y="4369200"/>
              <a:ext cx="22000" cy="40100"/>
            </a:xfrm>
            <a:custGeom>
              <a:avLst/>
              <a:gdLst/>
              <a:ahLst/>
              <a:cxnLst/>
              <a:rect l="l" t="t" r="r" b="b"/>
              <a:pathLst>
                <a:path w="880" h="1604" extrusionOk="0">
                  <a:moveTo>
                    <a:pt x="850" y="0"/>
                  </a:moveTo>
                  <a:cubicBezTo>
                    <a:pt x="840" y="0"/>
                    <a:pt x="828" y="7"/>
                    <a:pt x="825" y="18"/>
                  </a:cubicBezTo>
                  <a:cubicBezTo>
                    <a:pt x="625" y="568"/>
                    <a:pt x="350" y="1087"/>
                    <a:pt x="9" y="1562"/>
                  </a:cubicBezTo>
                  <a:cubicBezTo>
                    <a:pt x="1" y="1574"/>
                    <a:pt x="3" y="1590"/>
                    <a:pt x="14" y="1598"/>
                  </a:cubicBezTo>
                  <a:cubicBezTo>
                    <a:pt x="19" y="1602"/>
                    <a:pt x="25" y="1604"/>
                    <a:pt x="30" y="1604"/>
                  </a:cubicBezTo>
                  <a:cubicBezTo>
                    <a:pt x="37" y="1604"/>
                    <a:pt x="45" y="1600"/>
                    <a:pt x="50" y="1593"/>
                  </a:cubicBezTo>
                  <a:cubicBezTo>
                    <a:pt x="395" y="1114"/>
                    <a:pt x="672" y="589"/>
                    <a:pt x="874" y="35"/>
                  </a:cubicBezTo>
                  <a:cubicBezTo>
                    <a:pt x="879" y="22"/>
                    <a:pt x="871" y="7"/>
                    <a:pt x="858" y="2"/>
                  </a:cubicBezTo>
                  <a:cubicBezTo>
                    <a:pt x="855" y="1"/>
                    <a:pt x="853" y="0"/>
                    <a:pt x="8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2" name="Google Shape;5171;p11">
              <a:extLst>
                <a:ext uri="{FF2B5EF4-FFF2-40B4-BE49-F238E27FC236}">
                  <a16:creationId xmlns:a16="http://schemas.microsoft.com/office/drawing/2014/main" id="{77B964E9-F262-58CB-CECD-471DE7194FE2}"/>
                </a:ext>
              </a:extLst>
            </p:cNvPr>
            <p:cNvSpPr/>
            <p:nvPr/>
          </p:nvSpPr>
          <p:spPr>
            <a:xfrm>
              <a:off x="1729900" y="4356400"/>
              <a:ext cx="2375" cy="6600"/>
            </a:xfrm>
            <a:custGeom>
              <a:avLst/>
              <a:gdLst/>
              <a:ahLst/>
              <a:cxnLst/>
              <a:rect l="l" t="t" r="r" b="b"/>
              <a:pathLst>
                <a:path w="95" h="264" extrusionOk="0">
                  <a:moveTo>
                    <a:pt x="61" y="1"/>
                  </a:moveTo>
                  <a:cubicBezTo>
                    <a:pt x="61" y="1"/>
                    <a:pt x="60" y="1"/>
                    <a:pt x="59" y="1"/>
                  </a:cubicBezTo>
                  <a:cubicBezTo>
                    <a:pt x="44" y="2"/>
                    <a:pt x="34" y="16"/>
                    <a:pt x="35" y="29"/>
                  </a:cubicBezTo>
                  <a:cubicBezTo>
                    <a:pt x="42" y="96"/>
                    <a:pt x="31" y="165"/>
                    <a:pt x="5" y="227"/>
                  </a:cubicBezTo>
                  <a:cubicBezTo>
                    <a:pt x="0" y="240"/>
                    <a:pt x="5" y="255"/>
                    <a:pt x="19" y="261"/>
                  </a:cubicBezTo>
                  <a:cubicBezTo>
                    <a:pt x="23" y="262"/>
                    <a:pt x="26" y="263"/>
                    <a:pt x="30" y="263"/>
                  </a:cubicBezTo>
                  <a:cubicBezTo>
                    <a:pt x="39" y="263"/>
                    <a:pt x="49" y="257"/>
                    <a:pt x="53" y="247"/>
                  </a:cubicBezTo>
                  <a:cubicBezTo>
                    <a:pt x="82" y="177"/>
                    <a:pt x="94" y="101"/>
                    <a:pt x="88" y="25"/>
                  </a:cubicBezTo>
                  <a:cubicBezTo>
                    <a:pt x="86" y="11"/>
                    <a:pt x="73" y="1"/>
                    <a:pt x="6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3" name="Google Shape;5172;p11">
              <a:extLst>
                <a:ext uri="{FF2B5EF4-FFF2-40B4-BE49-F238E27FC236}">
                  <a16:creationId xmlns:a16="http://schemas.microsoft.com/office/drawing/2014/main" id="{DDA07D7B-5D31-C195-F162-8DBC6C70B9CC}"/>
                </a:ext>
              </a:extLst>
            </p:cNvPr>
            <p:cNvSpPr/>
            <p:nvPr/>
          </p:nvSpPr>
          <p:spPr>
            <a:xfrm>
              <a:off x="1713100" y="4156400"/>
              <a:ext cx="94100" cy="141575"/>
            </a:xfrm>
            <a:custGeom>
              <a:avLst/>
              <a:gdLst/>
              <a:ahLst/>
              <a:cxnLst/>
              <a:rect l="l" t="t" r="r" b="b"/>
              <a:pathLst>
                <a:path w="3764" h="5663" extrusionOk="0">
                  <a:moveTo>
                    <a:pt x="1030" y="0"/>
                  </a:moveTo>
                  <a:cubicBezTo>
                    <a:pt x="735" y="501"/>
                    <a:pt x="449" y="1028"/>
                    <a:pt x="260" y="1578"/>
                  </a:cubicBezTo>
                  <a:cubicBezTo>
                    <a:pt x="73" y="2129"/>
                    <a:pt x="1" y="2734"/>
                    <a:pt x="162" y="3292"/>
                  </a:cubicBezTo>
                  <a:cubicBezTo>
                    <a:pt x="332" y="3878"/>
                    <a:pt x="749" y="4369"/>
                    <a:pt x="1236" y="4737"/>
                  </a:cubicBezTo>
                  <a:cubicBezTo>
                    <a:pt x="1722" y="5106"/>
                    <a:pt x="2337" y="5405"/>
                    <a:pt x="2891" y="5662"/>
                  </a:cubicBezTo>
                  <a:lnTo>
                    <a:pt x="2891" y="5662"/>
                  </a:lnTo>
                  <a:cubicBezTo>
                    <a:pt x="3324" y="4894"/>
                    <a:pt x="3764" y="4013"/>
                    <a:pt x="3515" y="3169"/>
                  </a:cubicBezTo>
                  <a:cubicBezTo>
                    <a:pt x="3322" y="2512"/>
                    <a:pt x="2759" y="2047"/>
                    <a:pt x="2233" y="1609"/>
                  </a:cubicBezTo>
                  <a:cubicBezTo>
                    <a:pt x="1708" y="1172"/>
                    <a:pt x="1162" y="672"/>
                    <a:pt x="1030" y="0"/>
                  </a:cubicBezTo>
                  <a:close/>
                  <a:moveTo>
                    <a:pt x="2891" y="5662"/>
                  </a:moveTo>
                  <a:cubicBezTo>
                    <a:pt x="2891" y="5662"/>
                    <a:pt x="2891" y="5663"/>
                    <a:pt x="2891" y="5663"/>
                  </a:cubicBezTo>
                  <a:lnTo>
                    <a:pt x="2892" y="5663"/>
                  </a:lnTo>
                  <a:cubicBezTo>
                    <a:pt x="2892" y="5663"/>
                    <a:pt x="2891" y="5662"/>
                    <a:pt x="2891" y="5662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4" name="Google Shape;5173;p11">
              <a:extLst>
                <a:ext uri="{FF2B5EF4-FFF2-40B4-BE49-F238E27FC236}">
                  <a16:creationId xmlns:a16="http://schemas.microsoft.com/office/drawing/2014/main" id="{4182052C-A6A0-F617-896A-5716EF9F1F17}"/>
                </a:ext>
              </a:extLst>
            </p:cNvPr>
            <p:cNvSpPr/>
            <p:nvPr/>
          </p:nvSpPr>
          <p:spPr>
            <a:xfrm>
              <a:off x="1712175" y="4155100"/>
              <a:ext cx="96375" cy="144200"/>
            </a:xfrm>
            <a:custGeom>
              <a:avLst/>
              <a:gdLst/>
              <a:ahLst/>
              <a:cxnLst/>
              <a:rect l="l" t="t" r="r" b="b"/>
              <a:pathLst>
                <a:path w="3855" h="5768" extrusionOk="0">
                  <a:moveTo>
                    <a:pt x="1045" y="190"/>
                  </a:moveTo>
                  <a:lnTo>
                    <a:pt x="1045" y="191"/>
                  </a:lnTo>
                  <a:cubicBezTo>
                    <a:pt x="1219" y="811"/>
                    <a:pt x="1727" y="1277"/>
                    <a:pt x="2236" y="1700"/>
                  </a:cubicBezTo>
                  <a:lnTo>
                    <a:pt x="2247" y="1708"/>
                  </a:lnTo>
                  <a:cubicBezTo>
                    <a:pt x="2771" y="2146"/>
                    <a:pt x="3315" y="2599"/>
                    <a:pt x="3502" y="3235"/>
                  </a:cubicBezTo>
                  <a:cubicBezTo>
                    <a:pt x="3740" y="4040"/>
                    <a:pt x="3343" y="4867"/>
                    <a:pt x="2906" y="5648"/>
                  </a:cubicBezTo>
                  <a:cubicBezTo>
                    <a:pt x="2345" y="5387"/>
                    <a:pt x="1765" y="5097"/>
                    <a:pt x="1304" y="4748"/>
                  </a:cubicBezTo>
                  <a:cubicBezTo>
                    <a:pt x="927" y="4464"/>
                    <a:pt x="440" y="3986"/>
                    <a:pt x="249" y="3330"/>
                  </a:cubicBezTo>
                  <a:cubicBezTo>
                    <a:pt x="106" y="2836"/>
                    <a:pt x="140" y="2255"/>
                    <a:pt x="347" y="1647"/>
                  </a:cubicBezTo>
                  <a:cubicBezTo>
                    <a:pt x="523" y="1127"/>
                    <a:pt x="794" y="624"/>
                    <a:pt x="1045" y="190"/>
                  </a:cubicBezTo>
                  <a:close/>
                  <a:moveTo>
                    <a:pt x="1068" y="1"/>
                  </a:moveTo>
                  <a:cubicBezTo>
                    <a:pt x="1049" y="1"/>
                    <a:pt x="1032" y="10"/>
                    <a:pt x="1021" y="27"/>
                  </a:cubicBezTo>
                  <a:cubicBezTo>
                    <a:pt x="749" y="490"/>
                    <a:pt x="444" y="1041"/>
                    <a:pt x="249" y="1614"/>
                  </a:cubicBezTo>
                  <a:cubicBezTo>
                    <a:pt x="35" y="2241"/>
                    <a:pt x="0" y="2844"/>
                    <a:pt x="149" y="3358"/>
                  </a:cubicBezTo>
                  <a:cubicBezTo>
                    <a:pt x="349" y="4043"/>
                    <a:pt x="853" y="4536"/>
                    <a:pt x="1240" y="4831"/>
                  </a:cubicBezTo>
                  <a:cubicBezTo>
                    <a:pt x="1723" y="5194"/>
                    <a:pt x="2326" y="5493"/>
                    <a:pt x="2906" y="5762"/>
                  </a:cubicBezTo>
                  <a:cubicBezTo>
                    <a:pt x="2913" y="5765"/>
                    <a:pt x="2921" y="5766"/>
                    <a:pt x="2928" y="5766"/>
                  </a:cubicBezTo>
                  <a:lnTo>
                    <a:pt x="2928" y="5767"/>
                  </a:lnTo>
                  <a:cubicBezTo>
                    <a:pt x="2946" y="5767"/>
                    <a:pt x="2964" y="5758"/>
                    <a:pt x="2973" y="5740"/>
                  </a:cubicBezTo>
                  <a:cubicBezTo>
                    <a:pt x="3410" y="4964"/>
                    <a:pt x="3854" y="4064"/>
                    <a:pt x="3602" y="3206"/>
                  </a:cubicBezTo>
                  <a:cubicBezTo>
                    <a:pt x="3405" y="2538"/>
                    <a:pt x="2849" y="2077"/>
                    <a:pt x="2313" y="1629"/>
                  </a:cubicBezTo>
                  <a:lnTo>
                    <a:pt x="2303" y="1621"/>
                  </a:lnTo>
                  <a:cubicBezTo>
                    <a:pt x="1773" y="1181"/>
                    <a:pt x="1246" y="695"/>
                    <a:pt x="1117" y="43"/>
                  </a:cubicBezTo>
                  <a:cubicBezTo>
                    <a:pt x="1113" y="21"/>
                    <a:pt x="1097" y="5"/>
                    <a:pt x="1075" y="1"/>
                  </a:cubicBezTo>
                  <a:cubicBezTo>
                    <a:pt x="1073" y="1"/>
                    <a:pt x="1070" y="1"/>
                    <a:pt x="106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5" name="Google Shape;5174;p11">
              <a:extLst>
                <a:ext uri="{FF2B5EF4-FFF2-40B4-BE49-F238E27FC236}">
                  <a16:creationId xmlns:a16="http://schemas.microsoft.com/office/drawing/2014/main" id="{1C98DE4B-7CFD-8BF9-51ED-778362D32BC4}"/>
                </a:ext>
              </a:extLst>
            </p:cNvPr>
            <p:cNvSpPr/>
            <p:nvPr/>
          </p:nvSpPr>
          <p:spPr>
            <a:xfrm>
              <a:off x="1780650" y="4296650"/>
              <a:ext cx="8400" cy="47600"/>
            </a:xfrm>
            <a:custGeom>
              <a:avLst/>
              <a:gdLst/>
              <a:ahLst/>
              <a:cxnLst/>
              <a:rect l="l" t="t" r="r" b="b"/>
              <a:pathLst>
                <a:path w="336" h="1904" extrusionOk="0">
                  <a:moveTo>
                    <a:pt x="190" y="1"/>
                  </a:moveTo>
                  <a:cubicBezTo>
                    <a:pt x="187" y="1"/>
                    <a:pt x="184" y="1"/>
                    <a:pt x="180" y="2"/>
                  </a:cubicBezTo>
                  <a:cubicBezTo>
                    <a:pt x="152" y="7"/>
                    <a:pt x="133" y="33"/>
                    <a:pt x="139" y="61"/>
                  </a:cubicBezTo>
                  <a:cubicBezTo>
                    <a:pt x="230" y="634"/>
                    <a:pt x="189" y="1199"/>
                    <a:pt x="8" y="1838"/>
                  </a:cubicBezTo>
                  <a:cubicBezTo>
                    <a:pt x="0" y="1865"/>
                    <a:pt x="16" y="1895"/>
                    <a:pt x="43" y="1901"/>
                  </a:cubicBezTo>
                  <a:cubicBezTo>
                    <a:pt x="49" y="1903"/>
                    <a:pt x="53" y="1904"/>
                    <a:pt x="58" y="1904"/>
                  </a:cubicBezTo>
                  <a:cubicBezTo>
                    <a:pt x="80" y="1904"/>
                    <a:pt x="101" y="1889"/>
                    <a:pt x="108" y="1866"/>
                  </a:cubicBezTo>
                  <a:cubicBezTo>
                    <a:pt x="293" y="1212"/>
                    <a:pt x="335" y="633"/>
                    <a:pt x="241" y="45"/>
                  </a:cubicBezTo>
                  <a:cubicBezTo>
                    <a:pt x="236" y="20"/>
                    <a:pt x="215" y="1"/>
                    <a:pt x="19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6" name="Google Shape;5175;p11">
              <a:extLst>
                <a:ext uri="{FF2B5EF4-FFF2-40B4-BE49-F238E27FC236}">
                  <a16:creationId xmlns:a16="http://schemas.microsoft.com/office/drawing/2014/main" id="{4812C12A-95F1-079F-971D-D068D18E8CAD}"/>
                </a:ext>
              </a:extLst>
            </p:cNvPr>
            <p:cNvSpPr/>
            <p:nvPr/>
          </p:nvSpPr>
          <p:spPr>
            <a:xfrm>
              <a:off x="1737025" y="4155750"/>
              <a:ext cx="48850" cy="143375"/>
            </a:xfrm>
            <a:custGeom>
              <a:avLst/>
              <a:gdLst/>
              <a:ahLst/>
              <a:cxnLst/>
              <a:rect l="l" t="t" r="r" b="b"/>
              <a:pathLst>
                <a:path w="1954" h="5735" extrusionOk="0">
                  <a:moveTo>
                    <a:pt x="72" y="1"/>
                  </a:moveTo>
                  <a:cubicBezTo>
                    <a:pt x="61" y="1"/>
                    <a:pt x="47" y="12"/>
                    <a:pt x="46" y="25"/>
                  </a:cubicBezTo>
                  <a:cubicBezTo>
                    <a:pt x="0" y="846"/>
                    <a:pt x="252" y="1814"/>
                    <a:pt x="814" y="2987"/>
                  </a:cubicBezTo>
                  <a:cubicBezTo>
                    <a:pt x="879" y="3122"/>
                    <a:pt x="945" y="3256"/>
                    <a:pt x="1012" y="3392"/>
                  </a:cubicBezTo>
                  <a:cubicBezTo>
                    <a:pt x="1375" y="4132"/>
                    <a:pt x="1751" y="4896"/>
                    <a:pt x="1900" y="5713"/>
                  </a:cubicBezTo>
                  <a:cubicBezTo>
                    <a:pt x="1903" y="5725"/>
                    <a:pt x="1913" y="5735"/>
                    <a:pt x="1925" y="5735"/>
                  </a:cubicBezTo>
                  <a:lnTo>
                    <a:pt x="1931" y="5735"/>
                  </a:lnTo>
                  <a:cubicBezTo>
                    <a:pt x="1944" y="5732"/>
                    <a:pt x="1954" y="5718"/>
                    <a:pt x="1951" y="5704"/>
                  </a:cubicBezTo>
                  <a:cubicBezTo>
                    <a:pt x="1799" y="4880"/>
                    <a:pt x="1422" y="4112"/>
                    <a:pt x="1058" y="3369"/>
                  </a:cubicBezTo>
                  <a:cubicBezTo>
                    <a:pt x="992" y="3235"/>
                    <a:pt x="926" y="3100"/>
                    <a:pt x="861" y="2965"/>
                  </a:cubicBezTo>
                  <a:cubicBezTo>
                    <a:pt x="302" y="1799"/>
                    <a:pt x="53" y="839"/>
                    <a:pt x="99" y="28"/>
                  </a:cubicBezTo>
                  <a:cubicBezTo>
                    <a:pt x="100" y="14"/>
                    <a:pt x="88" y="2"/>
                    <a:pt x="74" y="1"/>
                  </a:cubicBezTo>
                  <a:cubicBezTo>
                    <a:pt x="74" y="1"/>
                    <a:pt x="73" y="1"/>
                    <a:pt x="7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7" name="Google Shape;5176;p11">
              <a:extLst>
                <a:ext uri="{FF2B5EF4-FFF2-40B4-BE49-F238E27FC236}">
                  <a16:creationId xmlns:a16="http://schemas.microsoft.com/office/drawing/2014/main" id="{0C7E4409-F8CE-731C-FF2C-77F50904F6D1}"/>
                </a:ext>
              </a:extLst>
            </p:cNvPr>
            <p:cNvSpPr/>
            <p:nvPr/>
          </p:nvSpPr>
          <p:spPr>
            <a:xfrm>
              <a:off x="1773350" y="4206950"/>
              <a:ext cx="9475" cy="55275"/>
            </a:xfrm>
            <a:custGeom>
              <a:avLst/>
              <a:gdLst/>
              <a:ahLst/>
              <a:cxnLst/>
              <a:rect l="l" t="t" r="r" b="b"/>
              <a:pathLst>
                <a:path w="379" h="2211" extrusionOk="0">
                  <a:moveTo>
                    <a:pt x="291" y="0"/>
                  </a:moveTo>
                  <a:cubicBezTo>
                    <a:pt x="290" y="0"/>
                    <a:pt x="289" y="0"/>
                    <a:pt x="288" y="0"/>
                  </a:cubicBezTo>
                  <a:cubicBezTo>
                    <a:pt x="273" y="2"/>
                    <a:pt x="263" y="14"/>
                    <a:pt x="264" y="29"/>
                  </a:cubicBezTo>
                  <a:cubicBezTo>
                    <a:pt x="326" y="748"/>
                    <a:pt x="236" y="1491"/>
                    <a:pt x="4" y="2177"/>
                  </a:cubicBezTo>
                  <a:cubicBezTo>
                    <a:pt x="0" y="2191"/>
                    <a:pt x="7" y="2205"/>
                    <a:pt x="20" y="2209"/>
                  </a:cubicBezTo>
                  <a:cubicBezTo>
                    <a:pt x="23" y="2211"/>
                    <a:pt x="26" y="2211"/>
                    <a:pt x="28" y="2211"/>
                  </a:cubicBezTo>
                  <a:cubicBezTo>
                    <a:pt x="39" y="2211"/>
                    <a:pt x="50" y="2204"/>
                    <a:pt x="53" y="2193"/>
                  </a:cubicBezTo>
                  <a:cubicBezTo>
                    <a:pt x="287" y="1502"/>
                    <a:pt x="378" y="751"/>
                    <a:pt x="316" y="23"/>
                  </a:cubicBezTo>
                  <a:cubicBezTo>
                    <a:pt x="315" y="11"/>
                    <a:pt x="305" y="0"/>
                    <a:pt x="29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8" name="Google Shape;5177;p11">
              <a:extLst>
                <a:ext uri="{FF2B5EF4-FFF2-40B4-BE49-F238E27FC236}">
                  <a16:creationId xmlns:a16="http://schemas.microsoft.com/office/drawing/2014/main" id="{97699FE6-7F6B-8774-FB55-D9315DD1894C}"/>
                </a:ext>
              </a:extLst>
            </p:cNvPr>
            <p:cNvSpPr/>
            <p:nvPr/>
          </p:nvSpPr>
          <p:spPr>
            <a:xfrm>
              <a:off x="1749475" y="4183175"/>
              <a:ext cx="4800" cy="29350"/>
            </a:xfrm>
            <a:custGeom>
              <a:avLst/>
              <a:gdLst/>
              <a:ahLst/>
              <a:cxnLst/>
              <a:rect l="l" t="t" r="r" b="b"/>
              <a:pathLst>
                <a:path w="192" h="1174" extrusionOk="0">
                  <a:moveTo>
                    <a:pt x="149" y="0"/>
                  </a:moveTo>
                  <a:cubicBezTo>
                    <a:pt x="148" y="0"/>
                    <a:pt x="148" y="0"/>
                    <a:pt x="147" y="0"/>
                  </a:cubicBezTo>
                  <a:cubicBezTo>
                    <a:pt x="132" y="0"/>
                    <a:pt x="121" y="12"/>
                    <a:pt x="121" y="27"/>
                  </a:cubicBezTo>
                  <a:cubicBezTo>
                    <a:pt x="140" y="402"/>
                    <a:pt x="100" y="778"/>
                    <a:pt x="4" y="1141"/>
                  </a:cubicBezTo>
                  <a:cubicBezTo>
                    <a:pt x="0" y="1154"/>
                    <a:pt x="9" y="1169"/>
                    <a:pt x="23" y="1173"/>
                  </a:cubicBezTo>
                  <a:lnTo>
                    <a:pt x="30" y="1173"/>
                  </a:lnTo>
                  <a:cubicBezTo>
                    <a:pt x="40" y="1173"/>
                    <a:pt x="51" y="1167"/>
                    <a:pt x="54" y="1154"/>
                  </a:cubicBezTo>
                  <a:cubicBezTo>
                    <a:pt x="152" y="786"/>
                    <a:pt x="191" y="406"/>
                    <a:pt x="174" y="24"/>
                  </a:cubicBezTo>
                  <a:cubicBezTo>
                    <a:pt x="172" y="10"/>
                    <a:pt x="163" y="0"/>
                    <a:pt x="14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9" name="Google Shape;5178;p11">
              <a:extLst>
                <a:ext uri="{FF2B5EF4-FFF2-40B4-BE49-F238E27FC236}">
                  <a16:creationId xmlns:a16="http://schemas.microsoft.com/office/drawing/2014/main" id="{29099CBA-B27E-22EE-C8AF-6A16FB763C53}"/>
                </a:ext>
              </a:extLst>
            </p:cNvPr>
            <p:cNvSpPr/>
            <p:nvPr/>
          </p:nvSpPr>
          <p:spPr>
            <a:xfrm>
              <a:off x="1714475" y="4215275"/>
              <a:ext cx="46650" cy="22950"/>
            </a:xfrm>
            <a:custGeom>
              <a:avLst/>
              <a:gdLst/>
              <a:ahLst/>
              <a:cxnLst/>
              <a:rect l="l" t="t" r="r" b="b"/>
              <a:pathLst>
                <a:path w="1866" h="918" extrusionOk="0">
                  <a:moveTo>
                    <a:pt x="30" y="0"/>
                  </a:moveTo>
                  <a:cubicBezTo>
                    <a:pt x="22" y="0"/>
                    <a:pt x="14" y="4"/>
                    <a:pt x="9" y="12"/>
                  </a:cubicBezTo>
                  <a:cubicBezTo>
                    <a:pt x="1" y="23"/>
                    <a:pt x="4" y="39"/>
                    <a:pt x="16" y="47"/>
                  </a:cubicBezTo>
                  <a:cubicBezTo>
                    <a:pt x="585" y="445"/>
                    <a:pt x="1162" y="721"/>
                    <a:pt x="1829" y="916"/>
                  </a:cubicBezTo>
                  <a:cubicBezTo>
                    <a:pt x="1832" y="917"/>
                    <a:pt x="1833" y="917"/>
                    <a:pt x="1836" y="917"/>
                  </a:cubicBezTo>
                  <a:cubicBezTo>
                    <a:pt x="1848" y="917"/>
                    <a:pt x="1857" y="909"/>
                    <a:pt x="1862" y="898"/>
                  </a:cubicBezTo>
                  <a:cubicBezTo>
                    <a:pt x="1866" y="885"/>
                    <a:pt x="1857" y="870"/>
                    <a:pt x="1844" y="866"/>
                  </a:cubicBezTo>
                  <a:cubicBezTo>
                    <a:pt x="1182" y="674"/>
                    <a:pt x="610" y="399"/>
                    <a:pt x="45" y="5"/>
                  </a:cubicBezTo>
                  <a:cubicBezTo>
                    <a:pt x="41" y="2"/>
                    <a:pt x="35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0" name="Google Shape;5179;p11">
              <a:extLst>
                <a:ext uri="{FF2B5EF4-FFF2-40B4-BE49-F238E27FC236}">
                  <a16:creationId xmlns:a16="http://schemas.microsoft.com/office/drawing/2014/main" id="{D5F1352A-D113-9E4F-B3DA-F5C8F8C6901D}"/>
                </a:ext>
              </a:extLst>
            </p:cNvPr>
            <p:cNvSpPr/>
            <p:nvPr/>
          </p:nvSpPr>
          <p:spPr>
            <a:xfrm>
              <a:off x="1725450" y="4254700"/>
              <a:ext cx="54775" cy="25175"/>
            </a:xfrm>
            <a:custGeom>
              <a:avLst/>
              <a:gdLst/>
              <a:ahLst/>
              <a:cxnLst/>
              <a:rect l="l" t="t" r="r" b="b"/>
              <a:pathLst>
                <a:path w="2191" h="1007" extrusionOk="0">
                  <a:moveTo>
                    <a:pt x="30" y="1"/>
                  </a:moveTo>
                  <a:cubicBezTo>
                    <a:pt x="21" y="1"/>
                    <a:pt x="13" y="5"/>
                    <a:pt x="9" y="13"/>
                  </a:cubicBezTo>
                  <a:cubicBezTo>
                    <a:pt x="1" y="25"/>
                    <a:pt x="5" y="41"/>
                    <a:pt x="17" y="48"/>
                  </a:cubicBezTo>
                  <a:cubicBezTo>
                    <a:pt x="681" y="466"/>
                    <a:pt x="1401" y="788"/>
                    <a:pt x="2154" y="1006"/>
                  </a:cubicBezTo>
                  <a:lnTo>
                    <a:pt x="2162" y="1006"/>
                  </a:lnTo>
                  <a:lnTo>
                    <a:pt x="2162" y="1007"/>
                  </a:lnTo>
                  <a:cubicBezTo>
                    <a:pt x="2173" y="1007"/>
                    <a:pt x="2184" y="999"/>
                    <a:pt x="2187" y="988"/>
                  </a:cubicBezTo>
                  <a:cubicBezTo>
                    <a:pt x="2191" y="973"/>
                    <a:pt x="2183" y="960"/>
                    <a:pt x="2169" y="956"/>
                  </a:cubicBezTo>
                  <a:cubicBezTo>
                    <a:pt x="1420" y="739"/>
                    <a:pt x="704" y="419"/>
                    <a:pt x="44" y="5"/>
                  </a:cubicBezTo>
                  <a:cubicBezTo>
                    <a:pt x="39" y="2"/>
                    <a:pt x="34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1" name="Google Shape;5180;p11">
              <a:extLst>
                <a:ext uri="{FF2B5EF4-FFF2-40B4-BE49-F238E27FC236}">
                  <a16:creationId xmlns:a16="http://schemas.microsoft.com/office/drawing/2014/main" id="{584C707E-0E0E-B63D-5DA0-C7D0B535F164}"/>
                </a:ext>
              </a:extLst>
            </p:cNvPr>
            <p:cNvSpPr/>
            <p:nvPr/>
          </p:nvSpPr>
          <p:spPr>
            <a:xfrm>
              <a:off x="1761700" y="4192625"/>
              <a:ext cx="2450" cy="10450"/>
            </a:xfrm>
            <a:custGeom>
              <a:avLst/>
              <a:gdLst/>
              <a:ahLst/>
              <a:cxnLst/>
              <a:rect l="l" t="t" r="r" b="b"/>
              <a:pathLst>
                <a:path w="98" h="418" extrusionOk="0">
                  <a:moveTo>
                    <a:pt x="69" y="0"/>
                  </a:moveTo>
                  <a:cubicBezTo>
                    <a:pt x="55" y="0"/>
                    <a:pt x="44" y="12"/>
                    <a:pt x="44" y="27"/>
                  </a:cubicBezTo>
                  <a:cubicBezTo>
                    <a:pt x="45" y="147"/>
                    <a:pt x="32" y="268"/>
                    <a:pt x="3" y="385"/>
                  </a:cubicBezTo>
                  <a:cubicBezTo>
                    <a:pt x="1" y="398"/>
                    <a:pt x="9" y="412"/>
                    <a:pt x="24" y="416"/>
                  </a:cubicBezTo>
                  <a:lnTo>
                    <a:pt x="29" y="416"/>
                  </a:lnTo>
                  <a:lnTo>
                    <a:pt x="29" y="417"/>
                  </a:lnTo>
                  <a:cubicBezTo>
                    <a:pt x="41" y="417"/>
                    <a:pt x="52" y="409"/>
                    <a:pt x="55" y="397"/>
                  </a:cubicBezTo>
                  <a:cubicBezTo>
                    <a:pt x="83" y="276"/>
                    <a:pt x="98" y="151"/>
                    <a:pt x="95" y="26"/>
                  </a:cubicBezTo>
                  <a:cubicBezTo>
                    <a:pt x="95" y="12"/>
                    <a:pt x="83" y="0"/>
                    <a:pt x="6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2" name="Google Shape;5181;p11">
              <a:extLst>
                <a:ext uri="{FF2B5EF4-FFF2-40B4-BE49-F238E27FC236}">
                  <a16:creationId xmlns:a16="http://schemas.microsoft.com/office/drawing/2014/main" id="{706E4F81-2D85-D145-0013-0FFB45EC68DC}"/>
                </a:ext>
              </a:extLst>
            </p:cNvPr>
            <p:cNvSpPr/>
            <p:nvPr/>
          </p:nvSpPr>
          <p:spPr>
            <a:xfrm>
              <a:off x="1758975" y="4208575"/>
              <a:ext cx="2375" cy="5300"/>
            </a:xfrm>
            <a:custGeom>
              <a:avLst/>
              <a:gdLst/>
              <a:ahLst/>
              <a:cxnLst/>
              <a:rect l="l" t="t" r="r" b="b"/>
              <a:pathLst>
                <a:path w="95" h="212" extrusionOk="0">
                  <a:moveTo>
                    <a:pt x="67" y="0"/>
                  </a:moveTo>
                  <a:cubicBezTo>
                    <a:pt x="55" y="0"/>
                    <a:pt x="45" y="9"/>
                    <a:pt x="42" y="20"/>
                  </a:cubicBezTo>
                  <a:lnTo>
                    <a:pt x="5" y="179"/>
                  </a:lnTo>
                  <a:cubicBezTo>
                    <a:pt x="1" y="192"/>
                    <a:pt x="10" y="207"/>
                    <a:pt x="24" y="210"/>
                  </a:cubicBezTo>
                  <a:cubicBezTo>
                    <a:pt x="25" y="211"/>
                    <a:pt x="28" y="211"/>
                    <a:pt x="29" y="211"/>
                  </a:cubicBezTo>
                  <a:cubicBezTo>
                    <a:pt x="41" y="211"/>
                    <a:pt x="52" y="203"/>
                    <a:pt x="55" y="191"/>
                  </a:cubicBezTo>
                  <a:lnTo>
                    <a:pt x="92" y="32"/>
                  </a:lnTo>
                  <a:cubicBezTo>
                    <a:pt x="95" y="19"/>
                    <a:pt x="87" y="5"/>
                    <a:pt x="73" y="1"/>
                  </a:cubicBezTo>
                  <a:cubicBezTo>
                    <a:pt x="71" y="1"/>
                    <a:pt x="69" y="0"/>
                    <a:pt x="67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3" name="Google Shape;5182;p11">
              <a:extLst>
                <a:ext uri="{FF2B5EF4-FFF2-40B4-BE49-F238E27FC236}">
                  <a16:creationId xmlns:a16="http://schemas.microsoft.com/office/drawing/2014/main" id="{AA1C7D0A-2CC2-44D1-0B12-D5AAE4547741}"/>
                </a:ext>
              </a:extLst>
            </p:cNvPr>
            <p:cNvSpPr/>
            <p:nvPr/>
          </p:nvSpPr>
          <p:spPr>
            <a:xfrm>
              <a:off x="1744800" y="4252300"/>
              <a:ext cx="29550" cy="11275"/>
            </a:xfrm>
            <a:custGeom>
              <a:avLst/>
              <a:gdLst/>
              <a:ahLst/>
              <a:cxnLst/>
              <a:rect l="l" t="t" r="r" b="b"/>
              <a:pathLst>
                <a:path w="1182" h="451" extrusionOk="0">
                  <a:moveTo>
                    <a:pt x="29" y="1"/>
                  </a:moveTo>
                  <a:cubicBezTo>
                    <a:pt x="20" y="1"/>
                    <a:pt x="10" y="6"/>
                    <a:pt x="5" y="15"/>
                  </a:cubicBezTo>
                  <a:cubicBezTo>
                    <a:pt x="0" y="28"/>
                    <a:pt x="5" y="44"/>
                    <a:pt x="18" y="50"/>
                  </a:cubicBezTo>
                  <a:cubicBezTo>
                    <a:pt x="377" y="230"/>
                    <a:pt x="756" y="364"/>
                    <a:pt x="1148" y="451"/>
                  </a:cubicBezTo>
                  <a:lnTo>
                    <a:pt x="1153" y="451"/>
                  </a:lnTo>
                  <a:cubicBezTo>
                    <a:pt x="1165" y="451"/>
                    <a:pt x="1176" y="442"/>
                    <a:pt x="1179" y="430"/>
                  </a:cubicBezTo>
                  <a:cubicBezTo>
                    <a:pt x="1181" y="417"/>
                    <a:pt x="1172" y="402"/>
                    <a:pt x="1158" y="399"/>
                  </a:cubicBezTo>
                  <a:cubicBezTo>
                    <a:pt x="771" y="315"/>
                    <a:pt x="396" y="181"/>
                    <a:pt x="40" y="4"/>
                  </a:cubicBezTo>
                  <a:cubicBezTo>
                    <a:pt x="37" y="2"/>
                    <a:pt x="33" y="1"/>
                    <a:pt x="29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4" name="Google Shape;5183;p11">
              <a:extLst>
                <a:ext uri="{FF2B5EF4-FFF2-40B4-BE49-F238E27FC236}">
                  <a16:creationId xmlns:a16="http://schemas.microsoft.com/office/drawing/2014/main" id="{BDFE4E30-C2F7-5E66-CAA5-C29CC1526B15}"/>
                </a:ext>
              </a:extLst>
            </p:cNvPr>
            <p:cNvSpPr/>
            <p:nvPr/>
          </p:nvSpPr>
          <p:spPr>
            <a:xfrm>
              <a:off x="1736575" y="4249000"/>
              <a:ext cx="4900" cy="2975"/>
            </a:xfrm>
            <a:custGeom>
              <a:avLst/>
              <a:gdLst/>
              <a:ahLst/>
              <a:cxnLst/>
              <a:rect l="l" t="t" r="r" b="b"/>
              <a:pathLst>
                <a:path w="196" h="119" extrusionOk="0">
                  <a:moveTo>
                    <a:pt x="31" y="0"/>
                  </a:moveTo>
                  <a:cubicBezTo>
                    <a:pt x="21" y="0"/>
                    <a:pt x="12" y="5"/>
                    <a:pt x="8" y="15"/>
                  </a:cubicBezTo>
                  <a:cubicBezTo>
                    <a:pt x="1" y="27"/>
                    <a:pt x="6" y="43"/>
                    <a:pt x="20" y="50"/>
                  </a:cubicBezTo>
                  <a:lnTo>
                    <a:pt x="156" y="116"/>
                  </a:lnTo>
                  <a:cubicBezTo>
                    <a:pt x="158" y="118"/>
                    <a:pt x="162" y="118"/>
                    <a:pt x="166" y="118"/>
                  </a:cubicBezTo>
                  <a:cubicBezTo>
                    <a:pt x="176" y="118"/>
                    <a:pt x="185" y="113"/>
                    <a:pt x="189" y="104"/>
                  </a:cubicBezTo>
                  <a:cubicBezTo>
                    <a:pt x="196" y="91"/>
                    <a:pt x="190" y="75"/>
                    <a:pt x="178" y="70"/>
                  </a:cubicBezTo>
                  <a:lnTo>
                    <a:pt x="43" y="3"/>
                  </a:lnTo>
                  <a:cubicBezTo>
                    <a:pt x="39" y="1"/>
                    <a:pt x="35" y="0"/>
                    <a:pt x="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5" name="Google Shape;5184;p11">
              <a:extLst>
                <a:ext uri="{FF2B5EF4-FFF2-40B4-BE49-F238E27FC236}">
                  <a16:creationId xmlns:a16="http://schemas.microsoft.com/office/drawing/2014/main" id="{1B20833F-B1A1-7F75-F659-A65D69248380}"/>
                </a:ext>
              </a:extLst>
            </p:cNvPr>
            <p:cNvSpPr/>
            <p:nvPr/>
          </p:nvSpPr>
          <p:spPr>
            <a:xfrm>
              <a:off x="1735900" y="4218100"/>
              <a:ext cx="9800" cy="4925"/>
            </a:xfrm>
            <a:custGeom>
              <a:avLst/>
              <a:gdLst/>
              <a:ahLst/>
              <a:cxnLst/>
              <a:rect l="l" t="t" r="r" b="b"/>
              <a:pathLst>
                <a:path w="392" h="197" extrusionOk="0">
                  <a:moveTo>
                    <a:pt x="29" y="0"/>
                  </a:moveTo>
                  <a:cubicBezTo>
                    <a:pt x="19" y="0"/>
                    <a:pt x="10" y="6"/>
                    <a:pt x="6" y="16"/>
                  </a:cubicBezTo>
                  <a:cubicBezTo>
                    <a:pt x="1" y="29"/>
                    <a:pt x="6" y="44"/>
                    <a:pt x="20" y="49"/>
                  </a:cubicBezTo>
                  <a:lnTo>
                    <a:pt x="351" y="193"/>
                  </a:lnTo>
                  <a:cubicBezTo>
                    <a:pt x="353" y="195"/>
                    <a:pt x="357" y="196"/>
                    <a:pt x="361" y="196"/>
                  </a:cubicBezTo>
                  <a:cubicBezTo>
                    <a:pt x="371" y="196"/>
                    <a:pt x="380" y="189"/>
                    <a:pt x="384" y="180"/>
                  </a:cubicBezTo>
                  <a:cubicBezTo>
                    <a:pt x="391" y="166"/>
                    <a:pt x="384" y="152"/>
                    <a:pt x="371" y="146"/>
                  </a:cubicBezTo>
                  <a:lnTo>
                    <a:pt x="40" y="2"/>
                  </a:lnTo>
                  <a:cubicBezTo>
                    <a:pt x="36" y="1"/>
                    <a:pt x="33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6" name="Google Shape;5185;p11">
              <a:extLst>
                <a:ext uri="{FF2B5EF4-FFF2-40B4-BE49-F238E27FC236}">
                  <a16:creationId xmlns:a16="http://schemas.microsoft.com/office/drawing/2014/main" id="{1DDBCB25-A948-3EF3-8E98-54E49EF2794E}"/>
                </a:ext>
              </a:extLst>
            </p:cNvPr>
            <p:cNvSpPr/>
            <p:nvPr/>
          </p:nvSpPr>
          <p:spPr>
            <a:xfrm>
              <a:off x="1715325" y="4206225"/>
              <a:ext cx="14925" cy="10100"/>
            </a:xfrm>
            <a:custGeom>
              <a:avLst/>
              <a:gdLst/>
              <a:ahLst/>
              <a:cxnLst/>
              <a:rect l="l" t="t" r="r" b="b"/>
              <a:pathLst>
                <a:path w="597" h="404" extrusionOk="0">
                  <a:moveTo>
                    <a:pt x="30" y="1"/>
                  </a:moveTo>
                  <a:cubicBezTo>
                    <a:pt x="22" y="1"/>
                    <a:pt x="14" y="4"/>
                    <a:pt x="9" y="11"/>
                  </a:cubicBezTo>
                  <a:cubicBezTo>
                    <a:pt x="1" y="23"/>
                    <a:pt x="2" y="39"/>
                    <a:pt x="13" y="47"/>
                  </a:cubicBezTo>
                  <a:cubicBezTo>
                    <a:pt x="182" y="183"/>
                    <a:pt x="364" y="301"/>
                    <a:pt x="555" y="401"/>
                  </a:cubicBezTo>
                  <a:cubicBezTo>
                    <a:pt x="559" y="403"/>
                    <a:pt x="563" y="403"/>
                    <a:pt x="567" y="403"/>
                  </a:cubicBezTo>
                  <a:cubicBezTo>
                    <a:pt x="576" y="403"/>
                    <a:pt x="586" y="399"/>
                    <a:pt x="590" y="390"/>
                  </a:cubicBezTo>
                  <a:cubicBezTo>
                    <a:pt x="597" y="378"/>
                    <a:pt x="591" y="362"/>
                    <a:pt x="579" y="355"/>
                  </a:cubicBezTo>
                  <a:cubicBezTo>
                    <a:pt x="391" y="257"/>
                    <a:pt x="212" y="140"/>
                    <a:pt x="46" y="6"/>
                  </a:cubicBezTo>
                  <a:cubicBezTo>
                    <a:pt x="41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7" name="Google Shape;5186;p11">
              <a:extLst>
                <a:ext uri="{FF2B5EF4-FFF2-40B4-BE49-F238E27FC236}">
                  <a16:creationId xmlns:a16="http://schemas.microsoft.com/office/drawing/2014/main" id="{0E4AD63E-0F14-09A5-EC2F-518AB94A0892}"/>
                </a:ext>
              </a:extLst>
            </p:cNvPr>
            <p:cNvSpPr/>
            <p:nvPr/>
          </p:nvSpPr>
          <p:spPr>
            <a:xfrm>
              <a:off x="1717875" y="4197250"/>
              <a:ext cx="23150" cy="16200"/>
            </a:xfrm>
            <a:custGeom>
              <a:avLst/>
              <a:gdLst/>
              <a:ahLst/>
              <a:cxnLst/>
              <a:rect l="l" t="t" r="r" b="b"/>
              <a:pathLst>
                <a:path w="926" h="648" extrusionOk="0">
                  <a:moveTo>
                    <a:pt x="30" y="1"/>
                  </a:moveTo>
                  <a:cubicBezTo>
                    <a:pt x="23" y="1"/>
                    <a:pt x="16" y="3"/>
                    <a:pt x="10" y="9"/>
                  </a:cubicBezTo>
                  <a:cubicBezTo>
                    <a:pt x="1" y="18"/>
                    <a:pt x="1" y="36"/>
                    <a:pt x="12" y="45"/>
                  </a:cubicBezTo>
                  <a:cubicBezTo>
                    <a:pt x="269" y="291"/>
                    <a:pt x="562" y="493"/>
                    <a:pt x="885" y="645"/>
                  </a:cubicBezTo>
                  <a:cubicBezTo>
                    <a:pt x="889" y="647"/>
                    <a:pt x="891" y="648"/>
                    <a:pt x="895" y="648"/>
                  </a:cubicBezTo>
                  <a:cubicBezTo>
                    <a:pt x="905" y="648"/>
                    <a:pt x="914" y="643"/>
                    <a:pt x="920" y="633"/>
                  </a:cubicBezTo>
                  <a:cubicBezTo>
                    <a:pt x="925" y="620"/>
                    <a:pt x="920" y="605"/>
                    <a:pt x="906" y="598"/>
                  </a:cubicBezTo>
                  <a:cubicBezTo>
                    <a:pt x="590" y="449"/>
                    <a:pt x="301" y="250"/>
                    <a:pt x="48" y="8"/>
                  </a:cubicBezTo>
                  <a:cubicBezTo>
                    <a:pt x="43" y="3"/>
                    <a:pt x="36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8" name="Google Shape;5187;p11">
              <a:extLst>
                <a:ext uri="{FF2B5EF4-FFF2-40B4-BE49-F238E27FC236}">
                  <a16:creationId xmlns:a16="http://schemas.microsoft.com/office/drawing/2014/main" id="{6E230D6C-776C-2026-4ED0-DEA33B4E08B1}"/>
                </a:ext>
              </a:extLst>
            </p:cNvPr>
            <p:cNvSpPr/>
            <p:nvPr/>
          </p:nvSpPr>
          <p:spPr>
            <a:xfrm>
              <a:off x="1777775" y="4238150"/>
              <a:ext cx="11475" cy="38000"/>
            </a:xfrm>
            <a:custGeom>
              <a:avLst/>
              <a:gdLst/>
              <a:ahLst/>
              <a:cxnLst/>
              <a:rect l="l" t="t" r="r" b="b"/>
              <a:pathLst>
                <a:path w="459" h="1520" extrusionOk="0">
                  <a:moveTo>
                    <a:pt x="431" y="1"/>
                  </a:moveTo>
                  <a:cubicBezTo>
                    <a:pt x="419" y="1"/>
                    <a:pt x="407" y="10"/>
                    <a:pt x="406" y="22"/>
                  </a:cubicBezTo>
                  <a:cubicBezTo>
                    <a:pt x="340" y="525"/>
                    <a:pt x="207" y="1018"/>
                    <a:pt x="6" y="1483"/>
                  </a:cubicBezTo>
                  <a:cubicBezTo>
                    <a:pt x="1" y="1497"/>
                    <a:pt x="8" y="1513"/>
                    <a:pt x="21" y="1518"/>
                  </a:cubicBezTo>
                  <a:cubicBezTo>
                    <a:pt x="24" y="1520"/>
                    <a:pt x="28" y="1520"/>
                    <a:pt x="30" y="1520"/>
                  </a:cubicBezTo>
                  <a:cubicBezTo>
                    <a:pt x="41" y="1520"/>
                    <a:pt x="51" y="1514"/>
                    <a:pt x="55" y="1504"/>
                  </a:cubicBezTo>
                  <a:cubicBezTo>
                    <a:pt x="255" y="1033"/>
                    <a:pt x="391" y="538"/>
                    <a:pt x="457" y="29"/>
                  </a:cubicBezTo>
                  <a:cubicBezTo>
                    <a:pt x="458" y="16"/>
                    <a:pt x="449" y="2"/>
                    <a:pt x="434" y="1"/>
                  </a:cubicBezTo>
                  <a:cubicBezTo>
                    <a:pt x="433" y="1"/>
                    <a:pt x="432" y="1"/>
                    <a:pt x="43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9" name="Google Shape;5188;p11">
              <a:extLst>
                <a:ext uri="{FF2B5EF4-FFF2-40B4-BE49-F238E27FC236}">
                  <a16:creationId xmlns:a16="http://schemas.microsoft.com/office/drawing/2014/main" id="{89E1F6FD-FAAE-6485-2D3B-1C7B87F6E8B4}"/>
                </a:ext>
              </a:extLst>
            </p:cNvPr>
            <p:cNvSpPr/>
            <p:nvPr/>
          </p:nvSpPr>
          <p:spPr>
            <a:xfrm>
              <a:off x="1788250" y="4226700"/>
              <a:ext cx="1975" cy="5900"/>
            </a:xfrm>
            <a:custGeom>
              <a:avLst/>
              <a:gdLst/>
              <a:ahLst/>
              <a:cxnLst/>
              <a:rect l="l" t="t" r="r" b="b"/>
              <a:pathLst>
                <a:path w="79" h="236" extrusionOk="0">
                  <a:moveTo>
                    <a:pt x="28" y="0"/>
                  </a:moveTo>
                  <a:cubicBezTo>
                    <a:pt x="26" y="0"/>
                    <a:pt x="23" y="1"/>
                    <a:pt x="20" y="1"/>
                  </a:cubicBezTo>
                  <a:cubicBezTo>
                    <a:pt x="7" y="5"/>
                    <a:pt x="0" y="20"/>
                    <a:pt x="4" y="34"/>
                  </a:cubicBezTo>
                  <a:cubicBezTo>
                    <a:pt x="22" y="89"/>
                    <a:pt x="26" y="148"/>
                    <a:pt x="16" y="205"/>
                  </a:cubicBezTo>
                  <a:cubicBezTo>
                    <a:pt x="14" y="219"/>
                    <a:pt x="23" y="233"/>
                    <a:pt x="37" y="235"/>
                  </a:cubicBezTo>
                  <a:lnTo>
                    <a:pt x="41" y="235"/>
                  </a:lnTo>
                  <a:cubicBezTo>
                    <a:pt x="54" y="235"/>
                    <a:pt x="65" y="226"/>
                    <a:pt x="66" y="214"/>
                  </a:cubicBezTo>
                  <a:cubicBezTo>
                    <a:pt x="78" y="148"/>
                    <a:pt x="74" y="81"/>
                    <a:pt x="54" y="18"/>
                  </a:cubicBezTo>
                  <a:cubicBezTo>
                    <a:pt x="50" y="7"/>
                    <a:pt x="39" y="0"/>
                    <a:pt x="28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0" name="Google Shape;5189;p11">
              <a:extLst>
                <a:ext uri="{FF2B5EF4-FFF2-40B4-BE49-F238E27FC236}">
                  <a16:creationId xmlns:a16="http://schemas.microsoft.com/office/drawing/2014/main" id="{5B87CFA8-68A1-CD00-0833-79E4501C4415}"/>
                </a:ext>
              </a:extLst>
            </p:cNvPr>
            <p:cNvSpPr/>
            <p:nvPr/>
          </p:nvSpPr>
          <p:spPr>
            <a:xfrm>
              <a:off x="1777550" y="4036200"/>
              <a:ext cx="94100" cy="141575"/>
            </a:xfrm>
            <a:custGeom>
              <a:avLst/>
              <a:gdLst/>
              <a:ahLst/>
              <a:cxnLst/>
              <a:rect l="l" t="t" r="r" b="b"/>
              <a:pathLst>
                <a:path w="3764" h="5663" extrusionOk="0">
                  <a:moveTo>
                    <a:pt x="1030" y="0"/>
                  </a:moveTo>
                  <a:cubicBezTo>
                    <a:pt x="735" y="501"/>
                    <a:pt x="448" y="1028"/>
                    <a:pt x="260" y="1578"/>
                  </a:cubicBezTo>
                  <a:cubicBezTo>
                    <a:pt x="73" y="2127"/>
                    <a:pt x="0" y="2733"/>
                    <a:pt x="162" y="3291"/>
                  </a:cubicBezTo>
                  <a:cubicBezTo>
                    <a:pt x="331" y="3877"/>
                    <a:pt x="748" y="4368"/>
                    <a:pt x="1235" y="4736"/>
                  </a:cubicBezTo>
                  <a:cubicBezTo>
                    <a:pt x="1722" y="5104"/>
                    <a:pt x="2337" y="5406"/>
                    <a:pt x="2890" y="5663"/>
                  </a:cubicBezTo>
                  <a:lnTo>
                    <a:pt x="2890" y="5661"/>
                  </a:lnTo>
                  <a:cubicBezTo>
                    <a:pt x="3323" y="4893"/>
                    <a:pt x="3763" y="4013"/>
                    <a:pt x="3514" y="3167"/>
                  </a:cubicBezTo>
                  <a:cubicBezTo>
                    <a:pt x="3322" y="2512"/>
                    <a:pt x="2758" y="2045"/>
                    <a:pt x="2232" y="1608"/>
                  </a:cubicBezTo>
                  <a:cubicBezTo>
                    <a:pt x="1708" y="1171"/>
                    <a:pt x="1161" y="670"/>
                    <a:pt x="1030" y="0"/>
                  </a:cubicBezTo>
                  <a:close/>
                </a:path>
              </a:pathLst>
            </a:custGeom>
            <a:solidFill>
              <a:srgbClr val="9DA0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1" name="Google Shape;5190;p11">
              <a:extLst>
                <a:ext uri="{FF2B5EF4-FFF2-40B4-BE49-F238E27FC236}">
                  <a16:creationId xmlns:a16="http://schemas.microsoft.com/office/drawing/2014/main" id="{4B8CD6A2-F48F-AC74-8FC0-9ABBCCDDE451}"/>
                </a:ext>
              </a:extLst>
            </p:cNvPr>
            <p:cNvSpPr/>
            <p:nvPr/>
          </p:nvSpPr>
          <p:spPr>
            <a:xfrm>
              <a:off x="1776600" y="4034900"/>
              <a:ext cx="96400" cy="144150"/>
            </a:xfrm>
            <a:custGeom>
              <a:avLst/>
              <a:gdLst/>
              <a:ahLst/>
              <a:cxnLst/>
              <a:rect l="l" t="t" r="r" b="b"/>
              <a:pathLst>
                <a:path w="3856" h="5766" extrusionOk="0">
                  <a:moveTo>
                    <a:pt x="1046" y="189"/>
                  </a:moveTo>
                  <a:cubicBezTo>
                    <a:pt x="1220" y="811"/>
                    <a:pt x="1728" y="1276"/>
                    <a:pt x="2237" y="1700"/>
                  </a:cubicBezTo>
                  <a:lnTo>
                    <a:pt x="2247" y="1708"/>
                  </a:lnTo>
                  <a:cubicBezTo>
                    <a:pt x="2772" y="2145"/>
                    <a:pt x="3316" y="2598"/>
                    <a:pt x="3503" y="3234"/>
                  </a:cubicBezTo>
                  <a:cubicBezTo>
                    <a:pt x="3741" y="4040"/>
                    <a:pt x="3344" y="4867"/>
                    <a:pt x="2907" y="5647"/>
                  </a:cubicBezTo>
                  <a:cubicBezTo>
                    <a:pt x="2346" y="5386"/>
                    <a:pt x="1766" y="5096"/>
                    <a:pt x="1304" y="4747"/>
                  </a:cubicBezTo>
                  <a:cubicBezTo>
                    <a:pt x="928" y="4462"/>
                    <a:pt x="439" y="3986"/>
                    <a:pt x="250" y="3328"/>
                  </a:cubicBezTo>
                  <a:cubicBezTo>
                    <a:pt x="107" y="2834"/>
                    <a:pt x="141" y="2253"/>
                    <a:pt x="346" y="1646"/>
                  </a:cubicBezTo>
                  <a:cubicBezTo>
                    <a:pt x="524" y="1127"/>
                    <a:pt x="793" y="624"/>
                    <a:pt x="1046" y="189"/>
                  </a:cubicBezTo>
                  <a:close/>
                  <a:moveTo>
                    <a:pt x="1066" y="0"/>
                  </a:moveTo>
                  <a:cubicBezTo>
                    <a:pt x="1048" y="0"/>
                    <a:pt x="1031" y="9"/>
                    <a:pt x="1022" y="25"/>
                  </a:cubicBezTo>
                  <a:cubicBezTo>
                    <a:pt x="750" y="489"/>
                    <a:pt x="445" y="1040"/>
                    <a:pt x="250" y="1613"/>
                  </a:cubicBezTo>
                  <a:cubicBezTo>
                    <a:pt x="36" y="2240"/>
                    <a:pt x="1" y="2844"/>
                    <a:pt x="150" y="3358"/>
                  </a:cubicBezTo>
                  <a:cubicBezTo>
                    <a:pt x="348" y="4042"/>
                    <a:pt x="854" y="4536"/>
                    <a:pt x="1241" y="4829"/>
                  </a:cubicBezTo>
                  <a:cubicBezTo>
                    <a:pt x="1724" y="5194"/>
                    <a:pt x="2327" y="5493"/>
                    <a:pt x="2907" y="5762"/>
                  </a:cubicBezTo>
                  <a:cubicBezTo>
                    <a:pt x="2913" y="5764"/>
                    <a:pt x="2921" y="5766"/>
                    <a:pt x="2928" y="5766"/>
                  </a:cubicBezTo>
                  <a:cubicBezTo>
                    <a:pt x="2947" y="5766"/>
                    <a:pt x="2964" y="5756"/>
                    <a:pt x="2974" y="5739"/>
                  </a:cubicBezTo>
                  <a:cubicBezTo>
                    <a:pt x="3410" y="4964"/>
                    <a:pt x="3855" y="4064"/>
                    <a:pt x="3602" y="3204"/>
                  </a:cubicBezTo>
                  <a:cubicBezTo>
                    <a:pt x="3406" y="2538"/>
                    <a:pt x="2850" y="2076"/>
                    <a:pt x="2313" y="1629"/>
                  </a:cubicBezTo>
                  <a:lnTo>
                    <a:pt x="2303" y="1621"/>
                  </a:lnTo>
                  <a:cubicBezTo>
                    <a:pt x="1774" y="1180"/>
                    <a:pt x="1247" y="695"/>
                    <a:pt x="1117" y="41"/>
                  </a:cubicBezTo>
                  <a:cubicBezTo>
                    <a:pt x="1113" y="21"/>
                    <a:pt x="1097" y="5"/>
                    <a:pt x="1076" y="1"/>
                  </a:cubicBezTo>
                  <a:cubicBezTo>
                    <a:pt x="1072" y="0"/>
                    <a:pt x="1069" y="0"/>
                    <a:pt x="106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2" name="Google Shape;5191;p11">
              <a:extLst>
                <a:ext uri="{FF2B5EF4-FFF2-40B4-BE49-F238E27FC236}">
                  <a16:creationId xmlns:a16="http://schemas.microsoft.com/office/drawing/2014/main" id="{A6B547F7-7BB4-0B12-F24B-9F459195BF32}"/>
                </a:ext>
              </a:extLst>
            </p:cNvPr>
            <p:cNvSpPr/>
            <p:nvPr/>
          </p:nvSpPr>
          <p:spPr>
            <a:xfrm>
              <a:off x="1845075" y="4176450"/>
              <a:ext cx="8400" cy="47575"/>
            </a:xfrm>
            <a:custGeom>
              <a:avLst/>
              <a:gdLst/>
              <a:ahLst/>
              <a:cxnLst/>
              <a:rect l="l" t="t" r="r" b="b"/>
              <a:pathLst>
                <a:path w="336" h="1903" extrusionOk="0">
                  <a:moveTo>
                    <a:pt x="191" y="1"/>
                  </a:moveTo>
                  <a:cubicBezTo>
                    <a:pt x="188" y="1"/>
                    <a:pt x="184" y="1"/>
                    <a:pt x="181" y="1"/>
                  </a:cubicBezTo>
                  <a:cubicBezTo>
                    <a:pt x="153" y="6"/>
                    <a:pt x="134" y="32"/>
                    <a:pt x="139" y="61"/>
                  </a:cubicBezTo>
                  <a:cubicBezTo>
                    <a:pt x="231" y="634"/>
                    <a:pt x="189" y="1197"/>
                    <a:pt x="9" y="1837"/>
                  </a:cubicBezTo>
                  <a:cubicBezTo>
                    <a:pt x="1" y="1865"/>
                    <a:pt x="17" y="1893"/>
                    <a:pt x="44" y="1901"/>
                  </a:cubicBezTo>
                  <a:cubicBezTo>
                    <a:pt x="49" y="1902"/>
                    <a:pt x="53" y="1902"/>
                    <a:pt x="59" y="1902"/>
                  </a:cubicBezTo>
                  <a:cubicBezTo>
                    <a:pt x="80" y="1902"/>
                    <a:pt x="102" y="1888"/>
                    <a:pt x="108" y="1865"/>
                  </a:cubicBezTo>
                  <a:cubicBezTo>
                    <a:pt x="294" y="1211"/>
                    <a:pt x="336" y="632"/>
                    <a:pt x="242" y="43"/>
                  </a:cubicBezTo>
                  <a:cubicBezTo>
                    <a:pt x="237" y="19"/>
                    <a:pt x="216" y="1"/>
                    <a:pt x="191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3" name="Google Shape;5192;p11">
              <a:extLst>
                <a:ext uri="{FF2B5EF4-FFF2-40B4-BE49-F238E27FC236}">
                  <a16:creationId xmlns:a16="http://schemas.microsoft.com/office/drawing/2014/main" id="{CB1A9241-C290-9869-EB81-6F73FB0B39BE}"/>
                </a:ext>
              </a:extLst>
            </p:cNvPr>
            <p:cNvSpPr/>
            <p:nvPr/>
          </p:nvSpPr>
          <p:spPr>
            <a:xfrm>
              <a:off x="1801450" y="4035525"/>
              <a:ext cx="48875" cy="143350"/>
            </a:xfrm>
            <a:custGeom>
              <a:avLst/>
              <a:gdLst/>
              <a:ahLst/>
              <a:cxnLst/>
              <a:rect l="l" t="t" r="r" b="b"/>
              <a:pathLst>
                <a:path w="1955" h="5734" extrusionOk="0">
                  <a:moveTo>
                    <a:pt x="75" y="0"/>
                  </a:moveTo>
                  <a:cubicBezTo>
                    <a:pt x="60" y="0"/>
                    <a:pt x="48" y="11"/>
                    <a:pt x="47" y="26"/>
                  </a:cubicBezTo>
                  <a:cubicBezTo>
                    <a:pt x="1" y="845"/>
                    <a:pt x="251" y="1814"/>
                    <a:pt x="815" y="2987"/>
                  </a:cubicBezTo>
                  <a:cubicBezTo>
                    <a:pt x="879" y="3121"/>
                    <a:pt x="945" y="3257"/>
                    <a:pt x="1011" y="3392"/>
                  </a:cubicBezTo>
                  <a:cubicBezTo>
                    <a:pt x="1375" y="4132"/>
                    <a:pt x="1750" y="4896"/>
                    <a:pt x="1901" y="5712"/>
                  </a:cubicBezTo>
                  <a:cubicBezTo>
                    <a:pt x="1903" y="5726"/>
                    <a:pt x="1914" y="5734"/>
                    <a:pt x="1926" y="5734"/>
                  </a:cubicBezTo>
                  <a:lnTo>
                    <a:pt x="1930" y="5734"/>
                  </a:lnTo>
                  <a:cubicBezTo>
                    <a:pt x="1945" y="5731"/>
                    <a:pt x="1954" y="5718"/>
                    <a:pt x="1952" y="5703"/>
                  </a:cubicBezTo>
                  <a:cubicBezTo>
                    <a:pt x="1800" y="4880"/>
                    <a:pt x="1423" y="4112"/>
                    <a:pt x="1058" y="3369"/>
                  </a:cubicBezTo>
                  <a:cubicBezTo>
                    <a:pt x="992" y="3234"/>
                    <a:pt x="927" y="3100"/>
                    <a:pt x="861" y="2964"/>
                  </a:cubicBezTo>
                  <a:cubicBezTo>
                    <a:pt x="302" y="1800"/>
                    <a:pt x="53" y="838"/>
                    <a:pt x="99" y="28"/>
                  </a:cubicBezTo>
                  <a:cubicBezTo>
                    <a:pt x="99" y="14"/>
                    <a:pt x="88" y="2"/>
                    <a:pt x="75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4" name="Google Shape;5193;p11">
              <a:extLst>
                <a:ext uri="{FF2B5EF4-FFF2-40B4-BE49-F238E27FC236}">
                  <a16:creationId xmlns:a16="http://schemas.microsoft.com/office/drawing/2014/main" id="{CC8740DD-0105-7E16-9AD7-C2566483C17A}"/>
                </a:ext>
              </a:extLst>
            </p:cNvPr>
            <p:cNvSpPr/>
            <p:nvPr/>
          </p:nvSpPr>
          <p:spPr>
            <a:xfrm>
              <a:off x="1837750" y="4086700"/>
              <a:ext cx="9500" cy="55300"/>
            </a:xfrm>
            <a:custGeom>
              <a:avLst/>
              <a:gdLst/>
              <a:ahLst/>
              <a:cxnLst/>
              <a:rect l="l" t="t" r="r" b="b"/>
              <a:pathLst>
                <a:path w="380" h="2212" extrusionOk="0">
                  <a:moveTo>
                    <a:pt x="292" y="1"/>
                  </a:moveTo>
                  <a:cubicBezTo>
                    <a:pt x="291" y="1"/>
                    <a:pt x="291" y="1"/>
                    <a:pt x="290" y="1"/>
                  </a:cubicBezTo>
                  <a:cubicBezTo>
                    <a:pt x="275" y="2"/>
                    <a:pt x="264" y="16"/>
                    <a:pt x="266" y="29"/>
                  </a:cubicBezTo>
                  <a:cubicBezTo>
                    <a:pt x="327" y="750"/>
                    <a:pt x="237" y="1493"/>
                    <a:pt x="6" y="2178"/>
                  </a:cubicBezTo>
                  <a:cubicBezTo>
                    <a:pt x="1" y="2191"/>
                    <a:pt x="9" y="2206"/>
                    <a:pt x="22" y="2210"/>
                  </a:cubicBezTo>
                  <a:cubicBezTo>
                    <a:pt x="25" y="2211"/>
                    <a:pt x="27" y="2211"/>
                    <a:pt x="30" y="2211"/>
                  </a:cubicBezTo>
                  <a:cubicBezTo>
                    <a:pt x="41" y="2211"/>
                    <a:pt x="52" y="2204"/>
                    <a:pt x="54" y="2194"/>
                  </a:cubicBezTo>
                  <a:cubicBezTo>
                    <a:pt x="288" y="1502"/>
                    <a:pt x="380" y="753"/>
                    <a:pt x="318" y="25"/>
                  </a:cubicBezTo>
                  <a:cubicBezTo>
                    <a:pt x="317" y="11"/>
                    <a:pt x="306" y="1"/>
                    <a:pt x="292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5" name="Google Shape;5194;p11">
              <a:extLst>
                <a:ext uri="{FF2B5EF4-FFF2-40B4-BE49-F238E27FC236}">
                  <a16:creationId xmlns:a16="http://schemas.microsoft.com/office/drawing/2014/main" id="{57743BAF-825D-6BE9-66E0-6C66E7A7074B}"/>
                </a:ext>
              </a:extLst>
            </p:cNvPr>
            <p:cNvSpPr/>
            <p:nvPr/>
          </p:nvSpPr>
          <p:spPr>
            <a:xfrm>
              <a:off x="1813900" y="4062925"/>
              <a:ext cx="4850" cy="29400"/>
            </a:xfrm>
            <a:custGeom>
              <a:avLst/>
              <a:gdLst/>
              <a:ahLst/>
              <a:cxnLst/>
              <a:rect l="l" t="t" r="r" b="b"/>
              <a:pathLst>
                <a:path w="194" h="1176" extrusionOk="0">
                  <a:moveTo>
                    <a:pt x="147" y="1"/>
                  </a:moveTo>
                  <a:cubicBezTo>
                    <a:pt x="133" y="2"/>
                    <a:pt x="122" y="14"/>
                    <a:pt x="122" y="28"/>
                  </a:cubicBezTo>
                  <a:cubicBezTo>
                    <a:pt x="141" y="404"/>
                    <a:pt x="102" y="778"/>
                    <a:pt x="5" y="1143"/>
                  </a:cubicBezTo>
                  <a:cubicBezTo>
                    <a:pt x="1" y="1156"/>
                    <a:pt x="10" y="1170"/>
                    <a:pt x="24" y="1174"/>
                  </a:cubicBezTo>
                  <a:cubicBezTo>
                    <a:pt x="25" y="1175"/>
                    <a:pt x="28" y="1175"/>
                    <a:pt x="30" y="1175"/>
                  </a:cubicBezTo>
                  <a:cubicBezTo>
                    <a:pt x="41" y="1175"/>
                    <a:pt x="52" y="1167"/>
                    <a:pt x="55" y="1156"/>
                  </a:cubicBezTo>
                  <a:cubicBezTo>
                    <a:pt x="153" y="786"/>
                    <a:pt x="193" y="407"/>
                    <a:pt x="174" y="26"/>
                  </a:cubicBezTo>
                  <a:cubicBezTo>
                    <a:pt x="173" y="11"/>
                    <a:pt x="159" y="2"/>
                    <a:pt x="147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6" name="Google Shape;5195;p11">
              <a:extLst>
                <a:ext uri="{FF2B5EF4-FFF2-40B4-BE49-F238E27FC236}">
                  <a16:creationId xmlns:a16="http://schemas.microsoft.com/office/drawing/2014/main" id="{0C5488EB-1D2F-67C4-857C-FE0CCD4B84F6}"/>
                </a:ext>
              </a:extLst>
            </p:cNvPr>
            <p:cNvSpPr/>
            <p:nvPr/>
          </p:nvSpPr>
          <p:spPr>
            <a:xfrm>
              <a:off x="1778925" y="4095025"/>
              <a:ext cx="46650" cy="22950"/>
            </a:xfrm>
            <a:custGeom>
              <a:avLst/>
              <a:gdLst/>
              <a:ahLst/>
              <a:cxnLst/>
              <a:rect l="l" t="t" r="r" b="b"/>
              <a:pathLst>
                <a:path w="1866" h="918" extrusionOk="0">
                  <a:moveTo>
                    <a:pt x="30" y="1"/>
                  </a:moveTo>
                  <a:cubicBezTo>
                    <a:pt x="22" y="1"/>
                    <a:pt x="14" y="5"/>
                    <a:pt x="9" y="12"/>
                  </a:cubicBezTo>
                  <a:cubicBezTo>
                    <a:pt x="1" y="24"/>
                    <a:pt x="3" y="40"/>
                    <a:pt x="15" y="49"/>
                  </a:cubicBezTo>
                  <a:cubicBezTo>
                    <a:pt x="584" y="447"/>
                    <a:pt x="1162" y="723"/>
                    <a:pt x="1829" y="918"/>
                  </a:cubicBezTo>
                  <a:lnTo>
                    <a:pt x="1836" y="918"/>
                  </a:lnTo>
                  <a:cubicBezTo>
                    <a:pt x="1848" y="918"/>
                    <a:pt x="1857" y="911"/>
                    <a:pt x="1861" y="899"/>
                  </a:cubicBezTo>
                  <a:cubicBezTo>
                    <a:pt x="1865" y="885"/>
                    <a:pt x="1857" y="872"/>
                    <a:pt x="1844" y="868"/>
                  </a:cubicBezTo>
                  <a:cubicBezTo>
                    <a:pt x="1182" y="674"/>
                    <a:pt x="610" y="401"/>
                    <a:pt x="44" y="6"/>
                  </a:cubicBezTo>
                  <a:cubicBezTo>
                    <a:pt x="39" y="2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7" name="Google Shape;5196;p11">
              <a:extLst>
                <a:ext uri="{FF2B5EF4-FFF2-40B4-BE49-F238E27FC236}">
                  <a16:creationId xmlns:a16="http://schemas.microsoft.com/office/drawing/2014/main" id="{E0583D42-5EDD-04D6-1B51-9C5E56249EB6}"/>
                </a:ext>
              </a:extLst>
            </p:cNvPr>
            <p:cNvSpPr/>
            <p:nvPr/>
          </p:nvSpPr>
          <p:spPr>
            <a:xfrm>
              <a:off x="1789900" y="4134475"/>
              <a:ext cx="54775" cy="25175"/>
            </a:xfrm>
            <a:custGeom>
              <a:avLst/>
              <a:gdLst/>
              <a:ahLst/>
              <a:cxnLst/>
              <a:rect l="l" t="t" r="r" b="b"/>
              <a:pathLst>
                <a:path w="2191" h="1007" extrusionOk="0">
                  <a:moveTo>
                    <a:pt x="29" y="1"/>
                  </a:moveTo>
                  <a:cubicBezTo>
                    <a:pt x="21" y="1"/>
                    <a:pt x="12" y="5"/>
                    <a:pt x="7" y="12"/>
                  </a:cubicBezTo>
                  <a:cubicBezTo>
                    <a:pt x="0" y="24"/>
                    <a:pt x="4" y="41"/>
                    <a:pt x="16" y="49"/>
                  </a:cubicBezTo>
                  <a:cubicBezTo>
                    <a:pt x="681" y="466"/>
                    <a:pt x="1399" y="789"/>
                    <a:pt x="2154" y="1005"/>
                  </a:cubicBezTo>
                  <a:cubicBezTo>
                    <a:pt x="2156" y="1006"/>
                    <a:pt x="2159" y="1006"/>
                    <a:pt x="2161" y="1006"/>
                  </a:cubicBezTo>
                  <a:lnTo>
                    <a:pt x="2161" y="1006"/>
                  </a:lnTo>
                  <a:cubicBezTo>
                    <a:pt x="2173" y="1006"/>
                    <a:pt x="2182" y="1000"/>
                    <a:pt x="2186" y="988"/>
                  </a:cubicBezTo>
                  <a:cubicBezTo>
                    <a:pt x="2190" y="974"/>
                    <a:pt x="2182" y="959"/>
                    <a:pt x="2169" y="955"/>
                  </a:cubicBezTo>
                  <a:cubicBezTo>
                    <a:pt x="1418" y="740"/>
                    <a:pt x="704" y="420"/>
                    <a:pt x="43" y="4"/>
                  </a:cubicBezTo>
                  <a:cubicBezTo>
                    <a:pt x="39" y="2"/>
                    <a:pt x="34" y="1"/>
                    <a:pt x="29" y="1"/>
                  </a:cubicBezTo>
                  <a:close/>
                  <a:moveTo>
                    <a:pt x="2161" y="1006"/>
                  </a:moveTo>
                  <a:cubicBezTo>
                    <a:pt x="2161" y="1006"/>
                    <a:pt x="2161" y="1006"/>
                    <a:pt x="2161" y="1006"/>
                  </a:cubicBezTo>
                  <a:lnTo>
                    <a:pt x="2162" y="1006"/>
                  </a:lnTo>
                  <a:cubicBezTo>
                    <a:pt x="2162" y="1006"/>
                    <a:pt x="2161" y="1006"/>
                    <a:pt x="2161" y="1006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8" name="Google Shape;5197;p11">
              <a:extLst>
                <a:ext uri="{FF2B5EF4-FFF2-40B4-BE49-F238E27FC236}">
                  <a16:creationId xmlns:a16="http://schemas.microsoft.com/office/drawing/2014/main" id="{B7E58DD4-9AF5-3743-6507-6954433EEBF0}"/>
                </a:ext>
              </a:extLst>
            </p:cNvPr>
            <p:cNvSpPr/>
            <p:nvPr/>
          </p:nvSpPr>
          <p:spPr>
            <a:xfrm>
              <a:off x="1826150" y="4072400"/>
              <a:ext cx="2450" cy="10425"/>
            </a:xfrm>
            <a:custGeom>
              <a:avLst/>
              <a:gdLst/>
              <a:ahLst/>
              <a:cxnLst/>
              <a:rect l="l" t="t" r="r" b="b"/>
              <a:pathLst>
                <a:path w="98" h="417" extrusionOk="0">
                  <a:moveTo>
                    <a:pt x="73" y="1"/>
                  </a:moveTo>
                  <a:cubicBezTo>
                    <a:pt x="72" y="1"/>
                    <a:pt x="70" y="1"/>
                    <a:pt x="69" y="1"/>
                  </a:cubicBezTo>
                  <a:cubicBezTo>
                    <a:pt x="54" y="1"/>
                    <a:pt x="42" y="13"/>
                    <a:pt x="43" y="27"/>
                  </a:cubicBezTo>
                  <a:cubicBezTo>
                    <a:pt x="45" y="148"/>
                    <a:pt x="31" y="267"/>
                    <a:pt x="3" y="384"/>
                  </a:cubicBezTo>
                  <a:cubicBezTo>
                    <a:pt x="0" y="398"/>
                    <a:pt x="8" y="413"/>
                    <a:pt x="23" y="415"/>
                  </a:cubicBezTo>
                  <a:cubicBezTo>
                    <a:pt x="25" y="417"/>
                    <a:pt x="27" y="417"/>
                    <a:pt x="29" y="417"/>
                  </a:cubicBezTo>
                  <a:cubicBezTo>
                    <a:pt x="41" y="417"/>
                    <a:pt x="52" y="409"/>
                    <a:pt x="54" y="397"/>
                  </a:cubicBezTo>
                  <a:cubicBezTo>
                    <a:pt x="82" y="276"/>
                    <a:pt x="97" y="150"/>
                    <a:pt x="95" y="27"/>
                  </a:cubicBezTo>
                  <a:cubicBezTo>
                    <a:pt x="95" y="13"/>
                    <a:pt x="86" y="1"/>
                    <a:pt x="73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9" name="Google Shape;5198;p11">
              <a:extLst>
                <a:ext uri="{FF2B5EF4-FFF2-40B4-BE49-F238E27FC236}">
                  <a16:creationId xmlns:a16="http://schemas.microsoft.com/office/drawing/2014/main" id="{74CA9684-98F8-503C-0EE1-4C7417771EC4}"/>
                </a:ext>
              </a:extLst>
            </p:cNvPr>
            <p:cNvSpPr/>
            <p:nvPr/>
          </p:nvSpPr>
          <p:spPr>
            <a:xfrm>
              <a:off x="1823425" y="4088375"/>
              <a:ext cx="2375" cy="5250"/>
            </a:xfrm>
            <a:custGeom>
              <a:avLst/>
              <a:gdLst/>
              <a:ahLst/>
              <a:cxnLst/>
              <a:rect l="l" t="t" r="r" b="b"/>
              <a:pathLst>
                <a:path w="95" h="210" extrusionOk="0">
                  <a:moveTo>
                    <a:pt x="66" y="0"/>
                  </a:moveTo>
                  <a:cubicBezTo>
                    <a:pt x="54" y="0"/>
                    <a:pt x="44" y="8"/>
                    <a:pt x="42" y="20"/>
                  </a:cubicBezTo>
                  <a:lnTo>
                    <a:pt x="4" y="179"/>
                  </a:lnTo>
                  <a:cubicBezTo>
                    <a:pt x="0" y="192"/>
                    <a:pt x="10" y="206"/>
                    <a:pt x="23" y="210"/>
                  </a:cubicBezTo>
                  <a:lnTo>
                    <a:pt x="29" y="210"/>
                  </a:lnTo>
                  <a:cubicBezTo>
                    <a:pt x="41" y="210"/>
                    <a:pt x="52" y="202"/>
                    <a:pt x="54" y="191"/>
                  </a:cubicBezTo>
                  <a:lnTo>
                    <a:pt x="92" y="32"/>
                  </a:lnTo>
                  <a:cubicBezTo>
                    <a:pt x="95" y="19"/>
                    <a:pt x="87" y="4"/>
                    <a:pt x="73" y="1"/>
                  </a:cubicBezTo>
                  <a:cubicBezTo>
                    <a:pt x="71" y="0"/>
                    <a:pt x="68" y="0"/>
                    <a:pt x="66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0" name="Google Shape;5199;p11">
              <a:extLst>
                <a:ext uri="{FF2B5EF4-FFF2-40B4-BE49-F238E27FC236}">
                  <a16:creationId xmlns:a16="http://schemas.microsoft.com/office/drawing/2014/main" id="{69172A1E-DA06-F23F-8729-6C0F35283DA6}"/>
                </a:ext>
              </a:extLst>
            </p:cNvPr>
            <p:cNvSpPr/>
            <p:nvPr/>
          </p:nvSpPr>
          <p:spPr>
            <a:xfrm>
              <a:off x="1809225" y="4132100"/>
              <a:ext cx="29550" cy="11275"/>
            </a:xfrm>
            <a:custGeom>
              <a:avLst/>
              <a:gdLst/>
              <a:ahLst/>
              <a:cxnLst/>
              <a:rect l="l" t="t" r="r" b="b"/>
              <a:pathLst>
                <a:path w="1182" h="451" extrusionOk="0">
                  <a:moveTo>
                    <a:pt x="30" y="0"/>
                  </a:moveTo>
                  <a:cubicBezTo>
                    <a:pt x="20" y="0"/>
                    <a:pt x="11" y="5"/>
                    <a:pt x="6" y="14"/>
                  </a:cubicBezTo>
                  <a:cubicBezTo>
                    <a:pt x="1" y="27"/>
                    <a:pt x="6" y="43"/>
                    <a:pt x="18" y="49"/>
                  </a:cubicBezTo>
                  <a:cubicBezTo>
                    <a:pt x="377" y="228"/>
                    <a:pt x="757" y="363"/>
                    <a:pt x="1148" y="449"/>
                  </a:cubicBezTo>
                  <a:cubicBezTo>
                    <a:pt x="1150" y="450"/>
                    <a:pt x="1152" y="450"/>
                    <a:pt x="1154" y="450"/>
                  </a:cubicBezTo>
                  <a:cubicBezTo>
                    <a:pt x="1166" y="450"/>
                    <a:pt x="1177" y="441"/>
                    <a:pt x="1179" y="429"/>
                  </a:cubicBezTo>
                  <a:cubicBezTo>
                    <a:pt x="1182" y="415"/>
                    <a:pt x="1172" y="402"/>
                    <a:pt x="1159" y="398"/>
                  </a:cubicBezTo>
                  <a:cubicBezTo>
                    <a:pt x="772" y="313"/>
                    <a:pt x="396" y="180"/>
                    <a:pt x="41" y="2"/>
                  </a:cubicBezTo>
                  <a:cubicBezTo>
                    <a:pt x="38" y="1"/>
                    <a:pt x="34" y="0"/>
                    <a:pt x="3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1" name="Google Shape;5200;p11">
              <a:extLst>
                <a:ext uri="{FF2B5EF4-FFF2-40B4-BE49-F238E27FC236}">
                  <a16:creationId xmlns:a16="http://schemas.microsoft.com/office/drawing/2014/main" id="{BA954E03-1FFA-4A29-78CB-FCC461DB4ECD}"/>
                </a:ext>
              </a:extLst>
            </p:cNvPr>
            <p:cNvSpPr/>
            <p:nvPr/>
          </p:nvSpPr>
          <p:spPr>
            <a:xfrm>
              <a:off x="1801025" y="4128775"/>
              <a:ext cx="4900" cy="3000"/>
            </a:xfrm>
            <a:custGeom>
              <a:avLst/>
              <a:gdLst/>
              <a:ahLst/>
              <a:cxnLst/>
              <a:rect l="l" t="t" r="r" b="b"/>
              <a:pathLst>
                <a:path w="196" h="120" extrusionOk="0">
                  <a:moveTo>
                    <a:pt x="30" y="1"/>
                  </a:moveTo>
                  <a:cubicBezTo>
                    <a:pt x="21" y="1"/>
                    <a:pt x="12" y="6"/>
                    <a:pt x="7" y="14"/>
                  </a:cubicBezTo>
                  <a:cubicBezTo>
                    <a:pt x="0" y="28"/>
                    <a:pt x="6" y="44"/>
                    <a:pt x="19" y="49"/>
                  </a:cubicBezTo>
                  <a:lnTo>
                    <a:pt x="155" y="117"/>
                  </a:lnTo>
                  <a:cubicBezTo>
                    <a:pt x="158" y="118"/>
                    <a:pt x="162" y="119"/>
                    <a:pt x="166" y="119"/>
                  </a:cubicBezTo>
                  <a:cubicBezTo>
                    <a:pt x="175" y="119"/>
                    <a:pt x="185" y="114"/>
                    <a:pt x="189" y="104"/>
                  </a:cubicBezTo>
                  <a:cubicBezTo>
                    <a:pt x="196" y="91"/>
                    <a:pt x="190" y="76"/>
                    <a:pt x="178" y="69"/>
                  </a:cubicBezTo>
                  <a:lnTo>
                    <a:pt x="42" y="4"/>
                  </a:lnTo>
                  <a:cubicBezTo>
                    <a:pt x="38" y="2"/>
                    <a:pt x="34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2" name="Google Shape;5201;p11">
              <a:extLst>
                <a:ext uri="{FF2B5EF4-FFF2-40B4-BE49-F238E27FC236}">
                  <a16:creationId xmlns:a16="http://schemas.microsoft.com/office/drawing/2014/main" id="{8AC9C641-E3AC-83F7-1F38-C32E0E91CFBA}"/>
                </a:ext>
              </a:extLst>
            </p:cNvPr>
            <p:cNvSpPr/>
            <p:nvPr/>
          </p:nvSpPr>
          <p:spPr>
            <a:xfrm>
              <a:off x="1800350" y="4097850"/>
              <a:ext cx="9775" cy="4925"/>
            </a:xfrm>
            <a:custGeom>
              <a:avLst/>
              <a:gdLst/>
              <a:ahLst/>
              <a:cxnLst/>
              <a:rect l="l" t="t" r="r" b="b"/>
              <a:pathLst>
                <a:path w="391" h="197" extrusionOk="0">
                  <a:moveTo>
                    <a:pt x="30" y="1"/>
                  </a:moveTo>
                  <a:cubicBezTo>
                    <a:pt x="20" y="1"/>
                    <a:pt x="10" y="7"/>
                    <a:pt x="6" y="16"/>
                  </a:cubicBezTo>
                  <a:cubicBezTo>
                    <a:pt x="1" y="30"/>
                    <a:pt x="6" y="45"/>
                    <a:pt x="19" y="51"/>
                  </a:cubicBezTo>
                  <a:lnTo>
                    <a:pt x="350" y="195"/>
                  </a:lnTo>
                  <a:cubicBezTo>
                    <a:pt x="353" y="197"/>
                    <a:pt x="357" y="197"/>
                    <a:pt x="361" y="197"/>
                  </a:cubicBezTo>
                  <a:cubicBezTo>
                    <a:pt x="370" y="197"/>
                    <a:pt x="380" y="191"/>
                    <a:pt x="384" y="182"/>
                  </a:cubicBezTo>
                  <a:cubicBezTo>
                    <a:pt x="391" y="168"/>
                    <a:pt x="384" y="153"/>
                    <a:pt x="370" y="147"/>
                  </a:cubicBezTo>
                  <a:lnTo>
                    <a:pt x="40" y="3"/>
                  </a:lnTo>
                  <a:cubicBezTo>
                    <a:pt x="36" y="2"/>
                    <a:pt x="33" y="1"/>
                    <a:pt x="30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3" name="Google Shape;5202;p11">
              <a:extLst>
                <a:ext uri="{FF2B5EF4-FFF2-40B4-BE49-F238E27FC236}">
                  <a16:creationId xmlns:a16="http://schemas.microsoft.com/office/drawing/2014/main" id="{E586B209-7DBC-C05B-5AA0-11F20100ED51}"/>
                </a:ext>
              </a:extLst>
            </p:cNvPr>
            <p:cNvSpPr/>
            <p:nvPr/>
          </p:nvSpPr>
          <p:spPr>
            <a:xfrm>
              <a:off x="1779775" y="4086025"/>
              <a:ext cx="14925" cy="10100"/>
            </a:xfrm>
            <a:custGeom>
              <a:avLst/>
              <a:gdLst/>
              <a:ahLst/>
              <a:cxnLst/>
              <a:rect l="l" t="t" r="r" b="b"/>
              <a:pathLst>
                <a:path w="597" h="404" extrusionOk="0">
                  <a:moveTo>
                    <a:pt x="29" y="0"/>
                  </a:moveTo>
                  <a:cubicBezTo>
                    <a:pt x="21" y="0"/>
                    <a:pt x="14" y="4"/>
                    <a:pt x="8" y="10"/>
                  </a:cubicBezTo>
                  <a:cubicBezTo>
                    <a:pt x="0" y="21"/>
                    <a:pt x="2" y="37"/>
                    <a:pt x="12" y="47"/>
                  </a:cubicBezTo>
                  <a:cubicBezTo>
                    <a:pt x="182" y="181"/>
                    <a:pt x="363" y="300"/>
                    <a:pt x="554" y="400"/>
                  </a:cubicBezTo>
                  <a:cubicBezTo>
                    <a:pt x="559" y="402"/>
                    <a:pt x="563" y="403"/>
                    <a:pt x="567" y="403"/>
                  </a:cubicBezTo>
                  <a:cubicBezTo>
                    <a:pt x="576" y="403"/>
                    <a:pt x="585" y="398"/>
                    <a:pt x="589" y="388"/>
                  </a:cubicBezTo>
                  <a:cubicBezTo>
                    <a:pt x="596" y="376"/>
                    <a:pt x="591" y="360"/>
                    <a:pt x="579" y="353"/>
                  </a:cubicBezTo>
                  <a:cubicBezTo>
                    <a:pt x="390" y="255"/>
                    <a:pt x="211" y="138"/>
                    <a:pt x="46" y="6"/>
                  </a:cubicBezTo>
                  <a:cubicBezTo>
                    <a:pt x="41" y="2"/>
                    <a:pt x="35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4" name="Google Shape;5203;p11">
              <a:extLst>
                <a:ext uri="{FF2B5EF4-FFF2-40B4-BE49-F238E27FC236}">
                  <a16:creationId xmlns:a16="http://schemas.microsoft.com/office/drawing/2014/main" id="{499A3434-1F39-FC04-79ED-D77BB78BC93D}"/>
                </a:ext>
              </a:extLst>
            </p:cNvPr>
            <p:cNvSpPr/>
            <p:nvPr/>
          </p:nvSpPr>
          <p:spPr>
            <a:xfrm>
              <a:off x="1782325" y="4077025"/>
              <a:ext cx="23125" cy="16200"/>
            </a:xfrm>
            <a:custGeom>
              <a:avLst/>
              <a:gdLst/>
              <a:ahLst/>
              <a:cxnLst/>
              <a:rect l="l" t="t" r="r" b="b"/>
              <a:pathLst>
                <a:path w="925" h="648" extrusionOk="0">
                  <a:moveTo>
                    <a:pt x="29" y="0"/>
                  </a:moveTo>
                  <a:cubicBezTo>
                    <a:pt x="22" y="0"/>
                    <a:pt x="15" y="3"/>
                    <a:pt x="10" y="8"/>
                  </a:cubicBezTo>
                  <a:cubicBezTo>
                    <a:pt x="0" y="19"/>
                    <a:pt x="0" y="35"/>
                    <a:pt x="11" y="45"/>
                  </a:cubicBezTo>
                  <a:cubicBezTo>
                    <a:pt x="268" y="292"/>
                    <a:pt x="561" y="494"/>
                    <a:pt x="884" y="646"/>
                  </a:cubicBezTo>
                  <a:cubicBezTo>
                    <a:pt x="888" y="647"/>
                    <a:pt x="891" y="647"/>
                    <a:pt x="895" y="647"/>
                  </a:cubicBezTo>
                  <a:cubicBezTo>
                    <a:pt x="905" y="647"/>
                    <a:pt x="914" y="642"/>
                    <a:pt x="919" y="633"/>
                  </a:cubicBezTo>
                  <a:cubicBezTo>
                    <a:pt x="925" y="621"/>
                    <a:pt x="919" y="604"/>
                    <a:pt x="906" y="599"/>
                  </a:cubicBezTo>
                  <a:cubicBezTo>
                    <a:pt x="590" y="450"/>
                    <a:pt x="300" y="251"/>
                    <a:pt x="48" y="8"/>
                  </a:cubicBezTo>
                  <a:cubicBezTo>
                    <a:pt x="42" y="3"/>
                    <a:pt x="35" y="0"/>
                    <a:pt x="29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5" name="Google Shape;5204;p11">
              <a:extLst>
                <a:ext uri="{FF2B5EF4-FFF2-40B4-BE49-F238E27FC236}">
                  <a16:creationId xmlns:a16="http://schemas.microsoft.com/office/drawing/2014/main" id="{C58043AD-CA64-986A-6D7E-8F84E8925F0B}"/>
                </a:ext>
              </a:extLst>
            </p:cNvPr>
            <p:cNvSpPr/>
            <p:nvPr/>
          </p:nvSpPr>
          <p:spPr>
            <a:xfrm>
              <a:off x="1842225" y="4117925"/>
              <a:ext cx="11450" cy="38025"/>
            </a:xfrm>
            <a:custGeom>
              <a:avLst/>
              <a:gdLst/>
              <a:ahLst/>
              <a:cxnLst/>
              <a:rect l="l" t="t" r="r" b="b"/>
              <a:pathLst>
                <a:path w="458" h="1521" extrusionOk="0">
                  <a:moveTo>
                    <a:pt x="431" y="0"/>
                  </a:moveTo>
                  <a:cubicBezTo>
                    <a:pt x="417" y="0"/>
                    <a:pt x="407" y="9"/>
                    <a:pt x="405" y="23"/>
                  </a:cubicBezTo>
                  <a:cubicBezTo>
                    <a:pt x="339" y="525"/>
                    <a:pt x="205" y="1017"/>
                    <a:pt x="6" y="1484"/>
                  </a:cubicBezTo>
                  <a:cubicBezTo>
                    <a:pt x="0" y="1498"/>
                    <a:pt x="7" y="1512"/>
                    <a:pt x="19" y="1518"/>
                  </a:cubicBezTo>
                  <a:cubicBezTo>
                    <a:pt x="23" y="1519"/>
                    <a:pt x="27" y="1520"/>
                    <a:pt x="30" y="1520"/>
                  </a:cubicBezTo>
                  <a:cubicBezTo>
                    <a:pt x="39" y="1520"/>
                    <a:pt x="50" y="1514"/>
                    <a:pt x="54" y="1504"/>
                  </a:cubicBezTo>
                  <a:cubicBezTo>
                    <a:pt x="255" y="1033"/>
                    <a:pt x="391" y="537"/>
                    <a:pt x="457" y="30"/>
                  </a:cubicBezTo>
                  <a:cubicBezTo>
                    <a:pt x="458" y="15"/>
                    <a:pt x="448" y="2"/>
                    <a:pt x="434" y="0"/>
                  </a:cubicBezTo>
                  <a:cubicBezTo>
                    <a:pt x="433" y="0"/>
                    <a:pt x="432" y="0"/>
                    <a:pt x="431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6" name="Google Shape;5205;p11">
              <a:extLst>
                <a:ext uri="{FF2B5EF4-FFF2-40B4-BE49-F238E27FC236}">
                  <a16:creationId xmlns:a16="http://schemas.microsoft.com/office/drawing/2014/main" id="{DBDE58A7-727E-6769-6D5F-DCD3A04A621B}"/>
                </a:ext>
              </a:extLst>
            </p:cNvPr>
            <p:cNvSpPr/>
            <p:nvPr/>
          </p:nvSpPr>
          <p:spPr>
            <a:xfrm>
              <a:off x="1852675" y="4106450"/>
              <a:ext cx="1975" cy="5900"/>
            </a:xfrm>
            <a:custGeom>
              <a:avLst/>
              <a:gdLst/>
              <a:ahLst/>
              <a:cxnLst/>
              <a:rect l="l" t="t" r="r" b="b"/>
              <a:pathLst>
                <a:path w="79" h="236" extrusionOk="0">
                  <a:moveTo>
                    <a:pt x="28" y="1"/>
                  </a:moveTo>
                  <a:cubicBezTo>
                    <a:pt x="26" y="1"/>
                    <a:pt x="23" y="1"/>
                    <a:pt x="21" y="2"/>
                  </a:cubicBezTo>
                  <a:cubicBezTo>
                    <a:pt x="8" y="6"/>
                    <a:pt x="1" y="21"/>
                    <a:pt x="5" y="34"/>
                  </a:cubicBezTo>
                  <a:cubicBezTo>
                    <a:pt x="22" y="89"/>
                    <a:pt x="26" y="149"/>
                    <a:pt x="17" y="206"/>
                  </a:cubicBezTo>
                  <a:cubicBezTo>
                    <a:pt x="14" y="220"/>
                    <a:pt x="24" y="233"/>
                    <a:pt x="37" y="236"/>
                  </a:cubicBezTo>
                  <a:lnTo>
                    <a:pt x="41" y="236"/>
                  </a:lnTo>
                  <a:cubicBezTo>
                    <a:pt x="55" y="236"/>
                    <a:pt x="65" y="228"/>
                    <a:pt x="67" y="216"/>
                  </a:cubicBezTo>
                  <a:cubicBezTo>
                    <a:pt x="79" y="150"/>
                    <a:pt x="75" y="81"/>
                    <a:pt x="53" y="19"/>
                  </a:cubicBezTo>
                  <a:cubicBezTo>
                    <a:pt x="50" y="8"/>
                    <a:pt x="39" y="1"/>
                    <a:pt x="28" y="1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7" name="Google Shape;5206;p11">
              <a:extLst>
                <a:ext uri="{FF2B5EF4-FFF2-40B4-BE49-F238E27FC236}">
                  <a16:creationId xmlns:a16="http://schemas.microsoft.com/office/drawing/2014/main" id="{5A61E784-4C64-882F-3F66-550F4E3B1BCF}"/>
                </a:ext>
              </a:extLst>
            </p:cNvPr>
            <p:cNvSpPr/>
            <p:nvPr/>
          </p:nvSpPr>
          <p:spPr>
            <a:xfrm>
              <a:off x="1594875" y="4168975"/>
              <a:ext cx="277700" cy="450475"/>
            </a:xfrm>
            <a:custGeom>
              <a:avLst/>
              <a:gdLst/>
              <a:ahLst/>
              <a:cxnLst/>
              <a:rect l="l" t="t" r="r" b="b"/>
              <a:pathLst>
                <a:path w="11108" h="18019" extrusionOk="0">
                  <a:moveTo>
                    <a:pt x="11050" y="0"/>
                  </a:moveTo>
                  <a:cubicBezTo>
                    <a:pt x="11030" y="0"/>
                    <a:pt x="11011" y="11"/>
                    <a:pt x="11002" y="31"/>
                  </a:cubicBezTo>
                  <a:cubicBezTo>
                    <a:pt x="8104" y="6438"/>
                    <a:pt x="4408" y="12461"/>
                    <a:pt x="18" y="17934"/>
                  </a:cubicBezTo>
                  <a:cubicBezTo>
                    <a:pt x="1" y="17956"/>
                    <a:pt x="4" y="17989"/>
                    <a:pt x="27" y="18006"/>
                  </a:cubicBezTo>
                  <a:cubicBezTo>
                    <a:pt x="36" y="18014"/>
                    <a:pt x="47" y="18018"/>
                    <a:pt x="59" y="18018"/>
                  </a:cubicBezTo>
                  <a:cubicBezTo>
                    <a:pt x="74" y="18018"/>
                    <a:pt x="88" y="18012"/>
                    <a:pt x="99" y="17998"/>
                  </a:cubicBezTo>
                  <a:cubicBezTo>
                    <a:pt x="4494" y="12519"/>
                    <a:pt x="8195" y="6488"/>
                    <a:pt x="11096" y="73"/>
                  </a:cubicBezTo>
                  <a:cubicBezTo>
                    <a:pt x="11108" y="48"/>
                    <a:pt x="11097" y="17"/>
                    <a:pt x="11070" y="5"/>
                  </a:cubicBezTo>
                  <a:cubicBezTo>
                    <a:pt x="11064" y="2"/>
                    <a:pt x="11057" y="0"/>
                    <a:pt x="11050" y="0"/>
                  </a:cubicBezTo>
                  <a:close/>
                </a:path>
              </a:pathLst>
            </a:custGeom>
            <a:solidFill>
              <a:srgbClr val="3E422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12-Bài đọc 2-Kỉ niệm xưa</Template>
  <TotalTime>30</TotalTime>
  <Words>240</Words>
  <Application>Microsoft Office PowerPoint</Application>
  <PresentationFormat>Widescreen</PresentationFormat>
  <Paragraphs>35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 Light</vt:lpstr>
      <vt:lpstr>UTM Avo</vt:lpstr>
      <vt:lpstr>Calibri</vt:lpstr>
      <vt:lpstr>Overlock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OnePercent</cp:lastModifiedBy>
  <cp:revision>6</cp:revision>
  <dcterms:created xsi:type="dcterms:W3CDTF">2023-11-01T02:07:36Z</dcterms:created>
  <dcterms:modified xsi:type="dcterms:W3CDTF">2023-11-07T09:39:21Z</dcterms:modified>
</cp:coreProperties>
</file>