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313" r:id="rId5"/>
    <p:sldId id="312" r:id="rId6"/>
    <p:sldId id="260" r:id="rId7"/>
    <p:sldId id="264" r:id="rId8"/>
    <p:sldId id="301" r:id="rId9"/>
    <p:sldId id="348" r:id="rId10"/>
    <p:sldId id="338" r:id="rId11"/>
    <p:sldId id="339" r:id="rId12"/>
    <p:sldId id="340" r:id="rId13"/>
    <p:sldId id="349" r:id="rId14"/>
    <p:sldId id="263" r:id="rId15"/>
    <p:sldId id="270" r:id="rId16"/>
    <p:sldId id="279" r:id="rId17"/>
    <p:sldId id="336" r:id="rId18"/>
  </p:sldIdLst>
  <p:sldSz cx="12192000" cy="6858000"/>
  <p:notesSz cx="6858000" cy="9144000"/>
  <p:embeddedFontLst>
    <p:embeddedFont>
      <p:font typeface="Be Vietnam Pro" panose="020B060402020202020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7C80"/>
    <a:srgbClr val="9999FF"/>
    <a:srgbClr val="CCCCFF"/>
    <a:srgbClr val="9D2F24"/>
    <a:srgbClr val="FFFAF7"/>
    <a:srgbClr val="FFE1E1"/>
    <a:srgbClr val="F8CBCF"/>
    <a:srgbClr val="4F6128"/>
    <a:srgbClr val="1E3E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0/"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0/"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91/"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91/"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50083"/>
            <a:ext cx="11985938" cy="235783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Luyện từ và câu: Tính từ</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DF1AC30-E1F7-B3EF-D626-546638A2078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23AF6CA-CD7D-465E-F581-98A33D7E10D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82C2909-CC34-487C-57AD-60A7DCA1A5E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Google Shape;776;p2">
            <a:extLst>
              <a:ext uri="{FF2B5EF4-FFF2-40B4-BE49-F238E27FC236}">
                <a16:creationId xmlns:a16="http://schemas.microsoft.com/office/drawing/2014/main" id="{648F23D4-238A-F0CA-8818-4F7E2FFD6047}"/>
              </a:ext>
            </a:extLst>
          </p:cNvPr>
          <p:cNvSpPr/>
          <p:nvPr/>
        </p:nvSpPr>
        <p:spPr>
          <a:xfrm>
            <a:off x="1974672" y="1976271"/>
            <a:ext cx="8242656" cy="3677558"/>
          </a:xfrm>
          <a:prstGeom prst="roundRect">
            <a:avLst/>
          </a:prstGeom>
          <a:solidFill>
            <a:srgbClr val="FFE1E1"/>
          </a:solidFill>
          <a:ln w="38100">
            <a:solidFill>
              <a:srgbClr val="FF7C80"/>
            </a:solidFill>
          </a:ln>
        </p:spPr>
        <p:txBody>
          <a:bodyPr spcFirstLastPara="1" wrap="square" lIns="91425" tIns="45700" rIns="91425" bIns="45700" anchor="b" anchorCtr="0">
            <a:spAutoFit/>
          </a:bodyPr>
          <a:lstStyle/>
          <a:p>
            <a:pPr>
              <a:lnSpc>
                <a:spcPct val="125000"/>
              </a:lnSpc>
              <a:buClr>
                <a:srgbClr val="000000"/>
              </a:buClr>
              <a:buSzPts val="2000"/>
            </a:pPr>
            <a:endParaRPr lang="en-US" sz="2400" kern="0" dirty="0">
              <a:solidFill>
                <a:srgbClr val="9B1219"/>
              </a:solidFill>
              <a:latin typeface="UTM Avo" panose="02040603050506020204" pitchFamily="18" charset="0"/>
              <a:cs typeface="Arial"/>
              <a:sym typeface="Arial"/>
            </a:endParaRPr>
          </a:p>
          <a:p>
            <a:pPr marL="342900" indent="-342900">
              <a:lnSpc>
                <a:spcPct val="125000"/>
              </a:lnSpc>
              <a:buClr>
                <a:srgbClr val="000000"/>
              </a:buClr>
              <a:buSzPts val="2000"/>
              <a:buFont typeface="Arial"/>
              <a:buChar char="•"/>
            </a:pPr>
            <a:r>
              <a:rPr lang="vi-VN" sz="2400" kern="0" dirty="0">
                <a:solidFill>
                  <a:srgbClr val="9B1219"/>
                </a:solidFill>
                <a:latin typeface="UTM Avo" panose="02040603050506020204" pitchFamily="18" charset="0"/>
                <a:cs typeface="Arial"/>
                <a:sym typeface="Arial"/>
              </a:rPr>
              <a:t>Lớp chia thành 2 đội, mỗi đội gồm 6 HS xếp thành 1 hàng dọc. </a:t>
            </a:r>
          </a:p>
          <a:p>
            <a:pPr marL="342900" indent="-342900">
              <a:lnSpc>
                <a:spcPct val="125000"/>
              </a:lnSpc>
              <a:buClr>
                <a:srgbClr val="000000"/>
              </a:buClr>
              <a:buSzPts val="2000"/>
              <a:buFont typeface="Arial"/>
              <a:buChar char="•"/>
            </a:pPr>
            <a:r>
              <a:rPr lang="vi-VN" sz="2400" kern="0" dirty="0">
                <a:solidFill>
                  <a:srgbClr val="9B1219"/>
                </a:solidFill>
                <a:latin typeface="UTM Avo" panose="02040603050506020204" pitchFamily="18" charset="0"/>
                <a:cs typeface="Arial"/>
                <a:sym typeface="Arial"/>
              </a:rPr>
              <a:t>Lần lượt từng bạn liệt kê các động từ và danh từ mà mình biết. </a:t>
            </a:r>
          </a:p>
          <a:p>
            <a:pPr marL="342900" indent="-342900">
              <a:lnSpc>
                <a:spcPct val="125000"/>
              </a:lnSpc>
              <a:buClr>
                <a:srgbClr val="000000"/>
              </a:buClr>
              <a:buSzPts val="2000"/>
              <a:buFont typeface="Arial"/>
              <a:buChar char="•"/>
            </a:pPr>
            <a:r>
              <a:rPr lang="vi-VN" sz="2400" kern="0" dirty="0">
                <a:solidFill>
                  <a:srgbClr val="9B1219"/>
                </a:solidFill>
                <a:latin typeface="UTM Avo" panose="02040603050506020204" pitchFamily="18" charset="0"/>
                <a:cs typeface="Arial"/>
                <a:sym typeface="Arial"/>
              </a:rPr>
              <a:t>Sau 5 phút đội nào có nhiều từ hơn sẽ dành chiến thắng.</a:t>
            </a:r>
          </a:p>
        </p:txBody>
      </p:sp>
      <p:grpSp>
        <p:nvGrpSpPr>
          <p:cNvPr id="33" name="Google Shape;765;p2">
            <a:extLst>
              <a:ext uri="{FF2B5EF4-FFF2-40B4-BE49-F238E27FC236}">
                <a16:creationId xmlns:a16="http://schemas.microsoft.com/office/drawing/2014/main" id="{767016D0-BAF5-56A7-73EE-3A3F2107B2D8}"/>
              </a:ext>
            </a:extLst>
          </p:cNvPr>
          <p:cNvGrpSpPr/>
          <p:nvPr/>
        </p:nvGrpSpPr>
        <p:grpSpPr>
          <a:xfrm>
            <a:off x="9047234" y="4480068"/>
            <a:ext cx="2340188" cy="1838779"/>
            <a:chOff x="1657325" y="535000"/>
            <a:chExt cx="3896676" cy="2966414"/>
          </a:xfrm>
        </p:grpSpPr>
        <p:sp>
          <p:nvSpPr>
            <p:cNvPr id="34" name="Google Shape;766;p2">
              <a:extLst>
                <a:ext uri="{FF2B5EF4-FFF2-40B4-BE49-F238E27FC236}">
                  <a16:creationId xmlns:a16="http://schemas.microsoft.com/office/drawing/2014/main" id="{3A07E464-A805-6C61-1214-C97EB14148A7}"/>
                </a:ext>
              </a:extLst>
            </p:cNvPr>
            <p:cNvSpPr/>
            <p:nvPr/>
          </p:nvSpPr>
          <p:spPr>
            <a:xfrm>
              <a:off x="1657325" y="535000"/>
              <a:ext cx="3896665" cy="2966414"/>
            </a:xfrm>
            <a:custGeom>
              <a:avLst/>
              <a:gdLst/>
              <a:ahLst/>
              <a:cxnLst/>
              <a:rect l="l" t="t" r="r" b="b"/>
              <a:pathLst>
                <a:path w="24002" h="18272" extrusionOk="0">
                  <a:moveTo>
                    <a:pt x="12489" y="1"/>
                  </a:moveTo>
                  <a:cubicBezTo>
                    <a:pt x="12394" y="1"/>
                    <a:pt x="12299" y="6"/>
                    <a:pt x="12202" y="16"/>
                  </a:cubicBezTo>
                  <a:cubicBezTo>
                    <a:pt x="10916" y="142"/>
                    <a:pt x="9929" y="1121"/>
                    <a:pt x="9740" y="2344"/>
                  </a:cubicBezTo>
                  <a:cubicBezTo>
                    <a:pt x="9384" y="2037"/>
                    <a:pt x="8923" y="1853"/>
                    <a:pt x="8428" y="1853"/>
                  </a:cubicBezTo>
                  <a:cubicBezTo>
                    <a:pt x="8363" y="1853"/>
                    <a:pt x="8298" y="1856"/>
                    <a:pt x="8233" y="1863"/>
                  </a:cubicBezTo>
                  <a:cubicBezTo>
                    <a:pt x="7128" y="1973"/>
                    <a:pt x="6315" y="2960"/>
                    <a:pt x="6425" y="4073"/>
                  </a:cubicBezTo>
                  <a:cubicBezTo>
                    <a:pt x="6472" y="4507"/>
                    <a:pt x="6654" y="4893"/>
                    <a:pt x="6922" y="5201"/>
                  </a:cubicBezTo>
                  <a:cubicBezTo>
                    <a:pt x="6765" y="5171"/>
                    <a:pt x="6602" y="5157"/>
                    <a:pt x="6436" y="5157"/>
                  </a:cubicBezTo>
                  <a:cubicBezTo>
                    <a:pt x="6344" y="5157"/>
                    <a:pt x="6250" y="5161"/>
                    <a:pt x="6157" y="5170"/>
                  </a:cubicBezTo>
                  <a:cubicBezTo>
                    <a:pt x="4633" y="5320"/>
                    <a:pt x="3529" y="6677"/>
                    <a:pt x="3678" y="8200"/>
                  </a:cubicBezTo>
                  <a:cubicBezTo>
                    <a:pt x="3797" y="9392"/>
                    <a:pt x="4665" y="10331"/>
                    <a:pt x="5770" y="10608"/>
                  </a:cubicBezTo>
                  <a:cubicBezTo>
                    <a:pt x="5581" y="10908"/>
                    <a:pt x="5454" y="11247"/>
                    <a:pt x="5423" y="11618"/>
                  </a:cubicBezTo>
                  <a:cubicBezTo>
                    <a:pt x="5186" y="11507"/>
                    <a:pt x="4933" y="11444"/>
                    <a:pt x="4657" y="11444"/>
                  </a:cubicBezTo>
                  <a:cubicBezTo>
                    <a:pt x="3805" y="11444"/>
                    <a:pt x="3094" y="12052"/>
                    <a:pt x="2944" y="12857"/>
                  </a:cubicBezTo>
                  <a:cubicBezTo>
                    <a:pt x="2700" y="12770"/>
                    <a:pt x="2439" y="12723"/>
                    <a:pt x="2171" y="12723"/>
                  </a:cubicBezTo>
                  <a:cubicBezTo>
                    <a:pt x="971" y="12723"/>
                    <a:pt x="1" y="13686"/>
                    <a:pt x="1" y="14885"/>
                  </a:cubicBezTo>
                  <a:cubicBezTo>
                    <a:pt x="1" y="16085"/>
                    <a:pt x="971" y="17056"/>
                    <a:pt x="2171" y="17056"/>
                  </a:cubicBezTo>
                  <a:cubicBezTo>
                    <a:pt x="2203" y="17056"/>
                    <a:pt x="2234" y="17056"/>
                    <a:pt x="2266" y="17048"/>
                  </a:cubicBezTo>
                  <a:cubicBezTo>
                    <a:pt x="2266" y="17048"/>
                    <a:pt x="2266" y="17056"/>
                    <a:pt x="2266" y="17056"/>
                  </a:cubicBezTo>
                  <a:cubicBezTo>
                    <a:pt x="2266" y="17727"/>
                    <a:pt x="2810" y="18271"/>
                    <a:pt x="3481" y="18271"/>
                  </a:cubicBezTo>
                  <a:cubicBezTo>
                    <a:pt x="3892" y="18271"/>
                    <a:pt x="4255" y="18058"/>
                    <a:pt x="4476" y="17743"/>
                  </a:cubicBezTo>
                  <a:cubicBezTo>
                    <a:pt x="4815" y="17964"/>
                    <a:pt x="5218" y="18090"/>
                    <a:pt x="5644" y="18090"/>
                  </a:cubicBezTo>
                  <a:cubicBezTo>
                    <a:pt x="6165" y="18090"/>
                    <a:pt x="6638" y="17908"/>
                    <a:pt x="7009" y="17601"/>
                  </a:cubicBezTo>
                  <a:cubicBezTo>
                    <a:pt x="7396" y="17932"/>
                    <a:pt x="7885" y="18129"/>
                    <a:pt x="8430" y="18129"/>
                  </a:cubicBezTo>
                  <a:cubicBezTo>
                    <a:pt x="9377" y="18129"/>
                    <a:pt x="10182" y="17522"/>
                    <a:pt x="10474" y="16669"/>
                  </a:cubicBezTo>
                  <a:cubicBezTo>
                    <a:pt x="10561" y="16677"/>
                    <a:pt x="10648" y="16685"/>
                    <a:pt x="10742" y="16685"/>
                  </a:cubicBezTo>
                  <a:cubicBezTo>
                    <a:pt x="11611" y="16685"/>
                    <a:pt x="12360" y="16172"/>
                    <a:pt x="12708" y="15438"/>
                  </a:cubicBezTo>
                  <a:cubicBezTo>
                    <a:pt x="12708" y="16140"/>
                    <a:pt x="13284" y="16717"/>
                    <a:pt x="13994" y="16717"/>
                  </a:cubicBezTo>
                  <a:cubicBezTo>
                    <a:pt x="14436" y="16717"/>
                    <a:pt x="14823" y="16496"/>
                    <a:pt x="15052" y="16156"/>
                  </a:cubicBezTo>
                  <a:cubicBezTo>
                    <a:pt x="15415" y="16393"/>
                    <a:pt x="15833" y="16519"/>
                    <a:pt x="16291" y="16519"/>
                  </a:cubicBezTo>
                  <a:cubicBezTo>
                    <a:pt x="16843" y="16519"/>
                    <a:pt x="17348" y="16330"/>
                    <a:pt x="17743" y="16006"/>
                  </a:cubicBezTo>
                  <a:cubicBezTo>
                    <a:pt x="18146" y="16354"/>
                    <a:pt x="18674" y="16567"/>
                    <a:pt x="19243" y="16567"/>
                  </a:cubicBezTo>
                  <a:cubicBezTo>
                    <a:pt x="20253" y="16567"/>
                    <a:pt x="21105" y="15919"/>
                    <a:pt x="21421" y="15020"/>
                  </a:cubicBezTo>
                  <a:cubicBezTo>
                    <a:pt x="21508" y="15028"/>
                    <a:pt x="21603" y="15035"/>
                    <a:pt x="21697" y="15035"/>
                  </a:cubicBezTo>
                  <a:cubicBezTo>
                    <a:pt x="22968" y="15035"/>
                    <a:pt x="24002" y="14009"/>
                    <a:pt x="24002" y="12739"/>
                  </a:cubicBezTo>
                  <a:cubicBezTo>
                    <a:pt x="24002" y="11792"/>
                    <a:pt x="23426" y="10971"/>
                    <a:pt x="22605" y="10623"/>
                  </a:cubicBezTo>
                  <a:cubicBezTo>
                    <a:pt x="22747" y="10410"/>
                    <a:pt x="22834" y="10158"/>
                    <a:pt x="22834" y="9889"/>
                  </a:cubicBezTo>
                  <a:cubicBezTo>
                    <a:pt x="22834" y="9171"/>
                    <a:pt x="22258" y="8595"/>
                    <a:pt x="21547" y="8595"/>
                  </a:cubicBezTo>
                  <a:cubicBezTo>
                    <a:pt x="21208" y="8595"/>
                    <a:pt x="20908" y="8721"/>
                    <a:pt x="20679" y="8934"/>
                  </a:cubicBezTo>
                  <a:cubicBezTo>
                    <a:pt x="20498" y="8516"/>
                    <a:pt x="20206" y="8153"/>
                    <a:pt x="19835" y="7900"/>
                  </a:cubicBezTo>
                  <a:cubicBezTo>
                    <a:pt x="19629" y="6661"/>
                    <a:pt x="18619" y="5730"/>
                    <a:pt x="17396" y="5604"/>
                  </a:cubicBezTo>
                  <a:cubicBezTo>
                    <a:pt x="17475" y="5351"/>
                    <a:pt x="17506" y="5075"/>
                    <a:pt x="17483" y="4799"/>
                  </a:cubicBezTo>
                  <a:cubicBezTo>
                    <a:pt x="17379" y="3761"/>
                    <a:pt x="16503" y="2981"/>
                    <a:pt x="15475" y="2981"/>
                  </a:cubicBezTo>
                  <a:cubicBezTo>
                    <a:pt x="15408" y="2981"/>
                    <a:pt x="15341" y="2985"/>
                    <a:pt x="15273" y="2991"/>
                  </a:cubicBezTo>
                  <a:cubicBezTo>
                    <a:pt x="15257" y="2991"/>
                    <a:pt x="15249" y="2999"/>
                    <a:pt x="15233" y="2999"/>
                  </a:cubicBezTo>
                  <a:cubicBezTo>
                    <a:pt x="15241" y="2833"/>
                    <a:pt x="15241" y="2660"/>
                    <a:pt x="15225" y="2486"/>
                  </a:cubicBezTo>
                  <a:cubicBezTo>
                    <a:pt x="15085" y="1067"/>
                    <a:pt x="13885" y="1"/>
                    <a:pt x="12489" y="1"/>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35" name="Google Shape;767;p2">
              <a:extLst>
                <a:ext uri="{FF2B5EF4-FFF2-40B4-BE49-F238E27FC236}">
                  <a16:creationId xmlns:a16="http://schemas.microsoft.com/office/drawing/2014/main" id="{74BE17AF-83D5-2ADF-B4FC-F6B7C208B119}"/>
                </a:ext>
              </a:extLst>
            </p:cNvPr>
            <p:cNvGrpSpPr/>
            <p:nvPr/>
          </p:nvGrpSpPr>
          <p:grpSpPr>
            <a:xfrm>
              <a:off x="1657336" y="535001"/>
              <a:ext cx="3896665" cy="2966251"/>
              <a:chOff x="2499800" y="353575"/>
              <a:chExt cx="600050" cy="456775"/>
            </a:xfrm>
          </p:grpSpPr>
          <p:sp>
            <p:nvSpPr>
              <p:cNvPr id="36" name="Google Shape;768;p2">
                <a:extLst>
                  <a:ext uri="{FF2B5EF4-FFF2-40B4-BE49-F238E27FC236}">
                    <a16:creationId xmlns:a16="http://schemas.microsoft.com/office/drawing/2014/main" id="{6E9E09DF-EC09-30B5-4872-242358CAF97C}"/>
                  </a:ext>
                </a:extLst>
              </p:cNvPr>
              <p:cNvSpPr/>
              <p:nvPr/>
            </p:nvSpPr>
            <p:spPr>
              <a:xfrm>
                <a:off x="2588000" y="353575"/>
                <a:ext cx="410650" cy="350850"/>
              </a:xfrm>
              <a:custGeom>
                <a:avLst/>
                <a:gdLst/>
                <a:ahLst/>
                <a:cxnLst/>
                <a:rect l="l" t="t" r="r" b="b"/>
                <a:pathLst>
                  <a:path w="16426" h="14034" extrusionOk="0">
                    <a:moveTo>
                      <a:pt x="8961" y="0"/>
                    </a:moveTo>
                    <a:cubicBezTo>
                      <a:pt x="8866" y="0"/>
                      <a:pt x="8771" y="5"/>
                      <a:pt x="8674" y="15"/>
                    </a:cubicBezTo>
                    <a:cubicBezTo>
                      <a:pt x="7388" y="141"/>
                      <a:pt x="6401" y="1120"/>
                      <a:pt x="6212" y="2343"/>
                    </a:cubicBezTo>
                    <a:cubicBezTo>
                      <a:pt x="5861" y="2041"/>
                      <a:pt x="5408" y="1858"/>
                      <a:pt x="4921" y="1858"/>
                    </a:cubicBezTo>
                    <a:cubicBezTo>
                      <a:pt x="4850" y="1858"/>
                      <a:pt x="4777" y="1862"/>
                      <a:pt x="4705" y="1870"/>
                    </a:cubicBezTo>
                    <a:cubicBezTo>
                      <a:pt x="3600" y="1980"/>
                      <a:pt x="2787" y="2967"/>
                      <a:pt x="2897" y="4072"/>
                    </a:cubicBezTo>
                    <a:cubicBezTo>
                      <a:pt x="2944" y="4506"/>
                      <a:pt x="3126" y="4893"/>
                      <a:pt x="3394" y="5200"/>
                    </a:cubicBezTo>
                    <a:cubicBezTo>
                      <a:pt x="3237" y="5170"/>
                      <a:pt x="3074" y="5156"/>
                      <a:pt x="2908" y="5156"/>
                    </a:cubicBezTo>
                    <a:cubicBezTo>
                      <a:pt x="2816" y="5156"/>
                      <a:pt x="2722" y="5160"/>
                      <a:pt x="2629" y="5169"/>
                    </a:cubicBezTo>
                    <a:cubicBezTo>
                      <a:pt x="1105" y="5319"/>
                      <a:pt x="1" y="6676"/>
                      <a:pt x="150" y="8200"/>
                    </a:cubicBezTo>
                    <a:cubicBezTo>
                      <a:pt x="277" y="9455"/>
                      <a:pt x="1224" y="10433"/>
                      <a:pt x="2408" y="10646"/>
                    </a:cubicBezTo>
                    <a:cubicBezTo>
                      <a:pt x="2139" y="11025"/>
                      <a:pt x="1989" y="11507"/>
                      <a:pt x="2045" y="12012"/>
                    </a:cubicBezTo>
                    <a:cubicBezTo>
                      <a:pt x="2148" y="13049"/>
                      <a:pt x="3024" y="13829"/>
                      <a:pt x="4046" y="13829"/>
                    </a:cubicBezTo>
                    <a:cubicBezTo>
                      <a:pt x="4112" y="13829"/>
                      <a:pt x="4179" y="13826"/>
                      <a:pt x="4247" y="13819"/>
                    </a:cubicBezTo>
                    <a:cubicBezTo>
                      <a:pt x="4839" y="13756"/>
                      <a:pt x="5336" y="13448"/>
                      <a:pt x="5667" y="13006"/>
                    </a:cubicBezTo>
                    <a:cubicBezTo>
                      <a:pt x="6034" y="13532"/>
                      <a:pt x="6644" y="13860"/>
                      <a:pt x="7311" y="13860"/>
                    </a:cubicBezTo>
                    <a:cubicBezTo>
                      <a:pt x="7376" y="13860"/>
                      <a:pt x="7441" y="13857"/>
                      <a:pt x="7506" y="13851"/>
                    </a:cubicBezTo>
                    <a:cubicBezTo>
                      <a:pt x="8138" y="13788"/>
                      <a:pt x="8674" y="13440"/>
                      <a:pt x="8998" y="12943"/>
                    </a:cubicBezTo>
                    <a:cubicBezTo>
                      <a:pt x="9676" y="13621"/>
                      <a:pt x="10607" y="14034"/>
                      <a:pt x="11621" y="14034"/>
                    </a:cubicBezTo>
                    <a:cubicBezTo>
                      <a:pt x="11740" y="14034"/>
                      <a:pt x="11860" y="14028"/>
                      <a:pt x="11982" y="14017"/>
                    </a:cubicBezTo>
                    <a:cubicBezTo>
                      <a:pt x="13828" y="13827"/>
                      <a:pt x="15225" y="12312"/>
                      <a:pt x="15304" y="10512"/>
                    </a:cubicBezTo>
                    <a:cubicBezTo>
                      <a:pt x="16015" y="9944"/>
                      <a:pt x="16425" y="9044"/>
                      <a:pt x="16330" y="8081"/>
                    </a:cubicBezTo>
                    <a:cubicBezTo>
                      <a:pt x="16196" y="6747"/>
                      <a:pt x="15146" y="5737"/>
                      <a:pt x="13868" y="5603"/>
                    </a:cubicBezTo>
                    <a:cubicBezTo>
                      <a:pt x="13947" y="5350"/>
                      <a:pt x="13978" y="5074"/>
                      <a:pt x="13955" y="4798"/>
                    </a:cubicBezTo>
                    <a:cubicBezTo>
                      <a:pt x="13851" y="3760"/>
                      <a:pt x="12975" y="2980"/>
                      <a:pt x="11947" y="2980"/>
                    </a:cubicBezTo>
                    <a:cubicBezTo>
                      <a:pt x="11880" y="2980"/>
                      <a:pt x="11813" y="2984"/>
                      <a:pt x="11745" y="2991"/>
                    </a:cubicBezTo>
                    <a:cubicBezTo>
                      <a:pt x="11729" y="2991"/>
                      <a:pt x="11721" y="2998"/>
                      <a:pt x="11705" y="2998"/>
                    </a:cubicBezTo>
                    <a:cubicBezTo>
                      <a:pt x="11713" y="2833"/>
                      <a:pt x="11713" y="2659"/>
                      <a:pt x="11697" y="2493"/>
                    </a:cubicBezTo>
                    <a:cubicBezTo>
                      <a:pt x="11557" y="1067"/>
                      <a:pt x="10357" y="0"/>
                      <a:pt x="8961" y="0"/>
                    </a:cubicBezTo>
                    <a:close/>
                  </a:path>
                </a:pathLst>
              </a:custGeom>
              <a:solidFill>
                <a:srgbClr val="FCE0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769;p2">
                <a:extLst>
                  <a:ext uri="{FF2B5EF4-FFF2-40B4-BE49-F238E27FC236}">
                    <a16:creationId xmlns:a16="http://schemas.microsoft.com/office/drawing/2014/main" id="{63017F3F-E9E4-200F-A528-D951D7FE5CAD}"/>
                  </a:ext>
                </a:extLst>
              </p:cNvPr>
              <p:cNvSpPr/>
              <p:nvPr/>
            </p:nvSpPr>
            <p:spPr>
              <a:xfrm>
                <a:off x="2588000" y="353575"/>
                <a:ext cx="410650" cy="350850"/>
              </a:xfrm>
              <a:custGeom>
                <a:avLst/>
                <a:gdLst/>
                <a:ahLst/>
                <a:cxnLst/>
                <a:rect l="l" t="t" r="r" b="b"/>
                <a:pathLst>
                  <a:path w="16426" h="14034" extrusionOk="0">
                    <a:moveTo>
                      <a:pt x="8961" y="0"/>
                    </a:moveTo>
                    <a:cubicBezTo>
                      <a:pt x="8866" y="0"/>
                      <a:pt x="8771" y="5"/>
                      <a:pt x="8674" y="15"/>
                    </a:cubicBezTo>
                    <a:cubicBezTo>
                      <a:pt x="7388" y="141"/>
                      <a:pt x="6401" y="1120"/>
                      <a:pt x="6212" y="2343"/>
                    </a:cubicBezTo>
                    <a:cubicBezTo>
                      <a:pt x="5861" y="2041"/>
                      <a:pt x="5408" y="1858"/>
                      <a:pt x="4921" y="1858"/>
                    </a:cubicBezTo>
                    <a:cubicBezTo>
                      <a:pt x="4850" y="1858"/>
                      <a:pt x="4777" y="1862"/>
                      <a:pt x="4705" y="1870"/>
                    </a:cubicBezTo>
                    <a:cubicBezTo>
                      <a:pt x="3600" y="1980"/>
                      <a:pt x="2787" y="2967"/>
                      <a:pt x="2897" y="4072"/>
                    </a:cubicBezTo>
                    <a:cubicBezTo>
                      <a:pt x="2944" y="4506"/>
                      <a:pt x="3126" y="4893"/>
                      <a:pt x="3394" y="5200"/>
                    </a:cubicBezTo>
                    <a:cubicBezTo>
                      <a:pt x="3237" y="5170"/>
                      <a:pt x="3074" y="5156"/>
                      <a:pt x="2908" y="5156"/>
                    </a:cubicBezTo>
                    <a:cubicBezTo>
                      <a:pt x="2816" y="5156"/>
                      <a:pt x="2722" y="5160"/>
                      <a:pt x="2629" y="5169"/>
                    </a:cubicBezTo>
                    <a:cubicBezTo>
                      <a:pt x="1105" y="5319"/>
                      <a:pt x="1" y="6676"/>
                      <a:pt x="150" y="8200"/>
                    </a:cubicBezTo>
                    <a:cubicBezTo>
                      <a:pt x="277" y="9455"/>
                      <a:pt x="1224" y="10433"/>
                      <a:pt x="2408" y="10646"/>
                    </a:cubicBezTo>
                    <a:cubicBezTo>
                      <a:pt x="2139" y="11025"/>
                      <a:pt x="1989" y="11507"/>
                      <a:pt x="2045" y="12012"/>
                    </a:cubicBezTo>
                    <a:cubicBezTo>
                      <a:pt x="2148" y="13049"/>
                      <a:pt x="3024" y="13829"/>
                      <a:pt x="4046" y="13829"/>
                    </a:cubicBezTo>
                    <a:cubicBezTo>
                      <a:pt x="4112" y="13829"/>
                      <a:pt x="4179" y="13826"/>
                      <a:pt x="4247" y="13819"/>
                    </a:cubicBezTo>
                    <a:cubicBezTo>
                      <a:pt x="4839" y="13756"/>
                      <a:pt x="5336" y="13448"/>
                      <a:pt x="5667" y="13006"/>
                    </a:cubicBezTo>
                    <a:cubicBezTo>
                      <a:pt x="6034" y="13532"/>
                      <a:pt x="6644" y="13860"/>
                      <a:pt x="7311" y="13860"/>
                    </a:cubicBezTo>
                    <a:cubicBezTo>
                      <a:pt x="7376" y="13860"/>
                      <a:pt x="7441" y="13857"/>
                      <a:pt x="7506" y="13851"/>
                    </a:cubicBezTo>
                    <a:cubicBezTo>
                      <a:pt x="8138" y="13788"/>
                      <a:pt x="8674" y="13440"/>
                      <a:pt x="8998" y="12943"/>
                    </a:cubicBezTo>
                    <a:cubicBezTo>
                      <a:pt x="9676" y="13621"/>
                      <a:pt x="10607" y="14034"/>
                      <a:pt x="11621" y="14034"/>
                    </a:cubicBezTo>
                    <a:cubicBezTo>
                      <a:pt x="11740" y="14034"/>
                      <a:pt x="11860" y="14028"/>
                      <a:pt x="11982" y="14017"/>
                    </a:cubicBezTo>
                    <a:cubicBezTo>
                      <a:pt x="13828" y="13827"/>
                      <a:pt x="15225" y="12312"/>
                      <a:pt x="15304" y="10512"/>
                    </a:cubicBezTo>
                    <a:cubicBezTo>
                      <a:pt x="16015" y="9944"/>
                      <a:pt x="16425" y="9044"/>
                      <a:pt x="16330" y="8081"/>
                    </a:cubicBezTo>
                    <a:cubicBezTo>
                      <a:pt x="16196" y="6747"/>
                      <a:pt x="15146" y="5737"/>
                      <a:pt x="13868" y="5603"/>
                    </a:cubicBezTo>
                    <a:cubicBezTo>
                      <a:pt x="13947" y="5350"/>
                      <a:pt x="13978" y="5074"/>
                      <a:pt x="13955" y="4798"/>
                    </a:cubicBezTo>
                    <a:cubicBezTo>
                      <a:pt x="13851" y="3760"/>
                      <a:pt x="12975" y="2980"/>
                      <a:pt x="11947" y="2980"/>
                    </a:cubicBezTo>
                    <a:cubicBezTo>
                      <a:pt x="11880" y="2980"/>
                      <a:pt x="11813" y="2984"/>
                      <a:pt x="11745" y="2991"/>
                    </a:cubicBezTo>
                    <a:cubicBezTo>
                      <a:pt x="11729" y="2991"/>
                      <a:pt x="11721" y="2998"/>
                      <a:pt x="11705" y="2998"/>
                    </a:cubicBezTo>
                    <a:cubicBezTo>
                      <a:pt x="11713" y="2833"/>
                      <a:pt x="11713" y="2659"/>
                      <a:pt x="11697" y="2493"/>
                    </a:cubicBezTo>
                    <a:cubicBezTo>
                      <a:pt x="11557" y="1067"/>
                      <a:pt x="10357" y="0"/>
                      <a:pt x="8961"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770;p2">
                <a:extLst>
                  <a:ext uri="{FF2B5EF4-FFF2-40B4-BE49-F238E27FC236}">
                    <a16:creationId xmlns:a16="http://schemas.microsoft.com/office/drawing/2014/main" id="{834DD805-F9E9-9556-664C-A8329D62929D}"/>
                  </a:ext>
                </a:extLst>
              </p:cNvPr>
              <p:cNvSpPr/>
              <p:nvPr/>
            </p:nvSpPr>
            <p:spPr>
              <a:xfrm>
                <a:off x="2499800" y="592500"/>
                <a:ext cx="322625" cy="217850"/>
              </a:xfrm>
              <a:custGeom>
                <a:avLst/>
                <a:gdLst/>
                <a:ahLst/>
                <a:cxnLst/>
                <a:rect l="l" t="t" r="r" b="b"/>
                <a:pathLst>
                  <a:path w="12905" h="8714" extrusionOk="0">
                    <a:moveTo>
                      <a:pt x="7688" y="0"/>
                    </a:moveTo>
                    <a:cubicBezTo>
                      <a:pt x="6504" y="0"/>
                      <a:pt x="5525" y="908"/>
                      <a:pt x="5423" y="2060"/>
                    </a:cubicBezTo>
                    <a:cubicBezTo>
                      <a:pt x="5186" y="1950"/>
                      <a:pt x="4933" y="1887"/>
                      <a:pt x="4657" y="1887"/>
                    </a:cubicBezTo>
                    <a:cubicBezTo>
                      <a:pt x="3805" y="1887"/>
                      <a:pt x="3094" y="2494"/>
                      <a:pt x="2944" y="3307"/>
                    </a:cubicBezTo>
                    <a:cubicBezTo>
                      <a:pt x="2700" y="3213"/>
                      <a:pt x="2439" y="3165"/>
                      <a:pt x="2171" y="3165"/>
                    </a:cubicBezTo>
                    <a:cubicBezTo>
                      <a:pt x="971" y="3165"/>
                      <a:pt x="1" y="4136"/>
                      <a:pt x="1" y="5328"/>
                    </a:cubicBezTo>
                    <a:cubicBezTo>
                      <a:pt x="1" y="6527"/>
                      <a:pt x="971" y="7498"/>
                      <a:pt x="2171" y="7498"/>
                    </a:cubicBezTo>
                    <a:cubicBezTo>
                      <a:pt x="2203" y="7498"/>
                      <a:pt x="2234" y="7498"/>
                      <a:pt x="2266" y="7490"/>
                    </a:cubicBezTo>
                    <a:cubicBezTo>
                      <a:pt x="2266" y="7498"/>
                      <a:pt x="2266" y="7498"/>
                      <a:pt x="2266" y="7498"/>
                    </a:cubicBezTo>
                    <a:cubicBezTo>
                      <a:pt x="2266" y="8169"/>
                      <a:pt x="2802" y="8714"/>
                      <a:pt x="3481" y="8714"/>
                    </a:cubicBezTo>
                    <a:cubicBezTo>
                      <a:pt x="3892" y="8714"/>
                      <a:pt x="4255" y="8501"/>
                      <a:pt x="4476" y="8185"/>
                    </a:cubicBezTo>
                    <a:cubicBezTo>
                      <a:pt x="4815" y="8406"/>
                      <a:pt x="5218" y="8532"/>
                      <a:pt x="5644" y="8532"/>
                    </a:cubicBezTo>
                    <a:cubicBezTo>
                      <a:pt x="6165" y="8532"/>
                      <a:pt x="6638" y="8351"/>
                      <a:pt x="7009" y="8043"/>
                    </a:cubicBezTo>
                    <a:cubicBezTo>
                      <a:pt x="7396" y="8374"/>
                      <a:pt x="7885" y="8572"/>
                      <a:pt x="8430" y="8572"/>
                    </a:cubicBezTo>
                    <a:cubicBezTo>
                      <a:pt x="9377" y="8572"/>
                      <a:pt x="10182" y="7964"/>
                      <a:pt x="10474" y="7111"/>
                    </a:cubicBezTo>
                    <a:cubicBezTo>
                      <a:pt x="10561" y="7119"/>
                      <a:pt x="10648" y="7127"/>
                      <a:pt x="10742" y="7127"/>
                    </a:cubicBezTo>
                    <a:cubicBezTo>
                      <a:pt x="11934" y="7127"/>
                      <a:pt x="12905" y="6156"/>
                      <a:pt x="12905" y="4965"/>
                    </a:cubicBezTo>
                    <a:cubicBezTo>
                      <a:pt x="12905" y="4065"/>
                      <a:pt x="12368" y="3299"/>
                      <a:pt x="11595" y="2968"/>
                    </a:cubicBezTo>
                    <a:cubicBezTo>
                      <a:pt x="11729" y="2771"/>
                      <a:pt x="11808" y="2534"/>
                      <a:pt x="11808" y="2273"/>
                    </a:cubicBezTo>
                    <a:cubicBezTo>
                      <a:pt x="11808" y="1602"/>
                      <a:pt x="11263" y="1058"/>
                      <a:pt x="10592" y="1058"/>
                    </a:cubicBezTo>
                    <a:cubicBezTo>
                      <a:pt x="10277" y="1058"/>
                      <a:pt x="9993" y="1184"/>
                      <a:pt x="9779" y="1374"/>
                    </a:cubicBezTo>
                    <a:cubicBezTo>
                      <a:pt x="9432" y="568"/>
                      <a:pt x="8627" y="0"/>
                      <a:pt x="7688" y="0"/>
                    </a:cubicBezTo>
                    <a:close/>
                  </a:path>
                </a:pathLst>
              </a:custGeom>
              <a:solidFill>
                <a:srgbClr val="FCE0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771;p2">
                <a:extLst>
                  <a:ext uri="{FF2B5EF4-FFF2-40B4-BE49-F238E27FC236}">
                    <a16:creationId xmlns:a16="http://schemas.microsoft.com/office/drawing/2014/main" id="{0E2C3909-DF2A-6B7C-E8C1-076CD538B2D7}"/>
                  </a:ext>
                </a:extLst>
              </p:cNvPr>
              <p:cNvSpPr/>
              <p:nvPr/>
            </p:nvSpPr>
            <p:spPr>
              <a:xfrm>
                <a:off x="2499800" y="592500"/>
                <a:ext cx="322625" cy="217850"/>
              </a:xfrm>
              <a:custGeom>
                <a:avLst/>
                <a:gdLst/>
                <a:ahLst/>
                <a:cxnLst/>
                <a:rect l="l" t="t" r="r" b="b"/>
                <a:pathLst>
                  <a:path w="12905" h="8714" extrusionOk="0">
                    <a:moveTo>
                      <a:pt x="7688" y="0"/>
                    </a:moveTo>
                    <a:cubicBezTo>
                      <a:pt x="6504" y="0"/>
                      <a:pt x="5525" y="908"/>
                      <a:pt x="5423" y="2060"/>
                    </a:cubicBezTo>
                    <a:cubicBezTo>
                      <a:pt x="5186" y="1950"/>
                      <a:pt x="4933" y="1887"/>
                      <a:pt x="4657" y="1887"/>
                    </a:cubicBezTo>
                    <a:cubicBezTo>
                      <a:pt x="3805" y="1887"/>
                      <a:pt x="3094" y="2494"/>
                      <a:pt x="2944" y="3307"/>
                    </a:cubicBezTo>
                    <a:cubicBezTo>
                      <a:pt x="2700" y="3213"/>
                      <a:pt x="2439" y="3165"/>
                      <a:pt x="2171" y="3165"/>
                    </a:cubicBezTo>
                    <a:cubicBezTo>
                      <a:pt x="971" y="3165"/>
                      <a:pt x="1" y="4136"/>
                      <a:pt x="1" y="5328"/>
                    </a:cubicBezTo>
                    <a:cubicBezTo>
                      <a:pt x="1" y="6527"/>
                      <a:pt x="971" y="7498"/>
                      <a:pt x="2171" y="7498"/>
                    </a:cubicBezTo>
                    <a:cubicBezTo>
                      <a:pt x="2203" y="7498"/>
                      <a:pt x="2234" y="7498"/>
                      <a:pt x="2266" y="7490"/>
                    </a:cubicBezTo>
                    <a:cubicBezTo>
                      <a:pt x="2266" y="7498"/>
                      <a:pt x="2266" y="7498"/>
                      <a:pt x="2266" y="7498"/>
                    </a:cubicBezTo>
                    <a:cubicBezTo>
                      <a:pt x="2266" y="8169"/>
                      <a:pt x="2802" y="8714"/>
                      <a:pt x="3481" y="8714"/>
                    </a:cubicBezTo>
                    <a:cubicBezTo>
                      <a:pt x="3892" y="8714"/>
                      <a:pt x="4255" y="8501"/>
                      <a:pt x="4476" y="8185"/>
                    </a:cubicBezTo>
                    <a:cubicBezTo>
                      <a:pt x="4815" y="8406"/>
                      <a:pt x="5218" y="8532"/>
                      <a:pt x="5644" y="8532"/>
                    </a:cubicBezTo>
                    <a:cubicBezTo>
                      <a:pt x="6165" y="8532"/>
                      <a:pt x="6638" y="8351"/>
                      <a:pt x="7009" y="8043"/>
                    </a:cubicBezTo>
                    <a:cubicBezTo>
                      <a:pt x="7396" y="8374"/>
                      <a:pt x="7885" y="8572"/>
                      <a:pt x="8430" y="8572"/>
                    </a:cubicBezTo>
                    <a:cubicBezTo>
                      <a:pt x="9377" y="8572"/>
                      <a:pt x="10182" y="7964"/>
                      <a:pt x="10474" y="7111"/>
                    </a:cubicBezTo>
                    <a:cubicBezTo>
                      <a:pt x="10561" y="7119"/>
                      <a:pt x="10648" y="7127"/>
                      <a:pt x="10742" y="7127"/>
                    </a:cubicBezTo>
                    <a:cubicBezTo>
                      <a:pt x="11934" y="7127"/>
                      <a:pt x="12905" y="6156"/>
                      <a:pt x="12905" y="4965"/>
                    </a:cubicBezTo>
                    <a:cubicBezTo>
                      <a:pt x="12905" y="4065"/>
                      <a:pt x="12368" y="3299"/>
                      <a:pt x="11595" y="2968"/>
                    </a:cubicBezTo>
                    <a:cubicBezTo>
                      <a:pt x="11729" y="2771"/>
                      <a:pt x="11808" y="2534"/>
                      <a:pt x="11808" y="2273"/>
                    </a:cubicBezTo>
                    <a:cubicBezTo>
                      <a:pt x="11808" y="1602"/>
                      <a:pt x="11263" y="1058"/>
                      <a:pt x="10592" y="1058"/>
                    </a:cubicBezTo>
                    <a:cubicBezTo>
                      <a:pt x="10277" y="1058"/>
                      <a:pt x="9993" y="1184"/>
                      <a:pt x="9779" y="1374"/>
                    </a:cubicBezTo>
                    <a:cubicBezTo>
                      <a:pt x="9432" y="568"/>
                      <a:pt x="8627" y="0"/>
                      <a:pt x="7688"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772;p2">
                <a:extLst>
                  <a:ext uri="{FF2B5EF4-FFF2-40B4-BE49-F238E27FC236}">
                    <a16:creationId xmlns:a16="http://schemas.microsoft.com/office/drawing/2014/main" id="{D1953B9C-3723-4C89-BEA7-2D020452EF28}"/>
                  </a:ext>
                </a:extLst>
              </p:cNvPr>
              <p:cNvSpPr/>
              <p:nvPr/>
            </p:nvSpPr>
            <p:spPr>
              <a:xfrm>
                <a:off x="2757500" y="540400"/>
                <a:ext cx="342350" cy="231075"/>
              </a:xfrm>
              <a:custGeom>
                <a:avLst/>
                <a:gdLst/>
                <a:ahLst/>
                <a:cxnLst/>
                <a:rect l="l" t="t" r="r" b="b"/>
                <a:pathLst>
                  <a:path w="13694" h="9243" extrusionOk="0">
                    <a:moveTo>
                      <a:pt x="8153" y="1"/>
                    </a:moveTo>
                    <a:cubicBezTo>
                      <a:pt x="6898" y="1"/>
                      <a:pt x="5864" y="956"/>
                      <a:pt x="5746" y="2187"/>
                    </a:cubicBezTo>
                    <a:cubicBezTo>
                      <a:pt x="5501" y="2068"/>
                      <a:pt x="5225" y="1997"/>
                      <a:pt x="4933" y="1997"/>
                    </a:cubicBezTo>
                    <a:cubicBezTo>
                      <a:pt x="4033" y="1997"/>
                      <a:pt x="3276" y="2645"/>
                      <a:pt x="3118" y="3505"/>
                    </a:cubicBezTo>
                    <a:cubicBezTo>
                      <a:pt x="2865" y="3402"/>
                      <a:pt x="2589" y="3355"/>
                      <a:pt x="2297" y="3355"/>
                    </a:cubicBezTo>
                    <a:cubicBezTo>
                      <a:pt x="1026" y="3355"/>
                      <a:pt x="0" y="4381"/>
                      <a:pt x="0" y="5652"/>
                    </a:cubicBezTo>
                    <a:cubicBezTo>
                      <a:pt x="0" y="6922"/>
                      <a:pt x="1026" y="7948"/>
                      <a:pt x="2297" y="7948"/>
                    </a:cubicBezTo>
                    <a:lnTo>
                      <a:pt x="2392" y="7948"/>
                    </a:lnTo>
                    <a:cubicBezTo>
                      <a:pt x="2392" y="8667"/>
                      <a:pt x="2976" y="9243"/>
                      <a:pt x="3686" y="9243"/>
                    </a:cubicBezTo>
                    <a:cubicBezTo>
                      <a:pt x="4128" y="9243"/>
                      <a:pt x="4515" y="9022"/>
                      <a:pt x="4744" y="8682"/>
                    </a:cubicBezTo>
                    <a:cubicBezTo>
                      <a:pt x="5107" y="8919"/>
                      <a:pt x="5525" y="9046"/>
                      <a:pt x="5983" y="9046"/>
                    </a:cubicBezTo>
                    <a:cubicBezTo>
                      <a:pt x="6535" y="9046"/>
                      <a:pt x="7040" y="8856"/>
                      <a:pt x="7435" y="8533"/>
                    </a:cubicBezTo>
                    <a:cubicBezTo>
                      <a:pt x="7838" y="8880"/>
                      <a:pt x="8366" y="9093"/>
                      <a:pt x="8935" y="9093"/>
                    </a:cubicBezTo>
                    <a:cubicBezTo>
                      <a:pt x="9945" y="9093"/>
                      <a:pt x="10797" y="8446"/>
                      <a:pt x="11113" y="7546"/>
                    </a:cubicBezTo>
                    <a:cubicBezTo>
                      <a:pt x="11200" y="7554"/>
                      <a:pt x="11295" y="7562"/>
                      <a:pt x="11389" y="7562"/>
                    </a:cubicBezTo>
                    <a:cubicBezTo>
                      <a:pt x="12660" y="7562"/>
                      <a:pt x="13694" y="6536"/>
                      <a:pt x="13694" y="5265"/>
                    </a:cubicBezTo>
                    <a:cubicBezTo>
                      <a:pt x="13694" y="4318"/>
                      <a:pt x="13118" y="3497"/>
                      <a:pt x="12297" y="3150"/>
                    </a:cubicBezTo>
                    <a:cubicBezTo>
                      <a:pt x="12439" y="2937"/>
                      <a:pt x="12526" y="2684"/>
                      <a:pt x="12526" y="2416"/>
                    </a:cubicBezTo>
                    <a:cubicBezTo>
                      <a:pt x="12526" y="1697"/>
                      <a:pt x="11950" y="1121"/>
                      <a:pt x="11239" y="1121"/>
                    </a:cubicBezTo>
                    <a:cubicBezTo>
                      <a:pt x="10900" y="1121"/>
                      <a:pt x="10600" y="1248"/>
                      <a:pt x="10371" y="1461"/>
                    </a:cubicBezTo>
                    <a:cubicBezTo>
                      <a:pt x="10000" y="600"/>
                      <a:pt x="9148" y="1"/>
                      <a:pt x="8153" y="1"/>
                    </a:cubicBezTo>
                    <a:close/>
                  </a:path>
                </a:pathLst>
              </a:custGeom>
              <a:solidFill>
                <a:srgbClr val="F8CBC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773;p2">
                <a:extLst>
                  <a:ext uri="{FF2B5EF4-FFF2-40B4-BE49-F238E27FC236}">
                    <a16:creationId xmlns:a16="http://schemas.microsoft.com/office/drawing/2014/main" id="{9E2DC02F-F784-F966-68CB-49AD70610377}"/>
                  </a:ext>
                </a:extLst>
              </p:cNvPr>
              <p:cNvSpPr/>
              <p:nvPr/>
            </p:nvSpPr>
            <p:spPr>
              <a:xfrm>
                <a:off x="2609125" y="430150"/>
                <a:ext cx="368000" cy="323775"/>
              </a:xfrm>
              <a:custGeom>
                <a:avLst/>
                <a:gdLst/>
                <a:ahLst/>
                <a:cxnLst/>
                <a:rect l="l" t="t" r="r" b="b"/>
                <a:pathLst>
                  <a:path w="14720" h="12951" extrusionOk="0">
                    <a:moveTo>
                      <a:pt x="8245" y="1"/>
                    </a:moveTo>
                    <a:cubicBezTo>
                      <a:pt x="8098" y="1"/>
                      <a:pt x="7953" y="34"/>
                      <a:pt x="7822" y="109"/>
                    </a:cubicBezTo>
                    <a:cubicBezTo>
                      <a:pt x="7798" y="125"/>
                      <a:pt x="7814" y="164"/>
                      <a:pt x="7837" y="164"/>
                    </a:cubicBezTo>
                    <a:cubicBezTo>
                      <a:pt x="8106" y="180"/>
                      <a:pt x="8343" y="227"/>
                      <a:pt x="8579" y="330"/>
                    </a:cubicBezTo>
                    <a:cubicBezTo>
                      <a:pt x="8824" y="433"/>
                      <a:pt x="9021" y="591"/>
                      <a:pt x="9250" y="733"/>
                    </a:cubicBezTo>
                    <a:cubicBezTo>
                      <a:pt x="9254" y="735"/>
                      <a:pt x="9259" y="736"/>
                      <a:pt x="9264" y="736"/>
                    </a:cubicBezTo>
                    <a:cubicBezTo>
                      <a:pt x="9278" y="736"/>
                      <a:pt x="9292" y="728"/>
                      <a:pt x="9298" y="717"/>
                    </a:cubicBezTo>
                    <a:cubicBezTo>
                      <a:pt x="9149" y="308"/>
                      <a:pt x="8689" y="1"/>
                      <a:pt x="8245" y="1"/>
                    </a:cubicBezTo>
                    <a:close/>
                    <a:moveTo>
                      <a:pt x="6169" y="84"/>
                    </a:moveTo>
                    <a:cubicBezTo>
                      <a:pt x="5667" y="84"/>
                      <a:pt x="5173" y="524"/>
                      <a:pt x="5099" y="1009"/>
                    </a:cubicBezTo>
                    <a:cubicBezTo>
                      <a:pt x="5107" y="1017"/>
                      <a:pt x="5114" y="1021"/>
                      <a:pt x="5122" y="1021"/>
                    </a:cubicBezTo>
                    <a:cubicBezTo>
                      <a:pt x="5130" y="1021"/>
                      <a:pt x="5138" y="1017"/>
                      <a:pt x="5146" y="1009"/>
                    </a:cubicBezTo>
                    <a:cubicBezTo>
                      <a:pt x="5351" y="835"/>
                      <a:pt x="5509" y="638"/>
                      <a:pt x="5730" y="488"/>
                    </a:cubicBezTo>
                    <a:cubicBezTo>
                      <a:pt x="5943" y="338"/>
                      <a:pt x="6164" y="251"/>
                      <a:pt x="6425" y="180"/>
                    </a:cubicBezTo>
                    <a:cubicBezTo>
                      <a:pt x="6448" y="180"/>
                      <a:pt x="6448" y="133"/>
                      <a:pt x="6425" y="125"/>
                    </a:cubicBezTo>
                    <a:cubicBezTo>
                      <a:pt x="6340" y="97"/>
                      <a:pt x="6254" y="84"/>
                      <a:pt x="6169" y="84"/>
                    </a:cubicBezTo>
                    <a:close/>
                    <a:moveTo>
                      <a:pt x="8467" y="890"/>
                    </a:moveTo>
                    <a:cubicBezTo>
                      <a:pt x="8462" y="890"/>
                      <a:pt x="8458" y="890"/>
                      <a:pt x="8453" y="890"/>
                    </a:cubicBezTo>
                    <a:cubicBezTo>
                      <a:pt x="8264" y="914"/>
                      <a:pt x="8145" y="1246"/>
                      <a:pt x="8185" y="1640"/>
                    </a:cubicBezTo>
                    <a:cubicBezTo>
                      <a:pt x="8223" y="2025"/>
                      <a:pt x="8397" y="2320"/>
                      <a:pt x="8581" y="2320"/>
                    </a:cubicBezTo>
                    <a:cubicBezTo>
                      <a:pt x="8586" y="2320"/>
                      <a:pt x="8590" y="2319"/>
                      <a:pt x="8595" y="2319"/>
                    </a:cubicBezTo>
                    <a:cubicBezTo>
                      <a:pt x="8785" y="2303"/>
                      <a:pt x="8911" y="1964"/>
                      <a:pt x="8871" y="1569"/>
                    </a:cubicBezTo>
                    <a:cubicBezTo>
                      <a:pt x="8833" y="1192"/>
                      <a:pt x="8652" y="890"/>
                      <a:pt x="8467" y="890"/>
                    </a:cubicBezTo>
                    <a:close/>
                    <a:moveTo>
                      <a:pt x="5911" y="1182"/>
                    </a:moveTo>
                    <a:cubicBezTo>
                      <a:pt x="5906" y="1182"/>
                      <a:pt x="5901" y="1182"/>
                      <a:pt x="5896" y="1182"/>
                    </a:cubicBezTo>
                    <a:cubicBezTo>
                      <a:pt x="5706" y="1206"/>
                      <a:pt x="5588" y="1538"/>
                      <a:pt x="5627" y="1932"/>
                    </a:cubicBezTo>
                    <a:cubicBezTo>
                      <a:pt x="5666" y="2317"/>
                      <a:pt x="5839" y="2612"/>
                      <a:pt x="6024" y="2612"/>
                    </a:cubicBezTo>
                    <a:cubicBezTo>
                      <a:pt x="6028" y="2612"/>
                      <a:pt x="6033" y="2611"/>
                      <a:pt x="6038" y="2611"/>
                    </a:cubicBezTo>
                    <a:cubicBezTo>
                      <a:pt x="6227" y="2595"/>
                      <a:pt x="6354" y="2256"/>
                      <a:pt x="6314" y="1861"/>
                    </a:cubicBezTo>
                    <a:cubicBezTo>
                      <a:pt x="6276" y="1477"/>
                      <a:pt x="6102" y="1182"/>
                      <a:pt x="5911" y="1182"/>
                    </a:cubicBezTo>
                    <a:close/>
                    <a:moveTo>
                      <a:pt x="9550" y="1869"/>
                    </a:moveTo>
                    <a:lnTo>
                      <a:pt x="9550" y="1869"/>
                    </a:lnTo>
                    <a:cubicBezTo>
                      <a:pt x="9191" y="2976"/>
                      <a:pt x="8262" y="3646"/>
                      <a:pt x="7247" y="3646"/>
                    </a:cubicBezTo>
                    <a:cubicBezTo>
                      <a:pt x="6858" y="3646"/>
                      <a:pt x="6457" y="3547"/>
                      <a:pt x="6069" y="3337"/>
                    </a:cubicBezTo>
                    <a:cubicBezTo>
                      <a:pt x="5651" y="3100"/>
                      <a:pt x="5312" y="2714"/>
                      <a:pt x="5083" y="2248"/>
                    </a:cubicBezTo>
                    <a:lnTo>
                      <a:pt x="5083" y="2248"/>
                    </a:lnTo>
                    <a:cubicBezTo>
                      <a:pt x="5185" y="2753"/>
                      <a:pt x="5501" y="3235"/>
                      <a:pt x="5943" y="3542"/>
                    </a:cubicBezTo>
                    <a:cubicBezTo>
                      <a:pt x="6352" y="3821"/>
                      <a:pt x="6808" y="3949"/>
                      <a:pt x="7254" y="3949"/>
                    </a:cubicBezTo>
                    <a:cubicBezTo>
                      <a:pt x="8375" y="3949"/>
                      <a:pt x="9437" y="3139"/>
                      <a:pt x="9550" y="1869"/>
                    </a:cubicBezTo>
                    <a:close/>
                    <a:moveTo>
                      <a:pt x="11616" y="7377"/>
                    </a:moveTo>
                    <a:cubicBezTo>
                      <a:pt x="11161" y="7377"/>
                      <a:pt x="10694" y="7724"/>
                      <a:pt x="10576" y="8160"/>
                    </a:cubicBezTo>
                    <a:cubicBezTo>
                      <a:pt x="10581" y="8169"/>
                      <a:pt x="10588" y="8173"/>
                      <a:pt x="10597" y="8173"/>
                    </a:cubicBezTo>
                    <a:cubicBezTo>
                      <a:pt x="10603" y="8173"/>
                      <a:pt x="10609" y="8171"/>
                      <a:pt x="10616" y="8167"/>
                    </a:cubicBezTo>
                    <a:cubicBezTo>
                      <a:pt x="10837" y="8010"/>
                      <a:pt x="11018" y="7844"/>
                      <a:pt x="11247" y="7725"/>
                    </a:cubicBezTo>
                    <a:cubicBezTo>
                      <a:pt x="11476" y="7599"/>
                      <a:pt x="11705" y="7536"/>
                      <a:pt x="11965" y="7504"/>
                    </a:cubicBezTo>
                    <a:cubicBezTo>
                      <a:pt x="11997" y="7504"/>
                      <a:pt x="12005" y="7465"/>
                      <a:pt x="11973" y="7457"/>
                    </a:cubicBezTo>
                    <a:cubicBezTo>
                      <a:pt x="11859" y="7402"/>
                      <a:pt x="11738" y="7377"/>
                      <a:pt x="11616" y="7377"/>
                    </a:cubicBezTo>
                    <a:close/>
                    <a:moveTo>
                      <a:pt x="13670" y="7553"/>
                    </a:moveTo>
                    <a:cubicBezTo>
                      <a:pt x="13563" y="7553"/>
                      <a:pt x="13456" y="7573"/>
                      <a:pt x="13354" y="7615"/>
                    </a:cubicBezTo>
                    <a:cubicBezTo>
                      <a:pt x="13323" y="7623"/>
                      <a:pt x="13331" y="7662"/>
                      <a:pt x="13354" y="7662"/>
                    </a:cubicBezTo>
                    <a:cubicBezTo>
                      <a:pt x="13615" y="7710"/>
                      <a:pt x="13844" y="7789"/>
                      <a:pt x="14065" y="7923"/>
                    </a:cubicBezTo>
                    <a:cubicBezTo>
                      <a:pt x="14286" y="8049"/>
                      <a:pt x="14459" y="8231"/>
                      <a:pt x="14672" y="8396"/>
                    </a:cubicBezTo>
                    <a:cubicBezTo>
                      <a:pt x="14679" y="8400"/>
                      <a:pt x="14685" y="8402"/>
                      <a:pt x="14692" y="8402"/>
                    </a:cubicBezTo>
                    <a:cubicBezTo>
                      <a:pt x="14701" y="8402"/>
                      <a:pt x="14711" y="8398"/>
                      <a:pt x="14720" y="8388"/>
                    </a:cubicBezTo>
                    <a:cubicBezTo>
                      <a:pt x="14617" y="7932"/>
                      <a:pt x="14141" y="7553"/>
                      <a:pt x="13670" y="7553"/>
                    </a:cubicBezTo>
                    <a:close/>
                    <a:moveTo>
                      <a:pt x="11327" y="8428"/>
                    </a:moveTo>
                    <a:cubicBezTo>
                      <a:pt x="11141" y="8428"/>
                      <a:pt x="10986" y="8740"/>
                      <a:pt x="10971" y="9122"/>
                    </a:cubicBezTo>
                    <a:cubicBezTo>
                      <a:pt x="10963" y="9517"/>
                      <a:pt x="11105" y="9841"/>
                      <a:pt x="11294" y="9841"/>
                    </a:cubicBezTo>
                    <a:cubicBezTo>
                      <a:pt x="11297" y="9841"/>
                      <a:pt x="11299" y="9841"/>
                      <a:pt x="11301" y="9841"/>
                    </a:cubicBezTo>
                    <a:cubicBezTo>
                      <a:pt x="11488" y="9841"/>
                      <a:pt x="11642" y="9528"/>
                      <a:pt x="11657" y="9146"/>
                    </a:cubicBezTo>
                    <a:cubicBezTo>
                      <a:pt x="11665" y="8752"/>
                      <a:pt x="11523" y="8428"/>
                      <a:pt x="11334" y="8428"/>
                    </a:cubicBezTo>
                    <a:cubicBezTo>
                      <a:pt x="11332" y="8428"/>
                      <a:pt x="11329" y="8428"/>
                      <a:pt x="11327" y="8428"/>
                    </a:cubicBezTo>
                    <a:close/>
                    <a:moveTo>
                      <a:pt x="13875" y="8452"/>
                    </a:moveTo>
                    <a:cubicBezTo>
                      <a:pt x="13686" y="8452"/>
                      <a:pt x="13528" y="8759"/>
                      <a:pt x="13512" y="9154"/>
                    </a:cubicBezTo>
                    <a:cubicBezTo>
                      <a:pt x="13504" y="9549"/>
                      <a:pt x="13646" y="9864"/>
                      <a:pt x="13836" y="9872"/>
                    </a:cubicBezTo>
                    <a:cubicBezTo>
                      <a:pt x="14025" y="9872"/>
                      <a:pt x="14183" y="9564"/>
                      <a:pt x="14199" y="9170"/>
                    </a:cubicBezTo>
                    <a:cubicBezTo>
                      <a:pt x="14207" y="8783"/>
                      <a:pt x="14065" y="8459"/>
                      <a:pt x="13875" y="8452"/>
                    </a:cubicBezTo>
                    <a:close/>
                    <a:moveTo>
                      <a:pt x="986" y="9292"/>
                    </a:moveTo>
                    <a:cubicBezTo>
                      <a:pt x="553" y="9292"/>
                      <a:pt x="112" y="9619"/>
                      <a:pt x="0" y="10030"/>
                    </a:cubicBezTo>
                    <a:cubicBezTo>
                      <a:pt x="6" y="10036"/>
                      <a:pt x="19" y="10041"/>
                      <a:pt x="29" y="10041"/>
                    </a:cubicBezTo>
                    <a:cubicBezTo>
                      <a:pt x="34" y="10041"/>
                      <a:pt x="37" y="10040"/>
                      <a:pt x="39" y="10038"/>
                    </a:cubicBezTo>
                    <a:cubicBezTo>
                      <a:pt x="253" y="9896"/>
                      <a:pt x="418" y="9730"/>
                      <a:pt x="639" y="9620"/>
                    </a:cubicBezTo>
                    <a:cubicBezTo>
                      <a:pt x="852" y="9501"/>
                      <a:pt x="1066" y="9446"/>
                      <a:pt x="1318" y="9414"/>
                    </a:cubicBezTo>
                    <a:cubicBezTo>
                      <a:pt x="1342" y="9414"/>
                      <a:pt x="1350" y="9375"/>
                      <a:pt x="1326" y="9367"/>
                    </a:cubicBezTo>
                    <a:cubicBezTo>
                      <a:pt x="1218" y="9315"/>
                      <a:pt x="1102" y="9292"/>
                      <a:pt x="986" y="9292"/>
                    </a:cubicBezTo>
                    <a:close/>
                    <a:moveTo>
                      <a:pt x="2919" y="9457"/>
                    </a:moveTo>
                    <a:cubicBezTo>
                      <a:pt x="2818" y="9457"/>
                      <a:pt x="2717" y="9476"/>
                      <a:pt x="2620" y="9517"/>
                    </a:cubicBezTo>
                    <a:cubicBezTo>
                      <a:pt x="2597" y="9525"/>
                      <a:pt x="2605" y="9564"/>
                      <a:pt x="2628" y="9564"/>
                    </a:cubicBezTo>
                    <a:cubicBezTo>
                      <a:pt x="2873" y="9612"/>
                      <a:pt x="3086" y="9675"/>
                      <a:pt x="3291" y="9809"/>
                    </a:cubicBezTo>
                    <a:cubicBezTo>
                      <a:pt x="3504" y="9928"/>
                      <a:pt x="3670" y="10093"/>
                      <a:pt x="3867" y="10251"/>
                    </a:cubicBezTo>
                    <a:cubicBezTo>
                      <a:pt x="3874" y="10254"/>
                      <a:pt x="3880" y="10256"/>
                      <a:pt x="3886" y="10256"/>
                    </a:cubicBezTo>
                    <a:cubicBezTo>
                      <a:pt x="3895" y="10256"/>
                      <a:pt x="3902" y="10252"/>
                      <a:pt x="3907" y="10243"/>
                    </a:cubicBezTo>
                    <a:cubicBezTo>
                      <a:pt x="3810" y="9819"/>
                      <a:pt x="3363" y="9457"/>
                      <a:pt x="2919" y="9457"/>
                    </a:cubicBezTo>
                    <a:close/>
                    <a:moveTo>
                      <a:pt x="711" y="10283"/>
                    </a:moveTo>
                    <a:cubicBezTo>
                      <a:pt x="533" y="10283"/>
                      <a:pt x="387" y="10579"/>
                      <a:pt x="379" y="10938"/>
                    </a:cubicBezTo>
                    <a:cubicBezTo>
                      <a:pt x="371" y="11309"/>
                      <a:pt x="505" y="11609"/>
                      <a:pt x="679" y="11617"/>
                    </a:cubicBezTo>
                    <a:cubicBezTo>
                      <a:pt x="860" y="11617"/>
                      <a:pt x="1010" y="11325"/>
                      <a:pt x="1018" y="10954"/>
                    </a:cubicBezTo>
                    <a:cubicBezTo>
                      <a:pt x="1034" y="10590"/>
                      <a:pt x="892" y="10283"/>
                      <a:pt x="718" y="10283"/>
                    </a:cubicBezTo>
                    <a:cubicBezTo>
                      <a:pt x="716" y="10283"/>
                      <a:pt x="714" y="10283"/>
                      <a:pt x="711" y="10283"/>
                    </a:cubicBezTo>
                    <a:close/>
                    <a:moveTo>
                      <a:pt x="3118" y="10306"/>
                    </a:moveTo>
                    <a:cubicBezTo>
                      <a:pt x="2936" y="10306"/>
                      <a:pt x="2786" y="10598"/>
                      <a:pt x="2778" y="10969"/>
                    </a:cubicBezTo>
                    <a:cubicBezTo>
                      <a:pt x="2762" y="11332"/>
                      <a:pt x="2897" y="11640"/>
                      <a:pt x="3078" y="11640"/>
                    </a:cubicBezTo>
                    <a:cubicBezTo>
                      <a:pt x="3080" y="11640"/>
                      <a:pt x="3083" y="11640"/>
                      <a:pt x="3085" y="11640"/>
                    </a:cubicBezTo>
                    <a:cubicBezTo>
                      <a:pt x="3256" y="11640"/>
                      <a:pt x="3410" y="11351"/>
                      <a:pt x="3418" y="10985"/>
                    </a:cubicBezTo>
                    <a:cubicBezTo>
                      <a:pt x="3425" y="10614"/>
                      <a:pt x="3291" y="10314"/>
                      <a:pt x="3118" y="10306"/>
                    </a:cubicBezTo>
                    <a:close/>
                    <a:moveTo>
                      <a:pt x="12416" y="9777"/>
                    </a:moveTo>
                    <a:cubicBezTo>
                      <a:pt x="12127" y="9777"/>
                      <a:pt x="11878" y="10264"/>
                      <a:pt x="11863" y="10875"/>
                    </a:cubicBezTo>
                    <a:cubicBezTo>
                      <a:pt x="11855" y="11032"/>
                      <a:pt x="11871" y="11182"/>
                      <a:pt x="11894" y="11317"/>
                    </a:cubicBezTo>
                    <a:cubicBezTo>
                      <a:pt x="11894" y="11317"/>
                      <a:pt x="12155" y="11822"/>
                      <a:pt x="12376" y="11830"/>
                    </a:cubicBezTo>
                    <a:cubicBezTo>
                      <a:pt x="12377" y="11830"/>
                      <a:pt x="12379" y="11830"/>
                      <a:pt x="12381" y="11830"/>
                    </a:cubicBezTo>
                    <a:cubicBezTo>
                      <a:pt x="12593" y="11830"/>
                      <a:pt x="12873" y="11340"/>
                      <a:pt x="12873" y="11340"/>
                    </a:cubicBezTo>
                    <a:cubicBezTo>
                      <a:pt x="12904" y="11206"/>
                      <a:pt x="12928" y="11056"/>
                      <a:pt x="12928" y="10906"/>
                    </a:cubicBezTo>
                    <a:cubicBezTo>
                      <a:pt x="12944" y="10291"/>
                      <a:pt x="12723" y="9785"/>
                      <a:pt x="12423" y="9778"/>
                    </a:cubicBezTo>
                    <a:cubicBezTo>
                      <a:pt x="12421" y="9777"/>
                      <a:pt x="12418" y="9777"/>
                      <a:pt x="12416" y="9777"/>
                    </a:cubicBezTo>
                    <a:close/>
                    <a:moveTo>
                      <a:pt x="1892" y="11615"/>
                    </a:moveTo>
                    <a:cubicBezTo>
                      <a:pt x="1485" y="11615"/>
                      <a:pt x="1078" y="11662"/>
                      <a:pt x="671" y="11759"/>
                    </a:cubicBezTo>
                    <a:lnTo>
                      <a:pt x="671" y="11767"/>
                    </a:lnTo>
                    <a:cubicBezTo>
                      <a:pt x="671" y="12169"/>
                      <a:pt x="868" y="12516"/>
                      <a:pt x="1168" y="12729"/>
                    </a:cubicBezTo>
                    <a:cubicBezTo>
                      <a:pt x="1168" y="12729"/>
                      <a:pt x="1595" y="12951"/>
                      <a:pt x="1857" y="12951"/>
                    </a:cubicBezTo>
                    <a:cubicBezTo>
                      <a:pt x="1862" y="12951"/>
                      <a:pt x="1866" y="12951"/>
                      <a:pt x="1871" y="12950"/>
                    </a:cubicBezTo>
                    <a:cubicBezTo>
                      <a:pt x="2186" y="12950"/>
                      <a:pt x="2676" y="12635"/>
                      <a:pt x="2676" y="12635"/>
                    </a:cubicBezTo>
                    <a:cubicBezTo>
                      <a:pt x="2912" y="12414"/>
                      <a:pt x="3062" y="12098"/>
                      <a:pt x="3054" y="11751"/>
                    </a:cubicBezTo>
                    <a:cubicBezTo>
                      <a:pt x="3054" y="11751"/>
                      <a:pt x="3054" y="11743"/>
                      <a:pt x="3054" y="11743"/>
                    </a:cubicBezTo>
                    <a:cubicBezTo>
                      <a:pt x="2668" y="11658"/>
                      <a:pt x="2280" y="11615"/>
                      <a:pt x="1892" y="11615"/>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774;p2">
                <a:extLst>
                  <a:ext uri="{FF2B5EF4-FFF2-40B4-BE49-F238E27FC236}">
                    <a16:creationId xmlns:a16="http://schemas.microsoft.com/office/drawing/2014/main" id="{B840FEFE-F78C-5238-2299-EC691A73E0D5}"/>
                  </a:ext>
                </a:extLst>
              </p:cNvPr>
              <p:cNvSpPr/>
              <p:nvPr/>
            </p:nvSpPr>
            <p:spPr>
              <a:xfrm>
                <a:off x="2555450" y="471525"/>
                <a:ext cx="473775" cy="305925"/>
              </a:xfrm>
              <a:custGeom>
                <a:avLst/>
                <a:gdLst/>
                <a:ahLst/>
                <a:cxnLst/>
                <a:rect l="l" t="t" r="r" b="b"/>
                <a:pathLst>
                  <a:path w="18951" h="12237" extrusionOk="0">
                    <a:moveTo>
                      <a:pt x="13269" y="1"/>
                    </a:moveTo>
                    <a:cubicBezTo>
                      <a:pt x="13217" y="1"/>
                      <a:pt x="13163" y="4"/>
                      <a:pt x="13110" y="9"/>
                    </a:cubicBezTo>
                    <a:cubicBezTo>
                      <a:pt x="12234" y="96"/>
                      <a:pt x="11602" y="869"/>
                      <a:pt x="11689" y="1737"/>
                    </a:cubicBezTo>
                    <a:cubicBezTo>
                      <a:pt x="11770" y="2556"/>
                      <a:pt x="12450" y="3167"/>
                      <a:pt x="13254" y="3167"/>
                    </a:cubicBezTo>
                    <a:cubicBezTo>
                      <a:pt x="13310" y="3167"/>
                      <a:pt x="13368" y="3164"/>
                      <a:pt x="13426" y="3158"/>
                    </a:cubicBezTo>
                    <a:cubicBezTo>
                      <a:pt x="14294" y="3071"/>
                      <a:pt x="14933" y="2298"/>
                      <a:pt x="14846" y="1430"/>
                    </a:cubicBezTo>
                    <a:cubicBezTo>
                      <a:pt x="14765" y="608"/>
                      <a:pt x="14072" y="1"/>
                      <a:pt x="13269" y="1"/>
                    </a:cubicBezTo>
                    <a:close/>
                    <a:moveTo>
                      <a:pt x="5872" y="593"/>
                    </a:moveTo>
                    <a:cubicBezTo>
                      <a:pt x="5820" y="593"/>
                      <a:pt x="5767" y="596"/>
                      <a:pt x="5714" y="601"/>
                    </a:cubicBezTo>
                    <a:cubicBezTo>
                      <a:pt x="4838" y="688"/>
                      <a:pt x="4207" y="1469"/>
                      <a:pt x="4294" y="2337"/>
                    </a:cubicBezTo>
                    <a:cubicBezTo>
                      <a:pt x="4375" y="3159"/>
                      <a:pt x="5061" y="3766"/>
                      <a:pt x="5869" y="3766"/>
                    </a:cubicBezTo>
                    <a:cubicBezTo>
                      <a:pt x="5922" y="3766"/>
                      <a:pt x="5976" y="3763"/>
                      <a:pt x="6030" y="3758"/>
                    </a:cubicBezTo>
                    <a:cubicBezTo>
                      <a:pt x="6898" y="3671"/>
                      <a:pt x="7538" y="2898"/>
                      <a:pt x="7451" y="2022"/>
                    </a:cubicBezTo>
                    <a:cubicBezTo>
                      <a:pt x="7369" y="1206"/>
                      <a:pt x="6676" y="593"/>
                      <a:pt x="5872" y="593"/>
                    </a:cubicBezTo>
                    <a:close/>
                    <a:moveTo>
                      <a:pt x="11888" y="7355"/>
                    </a:moveTo>
                    <a:cubicBezTo>
                      <a:pt x="11864" y="7355"/>
                      <a:pt x="11840" y="7356"/>
                      <a:pt x="11815" y="7357"/>
                    </a:cubicBezTo>
                    <a:cubicBezTo>
                      <a:pt x="11042" y="7389"/>
                      <a:pt x="10442" y="8052"/>
                      <a:pt x="10482" y="8833"/>
                    </a:cubicBezTo>
                    <a:cubicBezTo>
                      <a:pt x="10512" y="9582"/>
                      <a:pt x="11135" y="10169"/>
                      <a:pt x="11885" y="10169"/>
                    </a:cubicBezTo>
                    <a:cubicBezTo>
                      <a:pt x="11909" y="10169"/>
                      <a:pt x="11933" y="10168"/>
                      <a:pt x="11958" y="10167"/>
                    </a:cubicBezTo>
                    <a:cubicBezTo>
                      <a:pt x="12731" y="10135"/>
                      <a:pt x="13331" y="9472"/>
                      <a:pt x="13291" y="8691"/>
                    </a:cubicBezTo>
                    <a:cubicBezTo>
                      <a:pt x="13261" y="7941"/>
                      <a:pt x="12638" y="7355"/>
                      <a:pt x="11888" y="7355"/>
                    </a:cubicBezTo>
                    <a:close/>
                    <a:moveTo>
                      <a:pt x="14545" y="9006"/>
                    </a:moveTo>
                    <a:cubicBezTo>
                      <a:pt x="14328" y="9006"/>
                      <a:pt x="14135" y="9280"/>
                      <a:pt x="14041" y="9662"/>
                    </a:cubicBezTo>
                    <a:cubicBezTo>
                      <a:pt x="14112" y="10056"/>
                      <a:pt x="14294" y="10332"/>
                      <a:pt x="14515" y="10340"/>
                    </a:cubicBezTo>
                    <a:cubicBezTo>
                      <a:pt x="14518" y="10341"/>
                      <a:pt x="14521" y="10341"/>
                      <a:pt x="14524" y="10341"/>
                    </a:cubicBezTo>
                    <a:cubicBezTo>
                      <a:pt x="14741" y="10341"/>
                      <a:pt x="14926" y="10067"/>
                      <a:pt x="15020" y="9685"/>
                    </a:cubicBezTo>
                    <a:cubicBezTo>
                      <a:pt x="14949" y="9291"/>
                      <a:pt x="14767" y="9014"/>
                      <a:pt x="14554" y="9007"/>
                    </a:cubicBezTo>
                    <a:cubicBezTo>
                      <a:pt x="14551" y="9006"/>
                      <a:pt x="14548" y="9006"/>
                      <a:pt x="14545" y="9006"/>
                    </a:cubicBezTo>
                    <a:close/>
                    <a:moveTo>
                      <a:pt x="17501" y="7782"/>
                    </a:moveTo>
                    <a:cubicBezTo>
                      <a:pt x="17482" y="7782"/>
                      <a:pt x="17462" y="7782"/>
                      <a:pt x="17443" y="7783"/>
                    </a:cubicBezTo>
                    <a:cubicBezTo>
                      <a:pt x="16662" y="7823"/>
                      <a:pt x="16062" y="8486"/>
                      <a:pt x="16101" y="9267"/>
                    </a:cubicBezTo>
                    <a:cubicBezTo>
                      <a:pt x="16139" y="10016"/>
                      <a:pt x="16755" y="10603"/>
                      <a:pt x="17504" y="10603"/>
                    </a:cubicBezTo>
                    <a:cubicBezTo>
                      <a:pt x="17528" y="10603"/>
                      <a:pt x="17553" y="10602"/>
                      <a:pt x="17577" y="10601"/>
                    </a:cubicBezTo>
                    <a:cubicBezTo>
                      <a:pt x="18351" y="10569"/>
                      <a:pt x="18950" y="9906"/>
                      <a:pt x="18919" y="9125"/>
                    </a:cubicBezTo>
                    <a:cubicBezTo>
                      <a:pt x="18880" y="8371"/>
                      <a:pt x="18249" y="7782"/>
                      <a:pt x="17501" y="7782"/>
                    </a:cubicBezTo>
                    <a:close/>
                    <a:moveTo>
                      <a:pt x="4085" y="10356"/>
                    </a:moveTo>
                    <a:cubicBezTo>
                      <a:pt x="4078" y="10356"/>
                      <a:pt x="4072" y="10356"/>
                      <a:pt x="4065" y="10356"/>
                    </a:cubicBezTo>
                    <a:cubicBezTo>
                      <a:pt x="3647" y="10356"/>
                      <a:pt x="3307" y="10609"/>
                      <a:pt x="3315" y="11027"/>
                    </a:cubicBezTo>
                    <a:cubicBezTo>
                      <a:pt x="3315" y="11051"/>
                      <a:pt x="3315" y="11059"/>
                      <a:pt x="3315" y="11074"/>
                    </a:cubicBezTo>
                    <a:cubicBezTo>
                      <a:pt x="3512" y="11216"/>
                      <a:pt x="3757" y="11311"/>
                      <a:pt x="4018" y="11311"/>
                    </a:cubicBezTo>
                    <a:cubicBezTo>
                      <a:pt x="4333" y="11303"/>
                      <a:pt x="4610" y="11177"/>
                      <a:pt x="4823" y="10980"/>
                    </a:cubicBezTo>
                    <a:cubicBezTo>
                      <a:pt x="4799" y="10584"/>
                      <a:pt x="4478" y="10356"/>
                      <a:pt x="4085" y="10356"/>
                    </a:cubicBezTo>
                    <a:close/>
                    <a:moveTo>
                      <a:pt x="1361" y="9171"/>
                    </a:moveTo>
                    <a:cubicBezTo>
                      <a:pt x="1341" y="9171"/>
                      <a:pt x="1322" y="9171"/>
                      <a:pt x="1303" y="9172"/>
                    </a:cubicBezTo>
                    <a:cubicBezTo>
                      <a:pt x="568" y="9212"/>
                      <a:pt x="0" y="9835"/>
                      <a:pt x="40" y="10569"/>
                    </a:cubicBezTo>
                    <a:cubicBezTo>
                      <a:pt x="70" y="11284"/>
                      <a:pt x="662" y="11833"/>
                      <a:pt x="1370" y="11833"/>
                    </a:cubicBezTo>
                    <a:cubicBezTo>
                      <a:pt x="1389" y="11833"/>
                      <a:pt x="1409" y="11833"/>
                      <a:pt x="1429" y="11832"/>
                    </a:cubicBezTo>
                    <a:cubicBezTo>
                      <a:pt x="2163" y="11793"/>
                      <a:pt x="2723" y="11169"/>
                      <a:pt x="2692" y="10435"/>
                    </a:cubicBezTo>
                    <a:cubicBezTo>
                      <a:pt x="2653" y="9728"/>
                      <a:pt x="2069" y="9171"/>
                      <a:pt x="1361" y="9171"/>
                    </a:cubicBezTo>
                    <a:close/>
                    <a:moveTo>
                      <a:pt x="6657" y="9581"/>
                    </a:moveTo>
                    <a:cubicBezTo>
                      <a:pt x="6638" y="9581"/>
                      <a:pt x="6618" y="9582"/>
                      <a:pt x="6598" y="9583"/>
                    </a:cubicBezTo>
                    <a:cubicBezTo>
                      <a:pt x="5864" y="9622"/>
                      <a:pt x="5296" y="10238"/>
                      <a:pt x="5336" y="10972"/>
                    </a:cubicBezTo>
                    <a:cubicBezTo>
                      <a:pt x="5366" y="11682"/>
                      <a:pt x="5950" y="12237"/>
                      <a:pt x="6653" y="12237"/>
                    </a:cubicBezTo>
                    <a:cubicBezTo>
                      <a:pt x="6677" y="12237"/>
                      <a:pt x="6701" y="12236"/>
                      <a:pt x="6725" y="12235"/>
                    </a:cubicBezTo>
                    <a:cubicBezTo>
                      <a:pt x="7459" y="12203"/>
                      <a:pt x="8027" y="11580"/>
                      <a:pt x="7988" y="10846"/>
                    </a:cubicBezTo>
                    <a:cubicBezTo>
                      <a:pt x="7957" y="10131"/>
                      <a:pt x="7366" y="9581"/>
                      <a:pt x="6657" y="9581"/>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43" name="Google Shape;775;p2">
            <a:extLst>
              <a:ext uri="{FF2B5EF4-FFF2-40B4-BE49-F238E27FC236}">
                <a16:creationId xmlns:a16="http://schemas.microsoft.com/office/drawing/2014/main" id="{830800A9-18C3-95C5-5490-6016A2D57FE0}"/>
              </a:ext>
            </a:extLst>
          </p:cNvPr>
          <p:cNvSpPr/>
          <p:nvPr/>
        </p:nvSpPr>
        <p:spPr>
          <a:xfrm>
            <a:off x="1669872" y="1661838"/>
            <a:ext cx="4685444" cy="638015"/>
          </a:xfrm>
          <a:prstGeom prst="homePlate">
            <a:avLst>
              <a:gd name="adj" fmla="val 95860"/>
            </a:avLst>
          </a:prstGeom>
          <a:solidFill>
            <a:srgbClr val="E4202A"/>
          </a:solidFill>
          <a:ln w="19050" cap="flat" cmpd="sng">
            <a:solidFill>
              <a:srgbClr val="9B121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a:buClr>
                <a:srgbClr val="000000"/>
              </a:buClr>
              <a:buFont typeface="Arial"/>
              <a:buNone/>
            </a:pPr>
            <a:r>
              <a:rPr lang="it-IT" sz="2400" b="1" kern="0" dirty="0">
                <a:solidFill>
                  <a:srgbClr val="FFFBFB"/>
                </a:solidFill>
                <a:latin typeface="UTM Avo" panose="02040603050506020204" pitchFamily="18" charset="0"/>
                <a:cs typeface="Arial"/>
                <a:sym typeface="Arial"/>
              </a:rPr>
              <a:t>Trò chơi Ai nhanh ai thắng </a:t>
            </a: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20F70DA-14C6-6168-8F95-A41C4179255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298F2E3-3BE0-5561-0717-9AD0847442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77CBDDB-D31C-2586-4B3F-C989B8D20B4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3;p6">
            <a:extLst>
              <a:ext uri="{FF2B5EF4-FFF2-40B4-BE49-F238E27FC236}">
                <a16:creationId xmlns:a16="http://schemas.microsoft.com/office/drawing/2014/main" id="{3EB69C08-B86B-0101-628C-C578A85D0559}"/>
              </a:ext>
            </a:extLst>
          </p:cNvPr>
          <p:cNvSpPr txBox="1"/>
          <p:nvPr/>
        </p:nvSpPr>
        <p:spPr>
          <a:xfrm>
            <a:off x="4954501" y="1397641"/>
            <a:ext cx="2282997"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rgbClr val="9B1219"/>
                </a:solidFill>
                <a:latin typeface="UTM Avo" panose="02040603050506020204" pitchFamily="18" charset="0"/>
                <a:cs typeface="Arial"/>
                <a:sym typeface="Arial"/>
              </a:rPr>
              <a:t>NHẬN XÉT</a:t>
            </a:r>
          </a:p>
        </p:txBody>
      </p:sp>
      <p:sp>
        <p:nvSpPr>
          <p:cNvPr id="3" name="Google Shape;904;p6">
            <a:extLst>
              <a:ext uri="{FF2B5EF4-FFF2-40B4-BE49-F238E27FC236}">
                <a16:creationId xmlns:a16="http://schemas.microsoft.com/office/drawing/2014/main" id="{A3BEF37E-39C3-EE54-9E8E-D30AC0B7E5BE}"/>
              </a:ext>
            </a:extLst>
          </p:cNvPr>
          <p:cNvSpPr/>
          <p:nvPr/>
        </p:nvSpPr>
        <p:spPr>
          <a:xfrm>
            <a:off x="1742293" y="2052500"/>
            <a:ext cx="8707414" cy="988741"/>
          </a:xfrm>
          <a:prstGeom prst="roundRect">
            <a:avLst>
              <a:gd name="adj" fmla="val 16667"/>
            </a:avLst>
          </a:prstGeom>
          <a:solidFill>
            <a:srgbClr val="D9DAF2"/>
          </a:solidFill>
          <a:ln w="25400" cap="flat" cmpd="sng">
            <a:solidFill>
              <a:srgbClr val="9297BA"/>
            </a:solidFill>
            <a:prstDash val="solid"/>
            <a:round/>
            <a:headEnd type="none" w="sm" len="sm"/>
            <a:tailEnd type="none" w="sm" len="sm"/>
          </a:ln>
        </p:spPr>
        <p:txBody>
          <a:bodyPr spcFirstLastPara="1" wrap="square" lIns="91425" tIns="45700" rIns="91425" bIns="45700" anchor="ctr" anchorCtr="0">
            <a:noAutofit/>
          </a:bodyPr>
          <a:lstStyle/>
          <a:p>
            <a:pPr algn="just">
              <a:lnSpc>
                <a:spcPct val="125000"/>
              </a:lnSpc>
              <a:buClr>
                <a:srgbClr val="000000"/>
              </a:buClr>
              <a:buFont typeface="Arial"/>
              <a:buNone/>
            </a:pPr>
            <a:r>
              <a:rPr lang="vi-VN" sz="2400" b="1" kern="0" dirty="0">
                <a:solidFill>
                  <a:srgbClr val="38002A"/>
                </a:solidFill>
                <a:latin typeface="UTM Avo" panose="02040603050506020204" pitchFamily="18" charset="0"/>
                <a:cs typeface="Arial"/>
                <a:sym typeface="Arial"/>
              </a:rPr>
              <a:t>Các từ in đậm dưới đây miêu tả đặc điểm của những sự vật, hoạt động, trạng thái,... nào?</a:t>
            </a:r>
          </a:p>
        </p:txBody>
      </p:sp>
      <p:sp>
        <p:nvSpPr>
          <p:cNvPr id="4" name="Google Shape;905;p6">
            <a:extLst>
              <a:ext uri="{FF2B5EF4-FFF2-40B4-BE49-F238E27FC236}">
                <a16:creationId xmlns:a16="http://schemas.microsoft.com/office/drawing/2014/main" id="{361881FA-EF24-9480-1B11-6C1A1206ED9F}"/>
              </a:ext>
            </a:extLst>
          </p:cNvPr>
          <p:cNvSpPr/>
          <p:nvPr/>
        </p:nvSpPr>
        <p:spPr>
          <a:xfrm>
            <a:off x="211288" y="3041241"/>
            <a:ext cx="11769422" cy="2862282"/>
          </a:xfrm>
          <a:prstGeom prst="rect">
            <a:avLst/>
          </a:prstGeom>
          <a:noFill/>
          <a:ln>
            <a:noFill/>
          </a:ln>
        </p:spPr>
        <p:txBody>
          <a:bodyPr spcFirstLastPara="1" wrap="square" lIns="91425" tIns="45700" rIns="91425" bIns="45700" anchor="t" anchorCtr="0">
            <a:spAutoFit/>
          </a:bodyPr>
          <a:lstStyle/>
          <a:p>
            <a:pPr algn="just">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Ngôi nhà </a:t>
            </a:r>
            <a:r>
              <a:rPr lang="vi-VN" sz="2000" b="1" kern="0" dirty="0">
                <a:solidFill>
                  <a:srgbClr val="000000"/>
                </a:solidFill>
                <a:latin typeface="UTM Avo" panose="02040603050506020204" pitchFamily="18" charset="0"/>
                <a:cs typeface="Arial"/>
                <a:sym typeface="Arial"/>
              </a:rPr>
              <a:t>cũ</a:t>
            </a:r>
            <a:r>
              <a:rPr lang="vi-VN" sz="2000" kern="0" dirty="0">
                <a:solidFill>
                  <a:srgbClr val="000000"/>
                </a:solidFill>
                <a:latin typeface="UTM Avo" panose="02040603050506020204" pitchFamily="18" charset="0"/>
                <a:cs typeface="Arial"/>
                <a:sym typeface="Arial"/>
              </a:rPr>
              <a:t> của ông bà nội tôi nằm giữa một khu vườn </a:t>
            </a:r>
            <a:r>
              <a:rPr lang="vi-VN" sz="2000" b="1" kern="0" dirty="0">
                <a:solidFill>
                  <a:srgbClr val="000000"/>
                </a:solidFill>
                <a:latin typeface="UTM Avo" panose="02040603050506020204" pitchFamily="18" charset="0"/>
                <a:cs typeface="Arial"/>
                <a:sym typeface="Arial"/>
              </a:rPr>
              <a:t>rộng</a:t>
            </a:r>
            <a:r>
              <a:rPr lang="vi-VN" sz="2000" kern="0" dirty="0">
                <a:solidFill>
                  <a:srgbClr val="000000"/>
                </a:solidFill>
                <a:latin typeface="UTM Avo" panose="02040603050506020204" pitchFamily="18" charset="0"/>
                <a:cs typeface="Arial"/>
                <a:sym typeface="Arial"/>
              </a:rPr>
              <a:t>. Tôi nhớ mãi về căn nhà </a:t>
            </a:r>
            <a:r>
              <a:rPr lang="vi-VN" sz="2000" b="1" kern="0" dirty="0">
                <a:solidFill>
                  <a:srgbClr val="000000"/>
                </a:solidFill>
                <a:latin typeface="UTM Avo" panose="02040603050506020204" pitchFamily="18" charset="0"/>
                <a:cs typeface="Arial"/>
                <a:sym typeface="Arial"/>
              </a:rPr>
              <a:t>nhỏ</a:t>
            </a:r>
            <a:r>
              <a:rPr lang="vi-VN" sz="2000" kern="0" dirty="0">
                <a:solidFill>
                  <a:srgbClr val="000000"/>
                </a:solidFill>
                <a:latin typeface="UTM Avo" panose="02040603050506020204" pitchFamily="18" charset="0"/>
                <a:cs typeface="Arial"/>
                <a:sym typeface="Arial"/>
              </a:rPr>
              <a:t> này, nơi lưu giữ tuổi thơ yêu dấu. Ngôi nhà khung gỗ, có những cột gỗ lim lên nước </a:t>
            </a:r>
            <a:r>
              <a:rPr lang="vi-VN" sz="2000" b="1" kern="0" dirty="0">
                <a:solidFill>
                  <a:srgbClr val="000000"/>
                </a:solidFill>
                <a:latin typeface="UTM Avo" panose="02040603050506020204" pitchFamily="18" charset="0"/>
                <a:cs typeface="Arial"/>
                <a:sym typeface="Arial"/>
              </a:rPr>
              <a:t>đen bóng</a:t>
            </a:r>
            <a:r>
              <a:rPr lang="vi-VN" sz="2000" kern="0" dirty="0">
                <a:solidFill>
                  <a:srgbClr val="000000"/>
                </a:solidFill>
                <a:latin typeface="UTM Avo" panose="02040603050506020204" pitchFamily="18" charset="0"/>
                <a:cs typeface="Arial"/>
                <a:sym typeface="Arial"/>
              </a:rPr>
              <a:t>. Trong ngôi nhà </a:t>
            </a:r>
            <a:r>
              <a:rPr lang="vi-VN" sz="2000" b="1" kern="0" dirty="0">
                <a:solidFill>
                  <a:srgbClr val="000000"/>
                </a:solidFill>
                <a:latin typeface="UTM Avo" panose="02040603050506020204" pitchFamily="18" charset="0"/>
                <a:cs typeface="Arial"/>
                <a:sym typeface="Arial"/>
              </a:rPr>
              <a:t>mát dịu</a:t>
            </a:r>
            <a:r>
              <a:rPr lang="vi-VN" sz="2000" kern="0" dirty="0">
                <a:solidFill>
                  <a:srgbClr val="000000"/>
                </a:solidFill>
                <a:latin typeface="UTM Avo" panose="02040603050506020204" pitchFamily="18" charset="0"/>
                <a:cs typeface="Arial"/>
                <a:sym typeface="Arial"/>
              </a:rPr>
              <a:t>, ông nội tôi hay ngồi sau án thư bên cửa sổ, bắt mạch, kê đơn, châm cứu và bốc thuốc. [...] Ba anh em đánh nhau </a:t>
            </a:r>
            <a:r>
              <a:rPr lang="vi-VN" sz="2000" b="1" kern="0" dirty="0">
                <a:solidFill>
                  <a:srgbClr val="000000"/>
                </a:solidFill>
                <a:latin typeface="UTM Avo" panose="02040603050506020204" pitchFamily="18" charset="0"/>
                <a:cs typeface="Arial"/>
                <a:sym typeface="Arial"/>
              </a:rPr>
              <a:t>tít mù</a:t>
            </a:r>
            <a:r>
              <a:rPr lang="vi-VN" sz="2000" kern="0" dirty="0">
                <a:solidFill>
                  <a:srgbClr val="000000"/>
                </a:solidFill>
                <a:latin typeface="UTM Avo" panose="02040603050506020204" pitchFamily="18" charset="0"/>
                <a:cs typeface="Arial"/>
                <a:sym typeface="Arial"/>
              </a:rPr>
              <a:t> khiến lá cây rơi </a:t>
            </a:r>
            <a:r>
              <a:rPr lang="vi-VN" sz="2000" b="1" kern="0" dirty="0">
                <a:solidFill>
                  <a:srgbClr val="000000"/>
                </a:solidFill>
                <a:latin typeface="UTM Avo" panose="02040603050506020204" pitchFamily="18" charset="0"/>
                <a:cs typeface="Arial"/>
                <a:sym typeface="Arial"/>
              </a:rPr>
              <a:t>lả tả</a:t>
            </a:r>
            <a:r>
              <a:rPr lang="vi-VN" sz="2000" kern="0" dirty="0">
                <a:solidFill>
                  <a:srgbClr val="000000"/>
                </a:solidFill>
                <a:latin typeface="UTM Avo" panose="02040603050506020204" pitchFamily="18" charset="0"/>
                <a:cs typeface="Arial"/>
                <a:sym typeface="Arial"/>
              </a:rPr>
              <a:t>. Thường là đến hồi bất phân thắng bại thì ông nội thò đầu ra cửa sổ, quát </a:t>
            </a:r>
            <a:r>
              <a:rPr lang="vi-VN" sz="2000" b="1" kern="0" dirty="0">
                <a:solidFill>
                  <a:srgbClr val="000000"/>
                </a:solidFill>
                <a:latin typeface="UTM Avo" panose="02040603050506020204" pitchFamily="18" charset="0"/>
                <a:cs typeface="Arial"/>
                <a:sym typeface="Arial"/>
              </a:rPr>
              <a:t>to</a:t>
            </a:r>
            <a:r>
              <a:rPr lang="vi-VN" sz="2000" kern="0" dirty="0">
                <a:solidFill>
                  <a:srgbClr val="000000"/>
                </a:solidFill>
                <a:latin typeface="UTM Avo" panose="02040603050506020204" pitchFamily="18" charset="0"/>
                <a:cs typeface="Arial"/>
                <a:sym typeface="Arial"/>
              </a:rPr>
              <a:t>: “Nghịch </a:t>
            </a:r>
            <a:r>
              <a:rPr lang="vi-VN" sz="2000" b="1" kern="0" dirty="0">
                <a:solidFill>
                  <a:srgbClr val="000000"/>
                </a:solidFill>
                <a:latin typeface="UTM Avo" panose="02040603050506020204" pitchFamily="18" charset="0"/>
                <a:cs typeface="Arial"/>
                <a:sym typeface="Arial"/>
              </a:rPr>
              <a:t>vừa vừa </a:t>
            </a:r>
            <a:r>
              <a:rPr lang="vi-VN" sz="2000" kern="0" dirty="0">
                <a:solidFill>
                  <a:srgbClr val="000000"/>
                </a:solidFill>
                <a:latin typeface="UTM Avo" panose="02040603050506020204" pitchFamily="18" charset="0"/>
                <a:cs typeface="Arial"/>
                <a:sym typeface="Arial"/>
              </a:rPr>
              <a:t>thôi!".</a:t>
            </a:r>
          </a:p>
          <a:p>
            <a:pPr algn="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Theo LÊ THANH NGA</a:t>
            </a:r>
            <a:endParaRPr sz="2000" kern="0" dirty="0">
              <a:solidFill>
                <a:srgbClr val="000000"/>
              </a:solidFill>
              <a:latin typeface="UTM Avo" panose="02040603050506020204" pitchFamily="18" charset="0"/>
              <a:cs typeface="Arial"/>
              <a:sym typeface="Arial"/>
            </a:endParaRPr>
          </a:p>
        </p:txBody>
      </p:sp>
      <p:grpSp>
        <p:nvGrpSpPr>
          <p:cNvPr id="33" name="Google Shape;362;p21">
            <a:extLst>
              <a:ext uri="{FF2B5EF4-FFF2-40B4-BE49-F238E27FC236}">
                <a16:creationId xmlns:a16="http://schemas.microsoft.com/office/drawing/2014/main" id="{32A1C7B1-6DA7-DB66-1CE4-0867C10EFB6B}"/>
              </a:ext>
            </a:extLst>
          </p:cNvPr>
          <p:cNvGrpSpPr/>
          <p:nvPr/>
        </p:nvGrpSpPr>
        <p:grpSpPr>
          <a:xfrm rot="8773734" flipH="1">
            <a:off x="112972" y="1647461"/>
            <a:ext cx="712098" cy="654369"/>
            <a:chOff x="8221404" y="4281324"/>
            <a:chExt cx="712068" cy="654341"/>
          </a:xfrm>
        </p:grpSpPr>
        <p:sp>
          <p:nvSpPr>
            <p:cNvPr id="34" name="Google Shape;363;p21">
              <a:extLst>
                <a:ext uri="{FF2B5EF4-FFF2-40B4-BE49-F238E27FC236}">
                  <a16:creationId xmlns:a16="http://schemas.microsoft.com/office/drawing/2014/main" id="{8887077A-EA3C-7EAE-DCCA-E4A74DB9EFB7}"/>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5" name="Google Shape;364;p21">
              <a:extLst>
                <a:ext uri="{FF2B5EF4-FFF2-40B4-BE49-F238E27FC236}">
                  <a16:creationId xmlns:a16="http://schemas.microsoft.com/office/drawing/2014/main" id="{CAE8EC61-4B90-CBC6-2CEB-EC821D701CD3}"/>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365;p21">
              <a:extLst>
                <a:ext uri="{FF2B5EF4-FFF2-40B4-BE49-F238E27FC236}">
                  <a16:creationId xmlns:a16="http://schemas.microsoft.com/office/drawing/2014/main" id="{6531688E-4BA9-FE82-3A7D-439BCAE0B3B1}"/>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37" name="Google Shape;366;p21">
              <a:extLst>
                <a:ext uri="{FF2B5EF4-FFF2-40B4-BE49-F238E27FC236}">
                  <a16:creationId xmlns:a16="http://schemas.microsoft.com/office/drawing/2014/main" id="{4DC9BFBD-B1E0-7FE3-4330-333ABA54621F}"/>
                </a:ext>
              </a:extLst>
            </p:cNvPr>
            <p:cNvGrpSpPr/>
            <p:nvPr/>
          </p:nvGrpSpPr>
          <p:grpSpPr>
            <a:xfrm rot="10800000">
              <a:off x="8221408" y="4281324"/>
              <a:ext cx="712064" cy="654341"/>
              <a:chOff x="1367258" y="959599"/>
              <a:chExt cx="712064" cy="654341"/>
            </a:xfrm>
          </p:grpSpPr>
          <p:sp>
            <p:nvSpPr>
              <p:cNvPr id="38" name="Google Shape;367;p21">
                <a:extLst>
                  <a:ext uri="{FF2B5EF4-FFF2-40B4-BE49-F238E27FC236}">
                    <a16:creationId xmlns:a16="http://schemas.microsoft.com/office/drawing/2014/main" id="{B6309023-92DC-FD6E-3E94-D7E2F8357DDF}"/>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9" name="Google Shape;368;p21">
                <a:extLst>
                  <a:ext uri="{FF2B5EF4-FFF2-40B4-BE49-F238E27FC236}">
                    <a16:creationId xmlns:a16="http://schemas.microsoft.com/office/drawing/2014/main" id="{E24355B6-9DC8-5FC8-4EDC-01CB4FC48082}"/>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369;p21">
                <a:extLst>
                  <a:ext uri="{FF2B5EF4-FFF2-40B4-BE49-F238E27FC236}">
                    <a16:creationId xmlns:a16="http://schemas.microsoft.com/office/drawing/2014/main" id="{DBEF7483-04AC-9689-CC2F-54EEB8314B60}"/>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ppt_w</p:attrName>
                                        </p:attrNameLst>
                                      </p:cBhvr>
                                      <p:tavLst>
                                        <p:tav tm="0">
                                          <p:val>
                                            <p:strVal val="0"/>
                                          </p:val>
                                        </p:tav>
                                        <p:tav tm="100000">
                                          <p:val>
                                            <p:strVal val="#ppt_w"/>
                                          </p:val>
                                        </p:tav>
                                      </p:tavLst>
                                    </p:anim>
                                    <p:anim calcmode="lin" valueType="num">
                                      <p:cBhvr additive="base">
                                        <p:cTn id="8" dur="500"/>
                                        <p:tgtEl>
                                          <p:spTgt spid="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Google Shape;911;p7">
            <a:extLst>
              <a:ext uri="{FF2B5EF4-FFF2-40B4-BE49-F238E27FC236}">
                <a16:creationId xmlns:a16="http://schemas.microsoft.com/office/drawing/2014/main" id="{F41E0947-6C25-3E60-A60C-3F6CAB20C0A3}"/>
              </a:ext>
            </a:extLst>
          </p:cNvPr>
          <p:cNvGraphicFramePr/>
          <p:nvPr>
            <p:extLst>
              <p:ext uri="{D42A27DB-BD31-4B8C-83A1-F6EECF244321}">
                <p14:modId xmlns:p14="http://schemas.microsoft.com/office/powerpoint/2010/main" val="2412084938"/>
              </p:ext>
            </p:extLst>
          </p:nvPr>
        </p:nvGraphicFramePr>
        <p:xfrm>
          <a:off x="576265" y="2506638"/>
          <a:ext cx="4874861" cy="2968450"/>
        </p:xfrm>
        <a:graphic>
          <a:graphicData uri="http://schemas.openxmlformats.org/drawingml/2006/table">
            <a:tbl>
              <a:tblPr firstRow="1" firstCol="1" bandRow="1">
                <a:noFill/>
              </a:tblPr>
              <a:tblGrid>
                <a:gridCol w="1649514">
                  <a:extLst>
                    <a:ext uri="{9D8B030D-6E8A-4147-A177-3AD203B41FA5}">
                      <a16:colId xmlns:a16="http://schemas.microsoft.com/office/drawing/2014/main" val="20000"/>
                    </a:ext>
                  </a:extLst>
                </a:gridCol>
                <a:gridCol w="3225347">
                  <a:extLst>
                    <a:ext uri="{9D8B030D-6E8A-4147-A177-3AD203B41FA5}">
                      <a16:colId xmlns:a16="http://schemas.microsoft.com/office/drawing/2014/main" val="20001"/>
                    </a:ext>
                  </a:extLst>
                </a:gridCol>
              </a:tblGrid>
              <a:tr h="71941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Từ</a:t>
                      </a:r>
                      <a:r>
                        <a:rPr lang="en-US" sz="2000" b="1" u="none" strike="noStrike" cap="none" dirty="0">
                          <a:solidFill>
                            <a:srgbClr val="59171D"/>
                          </a:solidFill>
                          <a:latin typeface="UTM Avo" panose="02040603050506020204" pitchFamily="18" charset="0"/>
                          <a:ea typeface="Times New Roman"/>
                          <a:cs typeface="Times New Roman"/>
                          <a:sym typeface="Times New Roman"/>
                        </a:rPr>
                        <a:t> in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đậm</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Miêu</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tả</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đặc</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điểm</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của</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50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Cũ</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Ngôi</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nhà</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97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Rộng</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vi-VN" sz="2000" u="none" strike="noStrike" cap="none" dirty="0">
                          <a:solidFill>
                            <a:schemeClr val="bg1"/>
                          </a:solidFill>
                          <a:latin typeface="UTM Avo" panose="02040603050506020204" pitchFamily="18" charset="0"/>
                          <a:ea typeface="Times New Roman"/>
                          <a:cs typeface="Times New Roman"/>
                          <a:sym typeface="Times New Roman"/>
                        </a:rPr>
                        <a:t>Khu vườn</a:t>
                      </a: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508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Nhỏ</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Căn</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nhà</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6413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kern="1200" cap="none" dirty="0" err="1">
                          <a:solidFill>
                            <a:schemeClr val="bg1"/>
                          </a:solidFill>
                          <a:latin typeface="UTM Avo" panose="02040603050506020204" pitchFamily="18" charset="0"/>
                          <a:ea typeface="Times New Roman"/>
                          <a:cs typeface="Times New Roman"/>
                          <a:sym typeface="Times New Roman"/>
                        </a:rPr>
                        <a:t>Đen</a:t>
                      </a:r>
                      <a:r>
                        <a:rPr lang="en-US" sz="2000" u="none" strike="noStrike" kern="1200" cap="none" dirty="0">
                          <a:solidFill>
                            <a:schemeClr val="bg1"/>
                          </a:solidFill>
                          <a:latin typeface="UTM Avo" panose="02040603050506020204" pitchFamily="18" charset="0"/>
                          <a:ea typeface="Times New Roman"/>
                          <a:cs typeface="Times New Roman"/>
                          <a:sym typeface="Times New Roman"/>
                        </a:rPr>
                        <a:t> </a:t>
                      </a:r>
                      <a:r>
                        <a:rPr lang="en-US" sz="2000" u="none" strike="noStrike" kern="1200" cap="none" dirty="0" err="1">
                          <a:solidFill>
                            <a:schemeClr val="bg1"/>
                          </a:solidFill>
                          <a:latin typeface="UTM Avo" panose="02040603050506020204" pitchFamily="18" charset="0"/>
                          <a:ea typeface="Times New Roman"/>
                          <a:cs typeface="Times New Roman"/>
                          <a:sym typeface="Times New Roman"/>
                        </a:rPr>
                        <a:t>bóng</a:t>
                      </a:r>
                      <a:endParaRPr lang="en-US" sz="2000" u="none" strike="noStrike" kern="1200"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Cột</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gỗ</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lim</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3508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Mát</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dịu</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Ngôi</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nhà</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aphicFrame>
        <p:nvGraphicFramePr>
          <p:cNvPr id="7" name="Google Shape;912;p7">
            <a:extLst>
              <a:ext uri="{FF2B5EF4-FFF2-40B4-BE49-F238E27FC236}">
                <a16:creationId xmlns:a16="http://schemas.microsoft.com/office/drawing/2014/main" id="{3F47ECF8-3F5B-9960-C79D-81E0E86A7C45}"/>
              </a:ext>
            </a:extLst>
          </p:cNvPr>
          <p:cNvGraphicFramePr/>
          <p:nvPr>
            <p:extLst>
              <p:ext uri="{D42A27DB-BD31-4B8C-83A1-F6EECF244321}">
                <p14:modId xmlns:p14="http://schemas.microsoft.com/office/powerpoint/2010/main" val="1302850456"/>
              </p:ext>
            </p:extLst>
          </p:nvPr>
        </p:nvGraphicFramePr>
        <p:xfrm>
          <a:off x="6740875" y="2506638"/>
          <a:ext cx="4874861" cy="2552055"/>
        </p:xfrm>
        <a:graphic>
          <a:graphicData uri="http://schemas.openxmlformats.org/drawingml/2006/table">
            <a:tbl>
              <a:tblPr firstRow="1" firstCol="1" bandRow="1">
                <a:noFill/>
              </a:tblPr>
              <a:tblGrid>
                <a:gridCol w="1649514">
                  <a:extLst>
                    <a:ext uri="{9D8B030D-6E8A-4147-A177-3AD203B41FA5}">
                      <a16:colId xmlns:a16="http://schemas.microsoft.com/office/drawing/2014/main" val="20000"/>
                    </a:ext>
                  </a:extLst>
                </a:gridCol>
                <a:gridCol w="3225347">
                  <a:extLst>
                    <a:ext uri="{9D8B030D-6E8A-4147-A177-3AD203B41FA5}">
                      <a16:colId xmlns:a16="http://schemas.microsoft.com/office/drawing/2014/main" val="20001"/>
                    </a:ext>
                  </a:extLst>
                </a:gridCol>
              </a:tblGrid>
              <a:tr h="7111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Từ</a:t>
                      </a:r>
                      <a:r>
                        <a:rPr lang="en-US" sz="2000" b="1" u="none" strike="noStrike" cap="none" dirty="0">
                          <a:solidFill>
                            <a:srgbClr val="59171D"/>
                          </a:solidFill>
                          <a:latin typeface="UTM Avo" panose="02040603050506020204" pitchFamily="18" charset="0"/>
                          <a:ea typeface="Times New Roman"/>
                          <a:cs typeface="Times New Roman"/>
                          <a:sym typeface="Times New Roman"/>
                        </a:rPr>
                        <a:t> in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đậm</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Miêu</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tả</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đặc</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điểm</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của</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32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Tít</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mù</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Đánh</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nhau</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97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Lả</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tả</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vi-VN" sz="2000" u="none" strike="noStrike" cap="none" dirty="0">
                          <a:solidFill>
                            <a:schemeClr val="bg1"/>
                          </a:solidFill>
                          <a:latin typeface="UTM Avo" panose="02040603050506020204" pitchFamily="18" charset="0"/>
                          <a:ea typeface="Times New Roman"/>
                          <a:cs typeface="Times New Roman"/>
                          <a:sym typeface="Times New Roman"/>
                        </a:rPr>
                        <a:t>Rơi</a:t>
                      </a: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67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a:solidFill>
                            <a:schemeClr val="bg1"/>
                          </a:solidFill>
                          <a:latin typeface="UTM Avo" panose="02040603050506020204" pitchFamily="18" charset="0"/>
                          <a:ea typeface="Times New Roman"/>
                          <a:cs typeface="Times New Roman"/>
                          <a:sym typeface="Times New Roman"/>
                        </a:rPr>
                        <a:t>To</a:t>
                      </a: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Quát</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8114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Vừa</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vừa</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Nghịch</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3275" marR="632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8" name="Google Shape;913;p7">
            <a:extLst>
              <a:ext uri="{FF2B5EF4-FFF2-40B4-BE49-F238E27FC236}">
                <a16:creationId xmlns:a16="http://schemas.microsoft.com/office/drawing/2014/main" id="{6B1BD829-B3EE-8BE6-843F-D86F31C69680}"/>
              </a:ext>
            </a:extLst>
          </p:cNvPr>
          <p:cNvSpPr txBox="1"/>
          <p:nvPr/>
        </p:nvSpPr>
        <p:spPr>
          <a:xfrm>
            <a:off x="5082580" y="1920821"/>
            <a:ext cx="2026839" cy="461624"/>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400" b="1" u="sng" kern="0" dirty="0" err="1">
                <a:solidFill>
                  <a:srgbClr val="9B1219"/>
                </a:solidFill>
                <a:latin typeface="UTM Avo" panose="02040603050506020204" pitchFamily="18" charset="0"/>
                <a:cs typeface="Arial"/>
                <a:sym typeface="Arial"/>
              </a:rPr>
              <a:t>Đáp</a:t>
            </a:r>
            <a:r>
              <a:rPr lang="en-US" sz="2400" b="1" u="sng" kern="0" dirty="0">
                <a:solidFill>
                  <a:srgbClr val="9B1219"/>
                </a:solidFill>
                <a:latin typeface="UTM Avo" panose="02040603050506020204" pitchFamily="18" charset="0"/>
                <a:cs typeface="Arial"/>
                <a:sym typeface="Arial"/>
              </a:rPr>
              <a:t> </a:t>
            </a:r>
            <a:r>
              <a:rPr lang="en-US" sz="2400" b="1" u="sng" kern="0" dirty="0" err="1">
                <a:solidFill>
                  <a:srgbClr val="9B1219"/>
                </a:solidFill>
                <a:latin typeface="UTM Avo" panose="02040603050506020204" pitchFamily="18" charset="0"/>
                <a:cs typeface="Arial"/>
                <a:sym typeface="Arial"/>
              </a:rPr>
              <a:t>án</a:t>
            </a:r>
            <a:r>
              <a:rPr lang="en-US" sz="2400" b="1" u="sng" kern="0" dirty="0">
                <a:solidFill>
                  <a:srgbClr val="9B1219"/>
                </a:solidFill>
                <a:latin typeface="UTM Avo" panose="02040603050506020204" pitchFamily="18" charset="0"/>
                <a:cs typeface="Arial"/>
                <a:sym typeface="Arial"/>
              </a:rPr>
              <a:t>:</a:t>
            </a:r>
          </a:p>
        </p:txBody>
      </p:sp>
      <p:sp>
        <p:nvSpPr>
          <p:cNvPr id="9" name="Google Shape;903;p6">
            <a:extLst>
              <a:ext uri="{FF2B5EF4-FFF2-40B4-BE49-F238E27FC236}">
                <a16:creationId xmlns:a16="http://schemas.microsoft.com/office/drawing/2014/main" id="{3405B480-63FF-516A-0086-49C34B68DDF6}"/>
              </a:ext>
            </a:extLst>
          </p:cNvPr>
          <p:cNvSpPr txBox="1"/>
          <p:nvPr/>
        </p:nvSpPr>
        <p:spPr>
          <a:xfrm>
            <a:off x="4954501" y="1397641"/>
            <a:ext cx="2282997"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rgbClr val="9B1219"/>
                </a:solidFill>
                <a:latin typeface="UTM Avo" panose="02040603050506020204" pitchFamily="18" charset="0"/>
                <a:cs typeface="Arial"/>
                <a:sym typeface="Arial"/>
              </a:rPr>
              <a:t>NHẬN XÉT</a:t>
            </a:r>
          </a:p>
        </p:txBody>
      </p:sp>
      <p:grpSp>
        <p:nvGrpSpPr>
          <p:cNvPr id="30" name="Google Shape;354;p21">
            <a:extLst>
              <a:ext uri="{FF2B5EF4-FFF2-40B4-BE49-F238E27FC236}">
                <a16:creationId xmlns:a16="http://schemas.microsoft.com/office/drawing/2014/main" id="{7B0A0438-55CE-E71C-A523-CD5E1DF323D5}"/>
              </a:ext>
            </a:extLst>
          </p:cNvPr>
          <p:cNvGrpSpPr/>
          <p:nvPr/>
        </p:nvGrpSpPr>
        <p:grpSpPr>
          <a:xfrm rot="2026266">
            <a:off x="11259686" y="5590173"/>
            <a:ext cx="712098" cy="654369"/>
            <a:chOff x="8221404" y="4281324"/>
            <a:chExt cx="712068" cy="654341"/>
          </a:xfrm>
        </p:grpSpPr>
        <p:sp>
          <p:nvSpPr>
            <p:cNvPr id="31" name="Google Shape;355;p21">
              <a:extLst>
                <a:ext uri="{FF2B5EF4-FFF2-40B4-BE49-F238E27FC236}">
                  <a16:creationId xmlns:a16="http://schemas.microsoft.com/office/drawing/2014/main" id="{BF76DA39-C35A-A4B6-41D4-435A452453C2}"/>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2" name="Google Shape;356;p21">
              <a:extLst>
                <a:ext uri="{FF2B5EF4-FFF2-40B4-BE49-F238E27FC236}">
                  <a16:creationId xmlns:a16="http://schemas.microsoft.com/office/drawing/2014/main" id="{1962DE95-8917-166C-A9BE-3DB3A8E49C48}"/>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3" name="Google Shape;357;p21">
              <a:extLst>
                <a:ext uri="{FF2B5EF4-FFF2-40B4-BE49-F238E27FC236}">
                  <a16:creationId xmlns:a16="http://schemas.microsoft.com/office/drawing/2014/main" id="{1B9119BC-E5BF-8214-B4C2-71CCE3263463}"/>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34" name="Google Shape;358;p21">
              <a:extLst>
                <a:ext uri="{FF2B5EF4-FFF2-40B4-BE49-F238E27FC236}">
                  <a16:creationId xmlns:a16="http://schemas.microsoft.com/office/drawing/2014/main" id="{40CFF71A-8B85-D40C-0029-B12CD70A8A64}"/>
                </a:ext>
              </a:extLst>
            </p:cNvPr>
            <p:cNvGrpSpPr/>
            <p:nvPr/>
          </p:nvGrpSpPr>
          <p:grpSpPr>
            <a:xfrm rot="10800000">
              <a:off x="8221408" y="4281324"/>
              <a:ext cx="712064" cy="654341"/>
              <a:chOff x="1367258" y="959599"/>
              <a:chExt cx="712064" cy="654341"/>
            </a:xfrm>
          </p:grpSpPr>
          <p:sp>
            <p:nvSpPr>
              <p:cNvPr id="35" name="Google Shape;359;p21">
                <a:extLst>
                  <a:ext uri="{FF2B5EF4-FFF2-40B4-BE49-F238E27FC236}">
                    <a16:creationId xmlns:a16="http://schemas.microsoft.com/office/drawing/2014/main" id="{6B015742-8B4C-B6A1-9878-99A34195BF0F}"/>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360;p21">
                <a:extLst>
                  <a:ext uri="{FF2B5EF4-FFF2-40B4-BE49-F238E27FC236}">
                    <a16:creationId xmlns:a16="http://schemas.microsoft.com/office/drawing/2014/main" id="{45F7F3D5-4E06-A14E-3830-427A0C455F20}"/>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7" name="Google Shape;361;p21">
                <a:extLst>
                  <a:ext uri="{FF2B5EF4-FFF2-40B4-BE49-F238E27FC236}">
                    <a16:creationId xmlns:a16="http://schemas.microsoft.com/office/drawing/2014/main" id="{DC50DCEC-4708-D5EB-F149-7F26536D429E}"/>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grpSp>
        <p:nvGrpSpPr>
          <p:cNvPr id="38" name="Google Shape;362;p21">
            <a:extLst>
              <a:ext uri="{FF2B5EF4-FFF2-40B4-BE49-F238E27FC236}">
                <a16:creationId xmlns:a16="http://schemas.microsoft.com/office/drawing/2014/main" id="{8B0175DC-352E-C5DF-648C-6FB5E7614CDB}"/>
              </a:ext>
            </a:extLst>
          </p:cNvPr>
          <p:cNvGrpSpPr/>
          <p:nvPr/>
        </p:nvGrpSpPr>
        <p:grpSpPr>
          <a:xfrm rot="8773734" flipH="1">
            <a:off x="112972" y="1647461"/>
            <a:ext cx="712098" cy="654369"/>
            <a:chOff x="8221404" y="4281324"/>
            <a:chExt cx="712068" cy="654341"/>
          </a:xfrm>
        </p:grpSpPr>
        <p:sp>
          <p:nvSpPr>
            <p:cNvPr id="39" name="Google Shape;363;p21">
              <a:extLst>
                <a:ext uri="{FF2B5EF4-FFF2-40B4-BE49-F238E27FC236}">
                  <a16:creationId xmlns:a16="http://schemas.microsoft.com/office/drawing/2014/main" id="{67D10BC7-CC90-E2C5-F42D-956B9667FF8B}"/>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364;p21">
              <a:extLst>
                <a:ext uri="{FF2B5EF4-FFF2-40B4-BE49-F238E27FC236}">
                  <a16:creationId xmlns:a16="http://schemas.microsoft.com/office/drawing/2014/main" id="{2DB60206-40C9-97C3-BD48-558659E5A630}"/>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1" name="Google Shape;365;p21">
              <a:extLst>
                <a:ext uri="{FF2B5EF4-FFF2-40B4-BE49-F238E27FC236}">
                  <a16:creationId xmlns:a16="http://schemas.microsoft.com/office/drawing/2014/main" id="{CC8FD2DB-CD42-118F-755D-A54DEB2FA133}"/>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42" name="Google Shape;366;p21">
              <a:extLst>
                <a:ext uri="{FF2B5EF4-FFF2-40B4-BE49-F238E27FC236}">
                  <a16:creationId xmlns:a16="http://schemas.microsoft.com/office/drawing/2014/main" id="{B0FC7967-D60E-838A-B4AB-5F1739337F73}"/>
                </a:ext>
              </a:extLst>
            </p:cNvPr>
            <p:cNvGrpSpPr/>
            <p:nvPr/>
          </p:nvGrpSpPr>
          <p:grpSpPr>
            <a:xfrm rot="10800000">
              <a:off x="8221408" y="4281324"/>
              <a:ext cx="712064" cy="654341"/>
              <a:chOff x="1367258" y="959599"/>
              <a:chExt cx="712064" cy="654341"/>
            </a:xfrm>
          </p:grpSpPr>
          <p:sp>
            <p:nvSpPr>
              <p:cNvPr id="43" name="Google Shape;367;p21">
                <a:extLst>
                  <a:ext uri="{FF2B5EF4-FFF2-40B4-BE49-F238E27FC236}">
                    <a16:creationId xmlns:a16="http://schemas.microsoft.com/office/drawing/2014/main" id="{B20BF55B-2AB7-FE52-116B-10995F29BDBD}"/>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368;p21">
                <a:extLst>
                  <a:ext uri="{FF2B5EF4-FFF2-40B4-BE49-F238E27FC236}">
                    <a16:creationId xmlns:a16="http://schemas.microsoft.com/office/drawing/2014/main" id="{BB4AA04C-C4C8-D18A-C1D7-2C1E4570FA83}"/>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369;p21">
                <a:extLst>
                  <a:ext uri="{FF2B5EF4-FFF2-40B4-BE49-F238E27FC236}">
                    <a16:creationId xmlns:a16="http://schemas.microsoft.com/office/drawing/2014/main" id="{52F21A67-1470-4B1C-0D88-127322101A42}"/>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42827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ppt_w</p:attrName>
                                        </p:attrNameLst>
                                      </p:cBhvr>
                                      <p:tavLst>
                                        <p:tav tm="0">
                                          <p:val>
                                            <p:strVal val="0"/>
                                          </p:val>
                                        </p:tav>
                                        <p:tav tm="100000">
                                          <p:val>
                                            <p:strVal val="#ppt_w"/>
                                          </p:val>
                                        </p:tav>
                                      </p:tavLst>
                                    </p:anim>
                                    <p:anim calcmode="lin" valueType="num">
                                      <p:cBhvr additive="base">
                                        <p:cTn id="8" dur="500"/>
                                        <p:tgtEl>
                                          <p:spTgt spid="8"/>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903;p6">
            <a:extLst>
              <a:ext uri="{FF2B5EF4-FFF2-40B4-BE49-F238E27FC236}">
                <a16:creationId xmlns:a16="http://schemas.microsoft.com/office/drawing/2014/main" id="{3405B480-63FF-516A-0086-49C34B68DDF6}"/>
              </a:ext>
            </a:extLst>
          </p:cNvPr>
          <p:cNvSpPr txBox="1"/>
          <p:nvPr/>
        </p:nvSpPr>
        <p:spPr>
          <a:xfrm>
            <a:off x="4954501" y="1397641"/>
            <a:ext cx="2282997"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rgbClr val="9B1219"/>
                </a:solidFill>
                <a:latin typeface="UTM Avo" panose="02040603050506020204" pitchFamily="18" charset="0"/>
                <a:cs typeface="Arial"/>
                <a:sym typeface="Arial"/>
              </a:rPr>
              <a:t>NHẬN XÉT</a:t>
            </a:r>
          </a:p>
        </p:txBody>
      </p:sp>
      <p:sp>
        <p:nvSpPr>
          <p:cNvPr id="2" name="Google Shape;919;p8">
            <a:extLst>
              <a:ext uri="{FF2B5EF4-FFF2-40B4-BE49-F238E27FC236}">
                <a16:creationId xmlns:a16="http://schemas.microsoft.com/office/drawing/2014/main" id="{7AE53295-1FBA-1041-DA32-138D2454A86F}"/>
              </a:ext>
            </a:extLst>
          </p:cNvPr>
          <p:cNvSpPr/>
          <p:nvPr/>
        </p:nvSpPr>
        <p:spPr>
          <a:xfrm>
            <a:off x="2154562" y="2120951"/>
            <a:ext cx="7882876" cy="523180"/>
          </a:xfrm>
          <a:prstGeom prst="roundRect">
            <a:avLst>
              <a:gd name="adj" fmla="val 16667"/>
            </a:avLst>
          </a:prstGeom>
          <a:solidFill>
            <a:srgbClr val="D9DAF2"/>
          </a:solidFill>
          <a:ln w="25400" cap="flat" cmpd="sng">
            <a:solidFill>
              <a:srgbClr val="9297BA"/>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Font typeface="Arial"/>
              <a:buNone/>
            </a:pPr>
            <a:r>
              <a:rPr lang="en-US" sz="2400" b="1" kern="0">
                <a:solidFill>
                  <a:srgbClr val="38002A"/>
                </a:solidFill>
                <a:latin typeface="UTM Avo" panose="02040603050506020204" pitchFamily="18" charset="0"/>
                <a:cs typeface="Arial"/>
                <a:sym typeface="Arial"/>
              </a:rPr>
              <a:t>Xếp các từ in đậm ở BT1 vào nhóm thích hợp</a:t>
            </a:r>
            <a:endParaRPr lang="en-US" sz="2400" b="1" kern="0" dirty="0">
              <a:solidFill>
                <a:srgbClr val="38002A"/>
              </a:solidFill>
              <a:latin typeface="UTM Avo" panose="02040603050506020204" pitchFamily="18" charset="0"/>
              <a:cs typeface="Arial"/>
              <a:sym typeface="Arial"/>
            </a:endParaRPr>
          </a:p>
        </p:txBody>
      </p:sp>
      <p:sp>
        <p:nvSpPr>
          <p:cNvPr id="3" name="Google Shape;920;p8">
            <a:extLst>
              <a:ext uri="{FF2B5EF4-FFF2-40B4-BE49-F238E27FC236}">
                <a16:creationId xmlns:a16="http://schemas.microsoft.com/office/drawing/2014/main" id="{2B5D7180-EFC7-FA7C-931E-2AD147740BAA}"/>
              </a:ext>
            </a:extLst>
          </p:cNvPr>
          <p:cNvSpPr txBox="1"/>
          <p:nvPr/>
        </p:nvSpPr>
        <p:spPr>
          <a:xfrm>
            <a:off x="5321322" y="2672166"/>
            <a:ext cx="1549354" cy="461624"/>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400" b="1" u="sng" kern="0" dirty="0" err="1">
                <a:solidFill>
                  <a:srgbClr val="9B1219"/>
                </a:solidFill>
                <a:latin typeface="UTM Avo" panose="02040603050506020204" pitchFamily="18" charset="0"/>
                <a:cs typeface="Arial"/>
                <a:sym typeface="Arial"/>
              </a:rPr>
              <a:t>Đáp</a:t>
            </a:r>
            <a:r>
              <a:rPr lang="en-US" sz="2400" b="1" u="sng" kern="0" dirty="0">
                <a:solidFill>
                  <a:srgbClr val="9B1219"/>
                </a:solidFill>
                <a:latin typeface="UTM Avo" panose="02040603050506020204" pitchFamily="18" charset="0"/>
                <a:cs typeface="Arial"/>
                <a:sym typeface="Arial"/>
              </a:rPr>
              <a:t> </a:t>
            </a:r>
            <a:r>
              <a:rPr lang="en-US" sz="2400" b="1" u="sng" kern="0" dirty="0" err="1">
                <a:solidFill>
                  <a:srgbClr val="9B1219"/>
                </a:solidFill>
                <a:latin typeface="UTM Avo" panose="02040603050506020204" pitchFamily="18" charset="0"/>
                <a:cs typeface="Arial"/>
                <a:sym typeface="Arial"/>
              </a:rPr>
              <a:t>án</a:t>
            </a:r>
            <a:r>
              <a:rPr lang="en-US" sz="2400" b="1" u="sng" kern="0" dirty="0">
                <a:solidFill>
                  <a:srgbClr val="9B1219"/>
                </a:solidFill>
                <a:latin typeface="UTM Avo" panose="02040603050506020204" pitchFamily="18" charset="0"/>
                <a:cs typeface="Arial"/>
                <a:sym typeface="Arial"/>
              </a:rPr>
              <a:t>:</a:t>
            </a:r>
          </a:p>
        </p:txBody>
      </p:sp>
      <p:graphicFrame>
        <p:nvGraphicFramePr>
          <p:cNvPr id="4" name="Google Shape;921;p8">
            <a:extLst>
              <a:ext uri="{FF2B5EF4-FFF2-40B4-BE49-F238E27FC236}">
                <a16:creationId xmlns:a16="http://schemas.microsoft.com/office/drawing/2014/main" id="{6C927F7B-2F8F-B424-995C-4EBA1D59CDAF}"/>
              </a:ext>
            </a:extLst>
          </p:cNvPr>
          <p:cNvGraphicFramePr/>
          <p:nvPr>
            <p:extLst>
              <p:ext uri="{D42A27DB-BD31-4B8C-83A1-F6EECF244321}">
                <p14:modId xmlns:p14="http://schemas.microsoft.com/office/powerpoint/2010/main" val="3382513759"/>
              </p:ext>
            </p:extLst>
          </p:nvPr>
        </p:nvGraphicFramePr>
        <p:xfrm>
          <a:off x="1890243" y="3429000"/>
          <a:ext cx="8411513" cy="1702950"/>
        </p:xfrm>
        <a:graphic>
          <a:graphicData uri="http://schemas.openxmlformats.org/drawingml/2006/table">
            <a:tbl>
              <a:tblPr firstRow="1" firstCol="1" bandRow="1">
                <a:noFill/>
              </a:tblPr>
              <a:tblGrid>
                <a:gridCol w="2259595">
                  <a:extLst>
                    <a:ext uri="{9D8B030D-6E8A-4147-A177-3AD203B41FA5}">
                      <a16:colId xmlns:a16="http://schemas.microsoft.com/office/drawing/2014/main" val="20000"/>
                    </a:ext>
                  </a:extLst>
                </a:gridCol>
                <a:gridCol w="2495501">
                  <a:extLst>
                    <a:ext uri="{9D8B030D-6E8A-4147-A177-3AD203B41FA5}">
                      <a16:colId xmlns:a16="http://schemas.microsoft.com/office/drawing/2014/main" val="20001"/>
                    </a:ext>
                  </a:extLst>
                </a:gridCol>
                <a:gridCol w="3656417">
                  <a:extLst>
                    <a:ext uri="{9D8B030D-6E8A-4147-A177-3AD203B41FA5}">
                      <a16:colId xmlns:a16="http://schemas.microsoft.com/office/drawing/2014/main" val="20002"/>
                    </a:ext>
                  </a:extLst>
                </a:gridCol>
              </a:tblGrid>
              <a:tr h="6598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Chỉ</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hình</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dáng</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Chỉ</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màu</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sắc</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b="1" u="none" strike="noStrike" cap="none" dirty="0" err="1">
                          <a:solidFill>
                            <a:srgbClr val="59171D"/>
                          </a:solidFill>
                          <a:latin typeface="UTM Avo" panose="02040603050506020204" pitchFamily="18" charset="0"/>
                          <a:ea typeface="Times New Roman"/>
                          <a:cs typeface="Times New Roman"/>
                          <a:sym typeface="Times New Roman"/>
                        </a:rPr>
                        <a:t>Chỉ</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tính</a:t>
                      </a:r>
                      <a:r>
                        <a:rPr lang="en-US" sz="2000" b="1" u="none" strike="noStrike" cap="none" dirty="0">
                          <a:solidFill>
                            <a:srgbClr val="59171D"/>
                          </a:solidFill>
                          <a:latin typeface="UTM Avo" panose="02040603050506020204" pitchFamily="18" charset="0"/>
                          <a:ea typeface="Times New Roman"/>
                          <a:cs typeface="Times New Roman"/>
                          <a:sym typeface="Times New Roman"/>
                        </a:rPr>
                        <a:t> </a:t>
                      </a:r>
                      <a:r>
                        <a:rPr lang="en-US" sz="2000" b="1" u="none" strike="noStrike" cap="none" dirty="0" err="1">
                          <a:solidFill>
                            <a:srgbClr val="59171D"/>
                          </a:solidFill>
                          <a:latin typeface="UTM Avo" panose="02040603050506020204" pitchFamily="18" charset="0"/>
                          <a:ea typeface="Times New Roman"/>
                          <a:cs typeface="Times New Roman"/>
                          <a:sym typeface="Times New Roman"/>
                        </a:rPr>
                        <a:t>chất</a:t>
                      </a:r>
                      <a:endParaRPr lang="en-US" sz="2000" b="1" u="none" strike="noStrike" cap="none" dirty="0">
                        <a:solidFill>
                          <a:srgbClr val="59171D"/>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4308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rộng</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nhỏ</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đen</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bóng</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25000"/>
                        </a:lnSpc>
                        <a:spcBef>
                          <a:spcPts val="0"/>
                        </a:spcBef>
                        <a:spcAft>
                          <a:spcPts val="0"/>
                        </a:spcAft>
                        <a:buNone/>
                      </a:pPr>
                      <a:r>
                        <a:rPr lang="en-US" sz="2000" u="none" strike="noStrike" cap="none" dirty="0" err="1">
                          <a:solidFill>
                            <a:schemeClr val="bg1"/>
                          </a:solidFill>
                          <a:latin typeface="UTM Avo" panose="02040603050506020204" pitchFamily="18" charset="0"/>
                          <a:ea typeface="Times New Roman"/>
                          <a:cs typeface="Times New Roman"/>
                          <a:sym typeface="Times New Roman"/>
                        </a:rPr>
                        <a:t>cũ</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mát</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dịu</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tít</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mù</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lả</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tả</a:t>
                      </a:r>
                      <a:r>
                        <a:rPr lang="en-US" sz="2000" u="none" strike="noStrike" cap="none" dirty="0">
                          <a:solidFill>
                            <a:schemeClr val="bg1"/>
                          </a:solidFill>
                          <a:latin typeface="UTM Avo" panose="02040603050506020204" pitchFamily="18" charset="0"/>
                          <a:ea typeface="Times New Roman"/>
                          <a:cs typeface="Times New Roman"/>
                          <a:sym typeface="Times New Roman"/>
                        </a:rPr>
                        <a:t>, to, </a:t>
                      </a:r>
                      <a:r>
                        <a:rPr lang="en-US" sz="2000" u="none" strike="noStrike" cap="none" dirty="0" err="1">
                          <a:solidFill>
                            <a:schemeClr val="bg1"/>
                          </a:solidFill>
                          <a:latin typeface="UTM Avo" panose="02040603050506020204" pitchFamily="18" charset="0"/>
                          <a:ea typeface="Times New Roman"/>
                          <a:cs typeface="Times New Roman"/>
                          <a:sym typeface="Times New Roman"/>
                        </a:rPr>
                        <a:t>vừa</a:t>
                      </a:r>
                      <a:r>
                        <a:rPr lang="en-US" sz="2000" u="none" strike="noStrike" cap="none" dirty="0">
                          <a:solidFill>
                            <a:schemeClr val="bg1"/>
                          </a:solidFill>
                          <a:latin typeface="UTM Avo" panose="02040603050506020204" pitchFamily="18" charset="0"/>
                          <a:ea typeface="Times New Roman"/>
                          <a:cs typeface="Times New Roman"/>
                          <a:sym typeface="Times New Roman"/>
                        </a:rPr>
                        <a:t> </a:t>
                      </a:r>
                      <a:r>
                        <a:rPr lang="en-US" sz="2000" u="none" strike="noStrike" cap="none" dirty="0" err="1">
                          <a:solidFill>
                            <a:schemeClr val="bg1"/>
                          </a:solidFill>
                          <a:latin typeface="UTM Avo" panose="02040603050506020204" pitchFamily="18" charset="0"/>
                          <a:ea typeface="Times New Roman"/>
                          <a:cs typeface="Times New Roman"/>
                          <a:sym typeface="Times New Roman"/>
                        </a:rPr>
                        <a:t>vừa</a:t>
                      </a:r>
                      <a:endParaRPr lang="en-US" sz="2000" u="none" strike="noStrike" cap="none" dirty="0">
                        <a:solidFill>
                          <a:schemeClr val="bg1"/>
                        </a:solidFill>
                        <a:latin typeface="UTM Avo" panose="02040603050506020204" pitchFamily="18" charset="0"/>
                        <a:ea typeface="Times New Roman"/>
                        <a:cs typeface="Times New Roman"/>
                        <a:sym typeface="Times New Roman"/>
                      </a:endParaRPr>
                    </a:p>
                  </a:txBody>
                  <a:tcPr marL="68575" marR="68575"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5" name="Google Shape;354;p21">
            <a:extLst>
              <a:ext uri="{FF2B5EF4-FFF2-40B4-BE49-F238E27FC236}">
                <a16:creationId xmlns:a16="http://schemas.microsoft.com/office/drawing/2014/main" id="{C9E3C742-BFA9-FBE9-7C3C-D46C48AC8567}"/>
              </a:ext>
            </a:extLst>
          </p:cNvPr>
          <p:cNvGrpSpPr/>
          <p:nvPr/>
        </p:nvGrpSpPr>
        <p:grpSpPr>
          <a:xfrm rot="2026266">
            <a:off x="11259686" y="5590173"/>
            <a:ext cx="712098" cy="654369"/>
            <a:chOff x="8221404" y="4281324"/>
            <a:chExt cx="712068" cy="654341"/>
          </a:xfrm>
        </p:grpSpPr>
        <p:sp>
          <p:nvSpPr>
            <p:cNvPr id="10" name="Google Shape;355;p21">
              <a:extLst>
                <a:ext uri="{FF2B5EF4-FFF2-40B4-BE49-F238E27FC236}">
                  <a16:creationId xmlns:a16="http://schemas.microsoft.com/office/drawing/2014/main" id="{5B3C5527-5A16-92A4-F158-64AD6F94BE6A}"/>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 name="Google Shape;356;p21">
              <a:extLst>
                <a:ext uri="{FF2B5EF4-FFF2-40B4-BE49-F238E27FC236}">
                  <a16:creationId xmlns:a16="http://schemas.microsoft.com/office/drawing/2014/main" id="{D84CD07E-5CA4-F12C-7F9B-6360D4E6A61B}"/>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 name="Google Shape;357;p21">
              <a:extLst>
                <a:ext uri="{FF2B5EF4-FFF2-40B4-BE49-F238E27FC236}">
                  <a16:creationId xmlns:a16="http://schemas.microsoft.com/office/drawing/2014/main" id="{61E9CE55-439C-5D3E-C228-F72086D49EFD}"/>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13" name="Google Shape;358;p21">
              <a:extLst>
                <a:ext uri="{FF2B5EF4-FFF2-40B4-BE49-F238E27FC236}">
                  <a16:creationId xmlns:a16="http://schemas.microsoft.com/office/drawing/2014/main" id="{DA9A897A-5858-8524-3724-EF39B9692197}"/>
                </a:ext>
              </a:extLst>
            </p:cNvPr>
            <p:cNvGrpSpPr/>
            <p:nvPr/>
          </p:nvGrpSpPr>
          <p:grpSpPr>
            <a:xfrm rot="10800000">
              <a:off x="8221408" y="4281324"/>
              <a:ext cx="712064" cy="654341"/>
              <a:chOff x="1367258" y="959599"/>
              <a:chExt cx="712064" cy="654341"/>
            </a:xfrm>
          </p:grpSpPr>
          <p:sp>
            <p:nvSpPr>
              <p:cNvPr id="14" name="Google Shape;359;p21">
                <a:extLst>
                  <a:ext uri="{FF2B5EF4-FFF2-40B4-BE49-F238E27FC236}">
                    <a16:creationId xmlns:a16="http://schemas.microsoft.com/office/drawing/2014/main" id="{7EC8080D-505A-4CAA-C2D8-6E120012D790}"/>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 name="Google Shape;360;p21">
                <a:extLst>
                  <a:ext uri="{FF2B5EF4-FFF2-40B4-BE49-F238E27FC236}">
                    <a16:creationId xmlns:a16="http://schemas.microsoft.com/office/drawing/2014/main" id="{5EB40506-906C-BCEC-87FE-5E7539AF86FA}"/>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 name="Google Shape;361;p21">
                <a:extLst>
                  <a:ext uri="{FF2B5EF4-FFF2-40B4-BE49-F238E27FC236}">
                    <a16:creationId xmlns:a16="http://schemas.microsoft.com/office/drawing/2014/main" id="{69BF1580-BB0F-C662-43DF-92259F1DA065}"/>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grpSp>
        <p:nvGrpSpPr>
          <p:cNvPr id="17" name="Google Shape;362;p21">
            <a:extLst>
              <a:ext uri="{FF2B5EF4-FFF2-40B4-BE49-F238E27FC236}">
                <a16:creationId xmlns:a16="http://schemas.microsoft.com/office/drawing/2014/main" id="{E1A9751B-CF9F-2F87-6538-CFAA01D00C71}"/>
              </a:ext>
            </a:extLst>
          </p:cNvPr>
          <p:cNvGrpSpPr/>
          <p:nvPr/>
        </p:nvGrpSpPr>
        <p:grpSpPr>
          <a:xfrm rot="8773734" flipH="1">
            <a:off x="112972" y="1647461"/>
            <a:ext cx="712098" cy="654369"/>
            <a:chOff x="8221404" y="4281324"/>
            <a:chExt cx="712068" cy="654341"/>
          </a:xfrm>
        </p:grpSpPr>
        <p:sp>
          <p:nvSpPr>
            <p:cNvPr id="18" name="Google Shape;363;p21">
              <a:extLst>
                <a:ext uri="{FF2B5EF4-FFF2-40B4-BE49-F238E27FC236}">
                  <a16:creationId xmlns:a16="http://schemas.microsoft.com/office/drawing/2014/main" id="{F2DA4A58-C71A-F2C0-783E-2D060A9FDD3A}"/>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364;p21">
              <a:extLst>
                <a:ext uri="{FF2B5EF4-FFF2-40B4-BE49-F238E27FC236}">
                  <a16:creationId xmlns:a16="http://schemas.microsoft.com/office/drawing/2014/main" id="{3426D67B-E538-FC75-8D03-7F76D2552659}"/>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365;p21">
              <a:extLst>
                <a:ext uri="{FF2B5EF4-FFF2-40B4-BE49-F238E27FC236}">
                  <a16:creationId xmlns:a16="http://schemas.microsoft.com/office/drawing/2014/main" id="{1145E225-407F-082E-2455-0D6CB3ED207A}"/>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21" name="Google Shape;366;p21">
              <a:extLst>
                <a:ext uri="{FF2B5EF4-FFF2-40B4-BE49-F238E27FC236}">
                  <a16:creationId xmlns:a16="http://schemas.microsoft.com/office/drawing/2014/main" id="{A3412ACD-EE78-D035-F274-B6B28E0FC1B9}"/>
                </a:ext>
              </a:extLst>
            </p:cNvPr>
            <p:cNvGrpSpPr/>
            <p:nvPr/>
          </p:nvGrpSpPr>
          <p:grpSpPr>
            <a:xfrm rot="10800000">
              <a:off x="8221408" y="4281324"/>
              <a:ext cx="712064" cy="654341"/>
              <a:chOff x="1367258" y="959599"/>
              <a:chExt cx="712064" cy="654341"/>
            </a:xfrm>
          </p:grpSpPr>
          <p:sp>
            <p:nvSpPr>
              <p:cNvPr id="22" name="Google Shape;367;p21">
                <a:extLst>
                  <a:ext uri="{FF2B5EF4-FFF2-40B4-BE49-F238E27FC236}">
                    <a16:creationId xmlns:a16="http://schemas.microsoft.com/office/drawing/2014/main" id="{3688A990-CDEB-CBAC-8A0E-FC735503E05B}"/>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3" name="Google Shape;368;p21">
                <a:extLst>
                  <a:ext uri="{FF2B5EF4-FFF2-40B4-BE49-F238E27FC236}">
                    <a16:creationId xmlns:a16="http://schemas.microsoft.com/office/drawing/2014/main" id="{CEC900B4-D39A-7A09-BCC0-0F6B9FB97245}"/>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4" name="Google Shape;369;p21">
                <a:extLst>
                  <a:ext uri="{FF2B5EF4-FFF2-40B4-BE49-F238E27FC236}">
                    <a16:creationId xmlns:a16="http://schemas.microsoft.com/office/drawing/2014/main" id="{37306DA5-764C-B161-65B1-263616F89E1A}"/>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18874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ppt_w</p:attrName>
                                        </p:attrNameLst>
                                      </p:cBhvr>
                                      <p:tavLst>
                                        <p:tav tm="0">
                                          <p:val>
                                            <p:strVal val="0"/>
                                          </p:val>
                                        </p:tav>
                                        <p:tav tm="100000">
                                          <p:val>
                                            <p:strVal val="#ppt_w"/>
                                          </p:val>
                                        </p:tav>
                                      </p:tavLst>
                                    </p:anim>
                                    <p:anim calcmode="lin" valueType="num">
                                      <p:cBhvr additive="base">
                                        <p:cTn id="13" dur="500"/>
                                        <p:tgtEl>
                                          <p:spTgt spid="3"/>
                                        </p:tgtEl>
                                        <p:attrNameLst>
                                          <p:attrName>ppt_h</p:attrName>
                                        </p:attrNameLst>
                                      </p:cBhvr>
                                      <p:tavLst>
                                        <p:tav tm="0">
                                          <p:val>
                                            <p:strVal val="0"/>
                                          </p:val>
                                        </p:tav>
                                        <p:tav tm="100000">
                                          <p:val>
                                            <p:strVal val="#ppt_h"/>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58;p10">
            <a:extLst>
              <a:ext uri="{FF2B5EF4-FFF2-40B4-BE49-F238E27FC236}">
                <a16:creationId xmlns:a16="http://schemas.microsoft.com/office/drawing/2014/main" id="{F46A2253-61F7-FFCD-5DDA-2C5A5ADFC250}"/>
              </a:ext>
            </a:extLst>
          </p:cNvPr>
          <p:cNvSpPr txBox="1"/>
          <p:nvPr/>
        </p:nvSpPr>
        <p:spPr>
          <a:xfrm>
            <a:off x="4248379" y="1541056"/>
            <a:ext cx="3695242"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rgbClr val="9D2F24"/>
                </a:solidFill>
                <a:latin typeface="UTM Avo" panose="02040603050506020204" pitchFamily="18" charset="0"/>
                <a:cs typeface="Arial"/>
                <a:sym typeface="Arial"/>
              </a:rPr>
              <a:t>RÚT RA BÀI HỌC.</a:t>
            </a:r>
          </a:p>
        </p:txBody>
      </p:sp>
      <p:sp>
        <p:nvSpPr>
          <p:cNvPr id="4" name="Google Shape;959;p10">
            <a:extLst>
              <a:ext uri="{FF2B5EF4-FFF2-40B4-BE49-F238E27FC236}">
                <a16:creationId xmlns:a16="http://schemas.microsoft.com/office/drawing/2014/main" id="{6FF1E00D-937C-9ED6-6E42-A6C0B8DC476D}"/>
              </a:ext>
            </a:extLst>
          </p:cNvPr>
          <p:cNvSpPr/>
          <p:nvPr/>
        </p:nvSpPr>
        <p:spPr>
          <a:xfrm>
            <a:off x="1128765" y="2219950"/>
            <a:ext cx="9934469" cy="979112"/>
          </a:xfrm>
          <a:prstGeom prst="roundRect">
            <a:avLst>
              <a:gd name="adj" fmla="val 16667"/>
            </a:avLst>
          </a:prstGeom>
          <a:solidFill>
            <a:srgbClr val="D9DAF2"/>
          </a:solidFill>
          <a:ln w="25400" cap="flat" cmpd="sng">
            <a:solidFill>
              <a:srgbClr val="9297BA"/>
            </a:solidFill>
            <a:prstDash val="solid"/>
            <a:round/>
            <a:headEnd type="none" w="sm" len="sm"/>
            <a:tailEnd type="none" w="sm" len="sm"/>
          </a:ln>
        </p:spPr>
        <p:txBody>
          <a:bodyPr spcFirstLastPara="1" wrap="square" lIns="91425" tIns="45700" rIns="91425" bIns="45700" anchor="ctr" anchorCtr="0">
            <a:noAutofit/>
          </a:bodyPr>
          <a:lstStyle/>
          <a:p>
            <a:pPr algn="just">
              <a:lnSpc>
                <a:spcPct val="150000"/>
              </a:lnSpc>
              <a:buClr>
                <a:srgbClr val="000000"/>
              </a:buClr>
              <a:buFont typeface="Arial"/>
              <a:buNone/>
            </a:pPr>
            <a:r>
              <a:rPr lang="en-US" sz="2400" b="1" kern="0" dirty="0" err="1">
                <a:solidFill>
                  <a:srgbClr val="38002A"/>
                </a:solidFill>
                <a:latin typeface="UTM Avo" panose="02040603050506020204" pitchFamily="18" charset="0"/>
                <a:cs typeface="Arial"/>
                <a:sym typeface="Arial"/>
              </a:rPr>
              <a:t>Tính</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từ</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là</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từ</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chỉ</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đặc</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điểm</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của</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sự</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vật</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hoạt</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động</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trạng</a:t>
            </a:r>
            <a:r>
              <a:rPr lang="en-US" sz="2400" b="1" kern="0" dirty="0">
                <a:solidFill>
                  <a:srgbClr val="38002A"/>
                </a:solidFill>
                <a:latin typeface="UTM Avo" panose="02040603050506020204" pitchFamily="18" charset="0"/>
                <a:cs typeface="Arial"/>
                <a:sym typeface="Arial"/>
              </a:rPr>
              <a:t> </a:t>
            </a:r>
            <a:r>
              <a:rPr lang="en-US" sz="2400" b="1" kern="0" dirty="0" err="1">
                <a:solidFill>
                  <a:srgbClr val="38002A"/>
                </a:solidFill>
                <a:latin typeface="UTM Avo" panose="02040603050506020204" pitchFamily="18" charset="0"/>
                <a:cs typeface="Arial"/>
                <a:sym typeface="Arial"/>
              </a:rPr>
              <a:t>thái</a:t>
            </a:r>
            <a:r>
              <a:rPr lang="en-US" sz="2400" b="1" kern="0" dirty="0">
                <a:solidFill>
                  <a:srgbClr val="38002A"/>
                </a:solidFill>
                <a:latin typeface="UTM Avo" panose="02040603050506020204" pitchFamily="18" charset="0"/>
                <a:cs typeface="Arial"/>
                <a:sym typeface="Arial"/>
              </a:rPr>
              <a:t>.</a:t>
            </a:r>
          </a:p>
        </p:txBody>
      </p:sp>
      <p:grpSp>
        <p:nvGrpSpPr>
          <p:cNvPr id="5" name="Google Shape;960;p10">
            <a:extLst>
              <a:ext uri="{FF2B5EF4-FFF2-40B4-BE49-F238E27FC236}">
                <a16:creationId xmlns:a16="http://schemas.microsoft.com/office/drawing/2014/main" id="{CAD0118E-E3D7-6422-E6B4-EA11915CE874}"/>
              </a:ext>
            </a:extLst>
          </p:cNvPr>
          <p:cNvGrpSpPr/>
          <p:nvPr/>
        </p:nvGrpSpPr>
        <p:grpSpPr>
          <a:xfrm>
            <a:off x="8423572" y="3623710"/>
            <a:ext cx="2829378" cy="2316994"/>
            <a:chOff x="1317369" y="774582"/>
            <a:chExt cx="4193088" cy="3448699"/>
          </a:xfrm>
        </p:grpSpPr>
        <p:sp>
          <p:nvSpPr>
            <p:cNvPr id="6" name="Google Shape;961;p10">
              <a:extLst>
                <a:ext uri="{FF2B5EF4-FFF2-40B4-BE49-F238E27FC236}">
                  <a16:creationId xmlns:a16="http://schemas.microsoft.com/office/drawing/2014/main" id="{F41CB0A2-448E-FAF2-0B44-D4C791BCA79B}"/>
                </a:ext>
              </a:extLst>
            </p:cNvPr>
            <p:cNvSpPr/>
            <p:nvPr/>
          </p:nvSpPr>
          <p:spPr>
            <a:xfrm>
              <a:off x="1317375" y="774582"/>
              <a:ext cx="4193082" cy="3448699"/>
            </a:xfrm>
            <a:custGeom>
              <a:avLst/>
              <a:gdLst/>
              <a:ahLst/>
              <a:cxnLst/>
              <a:rect l="l" t="t" r="r" b="b"/>
              <a:pathLst>
                <a:path w="22898" h="18833" extrusionOk="0">
                  <a:moveTo>
                    <a:pt x="20116" y="7421"/>
                  </a:moveTo>
                  <a:cubicBezTo>
                    <a:pt x="20548" y="7421"/>
                    <a:pt x="20984" y="7572"/>
                    <a:pt x="21319" y="7854"/>
                  </a:cubicBezTo>
                  <a:cubicBezTo>
                    <a:pt x="21792" y="8264"/>
                    <a:pt x="22037" y="8927"/>
                    <a:pt x="21935" y="9551"/>
                  </a:cubicBezTo>
                  <a:cubicBezTo>
                    <a:pt x="21832" y="10174"/>
                    <a:pt x="21382" y="10719"/>
                    <a:pt x="20798" y="10956"/>
                  </a:cubicBezTo>
                  <a:cubicBezTo>
                    <a:pt x="20535" y="11057"/>
                    <a:pt x="20267" y="11091"/>
                    <a:pt x="20008" y="11091"/>
                  </a:cubicBezTo>
                  <a:cubicBezTo>
                    <a:pt x="19926" y="11091"/>
                    <a:pt x="19844" y="11088"/>
                    <a:pt x="19764" y="11082"/>
                  </a:cubicBezTo>
                  <a:lnTo>
                    <a:pt x="21714" y="9416"/>
                  </a:lnTo>
                  <a:lnTo>
                    <a:pt x="19598" y="7609"/>
                  </a:lnTo>
                  <a:cubicBezTo>
                    <a:pt x="19630" y="7562"/>
                    <a:pt x="19654" y="7514"/>
                    <a:pt x="19677" y="7475"/>
                  </a:cubicBezTo>
                  <a:cubicBezTo>
                    <a:pt x="19820" y="7439"/>
                    <a:pt x="19968" y="7421"/>
                    <a:pt x="20116" y="7421"/>
                  </a:cubicBezTo>
                  <a:close/>
                  <a:moveTo>
                    <a:pt x="2116" y="9582"/>
                  </a:moveTo>
                  <a:lnTo>
                    <a:pt x="2613" y="10008"/>
                  </a:lnTo>
                  <a:cubicBezTo>
                    <a:pt x="2582" y="10032"/>
                    <a:pt x="2550" y="10056"/>
                    <a:pt x="2519" y="10087"/>
                  </a:cubicBezTo>
                  <a:lnTo>
                    <a:pt x="2448" y="10585"/>
                  </a:lnTo>
                  <a:lnTo>
                    <a:pt x="2053" y="12905"/>
                  </a:lnTo>
                  <a:cubicBezTo>
                    <a:pt x="2018" y="12903"/>
                    <a:pt x="1982" y="12902"/>
                    <a:pt x="1948" y="12902"/>
                  </a:cubicBezTo>
                  <a:cubicBezTo>
                    <a:pt x="1675" y="12902"/>
                    <a:pt x="1435" y="12957"/>
                    <a:pt x="1295" y="13055"/>
                  </a:cubicBezTo>
                  <a:cubicBezTo>
                    <a:pt x="1114" y="12858"/>
                    <a:pt x="980" y="12597"/>
                    <a:pt x="924" y="12305"/>
                  </a:cubicBezTo>
                  <a:cubicBezTo>
                    <a:pt x="822" y="11737"/>
                    <a:pt x="1003" y="11184"/>
                    <a:pt x="1177" y="10813"/>
                  </a:cubicBezTo>
                  <a:cubicBezTo>
                    <a:pt x="1398" y="10340"/>
                    <a:pt x="1722" y="9922"/>
                    <a:pt x="2116" y="9582"/>
                  </a:cubicBezTo>
                  <a:close/>
                  <a:moveTo>
                    <a:pt x="8762" y="1"/>
                  </a:moveTo>
                  <a:lnTo>
                    <a:pt x="7388" y="3323"/>
                  </a:lnTo>
                  <a:lnTo>
                    <a:pt x="3813" y="3600"/>
                  </a:lnTo>
                  <a:lnTo>
                    <a:pt x="4650" y="7088"/>
                  </a:lnTo>
                  <a:lnTo>
                    <a:pt x="3774" y="7838"/>
                  </a:lnTo>
                  <a:cubicBezTo>
                    <a:pt x="2337" y="8146"/>
                    <a:pt x="1051" y="9117"/>
                    <a:pt x="427" y="10466"/>
                  </a:cubicBezTo>
                  <a:cubicBezTo>
                    <a:pt x="104" y="11153"/>
                    <a:pt x="1" y="11839"/>
                    <a:pt x="111" y="12455"/>
                  </a:cubicBezTo>
                  <a:cubicBezTo>
                    <a:pt x="222" y="13063"/>
                    <a:pt x="561" y="13592"/>
                    <a:pt x="1027" y="13907"/>
                  </a:cubicBezTo>
                  <a:cubicBezTo>
                    <a:pt x="1074" y="14057"/>
                    <a:pt x="1153" y="14231"/>
                    <a:pt x="1272" y="14389"/>
                  </a:cubicBezTo>
                  <a:cubicBezTo>
                    <a:pt x="1501" y="14713"/>
                    <a:pt x="1786" y="14914"/>
                    <a:pt x="1983" y="14914"/>
                  </a:cubicBezTo>
                  <a:cubicBezTo>
                    <a:pt x="2031" y="14914"/>
                    <a:pt x="2073" y="14903"/>
                    <a:pt x="2108" y="14878"/>
                  </a:cubicBezTo>
                  <a:lnTo>
                    <a:pt x="5842" y="16678"/>
                  </a:lnTo>
                  <a:lnTo>
                    <a:pt x="5849" y="16678"/>
                  </a:lnTo>
                  <a:cubicBezTo>
                    <a:pt x="5936" y="16654"/>
                    <a:pt x="6015" y="16615"/>
                    <a:pt x="6094" y="16583"/>
                  </a:cubicBezTo>
                  <a:lnTo>
                    <a:pt x="6094" y="16583"/>
                  </a:lnTo>
                  <a:cubicBezTo>
                    <a:pt x="6015" y="16622"/>
                    <a:pt x="5936" y="16654"/>
                    <a:pt x="5849" y="16678"/>
                  </a:cubicBezTo>
                  <a:lnTo>
                    <a:pt x="6315" y="16907"/>
                  </a:lnTo>
                  <a:cubicBezTo>
                    <a:pt x="6481" y="16851"/>
                    <a:pt x="6639" y="16780"/>
                    <a:pt x="6797" y="16701"/>
                  </a:cubicBezTo>
                  <a:cubicBezTo>
                    <a:pt x="7112" y="16536"/>
                    <a:pt x="7388" y="16330"/>
                    <a:pt x="7625" y="16086"/>
                  </a:cubicBezTo>
                  <a:lnTo>
                    <a:pt x="8762" y="18832"/>
                  </a:lnTo>
                  <a:lnTo>
                    <a:pt x="11816" y="16954"/>
                  </a:lnTo>
                  <a:lnTo>
                    <a:pt x="14879" y="18832"/>
                  </a:lnTo>
                  <a:lnTo>
                    <a:pt x="16244" y="15510"/>
                  </a:lnTo>
                  <a:lnTo>
                    <a:pt x="19827" y="15233"/>
                  </a:lnTo>
                  <a:lnTo>
                    <a:pt x="18999" y="11784"/>
                  </a:lnTo>
                  <a:lnTo>
                    <a:pt x="18999" y="11784"/>
                  </a:lnTo>
                  <a:cubicBezTo>
                    <a:pt x="19346" y="11871"/>
                    <a:pt x="19685" y="11918"/>
                    <a:pt x="20009" y="11918"/>
                  </a:cubicBezTo>
                  <a:cubicBezTo>
                    <a:pt x="20396" y="11918"/>
                    <a:pt x="20766" y="11855"/>
                    <a:pt x="21098" y="11721"/>
                  </a:cubicBezTo>
                  <a:cubicBezTo>
                    <a:pt x="21950" y="11390"/>
                    <a:pt x="22598" y="10585"/>
                    <a:pt x="22748" y="9685"/>
                  </a:cubicBezTo>
                  <a:cubicBezTo>
                    <a:pt x="22897" y="8785"/>
                    <a:pt x="22550" y="7814"/>
                    <a:pt x="21848" y="7222"/>
                  </a:cubicBezTo>
                  <a:cubicBezTo>
                    <a:pt x="21367" y="6815"/>
                    <a:pt x="20737" y="6595"/>
                    <a:pt x="20108" y="6595"/>
                  </a:cubicBezTo>
                  <a:cubicBezTo>
                    <a:pt x="19921" y="6595"/>
                    <a:pt x="19734" y="6614"/>
                    <a:pt x="19551" y="6654"/>
                  </a:cubicBezTo>
                  <a:cubicBezTo>
                    <a:pt x="19472" y="6559"/>
                    <a:pt x="19330" y="6472"/>
                    <a:pt x="19148" y="6409"/>
                  </a:cubicBezTo>
                  <a:lnTo>
                    <a:pt x="19827" y="3600"/>
                  </a:lnTo>
                  <a:lnTo>
                    <a:pt x="16244" y="3323"/>
                  </a:lnTo>
                  <a:lnTo>
                    <a:pt x="14879" y="1"/>
                  </a:lnTo>
                  <a:lnTo>
                    <a:pt x="11816" y="1879"/>
                  </a:lnTo>
                  <a:lnTo>
                    <a:pt x="8762" y="1"/>
                  </a:ln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7" name="Google Shape;962;p10">
              <a:extLst>
                <a:ext uri="{FF2B5EF4-FFF2-40B4-BE49-F238E27FC236}">
                  <a16:creationId xmlns:a16="http://schemas.microsoft.com/office/drawing/2014/main" id="{32FE31D3-DE8C-CD65-B3BA-7E4051ECF349}"/>
                </a:ext>
              </a:extLst>
            </p:cNvPr>
            <p:cNvGrpSpPr/>
            <p:nvPr/>
          </p:nvGrpSpPr>
          <p:grpSpPr>
            <a:xfrm>
              <a:off x="1317369" y="776043"/>
              <a:ext cx="4193082" cy="3447234"/>
              <a:chOff x="2530175" y="948250"/>
              <a:chExt cx="572450" cy="470625"/>
            </a:xfrm>
          </p:grpSpPr>
          <p:sp>
            <p:nvSpPr>
              <p:cNvPr id="8" name="Google Shape;963;p10">
                <a:extLst>
                  <a:ext uri="{FF2B5EF4-FFF2-40B4-BE49-F238E27FC236}">
                    <a16:creationId xmlns:a16="http://schemas.microsoft.com/office/drawing/2014/main" id="{84F9EA29-3A50-81B5-9464-6FBB55F93B9E}"/>
                  </a:ext>
                </a:extLst>
              </p:cNvPr>
              <p:cNvSpPr/>
              <p:nvPr/>
            </p:nvSpPr>
            <p:spPr>
              <a:xfrm>
                <a:off x="2530175" y="1141550"/>
                <a:ext cx="125925" cy="159525"/>
              </a:xfrm>
              <a:custGeom>
                <a:avLst/>
                <a:gdLst/>
                <a:ahLst/>
                <a:cxnLst/>
                <a:rect l="l" t="t" r="r" b="b"/>
                <a:pathLst>
                  <a:path w="5037" h="6381" extrusionOk="0">
                    <a:moveTo>
                      <a:pt x="4724" y="0"/>
                    </a:moveTo>
                    <a:cubicBezTo>
                      <a:pt x="2923" y="0"/>
                      <a:pt x="1188" y="1085"/>
                      <a:pt x="427" y="2726"/>
                    </a:cubicBezTo>
                    <a:cubicBezTo>
                      <a:pt x="104" y="3413"/>
                      <a:pt x="1" y="4100"/>
                      <a:pt x="111" y="4715"/>
                    </a:cubicBezTo>
                    <a:cubicBezTo>
                      <a:pt x="254" y="5489"/>
                      <a:pt x="759" y="6128"/>
                      <a:pt x="1430" y="6381"/>
                    </a:cubicBezTo>
                    <a:lnTo>
                      <a:pt x="1722" y="5607"/>
                    </a:lnTo>
                    <a:cubicBezTo>
                      <a:pt x="1327" y="5457"/>
                      <a:pt x="1011" y="5047"/>
                      <a:pt x="924" y="4565"/>
                    </a:cubicBezTo>
                    <a:cubicBezTo>
                      <a:pt x="822" y="3997"/>
                      <a:pt x="1003" y="3445"/>
                      <a:pt x="1177" y="3074"/>
                    </a:cubicBezTo>
                    <a:cubicBezTo>
                      <a:pt x="1799" y="1739"/>
                      <a:pt x="3277" y="825"/>
                      <a:pt x="4749" y="825"/>
                    </a:cubicBezTo>
                    <a:cubicBezTo>
                      <a:pt x="4827" y="825"/>
                      <a:pt x="4904" y="827"/>
                      <a:pt x="4981" y="832"/>
                    </a:cubicBezTo>
                    <a:lnTo>
                      <a:pt x="5036" y="11"/>
                    </a:lnTo>
                    <a:cubicBezTo>
                      <a:pt x="4932" y="4"/>
                      <a:pt x="4828" y="0"/>
                      <a:pt x="4724"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64;p10">
                <a:extLst>
                  <a:ext uri="{FF2B5EF4-FFF2-40B4-BE49-F238E27FC236}">
                    <a16:creationId xmlns:a16="http://schemas.microsoft.com/office/drawing/2014/main" id="{35A88A42-6236-B2A0-7751-C3C2AFF06324}"/>
                  </a:ext>
                </a:extLst>
              </p:cNvPr>
              <p:cNvSpPr/>
              <p:nvPr/>
            </p:nvSpPr>
            <p:spPr>
              <a:xfrm>
                <a:off x="2578325" y="948250"/>
                <a:ext cx="494700" cy="470625"/>
              </a:xfrm>
              <a:custGeom>
                <a:avLst/>
                <a:gdLst/>
                <a:ahLst/>
                <a:cxnLst/>
                <a:rect l="l" t="t" r="r" b="b"/>
                <a:pathLst>
                  <a:path w="19788" h="18825" extrusionOk="0">
                    <a:moveTo>
                      <a:pt x="6836" y="1"/>
                    </a:moveTo>
                    <a:lnTo>
                      <a:pt x="5462" y="3316"/>
                    </a:lnTo>
                    <a:lnTo>
                      <a:pt x="1887" y="3592"/>
                    </a:lnTo>
                    <a:lnTo>
                      <a:pt x="2724" y="7080"/>
                    </a:lnTo>
                    <a:lnTo>
                      <a:pt x="1" y="9409"/>
                    </a:lnTo>
                    <a:lnTo>
                      <a:pt x="2724" y="11737"/>
                    </a:lnTo>
                    <a:lnTo>
                      <a:pt x="1887" y="15226"/>
                    </a:lnTo>
                    <a:lnTo>
                      <a:pt x="5462" y="15510"/>
                    </a:lnTo>
                    <a:lnTo>
                      <a:pt x="6836" y="18825"/>
                    </a:lnTo>
                    <a:lnTo>
                      <a:pt x="9890" y="16946"/>
                    </a:lnTo>
                    <a:lnTo>
                      <a:pt x="12953" y="18825"/>
                    </a:lnTo>
                    <a:lnTo>
                      <a:pt x="14318" y="15510"/>
                    </a:lnTo>
                    <a:lnTo>
                      <a:pt x="17901" y="15226"/>
                    </a:lnTo>
                    <a:lnTo>
                      <a:pt x="17065" y="11737"/>
                    </a:lnTo>
                    <a:lnTo>
                      <a:pt x="19788" y="9409"/>
                    </a:lnTo>
                    <a:lnTo>
                      <a:pt x="17065" y="7080"/>
                    </a:lnTo>
                    <a:lnTo>
                      <a:pt x="17901" y="3592"/>
                    </a:lnTo>
                    <a:lnTo>
                      <a:pt x="14326" y="3316"/>
                    </a:lnTo>
                    <a:lnTo>
                      <a:pt x="12953" y="1"/>
                    </a:lnTo>
                    <a:lnTo>
                      <a:pt x="9890" y="1879"/>
                    </a:lnTo>
                    <a:lnTo>
                      <a:pt x="6836" y="1"/>
                    </a:ln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65;p10">
                <a:extLst>
                  <a:ext uri="{FF2B5EF4-FFF2-40B4-BE49-F238E27FC236}">
                    <a16:creationId xmlns:a16="http://schemas.microsoft.com/office/drawing/2014/main" id="{9AF0A085-5CAD-6783-6039-98A49F25CBA1}"/>
                  </a:ext>
                </a:extLst>
              </p:cNvPr>
              <p:cNvSpPr/>
              <p:nvPr/>
            </p:nvSpPr>
            <p:spPr>
              <a:xfrm>
                <a:off x="2669100" y="1026975"/>
                <a:ext cx="313150" cy="312975"/>
              </a:xfrm>
              <a:custGeom>
                <a:avLst/>
                <a:gdLst/>
                <a:ahLst/>
                <a:cxnLst/>
                <a:rect l="l" t="t" r="r" b="b"/>
                <a:pathLst>
                  <a:path w="12526" h="12519" extrusionOk="0">
                    <a:moveTo>
                      <a:pt x="6259" y="1"/>
                    </a:moveTo>
                    <a:cubicBezTo>
                      <a:pt x="2802" y="1"/>
                      <a:pt x="0" y="2803"/>
                      <a:pt x="0" y="6260"/>
                    </a:cubicBezTo>
                    <a:cubicBezTo>
                      <a:pt x="0" y="9717"/>
                      <a:pt x="2802" y="12519"/>
                      <a:pt x="6259" y="12519"/>
                    </a:cubicBezTo>
                    <a:cubicBezTo>
                      <a:pt x="6464" y="12519"/>
                      <a:pt x="6662" y="12511"/>
                      <a:pt x="6859" y="12495"/>
                    </a:cubicBezTo>
                    <a:cubicBezTo>
                      <a:pt x="6859" y="12495"/>
                      <a:pt x="10363" y="11319"/>
                      <a:pt x="11389" y="9859"/>
                    </a:cubicBezTo>
                    <a:cubicBezTo>
                      <a:pt x="12100" y="8841"/>
                      <a:pt x="12526" y="7601"/>
                      <a:pt x="12526" y="6260"/>
                    </a:cubicBezTo>
                    <a:cubicBezTo>
                      <a:pt x="12526" y="2803"/>
                      <a:pt x="9724" y="1"/>
                      <a:pt x="6259" y="1"/>
                    </a:cubicBezTo>
                    <a:close/>
                  </a:path>
                </a:pathLst>
              </a:custGeom>
              <a:solidFill>
                <a:srgbClr val="FAA1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966;p10">
                <a:extLst>
                  <a:ext uri="{FF2B5EF4-FFF2-40B4-BE49-F238E27FC236}">
                    <a16:creationId xmlns:a16="http://schemas.microsoft.com/office/drawing/2014/main" id="{6230844E-1691-70D0-DF82-00DDDEEF2B94}"/>
                  </a:ext>
                </a:extLst>
              </p:cNvPr>
              <p:cNvSpPr/>
              <p:nvPr/>
            </p:nvSpPr>
            <p:spPr>
              <a:xfrm>
                <a:off x="2652725" y="1064200"/>
                <a:ext cx="449900" cy="233725"/>
              </a:xfrm>
              <a:custGeom>
                <a:avLst/>
                <a:gdLst/>
                <a:ahLst/>
                <a:cxnLst/>
                <a:rect l="l" t="t" r="r" b="b"/>
                <a:pathLst>
                  <a:path w="17996" h="9349" extrusionOk="0">
                    <a:moveTo>
                      <a:pt x="5635" y="0"/>
                    </a:moveTo>
                    <a:cubicBezTo>
                      <a:pt x="5625" y="0"/>
                      <a:pt x="5614" y="4"/>
                      <a:pt x="5604" y="11"/>
                    </a:cubicBezTo>
                    <a:cubicBezTo>
                      <a:pt x="5257" y="288"/>
                      <a:pt x="4917" y="485"/>
                      <a:pt x="4507" y="611"/>
                    </a:cubicBezTo>
                    <a:cubicBezTo>
                      <a:pt x="4097" y="738"/>
                      <a:pt x="3678" y="777"/>
                      <a:pt x="3236" y="864"/>
                    </a:cubicBezTo>
                    <a:cubicBezTo>
                      <a:pt x="3220" y="872"/>
                      <a:pt x="3205" y="880"/>
                      <a:pt x="3197" y="895"/>
                    </a:cubicBezTo>
                    <a:cubicBezTo>
                      <a:pt x="3189" y="919"/>
                      <a:pt x="3197" y="951"/>
                      <a:pt x="3220" y="966"/>
                    </a:cubicBezTo>
                    <a:cubicBezTo>
                      <a:pt x="3441" y="1069"/>
                      <a:pt x="3678" y="1124"/>
                      <a:pt x="3915" y="1140"/>
                    </a:cubicBezTo>
                    <a:cubicBezTo>
                      <a:pt x="3966" y="1144"/>
                      <a:pt x="4017" y="1147"/>
                      <a:pt x="4068" y="1147"/>
                    </a:cubicBezTo>
                    <a:cubicBezTo>
                      <a:pt x="4755" y="1147"/>
                      <a:pt x="5499" y="757"/>
                      <a:pt x="5683" y="67"/>
                    </a:cubicBezTo>
                    <a:cubicBezTo>
                      <a:pt x="5695" y="31"/>
                      <a:pt x="5667" y="0"/>
                      <a:pt x="5635" y="0"/>
                    </a:cubicBezTo>
                    <a:close/>
                    <a:moveTo>
                      <a:pt x="7830" y="406"/>
                    </a:moveTo>
                    <a:cubicBezTo>
                      <a:pt x="7798" y="406"/>
                      <a:pt x="7775" y="430"/>
                      <a:pt x="7775" y="461"/>
                    </a:cubicBezTo>
                    <a:cubicBezTo>
                      <a:pt x="7767" y="698"/>
                      <a:pt x="7806" y="943"/>
                      <a:pt x="7893" y="1164"/>
                    </a:cubicBezTo>
                    <a:cubicBezTo>
                      <a:pt x="8111" y="1796"/>
                      <a:pt x="8717" y="2368"/>
                      <a:pt x="9404" y="2368"/>
                    </a:cubicBezTo>
                    <a:cubicBezTo>
                      <a:pt x="9463" y="2368"/>
                      <a:pt x="9522" y="2364"/>
                      <a:pt x="9582" y="2356"/>
                    </a:cubicBezTo>
                    <a:cubicBezTo>
                      <a:pt x="9637" y="2348"/>
                      <a:pt x="9645" y="2277"/>
                      <a:pt x="9598" y="2253"/>
                    </a:cubicBezTo>
                    <a:cubicBezTo>
                      <a:pt x="9211" y="2048"/>
                      <a:pt x="8895" y="1819"/>
                      <a:pt x="8619" y="1495"/>
                    </a:cubicBezTo>
                    <a:cubicBezTo>
                      <a:pt x="8335" y="1164"/>
                      <a:pt x="8130" y="801"/>
                      <a:pt x="7869" y="430"/>
                    </a:cubicBezTo>
                    <a:cubicBezTo>
                      <a:pt x="7861" y="422"/>
                      <a:pt x="7846" y="406"/>
                      <a:pt x="7830" y="406"/>
                    </a:cubicBezTo>
                    <a:close/>
                    <a:moveTo>
                      <a:pt x="1614" y="1176"/>
                    </a:moveTo>
                    <a:cubicBezTo>
                      <a:pt x="1079" y="1176"/>
                      <a:pt x="591" y="1537"/>
                      <a:pt x="450" y="2079"/>
                    </a:cubicBezTo>
                    <a:lnTo>
                      <a:pt x="340" y="2537"/>
                    </a:lnTo>
                    <a:cubicBezTo>
                      <a:pt x="0" y="3879"/>
                      <a:pt x="813" y="5236"/>
                      <a:pt x="2155" y="5568"/>
                    </a:cubicBezTo>
                    <a:lnTo>
                      <a:pt x="2297" y="5607"/>
                    </a:lnTo>
                    <a:cubicBezTo>
                      <a:pt x="2500" y="5658"/>
                      <a:pt x="2704" y="5682"/>
                      <a:pt x="2904" y="5682"/>
                    </a:cubicBezTo>
                    <a:cubicBezTo>
                      <a:pt x="3887" y="5682"/>
                      <a:pt x="4794" y="5097"/>
                      <a:pt x="5194" y="4179"/>
                    </a:cubicBezTo>
                    <a:cubicBezTo>
                      <a:pt x="5231" y="4175"/>
                      <a:pt x="5268" y="4174"/>
                      <a:pt x="5305" y="4174"/>
                    </a:cubicBezTo>
                    <a:cubicBezTo>
                      <a:pt x="5615" y="4174"/>
                      <a:pt x="5894" y="4293"/>
                      <a:pt x="6141" y="4526"/>
                    </a:cubicBezTo>
                    <a:cubicBezTo>
                      <a:pt x="6093" y="5686"/>
                      <a:pt x="6867" y="6752"/>
                      <a:pt x="8027" y="7044"/>
                    </a:cubicBezTo>
                    <a:lnTo>
                      <a:pt x="8169" y="7083"/>
                    </a:lnTo>
                    <a:cubicBezTo>
                      <a:pt x="8372" y="7133"/>
                      <a:pt x="8575" y="7157"/>
                      <a:pt x="8775" y="7157"/>
                    </a:cubicBezTo>
                    <a:cubicBezTo>
                      <a:pt x="9842" y="7157"/>
                      <a:pt x="10814" y="6476"/>
                      <a:pt x="11153" y="5426"/>
                    </a:cubicBezTo>
                    <a:lnTo>
                      <a:pt x="13142" y="5007"/>
                    </a:lnTo>
                    <a:lnTo>
                      <a:pt x="13142" y="5268"/>
                    </a:lnTo>
                    <a:cubicBezTo>
                      <a:pt x="13142" y="5378"/>
                      <a:pt x="13236" y="5473"/>
                      <a:pt x="13347" y="5473"/>
                    </a:cubicBezTo>
                    <a:cubicBezTo>
                      <a:pt x="13457" y="5473"/>
                      <a:pt x="13552" y="5378"/>
                      <a:pt x="13552" y="5268"/>
                    </a:cubicBezTo>
                    <a:lnTo>
                      <a:pt x="13552" y="4921"/>
                    </a:lnTo>
                    <a:lnTo>
                      <a:pt x="13552" y="4834"/>
                    </a:lnTo>
                    <a:lnTo>
                      <a:pt x="13552" y="4747"/>
                    </a:lnTo>
                    <a:cubicBezTo>
                      <a:pt x="13552" y="4587"/>
                      <a:pt x="13417" y="4464"/>
                      <a:pt x="13266" y="4464"/>
                    </a:cubicBezTo>
                    <a:cubicBezTo>
                      <a:pt x="13246" y="4464"/>
                      <a:pt x="13225" y="4466"/>
                      <a:pt x="13205" y="4471"/>
                    </a:cubicBezTo>
                    <a:lnTo>
                      <a:pt x="11303" y="4873"/>
                    </a:lnTo>
                    <a:lnTo>
                      <a:pt x="11318" y="4802"/>
                    </a:lnTo>
                    <a:cubicBezTo>
                      <a:pt x="11476" y="4163"/>
                      <a:pt x="11089" y="3516"/>
                      <a:pt x="10450" y="3358"/>
                    </a:cubicBezTo>
                    <a:lnTo>
                      <a:pt x="7775" y="2687"/>
                    </a:lnTo>
                    <a:cubicBezTo>
                      <a:pt x="7676" y="2661"/>
                      <a:pt x="7576" y="2649"/>
                      <a:pt x="7479" y="2649"/>
                    </a:cubicBezTo>
                    <a:cubicBezTo>
                      <a:pt x="6947" y="2649"/>
                      <a:pt x="6464" y="3014"/>
                      <a:pt x="6330" y="3547"/>
                    </a:cubicBezTo>
                    <a:lnTo>
                      <a:pt x="6267" y="3816"/>
                    </a:lnTo>
                    <a:cubicBezTo>
                      <a:pt x="6001" y="3618"/>
                      <a:pt x="5721" y="3523"/>
                      <a:pt x="5426" y="3523"/>
                    </a:cubicBezTo>
                    <a:cubicBezTo>
                      <a:pt x="5415" y="3523"/>
                      <a:pt x="5403" y="3523"/>
                      <a:pt x="5391" y="3524"/>
                    </a:cubicBezTo>
                    <a:lnTo>
                      <a:pt x="5446" y="3326"/>
                    </a:lnTo>
                    <a:cubicBezTo>
                      <a:pt x="5604" y="2687"/>
                      <a:pt x="5217" y="2040"/>
                      <a:pt x="4578" y="1882"/>
                    </a:cubicBezTo>
                    <a:lnTo>
                      <a:pt x="1902" y="1211"/>
                    </a:lnTo>
                    <a:cubicBezTo>
                      <a:pt x="1806" y="1187"/>
                      <a:pt x="1709" y="1176"/>
                      <a:pt x="1614" y="1176"/>
                    </a:cubicBezTo>
                    <a:close/>
                    <a:moveTo>
                      <a:pt x="13612" y="1651"/>
                    </a:moveTo>
                    <a:cubicBezTo>
                      <a:pt x="13269" y="1651"/>
                      <a:pt x="13007" y="1757"/>
                      <a:pt x="12976" y="1929"/>
                    </a:cubicBezTo>
                    <a:cubicBezTo>
                      <a:pt x="12952" y="2095"/>
                      <a:pt x="13149" y="2277"/>
                      <a:pt x="13457" y="2387"/>
                    </a:cubicBezTo>
                    <a:cubicBezTo>
                      <a:pt x="12976" y="2553"/>
                      <a:pt x="12636" y="2813"/>
                      <a:pt x="12692" y="2987"/>
                    </a:cubicBezTo>
                    <a:cubicBezTo>
                      <a:pt x="12720" y="3077"/>
                      <a:pt x="12861" y="3124"/>
                      <a:pt x="13066" y="3124"/>
                    </a:cubicBezTo>
                    <a:cubicBezTo>
                      <a:pt x="13204" y="3124"/>
                      <a:pt x="13371" y="3102"/>
                      <a:pt x="13552" y="3058"/>
                    </a:cubicBezTo>
                    <a:lnTo>
                      <a:pt x="13552" y="3058"/>
                    </a:lnTo>
                    <a:cubicBezTo>
                      <a:pt x="13418" y="3271"/>
                      <a:pt x="13378" y="3468"/>
                      <a:pt x="13473" y="3579"/>
                    </a:cubicBezTo>
                    <a:cubicBezTo>
                      <a:pt x="13518" y="3628"/>
                      <a:pt x="13586" y="3652"/>
                      <a:pt x="13669" y="3652"/>
                    </a:cubicBezTo>
                    <a:cubicBezTo>
                      <a:pt x="13864" y="3652"/>
                      <a:pt x="14144" y="3522"/>
                      <a:pt x="14404" y="3295"/>
                    </a:cubicBezTo>
                    <a:cubicBezTo>
                      <a:pt x="14570" y="3145"/>
                      <a:pt x="14696" y="2979"/>
                      <a:pt x="14775" y="2829"/>
                    </a:cubicBezTo>
                    <a:cubicBezTo>
                      <a:pt x="14918" y="2793"/>
                      <a:pt x="15066" y="2775"/>
                      <a:pt x="15214" y="2775"/>
                    </a:cubicBezTo>
                    <a:cubicBezTo>
                      <a:pt x="15646" y="2775"/>
                      <a:pt x="16082" y="2926"/>
                      <a:pt x="16417" y="3208"/>
                    </a:cubicBezTo>
                    <a:cubicBezTo>
                      <a:pt x="16890" y="3618"/>
                      <a:pt x="17135" y="4281"/>
                      <a:pt x="17033" y="4905"/>
                    </a:cubicBezTo>
                    <a:cubicBezTo>
                      <a:pt x="16930" y="5528"/>
                      <a:pt x="16480" y="6073"/>
                      <a:pt x="15896" y="6310"/>
                    </a:cubicBezTo>
                    <a:cubicBezTo>
                      <a:pt x="15638" y="6410"/>
                      <a:pt x="15370" y="6447"/>
                      <a:pt x="15115" y="6447"/>
                    </a:cubicBezTo>
                    <a:cubicBezTo>
                      <a:pt x="14808" y="6447"/>
                      <a:pt x="14519" y="6394"/>
                      <a:pt x="14286" y="6333"/>
                    </a:cubicBezTo>
                    <a:cubicBezTo>
                      <a:pt x="13844" y="6215"/>
                      <a:pt x="13418" y="6018"/>
                      <a:pt x="12992" y="5813"/>
                    </a:cubicBezTo>
                    <a:cubicBezTo>
                      <a:pt x="12935" y="5783"/>
                      <a:pt x="12874" y="5769"/>
                      <a:pt x="12814" y="5769"/>
                    </a:cubicBezTo>
                    <a:cubicBezTo>
                      <a:pt x="12665" y="5769"/>
                      <a:pt x="12520" y="5854"/>
                      <a:pt x="12447" y="5994"/>
                    </a:cubicBezTo>
                    <a:cubicBezTo>
                      <a:pt x="12336" y="6199"/>
                      <a:pt x="12423" y="6452"/>
                      <a:pt x="12628" y="6554"/>
                    </a:cubicBezTo>
                    <a:cubicBezTo>
                      <a:pt x="13086" y="6783"/>
                      <a:pt x="13560" y="6996"/>
                      <a:pt x="14081" y="7131"/>
                    </a:cubicBezTo>
                    <a:cubicBezTo>
                      <a:pt x="14428" y="7225"/>
                      <a:pt x="14775" y="7273"/>
                      <a:pt x="15107" y="7273"/>
                    </a:cubicBezTo>
                    <a:cubicBezTo>
                      <a:pt x="15494" y="7273"/>
                      <a:pt x="15864" y="7210"/>
                      <a:pt x="16196" y="7075"/>
                    </a:cubicBezTo>
                    <a:cubicBezTo>
                      <a:pt x="17048" y="6744"/>
                      <a:pt x="17696" y="5947"/>
                      <a:pt x="17846" y="5039"/>
                    </a:cubicBezTo>
                    <a:cubicBezTo>
                      <a:pt x="17995" y="4139"/>
                      <a:pt x="17648" y="3169"/>
                      <a:pt x="16946" y="2577"/>
                    </a:cubicBezTo>
                    <a:cubicBezTo>
                      <a:pt x="16465" y="2169"/>
                      <a:pt x="15835" y="1949"/>
                      <a:pt x="15206" y="1949"/>
                    </a:cubicBezTo>
                    <a:cubicBezTo>
                      <a:pt x="15019" y="1949"/>
                      <a:pt x="14832" y="1968"/>
                      <a:pt x="14649" y="2008"/>
                    </a:cubicBezTo>
                    <a:cubicBezTo>
                      <a:pt x="14523" y="1858"/>
                      <a:pt x="14246" y="1732"/>
                      <a:pt x="13915" y="1677"/>
                    </a:cubicBezTo>
                    <a:cubicBezTo>
                      <a:pt x="13810" y="1660"/>
                      <a:pt x="13708" y="1651"/>
                      <a:pt x="13612" y="1651"/>
                    </a:cubicBezTo>
                    <a:close/>
                    <a:moveTo>
                      <a:pt x="2857" y="5789"/>
                    </a:moveTo>
                    <a:lnTo>
                      <a:pt x="2850" y="5805"/>
                    </a:lnTo>
                    <a:cubicBezTo>
                      <a:pt x="2565" y="6760"/>
                      <a:pt x="2715" y="7723"/>
                      <a:pt x="3173" y="8425"/>
                    </a:cubicBezTo>
                    <a:cubicBezTo>
                      <a:pt x="3481" y="8891"/>
                      <a:pt x="3978" y="9001"/>
                      <a:pt x="4515" y="9159"/>
                    </a:cubicBezTo>
                    <a:cubicBezTo>
                      <a:pt x="4867" y="9263"/>
                      <a:pt x="5212" y="9349"/>
                      <a:pt x="5546" y="9349"/>
                    </a:cubicBezTo>
                    <a:cubicBezTo>
                      <a:pt x="5818" y="9349"/>
                      <a:pt x="6083" y="9292"/>
                      <a:pt x="6338" y="9143"/>
                    </a:cubicBezTo>
                    <a:cubicBezTo>
                      <a:pt x="6985" y="8764"/>
                      <a:pt x="7522" y="8101"/>
                      <a:pt x="7767" y="7257"/>
                    </a:cubicBezTo>
                    <a:cubicBezTo>
                      <a:pt x="7775" y="7257"/>
                      <a:pt x="7775" y="7249"/>
                      <a:pt x="7775" y="7241"/>
                    </a:cubicBezTo>
                    <a:cubicBezTo>
                      <a:pt x="6275" y="6318"/>
                      <a:pt x="4633" y="5836"/>
                      <a:pt x="2857" y="5789"/>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967;p10">
                <a:extLst>
                  <a:ext uri="{FF2B5EF4-FFF2-40B4-BE49-F238E27FC236}">
                    <a16:creationId xmlns:a16="http://schemas.microsoft.com/office/drawing/2014/main" id="{964DC5AA-C527-EDC7-7B0E-A7ADEFDAE385}"/>
                  </a:ext>
                </a:extLst>
              </p:cNvPr>
              <p:cNvSpPr/>
              <p:nvPr/>
            </p:nvSpPr>
            <p:spPr>
              <a:xfrm>
                <a:off x="2732050" y="1240725"/>
                <a:ext cx="221800" cy="98625"/>
              </a:xfrm>
              <a:custGeom>
                <a:avLst/>
                <a:gdLst/>
                <a:ahLst/>
                <a:cxnLst/>
                <a:rect l="l" t="t" r="r" b="b"/>
                <a:pathLst>
                  <a:path w="8872" h="3945" extrusionOk="0">
                    <a:moveTo>
                      <a:pt x="1563" y="0"/>
                    </a:moveTo>
                    <a:cubicBezTo>
                      <a:pt x="891" y="0"/>
                      <a:pt x="280" y="418"/>
                      <a:pt x="40" y="1222"/>
                    </a:cubicBezTo>
                    <a:cubicBezTo>
                      <a:pt x="24" y="1269"/>
                      <a:pt x="16" y="1317"/>
                      <a:pt x="0" y="1364"/>
                    </a:cubicBezTo>
                    <a:cubicBezTo>
                      <a:pt x="308" y="1830"/>
                      <a:pt x="750" y="2177"/>
                      <a:pt x="1287" y="2343"/>
                    </a:cubicBezTo>
                    <a:cubicBezTo>
                      <a:pt x="1494" y="2404"/>
                      <a:pt x="1704" y="2433"/>
                      <a:pt x="1913" y="2433"/>
                    </a:cubicBezTo>
                    <a:cubicBezTo>
                      <a:pt x="2350" y="2433"/>
                      <a:pt x="2781" y="2306"/>
                      <a:pt x="3165" y="2082"/>
                    </a:cubicBezTo>
                    <a:cubicBezTo>
                      <a:pt x="3426" y="1104"/>
                      <a:pt x="2912" y="322"/>
                      <a:pt x="2068" y="78"/>
                    </a:cubicBezTo>
                    <a:cubicBezTo>
                      <a:pt x="1899" y="26"/>
                      <a:pt x="1729" y="0"/>
                      <a:pt x="1563" y="0"/>
                    </a:cubicBezTo>
                    <a:close/>
                    <a:moveTo>
                      <a:pt x="6764" y="267"/>
                    </a:moveTo>
                    <a:cubicBezTo>
                      <a:pt x="5304" y="267"/>
                      <a:pt x="4128" y="1443"/>
                      <a:pt x="4128" y="2903"/>
                    </a:cubicBezTo>
                    <a:cubicBezTo>
                      <a:pt x="4128" y="3274"/>
                      <a:pt x="4199" y="3621"/>
                      <a:pt x="4341" y="3945"/>
                    </a:cubicBezTo>
                    <a:cubicBezTo>
                      <a:pt x="6212" y="3763"/>
                      <a:pt x="7845" y="2769"/>
                      <a:pt x="8871" y="1309"/>
                    </a:cubicBezTo>
                    <a:cubicBezTo>
                      <a:pt x="8382" y="677"/>
                      <a:pt x="7624" y="267"/>
                      <a:pt x="6764" y="267"/>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68;p10">
                <a:extLst>
                  <a:ext uri="{FF2B5EF4-FFF2-40B4-BE49-F238E27FC236}">
                    <a16:creationId xmlns:a16="http://schemas.microsoft.com/office/drawing/2014/main" id="{540DBF23-961E-6F11-43AB-156032D6907C}"/>
                  </a:ext>
                </a:extLst>
              </p:cNvPr>
              <p:cNvSpPr/>
              <p:nvPr/>
            </p:nvSpPr>
            <p:spPr>
              <a:xfrm>
                <a:off x="2591350" y="1180300"/>
                <a:ext cx="154925" cy="190425"/>
              </a:xfrm>
              <a:custGeom>
                <a:avLst/>
                <a:gdLst/>
                <a:ahLst/>
                <a:cxnLst/>
                <a:rect l="l" t="t" r="r" b="b"/>
                <a:pathLst>
                  <a:path w="6197" h="7617" extrusionOk="0">
                    <a:moveTo>
                      <a:pt x="2215" y="0"/>
                    </a:moveTo>
                    <a:cubicBezTo>
                      <a:pt x="2201" y="0"/>
                      <a:pt x="2186" y="0"/>
                      <a:pt x="2171" y="0"/>
                    </a:cubicBezTo>
                    <a:cubicBezTo>
                      <a:pt x="1666" y="8"/>
                      <a:pt x="1177" y="127"/>
                      <a:pt x="711" y="363"/>
                    </a:cubicBezTo>
                    <a:cubicBezTo>
                      <a:pt x="482" y="482"/>
                      <a:pt x="261" y="632"/>
                      <a:pt x="72" y="798"/>
                    </a:cubicBezTo>
                    <a:lnTo>
                      <a:pt x="1" y="1295"/>
                    </a:lnTo>
                    <a:cubicBezTo>
                      <a:pt x="166" y="1145"/>
                      <a:pt x="364" y="1019"/>
                      <a:pt x="569" y="908"/>
                    </a:cubicBezTo>
                    <a:cubicBezTo>
                      <a:pt x="979" y="703"/>
                      <a:pt x="1421" y="592"/>
                      <a:pt x="1855" y="584"/>
                    </a:cubicBezTo>
                    <a:cubicBezTo>
                      <a:pt x="1870" y="584"/>
                      <a:pt x="1885" y="584"/>
                      <a:pt x="1899" y="584"/>
                    </a:cubicBezTo>
                    <a:cubicBezTo>
                      <a:pt x="2437" y="584"/>
                      <a:pt x="2982" y="726"/>
                      <a:pt x="3473" y="995"/>
                    </a:cubicBezTo>
                    <a:cubicBezTo>
                      <a:pt x="3836" y="1184"/>
                      <a:pt x="4168" y="1445"/>
                      <a:pt x="4452" y="1768"/>
                    </a:cubicBezTo>
                    <a:cubicBezTo>
                      <a:pt x="4673" y="2005"/>
                      <a:pt x="4870" y="2289"/>
                      <a:pt x="5028" y="2597"/>
                    </a:cubicBezTo>
                    <a:cubicBezTo>
                      <a:pt x="5076" y="2692"/>
                      <a:pt x="5123" y="2787"/>
                      <a:pt x="5162" y="2873"/>
                    </a:cubicBezTo>
                    <a:cubicBezTo>
                      <a:pt x="5376" y="3378"/>
                      <a:pt x="5470" y="3907"/>
                      <a:pt x="5462" y="4412"/>
                    </a:cubicBezTo>
                    <a:cubicBezTo>
                      <a:pt x="5454" y="4981"/>
                      <a:pt x="5320" y="5517"/>
                      <a:pt x="5060" y="5991"/>
                    </a:cubicBezTo>
                    <a:cubicBezTo>
                      <a:pt x="4784" y="6504"/>
                      <a:pt x="4365" y="6930"/>
                      <a:pt x="3821" y="7214"/>
                    </a:cubicBezTo>
                    <a:cubicBezTo>
                      <a:pt x="3687" y="7285"/>
                      <a:pt x="3544" y="7341"/>
                      <a:pt x="3402" y="7388"/>
                    </a:cubicBezTo>
                    <a:lnTo>
                      <a:pt x="3868" y="7617"/>
                    </a:lnTo>
                    <a:cubicBezTo>
                      <a:pt x="4034" y="7562"/>
                      <a:pt x="4192" y="7491"/>
                      <a:pt x="4350" y="7412"/>
                    </a:cubicBezTo>
                    <a:cubicBezTo>
                      <a:pt x="4949" y="7104"/>
                      <a:pt x="5415" y="6630"/>
                      <a:pt x="5723" y="6062"/>
                    </a:cubicBezTo>
                    <a:cubicBezTo>
                      <a:pt x="6015" y="5533"/>
                      <a:pt x="6173" y="4925"/>
                      <a:pt x="6188" y="4294"/>
                    </a:cubicBezTo>
                    <a:cubicBezTo>
                      <a:pt x="6196" y="3726"/>
                      <a:pt x="6086" y="3142"/>
                      <a:pt x="5849" y="2573"/>
                    </a:cubicBezTo>
                    <a:cubicBezTo>
                      <a:pt x="5810" y="2471"/>
                      <a:pt x="5754" y="2360"/>
                      <a:pt x="5699" y="2250"/>
                    </a:cubicBezTo>
                    <a:cubicBezTo>
                      <a:pt x="5526" y="1910"/>
                      <a:pt x="5312" y="1603"/>
                      <a:pt x="5068" y="1334"/>
                    </a:cubicBezTo>
                    <a:cubicBezTo>
                      <a:pt x="4744" y="971"/>
                      <a:pt x="4373" y="679"/>
                      <a:pt x="3971" y="458"/>
                    </a:cubicBezTo>
                    <a:cubicBezTo>
                      <a:pt x="3424" y="158"/>
                      <a:pt x="2816" y="0"/>
                      <a:pt x="2215"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69;p10">
                <a:extLst>
                  <a:ext uri="{FF2B5EF4-FFF2-40B4-BE49-F238E27FC236}">
                    <a16:creationId xmlns:a16="http://schemas.microsoft.com/office/drawing/2014/main" id="{3FB2A12F-71D3-847A-C14E-04F191F7F874}"/>
                  </a:ext>
                </a:extLst>
              </p:cNvPr>
              <p:cNvSpPr/>
              <p:nvPr/>
            </p:nvSpPr>
            <p:spPr>
              <a:xfrm>
                <a:off x="2574000" y="1194950"/>
                <a:ext cx="165575" cy="170250"/>
              </a:xfrm>
              <a:custGeom>
                <a:avLst/>
                <a:gdLst/>
                <a:ahLst/>
                <a:cxnLst/>
                <a:rect l="l" t="t" r="r" b="b"/>
                <a:pathLst>
                  <a:path w="6623" h="6810" extrusionOk="0">
                    <a:moveTo>
                      <a:pt x="2600" y="0"/>
                    </a:moveTo>
                    <a:cubicBezTo>
                      <a:pt x="2143" y="0"/>
                      <a:pt x="1687" y="104"/>
                      <a:pt x="1263" y="322"/>
                    </a:cubicBezTo>
                    <a:cubicBezTo>
                      <a:pt x="1058" y="433"/>
                      <a:pt x="860" y="559"/>
                      <a:pt x="695" y="709"/>
                    </a:cubicBezTo>
                    <a:lnTo>
                      <a:pt x="0" y="4821"/>
                    </a:lnTo>
                    <a:cubicBezTo>
                      <a:pt x="0" y="4829"/>
                      <a:pt x="0" y="4829"/>
                      <a:pt x="0" y="4829"/>
                    </a:cubicBezTo>
                    <a:lnTo>
                      <a:pt x="4089" y="6810"/>
                    </a:lnTo>
                    <a:cubicBezTo>
                      <a:pt x="4089" y="6802"/>
                      <a:pt x="4096" y="6802"/>
                      <a:pt x="4096" y="6802"/>
                    </a:cubicBezTo>
                    <a:cubicBezTo>
                      <a:pt x="4238" y="6755"/>
                      <a:pt x="4381" y="6699"/>
                      <a:pt x="4515" y="6628"/>
                    </a:cubicBezTo>
                    <a:cubicBezTo>
                      <a:pt x="6085" y="5815"/>
                      <a:pt x="6622" y="3755"/>
                      <a:pt x="5722" y="2011"/>
                    </a:cubicBezTo>
                    <a:cubicBezTo>
                      <a:pt x="5067" y="746"/>
                      <a:pt x="3829" y="0"/>
                      <a:pt x="2600" y="0"/>
                    </a:cubicBezTo>
                    <a:close/>
                  </a:path>
                </a:pathLst>
              </a:custGeom>
              <a:solidFill>
                <a:srgbClr val="663C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70;p10">
                <a:extLst>
                  <a:ext uri="{FF2B5EF4-FFF2-40B4-BE49-F238E27FC236}">
                    <a16:creationId xmlns:a16="http://schemas.microsoft.com/office/drawing/2014/main" id="{A47F7752-3473-DAF6-6937-33E3517FF9F0}"/>
                  </a:ext>
                </a:extLst>
              </p:cNvPr>
              <p:cNvSpPr/>
              <p:nvPr/>
            </p:nvSpPr>
            <p:spPr>
              <a:xfrm>
                <a:off x="2552675" y="1270575"/>
                <a:ext cx="56075" cy="50350"/>
              </a:xfrm>
              <a:custGeom>
                <a:avLst/>
                <a:gdLst/>
                <a:ahLst/>
                <a:cxnLst/>
                <a:rect l="l" t="t" r="r" b="b"/>
                <a:pathLst>
                  <a:path w="2243" h="2014" extrusionOk="0">
                    <a:moveTo>
                      <a:pt x="1053" y="0"/>
                    </a:moveTo>
                    <a:cubicBezTo>
                      <a:pt x="621" y="0"/>
                      <a:pt x="284" y="150"/>
                      <a:pt x="269" y="352"/>
                    </a:cubicBezTo>
                    <a:cubicBezTo>
                      <a:pt x="261" y="399"/>
                      <a:pt x="285" y="454"/>
                      <a:pt x="324" y="502"/>
                    </a:cubicBezTo>
                    <a:cubicBezTo>
                      <a:pt x="269" y="502"/>
                      <a:pt x="222" y="509"/>
                      <a:pt x="182" y="541"/>
                    </a:cubicBezTo>
                    <a:cubicBezTo>
                      <a:pt x="1" y="667"/>
                      <a:pt x="88" y="1093"/>
                      <a:pt x="372" y="1488"/>
                    </a:cubicBezTo>
                    <a:cubicBezTo>
                      <a:pt x="601" y="1812"/>
                      <a:pt x="886" y="2014"/>
                      <a:pt x="1083" y="2014"/>
                    </a:cubicBezTo>
                    <a:cubicBezTo>
                      <a:pt x="1131" y="2014"/>
                      <a:pt x="1173" y="2002"/>
                      <a:pt x="1208" y="1977"/>
                    </a:cubicBezTo>
                    <a:cubicBezTo>
                      <a:pt x="1350" y="1875"/>
                      <a:pt x="1335" y="1614"/>
                      <a:pt x="1200" y="1314"/>
                    </a:cubicBezTo>
                    <a:lnTo>
                      <a:pt x="1200" y="1314"/>
                    </a:lnTo>
                    <a:cubicBezTo>
                      <a:pt x="1485" y="1452"/>
                      <a:pt x="1757" y="1525"/>
                      <a:pt x="1941" y="1525"/>
                    </a:cubicBezTo>
                    <a:cubicBezTo>
                      <a:pt x="2054" y="1525"/>
                      <a:pt x="2133" y="1498"/>
                      <a:pt x="2163" y="1441"/>
                    </a:cubicBezTo>
                    <a:cubicBezTo>
                      <a:pt x="2242" y="1291"/>
                      <a:pt x="1998" y="1015"/>
                      <a:pt x="1611" y="778"/>
                    </a:cubicBezTo>
                    <a:cubicBezTo>
                      <a:pt x="1855" y="715"/>
                      <a:pt x="2021" y="604"/>
                      <a:pt x="2029" y="462"/>
                    </a:cubicBezTo>
                    <a:cubicBezTo>
                      <a:pt x="2045" y="241"/>
                      <a:pt x="1658" y="36"/>
                      <a:pt x="1177" y="4"/>
                    </a:cubicBezTo>
                    <a:cubicBezTo>
                      <a:pt x="1135" y="2"/>
                      <a:pt x="1093" y="0"/>
                      <a:pt x="1053"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18" name="Google Shape;971;p10">
            <a:extLst>
              <a:ext uri="{FF2B5EF4-FFF2-40B4-BE49-F238E27FC236}">
                <a16:creationId xmlns:a16="http://schemas.microsoft.com/office/drawing/2014/main" id="{47F00146-DE02-7F72-F8DA-F140AB9E88D3}"/>
              </a:ext>
            </a:extLst>
          </p:cNvPr>
          <p:cNvGrpSpPr/>
          <p:nvPr/>
        </p:nvGrpSpPr>
        <p:grpSpPr>
          <a:xfrm>
            <a:off x="588693" y="3655736"/>
            <a:ext cx="2829378" cy="1817417"/>
            <a:chOff x="2252212" y="1388350"/>
            <a:chExt cx="4025024" cy="2585424"/>
          </a:xfrm>
        </p:grpSpPr>
        <p:sp>
          <p:nvSpPr>
            <p:cNvPr id="19" name="Google Shape;972;p10">
              <a:extLst>
                <a:ext uri="{FF2B5EF4-FFF2-40B4-BE49-F238E27FC236}">
                  <a16:creationId xmlns:a16="http://schemas.microsoft.com/office/drawing/2014/main" id="{3D8DC7DB-FFD8-72E7-741A-C18BD4B7F1F5}"/>
                </a:ext>
              </a:extLst>
            </p:cNvPr>
            <p:cNvSpPr/>
            <p:nvPr/>
          </p:nvSpPr>
          <p:spPr>
            <a:xfrm>
              <a:off x="2252212" y="1388350"/>
              <a:ext cx="4025024" cy="2585396"/>
            </a:xfrm>
            <a:custGeom>
              <a:avLst/>
              <a:gdLst/>
              <a:ahLst/>
              <a:cxnLst/>
              <a:rect l="l" t="t" r="r" b="b"/>
              <a:pathLst>
                <a:path w="24011" h="15423" extrusionOk="0">
                  <a:moveTo>
                    <a:pt x="3868" y="4938"/>
                  </a:moveTo>
                  <a:cubicBezTo>
                    <a:pt x="3866" y="4938"/>
                    <a:pt x="3871" y="4942"/>
                    <a:pt x="3876" y="4942"/>
                  </a:cubicBezTo>
                  <a:cubicBezTo>
                    <a:pt x="3871" y="4939"/>
                    <a:pt x="3869" y="4938"/>
                    <a:pt x="3868" y="4938"/>
                  </a:cubicBezTo>
                  <a:close/>
                  <a:moveTo>
                    <a:pt x="7270" y="3546"/>
                  </a:moveTo>
                  <a:cubicBezTo>
                    <a:pt x="6899" y="3546"/>
                    <a:pt x="6493" y="3742"/>
                    <a:pt x="6378" y="4081"/>
                  </a:cubicBezTo>
                  <a:cubicBezTo>
                    <a:pt x="6157" y="4725"/>
                    <a:pt x="6842" y="5006"/>
                    <a:pt x="7384" y="5006"/>
                  </a:cubicBezTo>
                  <a:cubicBezTo>
                    <a:pt x="7440" y="5006"/>
                    <a:pt x="7495" y="5003"/>
                    <a:pt x="7547" y="4997"/>
                  </a:cubicBezTo>
                  <a:lnTo>
                    <a:pt x="8288" y="4997"/>
                  </a:lnTo>
                  <a:cubicBezTo>
                    <a:pt x="8478" y="4997"/>
                    <a:pt x="8478" y="4705"/>
                    <a:pt x="8288" y="4705"/>
                  </a:cubicBezTo>
                  <a:cubicBezTo>
                    <a:pt x="8231" y="4698"/>
                    <a:pt x="8168" y="4696"/>
                    <a:pt x="8102" y="4696"/>
                  </a:cubicBezTo>
                  <a:cubicBezTo>
                    <a:pt x="7904" y="4696"/>
                    <a:pt x="7675" y="4718"/>
                    <a:pt x="7455" y="4718"/>
                  </a:cubicBezTo>
                  <a:cubicBezTo>
                    <a:pt x="7129" y="4718"/>
                    <a:pt x="6821" y="4669"/>
                    <a:pt x="6655" y="4428"/>
                  </a:cubicBezTo>
                  <a:cubicBezTo>
                    <a:pt x="6520" y="4089"/>
                    <a:pt x="6907" y="3868"/>
                    <a:pt x="7191" y="3844"/>
                  </a:cubicBezTo>
                  <a:cubicBezTo>
                    <a:pt x="7225" y="3841"/>
                    <a:pt x="7260" y="3838"/>
                    <a:pt x="7296" y="3838"/>
                  </a:cubicBezTo>
                  <a:cubicBezTo>
                    <a:pt x="7413" y="3838"/>
                    <a:pt x="7537" y="3864"/>
                    <a:pt x="7610" y="3955"/>
                  </a:cubicBezTo>
                  <a:cubicBezTo>
                    <a:pt x="7618" y="3979"/>
                    <a:pt x="7633" y="3994"/>
                    <a:pt x="7641" y="4010"/>
                  </a:cubicBezTo>
                  <a:cubicBezTo>
                    <a:pt x="7641" y="4010"/>
                    <a:pt x="7641" y="4010"/>
                    <a:pt x="7641" y="4018"/>
                  </a:cubicBezTo>
                  <a:cubicBezTo>
                    <a:pt x="7657" y="4065"/>
                    <a:pt x="7689" y="4144"/>
                    <a:pt x="7633" y="4231"/>
                  </a:cubicBezTo>
                  <a:cubicBezTo>
                    <a:pt x="7604" y="4290"/>
                    <a:pt x="7548" y="4335"/>
                    <a:pt x="7483" y="4335"/>
                  </a:cubicBezTo>
                  <a:cubicBezTo>
                    <a:pt x="7478" y="4335"/>
                    <a:pt x="7473" y="4334"/>
                    <a:pt x="7468" y="4334"/>
                  </a:cubicBezTo>
                  <a:cubicBezTo>
                    <a:pt x="7465" y="4334"/>
                    <a:pt x="7463" y="4334"/>
                    <a:pt x="7460" y="4334"/>
                  </a:cubicBezTo>
                  <a:cubicBezTo>
                    <a:pt x="7286" y="4334"/>
                    <a:pt x="7288" y="4618"/>
                    <a:pt x="7468" y="4626"/>
                  </a:cubicBezTo>
                  <a:cubicBezTo>
                    <a:pt x="7472" y="4626"/>
                    <a:pt x="7477" y="4626"/>
                    <a:pt x="7481" y="4626"/>
                  </a:cubicBezTo>
                  <a:cubicBezTo>
                    <a:pt x="7727" y="4626"/>
                    <a:pt x="7926" y="4416"/>
                    <a:pt x="7949" y="4184"/>
                  </a:cubicBezTo>
                  <a:cubicBezTo>
                    <a:pt x="7977" y="3742"/>
                    <a:pt x="7641" y="3546"/>
                    <a:pt x="7270" y="3546"/>
                  </a:cubicBezTo>
                  <a:close/>
                  <a:moveTo>
                    <a:pt x="4080" y="5126"/>
                  </a:moveTo>
                  <a:cubicBezTo>
                    <a:pt x="4080" y="5126"/>
                    <a:pt x="4085" y="5134"/>
                    <a:pt x="4090" y="5139"/>
                  </a:cubicBezTo>
                  <a:cubicBezTo>
                    <a:pt x="4083" y="5130"/>
                    <a:pt x="4081" y="5126"/>
                    <a:pt x="4080" y="5126"/>
                  </a:cubicBezTo>
                  <a:close/>
                  <a:moveTo>
                    <a:pt x="5464" y="4229"/>
                  </a:moveTo>
                  <a:cubicBezTo>
                    <a:pt x="5005" y="4229"/>
                    <a:pt x="4487" y="4511"/>
                    <a:pt x="4524" y="5020"/>
                  </a:cubicBezTo>
                  <a:cubicBezTo>
                    <a:pt x="4600" y="5601"/>
                    <a:pt x="5225" y="5679"/>
                    <a:pt x="5735" y="5679"/>
                  </a:cubicBezTo>
                  <a:cubicBezTo>
                    <a:pt x="5808" y="5679"/>
                    <a:pt x="5878" y="5678"/>
                    <a:pt x="5944" y="5676"/>
                  </a:cubicBezTo>
                  <a:cubicBezTo>
                    <a:pt x="6363" y="5676"/>
                    <a:pt x="6781" y="5668"/>
                    <a:pt x="7199" y="5668"/>
                  </a:cubicBezTo>
                  <a:cubicBezTo>
                    <a:pt x="7394" y="5668"/>
                    <a:pt x="7592" y="5671"/>
                    <a:pt x="7791" y="5671"/>
                  </a:cubicBezTo>
                  <a:cubicBezTo>
                    <a:pt x="7891" y="5671"/>
                    <a:pt x="7991" y="5670"/>
                    <a:pt x="8091" y="5668"/>
                  </a:cubicBezTo>
                  <a:cubicBezTo>
                    <a:pt x="8281" y="5668"/>
                    <a:pt x="8281" y="5376"/>
                    <a:pt x="8091" y="5376"/>
                  </a:cubicBezTo>
                  <a:cubicBezTo>
                    <a:pt x="7254" y="5376"/>
                    <a:pt x="6410" y="5384"/>
                    <a:pt x="5573" y="5384"/>
                  </a:cubicBezTo>
                  <a:cubicBezTo>
                    <a:pt x="5321" y="5376"/>
                    <a:pt x="4974" y="5352"/>
                    <a:pt x="4847" y="5099"/>
                  </a:cubicBezTo>
                  <a:cubicBezTo>
                    <a:pt x="4745" y="4894"/>
                    <a:pt x="4926" y="4657"/>
                    <a:pt x="5123" y="4586"/>
                  </a:cubicBezTo>
                  <a:cubicBezTo>
                    <a:pt x="5233" y="4542"/>
                    <a:pt x="5355" y="4509"/>
                    <a:pt x="5477" y="4509"/>
                  </a:cubicBezTo>
                  <a:cubicBezTo>
                    <a:pt x="5549" y="4509"/>
                    <a:pt x="5622" y="4521"/>
                    <a:pt x="5692" y="4547"/>
                  </a:cubicBezTo>
                  <a:cubicBezTo>
                    <a:pt x="5700" y="4555"/>
                    <a:pt x="5731" y="4571"/>
                    <a:pt x="5739" y="4571"/>
                  </a:cubicBezTo>
                  <a:cubicBezTo>
                    <a:pt x="5763" y="4586"/>
                    <a:pt x="5763" y="4594"/>
                    <a:pt x="5794" y="4626"/>
                  </a:cubicBezTo>
                  <a:lnTo>
                    <a:pt x="5802" y="4626"/>
                  </a:lnTo>
                  <a:cubicBezTo>
                    <a:pt x="5802" y="4630"/>
                    <a:pt x="5802" y="4630"/>
                    <a:pt x="5802" y="4630"/>
                  </a:cubicBezTo>
                  <a:cubicBezTo>
                    <a:pt x="5802" y="4630"/>
                    <a:pt x="5802" y="4630"/>
                    <a:pt x="5802" y="4634"/>
                  </a:cubicBezTo>
                  <a:cubicBezTo>
                    <a:pt x="5834" y="4681"/>
                    <a:pt x="5842" y="4697"/>
                    <a:pt x="5850" y="4752"/>
                  </a:cubicBezTo>
                  <a:cubicBezTo>
                    <a:pt x="5850" y="4760"/>
                    <a:pt x="5857" y="4760"/>
                    <a:pt x="5857" y="4760"/>
                  </a:cubicBezTo>
                  <a:cubicBezTo>
                    <a:pt x="5857" y="4768"/>
                    <a:pt x="5857" y="4768"/>
                    <a:pt x="5857" y="4768"/>
                  </a:cubicBezTo>
                  <a:cubicBezTo>
                    <a:pt x="5857" y="4784"/>
                    <a:pt x="5857" y="4815"/>
                    <a:pt x="5857" y="4815"/>
                  </a:cubicBezTo>
                  <a:cubicBezTo>
                    <a:pt x="5850" y="4906"/>
                    <a:pt x="5769" y="5005"/>
                    <a:pt x="5671" y="5005"/>
                  </a:cubicBezTo>
                  <a:cubicBezTo>
                    <a:pt x="5668" y="5005"/>
                    <a:pt x="5664" y="5005"/>
                    <a:pt x="5660" y="5005"/>
                  </a:cubicBezTo>
                  <a:cubicBezTo>
                    <a:pt x="5658" y="5005"/>
                    <a:pt x="5655" y="5005"/>
                    <a:pt x="5653" y="5005"/>
                  </a:cubicBezTo>
                  <a:cubicBezTo>
                    <a:pt x="5471" y="5005"/>
                    <a:pt x="5473" y="5289"/>
                    <a:pt x="5660" y="5297"/>
                  </a:cubicBezTo>
                  <a:cubicBezTo>
                    <a:pt x="5666" y="5297"/>
                    <a:pt x="5672" y="5297"/>
                    <a:pt x="5677" y="5297"/>
                  </a:cubicBezTo>
                  <a:cubicBezTo>
                    <a:pt x="5853" y="5297"/>
                    <a:pt x="6018" y="5181"/>
                    <a:pt x="6094" y="5020"/>
                  </a:cubicBezTo>
                  <a:cubicBezTo>
                    <a:pt x="6274" y="4478"/>
                    <a:pt x="5895" y="4229"/>
                    <a:pt x="5464" y="4229"/>
                  </a:cubicBezTo>
                  <a:close/>
                  <a:moveTo>
                    <a:pt x="3561" y="4594"/>
                  </a:moveTo>
                  <a:cubicBezTo>
                    <a:pt x="3060" y="4594"/>
                    <a:pt x="2523" y="4900"/>
                    <a:pt x="2416" y="5384"/>
                  </a:cubicBezTo>
                  <a:cubicBezTo>
                    <a:pt x="2329" y="6284"/>
                    <a:pt x="3234" y="6398"/>
                    <a:pt x="4000" y="6398"/>
                  </a:cubicBezTo>
                  <a:cubicBezTo>
                    <a:pt x="4208" y="6398"/>
                    <a:pt x="4406" y="6389"/>
                    <a:pt x="4571" y="6386"/>
                  </a:cubicBezTo>
                  <a:cubicBezTo>
                    <a:pt x="5239" y="6386"/>
                    <a:pt x="5907" y="6389"/>
                    <a:pt x="6573" y="6389"/>
                  </a:cubicBezTo>
                  <a:cubicBezTo>
                    <a:pt x="6906" y="6389"/>
                    <a:pt x="7239" y="6389"/>
                    <a:pt x="7570" y="6386"/>
                  </a:cubicBezTo>
                  <a:cubicBezTo>
                    <a:pt x="7575" y="6386"/>
                    <a:pt x="7580" y="6386"/>
                    <a:pt x="7585" y="6386"/>
                  </a:cubicBezTo>
                  <a:cubicBezTo>
                    <a:pt x="7769" y="6386"/>
                    <a:pt x="7786" y="6094"/>
                    <a:pt x="7594" y="6094"/>
                  </a:cubicBezTo>
                  <a:cubicBezTo>
                    <a:pt x="6315" y="6094"/>
                    <a:pt x="5045" y="6094"/>
                    <a:pt x="3774" y="6102"/>
                  </a:cubicBezTo>
                  <a:cubicBezTo>
                    <a:pt x="3498" y="6102"/>
                    <a:pt x="3190" y="6086"/>
                    <a:pt x="2953" y="5936"/>
                  </a:cubicBezTo>
                  <a:cubicBezTo>
                    <a:pt x="2511" y="5691"/>
                    <a:pt x="2700" y="5131"/>
                    <a:pt x="3127" y="4989"/>
                  </a:cubicBezTo>
                  <a:cubicBezTo>
                    <a:pt x="3127" y="4989"/>
                    <a:pt x="3127" y="4989"/>
                    <a:pt x="3135" y="4981"/>
                  </a:cubicBezTo>
                  <a:cubicBezTo>
                    <a:pt x="3229" y="4942"/>
                    <a:pt x="3340" y="4918"/>
                    <a:pt x="3442" y="4902"/>
                  </a:cubicBezTo>
                  <a:cubicBezTo>
                    <a:pt x="3498" y="4896"/>
                    <a:pt x="3554" y="4891"/>
                    <a:pt x="3607" y="4891"/>
                  </a:cubicBezTo>
                  <a:cubicBezTo>
                    <a:pt x="3629" y="4891"/>
                    <a:pt x="3650" y="4892"/>
                    <a:pt x="3671" y="4894"/>
                  </a:cubicBezTo>
                  <a:cubicBezTo>
                    <a:pt x="3679" y="4894"/>
                    <a:pt x="3703" y="4894"/>
                    <a:pt x="3711" y="4902"/>
                  </a:cubicBezTo>
                  <a:cubicBezTo>
                    <a:pt x="3766" y="4910"/>
                    <a:pt x="3829" y="4918"/>
                    <a:pt x="3884" y="4942"/>
                  </a:cubicBezTo>
                  <a:cubicBezTo>
                    <a:pt x="3963" y="4989"/>
                    <a:pt x="3979" y="4997"/>
                    <a:pt x="4034" y="5052"/>
                  </a:cubicBezTo>
                  <a:cubicBezTo>
                    <a:pt x="4050" y="5076"/>
                    <a:pt x="4074" y="5115"/>
                    <a:pt x="4090" y="5139"/>
                  </a:cubicBezTo>
                  <a:cubicBezTo>
                    <a:pt x="4097" y="5178"/>
                    <a:pt x="4113" y="5218"/>
                    <a:pt x="4113" y="5249"/>
                  </a:cubicBezTo>
                  <a:cubicBezTo>
                    <a:pt x="4113" y="5257"/>
                    <a:pt x="4113" y="5257"/>
                    <a:pt x="4113" y="5257"/>
                  </a:cubicBezTo>
                  <a:cubicBezTo>
                    <a:pt x="4144" y="5417"/>
                    <a:pt x="4013" y="5613"/>
                    <a:pt x="3848" y="5613"/>
                  </a:cubicBezTo>
                  <a:cubicBezTo>
                    <a:pt x="3842" y="5613"/>
                    <a:pt x="3835" y="5613"/>
                    <a:pt x="3829" y="5612"/>
                  </a:cubicBezTo>
                  <a:cubicBezTo>
                    <a:pt x="3640" y="5612"/>
                    <a:pt x="3640" y="5904"/>
                    <a:pt x="3829" y="5904"/>
                  </a:cubicBezTo>
                  <a:cubicBezTo>
                    <a:pt x="3835" y="5905"/>
                    <a:pt x="3841" y="5905"/>
                    <a:pt x="3847" y="5905"/>
                  </a:cubicBezTo>
                  <a:cubicBezTo>
                    <a:pt x="4332" y="5905"/>
                    <a:pt x="4575" y="5261"/>
                    <a:pt x="4279" y="4894"/>
                  </a:cubicBezTo>
                  <a:cubicBezTo>
                    <a:pt x="4102" y="4687"/>
                    <a:pt x="3837" y="4594"/>
                    <a:pt x="3561" y="4594"/>
                  </a:cubicBezTo>
                  <a:close/>
                  <a:moveTo>
                    <a:pt x="4965" y="8972"/>
                  </a:moveTo>
                  <a:cubicBezTo>
                    <a:pt x="4593" y="8972"/>
                    <a:pt x="4185" y="9167"/>
                    <a:pt x="4066" y="9503"/>
                  </a:cubicBezTo>
                  <a:cubicBezTo>
                    <a:pt x="3849" y="10160"/>
                    <a:pt x="4543" y="10434"/>
                    <a:pt x="5092" y="10434"/>
                  </a:cubicBezTo>
                  <a:cubicBezTo>
                    <a:pt x="5144" y="10434"/>
                    <a:pt x="5194" y="10432"/>
                    <a:pt x="5242" y="10427"/>
                  </a:cubicBezTo>
                  <a:cubicBezTo>
                    <a:pt x="5487" y="10419"/>
                    <a:pt x="5731" y="10419"/>
                    <a:pt x="5984" y="10419"/>
                  </a:cubicBezTo>
                  <a:cubicBezTo>
                    <a:pt x="6165" y="10419"/>
                    <a:pt x="6165" y="10127"/>
                    <a:pt x="5984" y="10127"/>
                  </a:cubicBezTo>
                  <a:cubicBezTo>
                    <a:pt x="5934" y="10122"/>
                    <a:pt x="5881" y="10120"/>
                    <a:pt x="5826" y="10120"/>
                  </a:cubicBezTo>
                  <a:cubicBezTo>
                    <a:pt x="5620" y="10120"/>
                    <a:pt x="5378" y="10146"/>
                    <a:pt x="5145" y="10146"/>
                  </a:cubicBezTo>
                  <a:cubicBezTo>
                    <a:pt x="4817" y="10146"/>
                    <a:pt x="4508" y="10095"/>
                    <a:pt x="4342" y="9851"/>
                  </a:cubicBezTo>
                  <a:cubicBezTo>
                    <a:pt x="4208" y="9519"/>
                    <a:pt x="4603" y="9290"/>
                    <a:pt x="4879" y="9267"/>
                  </a:cubicBezTo>
                  <a:cubicBezTo>
                    <a:pt x="4908" y="9263"/>
                    <a:pt x="4938" y="9262"/>
                    <a:pt x="4969" y="9262"/>
                  </a:cubicBezTo>
                  <a:cubicBezTo>
                    <a:pt x="5091" y="9262"/>
                    <a:pt x="5223" y="9291"/>
                    <a:pt x="5305" y="9385"/>
                  </a:cubicBezTo>
                  <a:cubicBezTo>
                    <a:pt x="5313" y="9401"/>
                    <a:pt x="5321" y="9417"/>
                    <a:pt x="5329" y="9432"/>
                  </a:cubicBezTo>
                  <a:cubicBezTo>
                    <a:pt x="5329" y="9432"/>
                    <a:pt x="5337" y="9440"/>
                    <a:pt x="5337" y="9440"/>
                  </a:cubicBezTo>
                  <a:cubicBezTo>
                    <a:pt x="5352" y="9496"/>
                    <a:pt x="5376" y="9567"/>
                    <a:pt x="5329" y="9653"/>
                  </a:cubicBezTo>
                  <a:cubicBezTo>
                    <a:pt x="5292" y="9712"/>
                    <a:pt x="5242" y="9757"/>
                    <a:pt x="5178" y="9757"/>
                  </a:cubicBezTo>
                  <a:cubicBezTo>
                    <a:pt x="5173" y="9757"/>
                    <a:pt x="5168" y="9757"/>
                    <a:pt x="5163" y="9756"/>
                  </a:cubicBezTo>
                  <a:cubicBezTo>
                    <a:pt x="4974" y="9756"/>
                    <a:pt x="4974" y="10040"/>
                    <a:pt x="5163" y="10048"/>
                  </a:cubicBezTo>
                  <a:cubicBezTo>
                    <a:pt x="5167" y="10048"/>
                    <a:pt x="5172" y="10048"/>
                    <a:pt x="5176" y="10048"/>
                  </a:cubicBezTo>
                  <a:cubicBezTo>
                    <a:pt x="5415" y="10048"/>
                    <a:pt x="5613" y="9839"/>
                    <a:pt x="5644" y="9606"/>
                  </a:cubicBezTo>
                  <a:cubicBezTo>
                    <a:pt x="5668" y="9165"/>
                    <a:pt x="5334" y="8972"/>
                    <a:pt x="4965" y="8972"/>
                  </a:cubicBezTo>
                  <a:close/>
                  <a:moveTo>
                    <a:pt x="3081" y="9565"/>
                  </a:moveTo>
                  <a:cubicBezTo>
                    <a:pt x="2623" y="9565"/>
                    <a:pt x="2107" y="9847"/>
                    <a:pt x="2148" y="10356"/>
                  </a:cubicBezTo>
                  <a:cubicBezTo>
                    <a:pt x="2222" y="10926"/>
                    <a:pt x="2809" y="11017"/>
                    <a:pt x="3308" y="11017"/>
                  </a:cubicBezTo>
                  <a:cubicBezTo>
                    <a:pt x="3396" y="11017"/>
                    <a:pt x="3481" y="11015"/>
                    <a:pt x="3561" y="11011"/>
                  </a:cubicBezTo>
                  <a:lnTo>
                    <a:pt x="4816" y="11011"/>
                  </a:lnTo>
                  <a:cubicBezTo>
                    <a:pt x="5108" y="11011"/>
                    <a:pt x="5408" y="11011"/>
                    <a:pt x="5708" y="11003"/>
                  </a:cubicBezTo>
                  <a:cubicBezTo>
                    <a:pt x="5897" y="11003"/>
                    <a:pt x="5897" y="10711"/>
                    <a:pt x="5708" y="10711"/>
                  </a:cubicBezTo>
                  <a:cubicBezTo>
                    <a:pt x="4871" y="10711"/>
                    <a:pt x="4034" y="10719"/>
                    <a:pt x="3190" y="10719"/>
                  </a:cubicBezTo>
                  <a:cubicBezTo>
                    <a:pt x="2937" y="10719"/>
                    <a:pt x="2590" y="10687"/>
                    <a:pt x="2464" y="10435"/>
                  </a:cubicBezTo>
                  <a:cubicBezTo>
                    <a:pt x="2361" y="10230"/>
                    <a:pt x="2543" y="10001"/>
                    <a:pt x="2740" y="9922"/>
                  </a:cubicBezTo>
                  <a:cubicBezTo>
                    <a:pt x="2845" y="9879"/>
                    <a:pt x="2965" y="9850"/>
                    <a:pt x="3083" y="9850"/>
                  </a:cubicBezTo>
                  <a:cubicBezTo>
                    <a:pt x="3160" y="9850"/>
                    <a:pt x="3237" y="9862"/>
                    <a:pt x="3308" y="9890"/>
                  </a:cubicBezTo>
                  <a:cubicBezTo>
                    <a:pt x="3316" y="9890"/>
                    <a:pt x="3356" y="9906"/>
                    <a:pt x="3356" y="9914"/>
                  </a:cubicBezTo>
                  <a:cubicBezTo>
                    <a:pt x="3379" y="9930"/>
                    <a:pt x="3387" y="9930"/>
                    <a:pt x="3419" y="9961"/>
                  </a:cubicBezTo>
                  <a:cubicBezTo>
                    <a:pt x="3419" y="9969"/>
                    <a:pt x="3419" y="9969"/>
                    <a:pt x="3419" y="9969"/>
                  </a:cubicBezTo>
                  <a:cubicBezTo>
                    <a:pt x="3450" y="10016"/>
                    <a:pt x="3458" y="10032"/>
                    <a:pt x="3474" y="10095"/>
                  </a:cubicBezTo>
                  <a:cubicBezTo>
                    <a:pt x="3474" y="10095"/>
                    <a:pt x="3474" y="10095"/>
                    <a:pt x="3474" y="10103"/>
                  </a:cubicBezTo>
                  <a:cubicBezTo>
                    <a:pt x="3474" y="10103"/>
                    <a:pt x="3474" y="10103"/>
                    <a:pt x="3474" y="10111"/>
                  </a:cubicBezTo>
                  <a:cubicBezTo>
                    <a:pt x="3474" y="10119"/>
                    <a:pt x="3474" y="10151"/>
                    <a:pt x="3474" y="10159"/>
                  </a:cubicBezTo>
                  <a:cubicBezTo>
                    <a:pt x="3466" y="10242"/>
                    <a:pt x="3385" y="10348"/>
                    <a:pt x="3287" y="10348"/>
                  </a:cubicBezTo>
                  <a:cubicBezTo>
                    <a:pt x="3284" y="10348"/>
                    <a:pt x="3280" y="10348"/>
                    <a:pt x="3277" y="10348"/>
                  </a:cubicBezTo>
                  <a:cubicBezTo>
                    <a:pt x="3274" y="10348"/>
                    <a:pt x="3272" y="10348"/>
                    <a:pt x="3269" y="10348"/>
                  </a:cubicBezTo>
                  <a:cubicBezTo>
                    <a:pt x="3095" y="10348"/>
                    <a:pt x="3097" y="10632"/>
                    <a:pt x="3277" y="10632"/>
                  </a:cubicBezTo>
                  <a:cubicBezTo>
                    <a:pt x="3283" y="10632"/>
                    <a:pt x="3289" y="10632"/>
                    <a:pt x="3294" y="10632"/>
                  </a:cubicBezTo>
                  <a:cubicBezTo>
                    <a:pt x="3476" y="10632"/>
                    <a:pt x="3634" y="10516"/>
                    <a:pt x="3711" y="10356"/>
                  </a:cubicBezTo>
                  <a:cubicBezTo>
                    <a:pt x="3890" y="9813"/>
                    <a:pt x="3511" y="9565"/>
                    <a:pt x="3081" y="9565"/>
                  </a:cubicBezTo>
                  <a:close/>
                  <a:moveTo>
                    <a:pt x="1225" y="9921"/>
                  </a:moveTo>
                  <a:cubicBezTo>
                    <a:pt x="725" y="9921"/>
                    <a:pt x="190" y="10228"/>
                    <a:pt x="88" y="10711"/>
                  </a:cubicBezTo>
                  <a:cubicBezTo>
                    <a:pt x="0" y="11619"/>
                    <a:pt x="920" y="11722"/>
                    <a:pt x="1687" y="11722"/>
                  </a:cubicBezTo>
                  <a:cubicBezTo>
                    <a:pt x="1887" y="11722"/>
                    <a:pt x="2076" y="11715"/>
                    <a:pt x="2235" y="11713"/>
                  </a:cubicBezTo>
                  <a:cubicBezTo>
                    <a:pt x="2736" y="11709"/>
                    <a:pt x="3237" y="11709"/>
                    <a:pt x="3738" y="11709"/>
                  </a:cubicBezTo>
                  <a:cubicBezTo>
                    <a:pt x="4240" y="11709"/>
                    <a:pt x="4741" y="11709"/>
                    <a:pt x="5242" y="11706"/>
                  </a:cubicBezTo>
                  <a:cubicBezTo>
                    <a:pt x="5249" y="11706"/>
                    <a:pt x="5256" y="11707"/>
                    <a:pt x="5263" y="11707"/>
                  </a:cubicBezTo>
                  <a:cubicBezTo>
                    <a:pt x="5441" y="11707"/>
                    <a:pt x="5455" y="11421"/>
                    <a:pt x="5258" y="11413"/>
                  </a:cubicBezTo>
                  <a:cubicBezTo>
                    <a:pt x="3987" y="11421"/>
                    <a:pt x="2708" y="11421"/>
                    <a:pt x="1438" y="11421"/>
                  </a:cubicBezTo>
                  <a:cubicBezTo>
                    <a:pt x="1169" y="11421"/>
                    <a:pt x="861" y="11406"/>
                    <a:pt x="625" y="11264"/>
                  </a:cubicBezTo>
                  <a:cubicBezTo>
                    <a:pt x="175" y="11011"/>
                    <a:pt x="372" y="10458"/>
                    <a:pt x="790" y="10309"/>
                  </a:cubicBezTo>
                  <a:lnTo>
                    <a:pt x="798" y="10309"/>
                  </a:lnTo>
                  <a:cubicBezTo>
                    <a:pt x="901" y="10269"/>
                    <a:pt x="1004" y="10237"/>
                    <a:pt x="1114" y="10222"/>
                  </a:cubicBezTo>
                  <a:cubicBezTo>
                    <a:pt x="1150" y="10218"/>
                    <a:pt x="1187" y="10216"/>
                    <a:pt x="1226" y="10216"/>
                  </a:cubicBezTo>
                  <a:cubicBezTo>
                    <a:pt x="1264" y="10216"/>
                    <a:pt x="1303" y="10218"/>
                    <a:pt x="1343" y="10222"/>
                  </a:cubicBezTo>
                  <a:lnTo>
                    <a:pt x="1374" y="10222"/>
                  </a:lnTo>
                  <a:cubicBezTo>
                    <a:pt x="1438" y="10230"/>
                    <a:pt x="1493" y="10245"/>
                    <a:pt x="1548" y="10269"/>
                  </a:cubicBezTo>
                  <a:cubicBezTo>
                    <a:pt x="1540" y="10265"/>
                    <a:pt x="1538" y="10263"/>
                    <a:pt x="1539" y="10263"/>
                  </a:cubicBezTo>
                  <a:lnTo>
                    <a:pt x="1539" y="10263"/>
                  </a:lnTo>
                  <a:cubicBezTo>
                    <a:pt x="1540" y="10263"/>
                    <a:pt x="1544" y="10265"/>
                    <a:pt x="1548" y="10269"/>
                  </a:cubicBezTo>
                  <a:cubicBezTo>
                    <a:pt x="1635" y="10316"/>
                    <a:pt x="1651" y="10324"/>
                    <a:pt x="1698" y="10380"/>
                  </a:cubicBezTo>
                  <a:cubicBezTo>
                    <a:pt x="1722" y="10403"/>
                    <a:pt x="1738" y="10435"/>
                    <a:pt x="1753" y="10466"/>
                  </a:cubicBezTo>
                  <a:cubicBezTo>
                    <a:pt x="1750" y="10457"/>
                    <a:pt x="1750" y="10454"/>
                    <a:pt x="1750" y="10454"/>
                  </a:cubicBezTo>
                  <a:lnTo>
                    <a:pt x="1750" y="10454"/>
                  </a:lnTo>
                  <a:cubicBezTo>
                    <a:pt x="1750" y="10454"/>
                    <a:pt x="1753" y="10462"/>
                    <a:pt x="1753" y="10466"/>
                  </a:cubicBezTo>
                  <a:cubicBezTo>
                    <a:pt x="1769" y="10498"/>
                    <a:pt x="1777" y="10537"/>
                    <a:pt x="1785" y="10577"/>
                  </a:cubicBezTo>
                  <a:cubicBezTo>
                    <a:pt x="1808" y="10744"/>
                    <a:pt x="1684" y="10941"/>
                    <a:pt x="1513" y="10941"/>
                  </a:cubicBezTo>
                  <a:cubicBezTo>
                    <a:pt x="1506" y="10941"/>
                    <a:pt x="1499" y="10941"/>
                    <a:pt x="1493" y="10940"/>
                  </a:cubicBezTo>
                  <a:cubicBezTo>
                    <a:pt x="1303" y="10940"/>
                    <a:pt x="1303" y="11224"/>
                    <a:pt x="1493" y="11232"/>
                  </a:cubicBezTo>
                  <a:cubicBezTo>
                    <a:pt x="1499" y="11232"/>
                    <a:pt x="1505" y="11232"/>
                    <a:pt x="1511" y="11232"/>
                  </a:cubicBezTo>
                  <a:cubicBezTo>
                    <a:pt x="2004" y="11232"/>
                    <a:pt x="2247" y="10588"/>
                    <a:pt x="1943" y="10222"/>
                  </a:cubicBezTo>
                  <a:cubicBezTo>
                    <a:pt x="1766" y="10014"/>
                    <a:pt x="1501" y="9921"/>
                    <a:pt x="1225" y="9921"/>
                  </a:cubicBezTo>
                  <a:close/>
                  <a:moveTo>
                    <a:pt x="15755" y="1"/>
                  </a:moveTo>
                  <a:cubicBezTo>
                    <a:pt x="14508" y="1"/>
                    <a:pt x="13498" y="1011"/>
                    <a:pt x="13498" y="2258"/>
                  </a:cubicBezTo>
                  <a:cubicBezTo>
                    <a:pt x="13498" y="2274"/>
                    <a:pt x="13498" y="2290"/>
                    <a:pt x="13498" y="2305"/>
                  </a:cubicBezTo>
                  <a:cubicBezTo>
                    <a:pt x="13324" y="2242"/>
                    <a:pt x="13134" y="2211"/>
                    <a:pt x="12937" y="2211"/>
                  </a:cubicBezTo>
                  <a:cubicBezTo>
                    <a:pt x="11951" y="2211"/>
                    <a:pt x="11153" y="3008"/>
                    <a:pt x="11153" y="3994"/>
                  </a:cubicBezTo>
                  <a:cubicBezTo>
                    <a:pt x="11153" y="4184"/>
                    <a:pt x="11185" y="4365"/>
                    <a:pt x="11240" y="4539"/>
                  </a:cubicBezTo>
                  <a:cubicBezTo>
                    <a:pt x="10932" y="4255"/>
                    <a:pt x="10530" y="4081"/>
                    <a:pt x="10080" y="4081"/>
                  </a:cubicBezTo>
                  <a:cubicBezTo>
                    <a:pt x="9133" y="4081"/>
                    <a:pt x="8359" y="4847"/>
                    <a:pt x="8359" y="5794"/>
                  </a:cubicBezTo>
                  <a:cubicBezTo>
                    <a:pt x="8359" y="6062"/>
                    <a:pt x="8423" y="6307"/>
                    <a:pt x="8533" y="6528"/>
                  </a:cubicBezTo>
                  <a:lnTo>
                    <a:pt x="8430" y="6528"/>
                  </a:lnTo>
                  <a:cubicBezTo>
                    <a:pt x="7207" y="6528"/>
                    <a:pt x="6221" y="7515"/>
                    <a:pt x="6221" y="8738"/>
                  </a:cubicBezTo>
                  <a:cubicBezTo>
                    <a:pt x="6221" y="9330"/>
                    <a:pt x="6457" y="9867"/>
                    <a:pt x="6836" y="10261"/>
                  </a:cubicBezTo>
                  <a:cubicBezTo>
                    <a:pt x="6142" y="10553"/>
                    <a:pt x="5652" y="11248"/>
                    <a:pt x="5652" y="12053"/>
                  </a:cubicBezTo>
                  <a:cubicBezTo>
                    <a:pt x="5652" y="13118"/>
                    <a:pt x="6520" y="13987"/>
                    <a:pt x="7586" y="13987"/>
                  </a:cubicBezTo>
                  <a:cubicBezTo>
                    <a:pt x="7768" y="13987"/>
                    <a:pt x="7949" y="13955"/>
                    <a:pt x="8115" y="13908"/>
                  </a:cubicBezTo>
                  <a:cubicBezTo>
                    <a:pt x="8541" y="14807"/>
                    <a:pt x="9457" y="15423"/>
                    <a:pt x="10514" y="15423"/>
                  </a:cubicBezTo>
                  <a:cubicBezTo>
                    <a:pt x="11524" y="15423"/>
                    <a:pt x="12400" y="14870"/>
                    <a:pt x="12850" y="14042"/>
                  </a:cubicBezTo>
                  <a:cubicBezTo>
                    <a:pt x="13332" y="14563"/>
                    <a:pt x="14018" y="14886"/>
                    <a:pt x="14784" y="14886"/>
                  </a:cubicBezTo>
                  <a:cubicBezTo>
                    <a:pt x="15707" y="14886"/>
                    <a:pt x="16513" y="14421"/>
                    <a:pt x="16994" y="13710"/>
                  </a:cubicBezTo>
                  <a:cubicBezTo>
                    <a:pt x="17373" y="13923"/>
                    <a:pt x="17815" y="14050"/>
                    <a:pt x="18280" y="14050"/>
                  </a:cubicBezTo>
                  <a:cubicBezTo>
                    <a:pt x="18951" y="14050"/>
                    <a:pt x="19551" y="13805"/>
                    <a:pt x="20017" y="13402"/>
                  </a:cubicBezTo>
                  <a:cubicBezTo>
                    <a:pt x="20585" y="12913"/>
                    <a:pt x="20940" y="12195"/>
                    <a:pt x="20940" y="11390"/>
                  </a:cubicBezTo>
                  <a:cubicBezTo>
                    <a:pt x="20940" y="10916"/>
                    <a:pt x="20814" y="10474"/>
                    <a:pt x="20601" y="10088"/>
                  </a:cubicBezTo>
                  <a:cubicBezTo>
                    <a:pt x="20593" y="10080"/>
                    <a:pt x="20593" y="10080"/>
                    <a:pt x="20593" y="10080"/>
                  </a:cubicBezTo>
                  <a:cubicBezTo>
                    <a:pt x="20175" y="9338"/>
                    <a:pt x="19409" y="8825"/>
                    <a:pt x="18517" y="8746"/>
                  </a:cubicBezTo>
                  <a:cubicBezTo>
                    <a:pt x="18525" y="8651"/>
                    <a:pt x="18533" y="8556"/>
                    <a:pt x="18533" y="8470"/>
                  </a:cubicBezTo>
                  <a:cubicBezTo>
                    <a:pt x="18533" y="7885"/>
                    <a:pt x="18312" y="7357"/>
                    <a:pt x="17941" y="6962"/>
                  </a:cubicBezTo>
                  <a:cubicBezTo>
                    <a:pt x="18178" y="6733"/>
                    <a:pt x="18367" y="6449"/>
                    <a:pt x="18486" y="6125"/>
                  </a:cubicBezTo>
                  <a:cubicBezTo>
                    <a:pt x="18699" y="6923"/>
                    <a:pt x="19425" y="7507"/>
                    <a:pt x="20293" y="7507"/>
                  </a:cubicBezTo>
                  <a:cubicBezTo>
                    <a:pt x="21153" y="7507"/>
                    <a:pt x="21880" y="6923"/>
                    <a:pt x="22101" y="6125"/>
                  </a:cubicBezTo>
                  <a:cubicBezTo>
                    <a:pt x="22243" y="6496"/>
                    <a:pt x="22606" y="6765"/>
                    <a:pt x="23024" y="6765"/>
                  </a:cubicBezTo>
                  <a:cubicBezTo>
                    <a:pt x="23569" y="6765"/>
                    <a:pt x="24011" y="6323"/>
                    <a:pt x="24011" y="5778"/>
                  </a:cubicBezTo>
                  <a:cubicBezTo>
                    <a:pt x="24011" y="5241"/>
                    <a:pt x="23584" y="4807"/>
                    <a:pt x="23056" y="4792"/>
                  </a:cubicBezTo>
                  <a:cubicBezTo>
                    <a:pt x="23119" y="4634"/>
                    <a:pt x="23150" y="4468"/>
                    <a:pt x="23150" y="4294"/>
                  </a:cubicBezTo>
                  <a:cubicBezTo>
                    <a:pt x="23150" y="3552"/>
                    <a:pt x="22550" y="2953"/>
                    <a:pt x="21808" y="2953"/>
                  </a:cubicBezTo>
                  <a:cubicBezTo>
                    <a:pt x="21453" y="2953"/>
                    <a:pt x="21122" y="3095"/>
                    <a:pt x="20885" y="3324"/>
                  </a:cubicBezTo>
                  <a:cubicBezTo>
                    <a:pt x="20885" y="3276"/>
                    <a:pt x="20893" y="3237"/>
                    <a:pt x="20893" y="3197"/>
                  </a:cubicBezTo>
                  <a:cubicBezTo>
                    <a:pt x="20893" y="2211"/>
                    <a:pt x="20096" y="1414"/>
                    <a:pt x="19109" y="1414"/>
                  </a:cubicBezTo>
                  <a:cubicBezTo>
                    <a:pt x="18675" y="1414"/>
                    <a:pt x="18280" y="1571"/>
                    <a:pt x="17973" y="1832"/>
                  </a:cubicBezTo>
                  <a:cubicBezTo>
                    <a:pt x="17767" y="790"/>
                    <a:pt x="16852" y="1"/>
                    <a:pt x="15755" y="1"/>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20" name="Google Shape;973;p10">
              <a:extLst>
                <a:ext uri="{FF2B5EF4-FFF2-40B4-BE49-F238E27FC236}">
                  <a16:creationId xmlns:a16="http://schemas.microsoft.com/office/drawing/2014/main" id="{11DB25A8-2A0A-A32F-0B0E-DCF7C18EAA5F}"/>
                </a:ext>
              </a:extLst>
            </p:cNvPr>
            <p:cNvGrpSpPr/>
            <p:nvPr/>
          </p:nvGrpSpPr>
          <p:grpSpPr>
            <a:xfrm>
              <a:off x="2253463" y="1388374"/>
              <a:ext cx="4022515" cy="2585400"/>
              <a:chOff x="3944750" y="399900"/>
              <a:chExt cx="600250" cy="385800"/>
            </a:xfrm>
          </p:grpSpPr>
          <p:sp>
            <p:nvSpPr>
              <p:cNvPr id="21" name="Google Shape;974;p10">
                <a:extLst>
                  <a:ext uri="{FF2B5EF4-FFF2-40B4-BE49-F238E27FC236}">
                    <a16:creationId xmlns:a16="http://schemas.microsoft.com/office/drawing/2014/main" id="{F7F5CB23-4ED2-C1D2-9AF7-03E10FB0294A}"/>
                  </a:ext>
                </a:extLst>
              </p:cNvPr>
              <p:cNvSpPr/>
              <p:nvPr/>
            </p:nvSpPr>
            <p:spPr>
              <a:xfrm>
                <a:off x="4153700" y="399900"/>
                <a:ext cx="391300" cy="190450"/>
              </a:xfrm>
              <a:custGeom>
                <a:avLst/>
                <a:gdLst/>
                <a:ahLst/>
                <a:cxnLst/>
                <a:rect l="l" t="t" r="r" b="b"/>
                <a:pathLst>
                  <a:path w="15652" h="7618" extrusionOk="0">
                    <a:moveTo>
                      <a:pt x="7396" y="1"/>
                    </a:moveTo>
                    <a:cubicBezTo>
                      <a:pt x="6149" y="1"/>
                      <a:pt x="5139" y="1011"/>
                      <a:pt x="5139" y="2258"/>
                    </a:cubicBezTo>
                    <a:cubicBezTo>
                      <a:pt x="5139" y="2274"/>
                      <a:pt x="5139" y="2290"/>
                      <a:pt x="5139" y="2306"/>
                    </a:cubicBezTo>
                    <a:cubicBezTo>
                      <a:pt x="4965" y="2242"/>
                      <a:pt x="4775" y="2211"/>
                      <a:pt x="4578" y="2211"/>
                    </a:cubicBezTo>
                    <a:cubicBezTo>
                      <a:pt x="3592" y="2211"/>
                      <a:pt x="2794" y="3008"/>
                      <a:pt x="2794" y="3995"/>
                    </a:cubicBezTo>
                    <a:cubicBezTo>
                      <a:pt x="2794" y="4184"/>
                      <a:pt x="2826" y="4366"/>
                      <a:pt x="2881" y="4539"/>
                    </a:cubicBezTo>
                    <a:cubicBezTo>
                      <a:pt x="2573" y="4255"/>
                      <a:pt x="2171" y="4081"/>
                      <a:pt x="1721" y="4081"/>
                    </a:cubicBezTo>
                    <a:cubicBezTo>
                      <a:pt x="774" y="4081"/>
                      <a:pt x="0" y="4847"/>
                      <a:pt x="0" y="5794"/>
                    </a:cubicBezTo>
                    <a:cubicBezTo>
                      <a:pt x="0" y="6741"/>
                      <a:pt x="774" y="7507"/>
                      <a:pt x="1713" y="7507"/>
                    </a:cubicBezTo>
                    <a:cubicBezTo>
                      <a:pt x="2179" y="7507"/>
                      <a:pt x="2605" y="7325"/>
                      <a:pt x="2913" y="7025"/>
                    </a:cubicBezTo>
                    <a:cubicBezTo>
                      <a:pt x="3244" y="7389"/>
                      <a:pt x="3718" y="7617"/>
                      <a:pt x="4255" y="7617"/>
                    </a:cubicBezTo>
                    <a:cubicBezTo>
                      <a:pt x="5052" y="7617"/>
                      <a:pt x="5723" y="7104"/>
                      <a:pt x="5967" y="6394"/>
                    </a:cubicBezTo>
                    <a:cubicBezTo>
                      <a:pt x="6346" y="7120"/>
                      <a:pt x="7112" y="7617"/>
                      <a:pt x="7988" y="7617"/>
                    </a:cubicBezTo>
                    <a:cubicBezTo>
                      <a:pt x="8966" y="7617"/>
                      <a:pt x="9803" y="7002"/>
                      <a:pt x="10127" y="6126"/>
                    </a:cubicBezTo>
                    <a:cubicBezTo>
                      <a:pt x="10340" y="6923"/>
                      <a:pt x="11066" y="7507"/>
                      <a:pt x="11934" y="7507"/>
                    </a:cubicBezTo>
                    <a:cubicBezTo>
                      <a:pt x="12794" y="7507"/>
                      <a:pt x="13521" y="6923"/>
                      <a:pt x="13742" y="6126"/>
                    </a:cubicBezTo>
                    <a:cubicBezTo>
                      <a:pt x="13884" y="6497"/>
                      <a:pt x="14247" y="6765"/>
                      <a:pt x="14665" y="6765"/>
                    </a:cubicBezTo>
                    <a:cubicBezTo>
                      <a:pt x="15210" y="6765"/>
                      <a:pt x="15652" y="6323"/>
                      <a:pt x="15652" y="5778"/>
                    </a:cubicBezTo>
                    <a:cubicBezTo>
                      <a:pt x="15652" y="5242"/>
                      <a:pt x="15225" y="4808"/>
                      <a:pt x="14697" y="4792"/>
                    </a:cubicBezTo>
                    <a:cubicBezTo>
                      <a:pt x="14760" y="4634"/>
                      <a:pt x="14791" y="4468"/>
                      <a:pt x="14791" y="4295"/>
                    </a:cubicBezTo>
                    <a:cubicBezTo>
                      <a:pt x="14791" y="3553"/>
                      <a:pt x="14191" y="2953"/>
                      <a:pt x="13449" y="2953"/>
                    </a:cubicBezTo>
                    <a:cubicBezTo>
                      <a:pt x="13094" y="2953"/>
                      <a:pt x="12763" y="3095"/>
                      <a:pt x="12526" y="3324"/>
                    </a:cubicBezTo>
                    <a:cubicBezTo>
                      <a:pt x="12526" y="3284"/>
                      <a:pt x="12534" y="3237"/>
                      <a:pt x="12534" y="3198"/>
                    </a:cubicBezTo>
                    <a:cubicBezTo>
                      <a:pt x="12534" y="2211"/>
                      <a:pt x="11737" y="1414"/>
                      <a:pt x="10750" y="1414"/>
                    </a:cubicBezTo>
                    <a:cubicBezTo>
                      <a:pt x="10316" y="1414"/>
                      <a:pt x="9921" y="1572"/>
                      <a:pt x="9614" y="1832"/>
                    </a:cubicBezTo>
                    <a:cubicBezTo>
                      <a:pt x="9408" y="790"/>
                      <a:pt x="8493" y="1"/>
                      <a:pt x="7396" y="1"/>
                    </a:cubicBezTo>
                    <a:close/>
                  </a:path>
                </a:pathLst>
              </a:custGeom>
              <a:solidFill>
                <a:srgbClr val="A4A6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975;p10">
                <a:extLst>
                  <a:ext uri="{FF2B5EF4-FFF2-40B4-BE49-F238E27FC236}">
                    <a16:creationId xmlns:a16="http://schemas.microsoft.com/office/drawing/2014/main" id="{CCF9FE7C-6088-4C1C-1478-344C0BC0E998}"/>
                  </a:ext>
                </a:extLst>
              </p:cNvPr>
              <p:cNvSpPr/>
              <p:nvPr/>
            </p:nvSpPr>
            <p:spPr>
              <a:xfrm>
                <a:off x="4374300" y="466725"/>
                <a:ext cx="73025" cy="76100"/>
              </a:xfrm>
              <a:custGeom>
                <a:avLst/>
                <a:gdLst/>
                <a:ahLst/>
                <a:cxnLst/>
                <a:rect l="l" t="t" r="r" b="b"/>
                <a:pathLst>
                  <a:path w="2921" h="3044" extrusionOk="0">
                    <a:moveTo>
                      <a:pt x="773" y="4"/>
                    </a:moveTo>
                    <a:cubicBezTo>
                      <a:pt x="539" y="4"/>
                      <a:pt x="301" y="137"/>
                      <a:pt x="158" y="319"/>
                    </a:cubicBezTo>
                    <a:cubicBezTo>
                      <a:pt x="87" y="406"/>
                      <a:pt x="40" y="493"/>
                      <a:pt x="8" y="596"/>
                    </a:cubicBezTo>
                    <a:cubicBezTo>
                      <a:pt x="0" y="611"/>
                      <a:pt x="8" y="627"/>
                      <a:pt x="24" y="627"/>
                    </a:cubicBezTo>
                    <a:lnTo>
                      <a:pt x="40" y="627"/>
                    </a:lnTo>
                    <a:cubicBezTo>
                      <a:pt x="206" y="509"/>
                      <a:pt x="340" y="382"/>
                      <a:pt x="506" y="288"/>
                    </a:cubicBezTo>
                    <a:cubicBezTo>
                      <a:pt x="671" y="193"/>
                      <a:pt x="837" y="138"/>
                      <a:pt x="1026" y="106"/>
                    </a:cubicBezTo>
                    <a:cubicBezTo>
                      <a:pt x="1050" y="106"/>
                      <a:pt x="1058" y="75"/>
                      <a:pt x="1034" y="67"/>
                    </a:cubicBezTo>
                    <a:cubicBezTo>
                      <a:pt x="951" y="23"/>
                      <a:pt x="862" y="4"/>
                      <a:pt x="773" y="4"/>
                    </a:cubicBezTo>
                    <a:close/>
                    <a:moveTo>
                      <a:pt x="2149" y="1"/>
                    </a:moveTo>
                    <a:cubicBezTo>
                      <a:pt x="2085" y="1"/>
                      <a:pt x="2020" y="12"/>
                      <a:pt x="1958" y="35"/>
                    </a:cubicBezTo>
                    <a:cubicBezTo>
                      <a:pt x="1942" y="43"/>
                      <a:pt x="1942" y="75"/>
                      <a:pt x="1958" y="83"/>
                    </a:cubicBezTo>
                    <a:cubicBezTo>
                      <a:pt x="2147" y="138"/>
                      <a:pt x="2305" y="209"/>
                      <a:pt x="2455" y="319"/>
                    </a:cubicBezTo>
                    <a:cubicBezTo>
                      <a:pt x="2613" y="438"/>
                      <a:pt x="2731" y="580"/>
                      <a:pt x="2873" y="714"/>
                    </a:cubicBezTo>
                    <a:cubicBezTo>
                      <a:pt x="2879" y="714"/>
                      <a:pt x="2884" y="717"/>
                      <a:pt x="2889" y="717"/>
                    </a:cubicBezTo>
                    <a:cubicBezTo>
                      <a:pt x="2892" y="717"/>
                      <a:pt x="2894" y="717"/>
                      <a:pt x="2897" y="714"/>
                    </a:cubicBezTo>
                    <a:cubicBezTo>
                      <a:pt x="2913" y="714"/>
                      <a:pt x="2921" y="706"/>
                      <a:pt x="2913" y="690"/>
                    </a:cubicBezTo>
                    <a:cubicBezTo>
                      <a:pt x="2897" y="588"/>
                      <a:pt x="2858" y="485"/>
                      <a:pt x="2802" y="398"/>
                    </a:cubicBezTo>
                    <a:cubicBezTo>
                      <a:pt x="2669" y="177"/>
                      <a:pt x="2410" y="1"/>
                      <a:pt x="2149" y="1"/>
                    </a:cubicBezTo>
                    <a:close/>
                    <a:moveTo>
                      <a:pt x="414" y="878"/>
                    </a:moveTo>
                    <a:cubicBezTo>
                      <a:pt x="395" y="878"/>
                      <a:pt x="378" y="892"/>
                      <a:pt x="371" y="911"/>
                    </a:cubicBezTo>
                    <a:cubicBezTo>
                      <a:pt x="371" y="927"/>
                      <a:pt x="379" y="951"/>
                      <a:pt x="395" y="959"/>
                    </a:cubicBezTo>
                    <a:lnTo>
                      <a:pt x="900" y="1195"/>
                    </a:lnTo>
                    <a:lnTo>
                      <a:pt x="356" y="1543"/>
                    </a:lnTo>
                    <a:cubicBezTo>
                      <a:pt x="321" y="1563"/>
                      <a:pt x="341" y="1609"/>
                      <a:pt x="373" y="1609"/>
                    </a:cubicBezTo>
                    <a:cubicBezTo>
                      <a:pt x="378" y="1609"/>
                      <a:pt x="382" y="1608"/>
                      <a:pt x="387" y="1606"/>
                    </a:cubicBezTo>
                    <a:lnTo>
                      <a:pt x="1224" y="1298"/>
                    </a:lnTo>
                    <a:cubicBezTo>
                      <a:pt x="1342" y="1259"/>
                      <a:pt x="1326" y="1085"/>
                      <a:pt x="1208" y="1061"/>
                    </a:cubicBezTo>
                    <a:lnTo>
                      <a:pt x="427" y="880"/>
                    </a:lnTo>
                    <a:cubicBezTo>
                      <a:pt x="422" y="878"/>
                      <a:pt x="418" y="878"/>
                      <a:pt x="414" y="878"/>
                    </a:cubicBezTo>
                    <a:close/>
                    <a:moveTo>
                      <a:pt x="2775" y="901"/>
                    </a:moveTo>
                    <a:cubicBezTo>
                      <a:pt x="2771" y="901"/>
                      <a:pt x="2767" y="902"/>
                      <a:pt x="2763" y="903"/>
                    </a:cubicBezTo>
                    <a:lnTo>
                      <a:pt x="1974" y="1069"/>
                    </a:lnTo>
                    <a:cubicBezTo>
                      <a:pt x="1855" y="1093"/>
                      <a:pt x="1839" y="1266"/>
                      <a:pt x="1950" y="1306"/>
                    </a:cubicBezTo>
                    <a:lnTo>
                      <a:pt x="2779" y="1637"/>
                    </a:lnTo>
                    <a:cubicBezTo>
                      <a:pt x="2783" y="1639"/>
                      <a:pt x="2787" y="1640"/>
                      <a:pt x="2791" y="1640"/>
                    </a:cubicBezTo>
                    <a:cubicBezTo>
                      <a:pt x="2824" y="1640"/>
                      <a:pt x="2846" y="1587"/>
                      <a:pt x="2818" y="1566"/>
                    </a:cubicBezTo>
                    <a:lnTo>
                      <a:pt x="2273" y="1211"/>
                    </a:lnTo>
                    <a:lnTo>
                      <a:pt x="2786" y="982"/>
                    </a:lnTo>
                    <a:cubicBezTo>
                      <a:pt x="2810" y="974"/>
                      <a:pt x="2818" y="959"/>
                      <a:pt x="2810" y="935"/>
                    </a:cubicBezTo>
                    <a:cubicBezTo>
                      <a:pt x="2810" y="915"/>
                      <a:pt x="2794" y="901"/>
                      <a:pt x="2775" y="901"/>
                    </a:cubicBezTo>
                    <a:close/>
                    <a:moveTo>
                      <a:pt x="1463" y="1711"/>
                    </a:moveTo>
                    <a:cubicBezTo>
                      <a:pt x="1146" y="1711"/>
                      <a:pt x="827" y="1747"/>
                      <a:pt x="506" y="1819"/>
                    </a:cubicBezTo>
                    <a:lnTo>
                      <a:pt x="506" y="1827"/>
                    </a:lnTo>
                    <a:cubicBezTo>
                      <a:pt x="490" y="2253"/>
                      <a:pt x="655" y="2640"/>
                      <a:pt x="924" y="2877"/>
                    </a:cubicBezTo>
                    <a:cubicBezTo>
                      <a:pt x="1097" y="3042"/>
                      <a:pt x="1318" y="3034"/>
                      <a:pt x="1555" y="3042"/>
                    </a:cubicBezTo>
                    <a:cubicBezTo>
                      <a:pt x="1589" y="3043"/>
                      <a:pt x="1623" y="3044"/>
                      <a:pt x="1656" y="3044"/>
                    </a:cubicBezTo>
                    <a:cubicBezTo>
                      <a:pt x="1902" y="3044"/>
                      <a:pt x="2131" y="3011"/>
                      <a:pt x="2305" y="2837"/>
                    </a:cubicBezTo>
                    <a:cubicBezTo>
                      <a:pt x="2534" y="2608"/>
                      <a:pt x="2684" y="2277"/>
                      <a:pt x="2700" y="1898"/>
                    </a:cubicBezTo>
                    <a:cubicBezTo>
                      <a:pt x="2288" y="1773"/>
                      <a:pt x="1877" y="1711"/>
                      <a:pt x="1463" y="1711"/>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976;p10">
                <a:extLst>
                  <a:ext uri="{FF2B5EF4-FFF2-40B4-BE49-F238E27FC236}">
                    <a16:creationId xmlns:a16="http://schemas.microsoft.com/office/drawing/2014/main" id="{41C4B318-B9C9-8507-CDF5-ECA81EE25F39}"/>
                  </a:ext>
                </a:extLst>
              </p:cNvPr>
              <p:cNvSpPr/>
              <p:nvPr/>
            </p:nvSpPr>
            <p:spPr>
              <a:xfrm>
                <a:off x="4319250" y="488500"/>
                <a:ext cx="187675" cy="65750"/>
              </a:xfrm>
              <a:custGeom>
                <a:avLst/>
                <a:gdLst/>
                <a:ahLst/>
                <a:cxnLst/>
                <a:rect l="l" t="t" r="r" b="b"/>
                <a:pathLst>
                  <a:path w="7507" h="2630" extrusionOk="0">
                    <a:moveTo>
                      <a:pt x="3827" y="1248"/>
                    </a:moveTo>
                    <a:cubicBezTo>
                      <a:pt x="3448" y="1248"/>
                      <a:pt x="3141" y="1507"/>
                      <a:pt x="3126" y="1942"/>
                    </a:cubicBezTo>
                    <a:cubicBezTo>
                      <a:pt x="3126" y="1966"/>
                      <a:pt x="3126" y="1990"/>
                      <a:pt x="3126" y="2006"/>
                    </a:cubicBezTo>
                    <a:cubicBezTo>
                      <a:pt x="3299" y="2171"/>
                      <a:pt x="3520" y="2266"/>
                      <a:pt x="3757" y="2274"/>
                    </a:cubicBezTo>
                    <a:cubicBezTo>
                      <a:pt x="3766" y="2274"/>
                      <a:pt x="3775" y="2274"/>
                      <a:pt x="3784" y="2274"/>
                    </a:cubicBezTo>
                    <a:cubicBezTo>
                      <a:pt x="4058" y="2274"/>
                      <a:pt x="4316" y="2157"/>
                      <a:pt x="4507" y="1966"/>
                    </a:cubicBezTo>
                    <a:cubicBezTo>
                      <a:pt x="4515" y="1532"/>
                      <a:pt x="4215" y="1264"/>
                      <a:pt x="3844" y="1248"/>
                    </a:cubicBezTo>
                    <a:cubicBezTo>
                      <a:pt x="3838" y="1248"/>
                      <a:pt x="3833" y="1248"/>
                      <a:pt x="3827" y="1248"/>
                    </a:cubicBezTo>
                    <a:close/>
                    <a:moveTo>
                      <a:pt x="1216" y="1"/>
                    </a:moveTo>
                    <a:cubicBezTo>
                      <a:pt x="545" y="1"/>
                      <a:pt x="0" y="553"/>
                      <a:pt x="0" y="1224"/>
                    </a:cubicBezTo>
                    <a:cubicBezTo>
                      <a:pt x="0" y="1895"/>
                      <a:pt x="545" y="2440"/>
                      <a:pt x="1216" y="2440"/>
                    </a:cubicBezTo>
                    <a:cubicBezTo>
                      <a:pt x="1887" y="2440"/>
                      <a:pt x="2439" y="1895"/>
                      <a:pt x="2439" y="1224"/>
                    </a:cubicBezTo>
                    <a:cubicBezTo>
                      <a:pt x="2439" y="553"/>
                      <a:pt x="1887" y="1"/>
                      <a:pt x="1216" y="1"/>
                    </a:cubicBezTo>
                    <a:close/>
                    <a:moveTo>
                      <a:pt x="6283" y="190"/>
                    </a:moveTo>
                    <a:cubicBezTo>
                      <a:pt x="5612" y="190"/>
                      <a:pt x="5067" y="735"/>
                      <a:pt x="5067" y="1406"/>
                    </a:cubicBezTo>
                    <a:cubicBezTo>
                      <a:pt x="5067" y="2084"/>
                      <a:pt x="5612" y="2629"/>
                      <a:pt x="6283" y="2629"/>
                    </a:cubicBezTo>
                    <a:cubicBezTo>
                      <a:pt x="6954" y="2629"/>
                      <a:pt x="7506" y="2084"/>
                      <a:pt x="7506" y="1406"/>
                    </a:cubicBezTo>
                    <a:cubicBezTo>
                      <a:pt x="7506" y="735"/>
                      <a:pt x="6954" y="190"/>
                      <a:pt x="6283" y="190"/>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977;p10">
                <a:extLst>
                  <a:ext uri="{FF2B5EF4-FFF2-40B4-BE49-F238E27FC236}">
                    <a16:creationId xmlns:a16="http://schemas.microsoft.com/office/drawing/2014/main" id="{2DCA51FE-8D5E-7AB8-42F3-4E0B1B598FFD}"/>
                  </a:ext>
                </a:extLst>
              </p:cNvPr>
              <p:cNvSpPr/>
              <p:nvPr/>
            </p:nvSpPr>
            <p:spPr>
              <a:xfrm>
                <a:off x="4002950" y="514750"/>
                <a:ext cx="136450" cy="45100"/>
              </a:xfrm>
              <a:custGeom>
                <a:avLst/>
                <a:gdLst/>
                <a:ahLst/>
                <a:cxnLst/>
                <a:rect l="l" t="t" r="r" b="b"/>
                <a:pathLst>
                  <a:path w="5458" h="1804" extrusionOk="0">
                    <a:moveTo>
                      <a:pt x="1540" y="344"/>
                    </a:moveTo>
                    <a:lnTo>
                      <a:pt x="1540" y="344"/>
                    </a:lnTo>
                    <a:cubicBezTo>
                      <a:pt x="1538" y="344"/>
                      <a:pt x="1550" y="348"/>
                      <a:pt x="1555" y="348"/>
                    </a:cubicBezTo>
                    <a:cubicBezTo>
                      <a:pt x="1545" y="345"/>
                      <a:pt x="1540" y="344"/>
                      <a:pt x="1540" y="344"/>
                    </a:cubicBezTo>
                    <a:close/>
                    <a:moveTo>
                      <a:pt x="1751" y="533"/>
                    </a:moveTo>
                    <a:lnTo>
                      <a:pt x="1751" y="533"/>
                    </a:lnTo>
                    <a:cubicBezTo>
                      <a:pt x="1751" y="533"/>
                      <a:pt x="1756" y="540"/>
                      <a:pt x="1761" y="545"/>
                    </a:cubicBezTo>
                    <a:cubicBezTo>
                      <a:pt x="1754" y="536"/>
                      <a:pt x="1752" y="533"/>
                      <a:pt x="1751" y="533"/>
                    </a:cubicBezTo>
                    <a:close/>
                    <a:moveTo>
                      <a:pt x="1232" y="0"/>
                    </a:moveTo>
                    <a:cubicBezTo>
                      <a:pt x="731" y="0"/>
                      <a:pt x="194" y="306"/>
                      <a:pt x="87" y="790"/>
                    </a:cubicBezTo>
                    <a:cubicBezTo>
                      <a:pt x="0" y="1690"/>
                      <a:pt x="905" y="1804"/>
                      <a:pt x="1671" y="1804"/>
                    </a:cubicBezTo>
                    <a:cubicBezTo>
                      <a:pt x="1879" y="1804"/>
                      <a:pt x="2077" y="1796"/>
                      <a:pt x="2242" y="1792"/>
                    </a:cubicBezTo>
                    <a:cubicBezTo>
                      <a:pt x="2910" y="1792"/>
                      <a:pt x="3578" y="1796"/>
                      <a:pt x="4244" y="1796"/>
                    </a:cubicBezTo>
                    <a:cubicBezTo>
                      <a:pt x="4577" y="1796"/>
                      <a:pt x="4910" y="1795"/>
                      <a:pt x="5241" y="1792"/>
                    </a:cubicBezTo>
                    <a:cubicBezTo>
                      <a:pt x="5246" y="1793"/>
                      <a:pt x="5251" y="1793"/>
                      <a:pt x="5256" y="1793"/>
                    </a:cubicBezTo>
                    <a:cubicBezTo>
                      <a:pt x="5440" y="1793"/>
                      <a:pt x="5457" y="1500"/>
                      <a:pt x="5265" y="1500"/>
                    </a:cubicBezTo>
                    <a:cubicBezTo>
                      <a:pt x="3986" y="1500"/>
                      <a:pt x="2716" y="1500"/>
                      <a:pt x="1445" y="1508"/>
                    </a:cubicBezTo>
                    <a:cubicBezTo>
                      <a:pt x="1169" y="1508"/>
                      <a:pt x="861" y="1492"/>
                      <a:pt x="624" y="1350"/>
                    </a:cubicBezTo>
                    <a:cubicBezTo>
                      <a:pt x="174" y="1098"/>
                      <a:pt x="379" y="537"/>
                      <a:pt x="806" y="387"/>
                    </a:cubicBezTo>
                    <a:lnTo>
                      <a:pt x="806" y="387"/>
                    </a:lnTo>
                    <a:cubicBezTo>
                      <a:pt x="792" y="394"/>
                      <a:pt x="789" y="396"/>
                      <a:pt x="790" y="396"/>
                    </a:cubicBezTo>
                    <a:cubicBezTo>
                      <a:pt x="791" y="396"/>
                      <a:pt x="801" y="392"/>
                      <a:pt x="806" y="387"/>
                    </a:cubicBezTo>
                    <a:lnTo>
                      <a:pt x="806" y="387"/>
                    </a:lnTo>
                    <a:cubicBezTo>
                      <a:pt x="806" y="387"/>
                      <a:pt x="806" y="387"/>
                      <a:pt x="806" y="387"/>
                    </a:cubicBezTo>
                    <a:cubicBezTo>
                      <a:pt x="900" y="348"/>
                      <a:pt x="1011" y="324"/>
                      <a:pt x="1113" y="308"/>
                    </a:cubicBezTo>
                    <a:cubicBezTo>
                      <a:pt x="1169" y="303"/>
                      <a:pt x="1225" y="297"/>
                      <a:pt x="1278" y="297"/>
                    </a:cubicBezTo>
                    <a:cubicBezTo>
                      <a:pt x="1300" y="297"/>
                      <a:pt x="1321" y="298"/>
                      <a:pt x="1342" y="300"/>
                    </a:cubicBezTo>
                    <a:cubicBezTo>
                      <a:pt x="1353" y="300"/>
                      <a:pt x="1377" y="304"/>
                      <a:pt x="1383" y="304"/>
                    </a:cubicBezTo>
                    <a:cubicBezTo>
                      <a:pt x="1386" y="304"/>
                      <a:pt x="1384" y="303"/>
                      <a:pt x="1374" y="300"/>
                    </a:cubicBezTo>
                    <a:lnTo>
                      <a:pt x="1374" y="300"/>
                    </a:lnTo>
                    <a:cubicBezTo>
                      <a:pt x="1437" y="316"/>
                      <a:pt x="1492" y="324"/>
                      <a:pt x="1555" y="348"/>
                    </a:cubicBezTo>
                    <a:cubicBezTo>
                      <a:pt x="1642" y="395"/>
                      <a:pt x="1658" y="403"/>
                      <a:pt x="1713" y="474"/>
                    </a:cubicBezTo>
                    <a:cubicBezTo>
                      <a:pt x="1705" y="459"/>
                      <a:pt x="1705" y="458"/>
                      <a:pt x="1705" y="458"/>
                    </a:cubicBezTo>
                    <a:lnTo>
                      <a:pt x="1705" y="458"/>
                    </a:lnTo>
                    <a:cubicBezTo>
                      <a:pt x="1721" y="482"/>
                      <a:pt x="1745" y="521"/>
                      <a:pt x="1761" y="545"/>
                    </a:cubicBezTo>
                    <a:cubicBezTo>
                      <a:pt x="1768" y="585"/>
                      <a:pt x="1784" y="624"/>
                      <a:pt x="1784" y="656"/>
                    </a:cubicBezTo>
                    <a:cubicBezTo>
                      <a:pt x="1785" y="659"/>
                      <a:pt x="1786" y="662"/>
                      <a:pt x="1787" y="664"/>
                    </a:cubicBezTo>
                    <a:lnTo>
                      <a:pt x="1787" y="664"/>
                    </a:lnTo>
                    <a:cubicBezTo>
                      <a:pt x="1786" y="664"/>
                      <a:pt x="1785" y="663"/>
                      <a:pt x="1784" y="663"/>
                    </a:cubicBezTo>
                    <a:lnTo>
                      <a:pt x="1784" y="663"/>
                    </a:lnTo>
                    <a:cubicBezTo>
                      <a:pt x="1815" y="823"/>
                      <a:pt x="1684" y="1020"/>
                      <a:pt x="1519" y="1020"/>
                    </a:cubicBezTo>
                    <a:cubicBezTo>
                      <a:pt x="1513" y="1020"/>
                      <a:pt x="1506" y="1019"/>
                      <a:pt x="1500" y="1019"/>
                    </a:cubicBezTo>
                    <a:cubicBezTo>
                      <a:pt x="1311" y="1027"/>
                      <a:pt x="1311" y="1311"/>
                      <a:pt x="1500" y="1311"/>
                    </a:cubicBezTo>
                    <a:cubicBezTo>
                      <a:pt x="1506" y="1311"/>
                      <a:pt x="1512" y="1311"/>
                      <a:pt x="1518" y="1311"/>
                    </a:cubicBezTo>
                    <a:cubicBezTo>
                      <a:pt x="2003" y="1311"/>
                      <a:pt x="2246" y="667"/>
                      <a:pt x="1950" y="300"/>
                    </a:cubicBezTo>
                    <a:cubicBezTo>
                      <a:pt x="1773" y="93"/>
                      <a:pt x="1508" y="0"/>
                      <a:pt x="1232" y="0"/>
                    </a:cubicBezTo>
                    <a:close/>
                  </a:path>
                </a:pathLst>
              </a:custGeom>
              <a:solidFill>
                <a:srgbClr val="A4A6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978;p10">
                <a:extLst>
                  <a:ext uri="{FF2B5EF4-FFF2-40B4-BE49-F238E27FC236}">
                    <a16:creationId xmlns:a16="http://schemas.microsoft.com/office/drawing/2014/main" id="{B760E65A-BE23-9560-A5A2-A307353A3020}"/>
                  </a:ext>
                </a:extLst>
              </p:cNvPr>
              <p:cNvSpPr/>
              <p:nvPr/>
            </p:nvSpPr>
            <p:spPr>
              <a:xfrm>
                <a:off x="4098625" y="488550"/>
                <a:ext cx="58050" cy="36500"/>
              </a:xfrm>
              <a:custGeom>
                <a:avLst/>
                <a:gdLst/>
                <a:ahLst/>
                <a:cxnLst/>
                <a:rect l="l" t="t" r="r" b="b"/>
                <a:pathLst>
                  <a:path w="2322" h="1460" extrusionOk="0">
                    <a:moveTo>
                      <a:pt x="1114" y="1"/>
                    </a:moveTo>
                    <a:cubicBezTo>
                      <a:pt x="743" y="1"/>
                      <a:pt x="337" y="196"/>
                      <a:pt x="222" y="535"/>
                    </a:cubicBezTo>
                    <a:cubicBezTo>
                      <a:pt x="1" y="1179"/>
                      <a:pt x="686" y="1460"/>
                      <a:pt x="1228" y="1460"/>
                    </a:cubicBezTo>
                    <a:cubicBezTo>
                      <a:pt x="1284" y="1460"/>
                      <a:pt x="1339" y="1457"/>
                      <a:pt x="1391" y="1451"/>
                    </a:cubicBezTo>
                    <a:lnTo>
                      <a:pt x="2132" y="1451"/>
                    </a:lnTo>
                    <a:cubicBezTo>
                      <a:pt x="2322" y="1451"/>
                      <a:pt x="2322" y="1159"/>
                      <a:pt x="2132" y="1159"/>
                    </a:cubicBezTo>
                    <a:cubicBezTo>
                      <a:pt x="2075" y="1152"/>
                      <a:pt x="2012" y="1150"/>
                      <a:pt x="1946" y="1150"/>
                    </a:cubicBezTo>
                    <a:cubicBezTo>
                      <a:pt x="1748" y="1150"/>
                      <a:pt x="1519" y="1172"/>
                      <a:pt x="1299" y="1172"/>
                    </a:cubicBezTo>
                    <a:cubicBezTo>
                      <a:pt x="973" y="1172"/>
                      <a:pt x="665" y="1124"/>
                      <a:pt x="499" y="883"/>
                    </a:cubicBezTo>
                    <a:cubicBezTo>
                      <a:pt x="364" y="543"/>
                      <a:pt x="751" y="322"/>
                      <a:pt x="1035" y="299"/>
                    </a:cubicBezTo>
                    <a:cubicBezTo>
                      <a:pt x="1068" y="295"/>
                      <a:pt x="1102" y="293"/>
                      <a:pt x="1138" y="293"/>
                    </a:cubicBezTo>
                    <a:cubicBezTo>
                      <a:pt x="1256" y="293"/>
                      <a:pt x="1382" y="320"/>
                      <a:pt x="1462" y="417"/>
                    </a:cubicBezTo>
                    <a:cubicBezTo>
                      <a:pt x="1457" y="413"/>
                      <a:pt x="1452" y="408"/>
                      <a:pt x="1451" y="408"/>
                    </a:cubicBezTo>
                    <a:lnTo>
                      <a:pt x="1451" y="408"/>
                    </a:lnTo>
                    <a:cubicBezTo>
                      <a:pt x="1450" y="408"/>
                      <a:pt x="1450" y="410"/>
                      <a:pt x="1454" y="417"/>
                    </a:cubicBezTo>
                    <a:cubicBezTo>
                      <a:pt x="1462" y="433"/>
                      <a:pt x="1477" y="449"/>
                      <a:pt x="1485" y="464"/>
                    </a:cubicBezTo>
                    <a:cubicBezTo>
                      <a:pt x="1485" y="464"/>
                      <a:pt x="1490" y="478"/>
                      <a:pt x="1489" y="478"/>
                    </a:cubicBezTo>
                    <a:cubicBezTo>
                      <a:pt x="1488" y="478"/>
                      <a:pt x="1487" y="476"/>
                      <a:pt x="1485" y="472"/>
                    </a:cubicBezTo>
                    <a:lnTo>
                      <a:pt x="1485" y="472"/>
                    </a:lnTo>
                    <a:cubicBezTo>
                      <a:pt x="1501" y="520"/>
                      <a:pt x="1533" y="599"/>
                      <a:pt x="1477" y="685"/>
                    </a:cubicBezTo>
                    <a:cubicBezTo>
                      <a:pt x="1448" y="744"/>
                      <a:pt x="1392" y="789"/>
                      <a:pt x="1327" y="789"/>
                    </a:cubicBezTo>
                    <a:cubicBezTo>
                      <a:pt x="1322" y="789"/>
                      <a:pt x="1317" y="789"/>
                      <a:pt x="1312" y="788"/>
                    </a:cubicBezTo>
                    <a:cubicBezTo>
                      <a:pt x="1309" y="788"/>
                      <a:pt x="1307" y="788"/>
                      <a:pt x="1304" y="788"/>
                    </a:cubicBezTo>
                    <a:cubicBezTo>
                      <a:pt x="1130" y="788"/>
                      <a:pt x="1132" y="1072"/>
                      <a:pt x="1312" y="1080"/>
                    </a:cubicBezTo>
                    <a:cubicBezTo>
                      <a:pt x="1316" y="1080"/>
                      <a:pt x="1321" y="1080"/>
                      <a:pt x="1325" y="1080"/>
                    </a:cubicBezTo>
                    <a:cubicBezTo>
                      <a:pt x="1571" y="1080"/>
                      <a:pt x="1770" y="871"/>
                      <a:pt x="1793" y="638"/>
                    </a:cubicBezTo>
                    <a:cubicBezTo>
                      <a:pt x="1821" y="196"/>
                      <a:pt x="1485" y="1"/>
                      <a:pt x="1114" y="1"/>
                    </a:cubicBezTo>
                    <a:close/>
                  </a:path>
                </a:pathLst>
              </a:custGeom>
              <a:solidFill>
                <a:srgbClr val="A4A6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979;p10">
                <a:extLst>
                  <a:ext uri="{FF2B5EF4-FFF2-40B4-BE49-F238E27FC236}">
                    <a16:creationId xmlns:a16="http://schemas.microsoft.com/office/drawing/2014/main" id="{6B3787A9-49B2-5908-7322-7634C4EA6C6E}"/>
                  </a:ext>
                </a:extLst>
              </p:cNvPr>
              <p:cNvSpPr/>
              <p:nvPr/>
            </p:nvSpPr>
            <p:spPr>
              <a:xfrm>
                <a:off x="4056875" y="505625"/>
                <a:ext cx="94875" cy="36275"/>
              </a:xfrm>
              <a:custGeom>
                <a:avLst/>
                <a:gdLst/>
                <a:ahLst/>
                <a:cxnLst/>
                <a:rect l="l" t="t" r="r" b="b"/>
                <a:pathLst>
                  <a:path w="3795" h="1451" extrusionOk="0">
                    <a:moveTo>
                      <a:pt x="978" y="1"/>
                    </a:moveTo>
                    <a:cubicBezTo>
                      <a:pt x="519" y="1"/>
                      <a:pt x="1" y="283"/>
                      <a:pt x="38" y="792"/>
                    </a:cubicBezTo>
                    <a:cubicBezTo>
                      <a:pt x="114" y="1372"/>
                      <a:pt x="739" y="1450"/>
                      <a:pt x="1249" y="1450"/>
                    </a:cubicBezTo>
                    <a:cubicBezTo>
                      <a:pt x="1322" y="1450"/>
                      <a:pt x="1392" y="1449"/>
                      <a:pt x="1458" y="1447"/>
                    </a:cubicBezTo>
                    <a:cubicBezTo>
                      <a:pt x="1877" y="1447"/>
                      <a:pt x="2295" y="1439"/>
                      <a:pt x="2713" y="1439"/>
                    </a:cubicBezTo>
                    <a:cubicBezTo>
                      <a:pt x="2908" y="1439"/>
                      <a:pt x="3106" y="1442"/>
                      <a:pt x="3305" y="1442"/>
                    </a:cubicBezTo>
                    <a:cubicBezTo>
                      <a:pt x="3405" y="1442"/>
                      <a:pt x="3505" y="1442"/>
                      <a:pt x="3605" y="1439"/>
                    </a:cubicBezTo>
                    <a:cubicBezTo>
                      <a:pt x="3795" y="1439"/>
                      <a:pt x="3795" y="1147"/>
                      <a:pt x="3605" y="1147"/>
                    </a:cubicBezTo>
                    <a:cubicBezTo>
                      <a:pt x="2768" y="1147"/>
                      <a:pt x="1924" y="1155"/>
                      <a:pt x="1087" y="1155"/>
                    </a:cubicBezTo>
                    <a:cubicBezTo>
                      <a:pt x="835" y="1147"/>
                      <a:pt x="488" y="1123"/>
                      <a:pt x="361" y="871"/>
                    </a:cubicBezTo>
                    <a:cubicBezTo>
                      <a:pt x="259" y="665"/>
                      <a:pt x="440" y="429"/>
                      <a:pt x="637" y="358"/>
                    </a:cubicBezTo>
                    <a:cubicBezTo>
                      <a:pt x="744" y="314"/>
                      <a:pt x="864" y="283"/>
                      <a:pt x="986" y="283"/>
                    </a:cubicBezTo>
                    <a:cubicBezTo>
                      <a:pt x="1063" y="283"/>
                      <a:pt x="1140" y="295"/>
                      <a:pt x="1214" y="326"/>
                    </a:cubicBezTo>
                    <a:cubicBezTo>
                      <a:pt x="1206" y="323"/>
                      <a:pt x="1202" y="322"/>
                      <a:pt x="1202" y="322"/>
                    </a:cubicBezTo>
                    <a:lnTo>
                      <a:pt x="1202" y="322"/>
                    </a:lnTo>
                    <a:cubicBezTo>
                      <a:pt x="1200" y="322"/>
                      <a:pt x="1247" y="343"/>
                      <a:pt x="1253" y="350"/>
                    </a:cubicBezTo>
                    <a:cubicBezTo>
                      <a:pt x="1277" y="366"/>
                      <a:pt x="1277" y="366"/>
                      <a:pt x="1308" y="397"/>
                    </a:cubicBezTo>
                    <a:cubicBezTo>
                      <a:pt x="1310" y="398"/>
                      <a:pt x="1312" y="399"/>
                      <a:pt x="1313" y="400"/>
                    </a:cubicBezTo>
                    <a:lnTo>
                      <a:pt x="1313" y="400"/>
                    </a:lnTo>
                    <a:cubicBezTo>
                      <a:pt x="1314" y="401"/>
                      <a:pt x="1315" y="403"/>
                      <a:pt x="1316" y="405"/>
                    </a:cubicBezTo>
                    <a:cubicBezTo>
                      <a:pt x="1348" y="452"/>
                      <a:pt x="1356" y="468"/>
                      <a:pt x="1364" y="523"/>
                    </a:cubicBezTo>
                    <a:cubicBezTo>
                      <a:pt x="1366" y="533"/>
                      <a:pt x="1368" y="536"/>
                      <a:pt x="1369" y="536"/>
                    </a:cubicBezTo>
                    <a:cubicBezTo>
                      <a:pt x="1371" y="536"/>
                      <a:pt x="1371" y="531"/>
                      <a:pt x="1371" y="531"/>
                    </a:cubicBezTo>
                    <a:cubicBezTo>
                      <a:pt x="1371" y="531"/>
                      <a:pt x="1371" y="533"/>
                      <a:pt x="1371" y="539"/>
                    </a:cubicBezTo>
                    <a:cubicBezTo>
                      <a:pt x="1371" y="555"/>
                      <a:pt x="1371" y="586"/>
                      <a:pt x="1371" y="586"/>
                    </a:cubicBezTo>
                    <a:cubicBezTo>
                      <a:pt x="1364" y="675"/>
                      <a:pt x="1288" y="777"/>
                      <a:pt x="1194" y="777"/>
                    </a:cubicBezTo>
                    <a:cubicBezTo>
                      <a:pt x="1187" y="777"/>
                      <a:pt x="1181" y="777"/>
                      <a:pt x="1174" y="776"/>
                    </a:cubicBezTo>
                    <a:cubicBezTo>
                      <a:pt x="985" y="776"/>
                      <a:pt x="993" y="1060"/>
                      <a:pt x="1174" y="1068"/>
                    </a:cubicBezTo>
                    <a:cubicBezTo>
                      <a:pt x="1180" y="1068"/>
                      <a:pt x="1186" y="1068"/>
                      <a:pt x="1192" y="1068"/>
                    </a:cubicBezTo>
                    <a:cubicBezTo>
                      <a:pt x="1374" y="1068"/>
                      <a:pt x="1532" y="952"/>
                      <a:pt x="1608" y="792"/>
                    </a:cubicBezTo>
                    <a:cubicBezTo>
                      <a:pt x="1788" y="249"/>
                      <a:pt x="1409" y="1"/>
                      <a:pt x="978" y="1"/>
                    </a:cubicBezTo>
                    <a:close/>
                  </a:path>
                </a:pathLst>
              </a:custGeom>
              <a:solidFill>
                <a:srgbClr val="A4A6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80;p10">
                <a:extLst>
                  <a:ext uri="{FF2B5EF4-FFF2-40B4-BE49-F238E27FC236}">
                    <a16:creationId xmlns:a16="http://schemas.microsoft.com/office/drawing/2014/main" id="{7958F194-0705-26AC-BEA0-68D01E8BB939}"/>
                  </a:ext>
                </a:extLst>
              </p:cNvPr>
              <p:cNvSpPr/>
              <p:nvPr/>
            </p:nvSpPr>
            <p:spPr>
              <a:xfrm>
                <a:off x="4086025" y="528750"/>
                <a:ext cx="379050" cy="256950"/>
              </a:xfrm>
              <a:custGeom>
                <a:avLst/>
                <a:gdLst/>
                <a:ahLst/>
                <a:cxnLst/>
                <a:rect l="l" t="t" r="r" b="b"/>
                <a:pathLst>
                  <a:path w="15162" h="10278" extrusionOk="0">
                    <a:moveTo>
                      <a:pt x="6812" y="1"/>
                    </a:moveTo>
                    <a:cubicBezTo>
                      <a:pt x="5596" y="1"/>
                      <a:pt x="4570" y="822"/>
                      <a:pt x="4254" y="1942"/>
                    </a:cubicBezTo>
                    <a:cubicBezTo>
                      <a:pt x="3860" y="1587"/>
                      <a:pt x="3347" y="1374"/>
                      <a:pt x="2778" y="1374"/>
                    </a:cubicBezTo>
                    <a:cubicBezTo>
                      <a:pt x="1555" y="1374"/>
                      <a:pt x="569" y="2361"/>
                      <a:pt x="569" y="3584"/>
                    </a:cubicBezTo>
                    <a:cubicBezTo>
                      <a:pt x="569" y="4176"/>
                      <a:pt x="805" y="4713"/>
                      <a:pt x="1184" y="5107"/>
                    </a:cubicBezTo>
                    <a:cubicBezTo>
                      <a:pt x="490" y="5407"/>
                      <a:pt x="0" y="6094"/>
                      <a:pt x="0" y="6899"/>
                    </a:cubicBezTo>
                    <a:cubicBezTo>
                      <a:pt x="0" y="7965"/>
                      <a:pt x="868" y="8833"/>
                      <a:pt x="1934" y="8833"/>
                    </a:cubicBezTo>
                    <a:cubicBezTo>
                      <a:pt x="2116" y="8833"/>
                      <a:pt x="2297" y="8801"/>
                      <a:pt x="2463" y="8754"/>
                    </a:cubicBezTo>
                    <a:cubicBezTo>
                      <a:pt x="2889" y="9654"/>
                      <a:pt x="3805" y="10277"/>
                      <a:pt x="4862" y="10277"/>
                    </a:cubicBezTo>
                    <a:cubicBezTo>
                      <a:pt x="5872" y="10277"/>
                      <a:pt x="6748" y="9717"/>
                      <a:pt x="7198" y="8888"/>
                    </a:cubicBezTo>
                    <a:cubicBezTo>
                      <a:pt x="7680" y="9409"/>
                      <a:pt x="8366" y="9733"/>
                      <a:pt x="9132" y="9733"/>
                    </a:cubicBezTo>
                    <a:cubicBezTo>
                      <a:pt x="10055" y="9733"/>
                      <a:pt x="10861" y="9267"/>
                      <a:pt x="11342" y="8557"/>
                    </a:cubicBezTo>
                    <a:cubicBezTo>
                      <a:pt x="11721" y="8770"/>
                      <a:pt x="12163" y="8896"/>
                      <a:pt x="12628" y="8896"/>
                    </a:cubicBezTo>
                    <a:cubicBezTo>
                      <a:pt x="13291" y="8896"/>
                      <a:pt x="13899" y="8651"/>
                      <a:pt x="14365" y="8249"/>
                    </a:cubicBezTo>
                    <a:cubicBezTo>
                      <a:pt x="14933" y="7759"/>
                      <a:pt x="15130" y="7002"/>
                      <a:pt x="15130" y="6197"/>
                    </a:cubicBezTo>
                    <a:cubicBezTo>
                      <a:pt x="15130" y="5723"/>
                      <a:pt x="15162" y="5313"/>
                      <a:pt x="14941" y="4926"/>
                    </a:cubicBezTo>
                    <a:cubicBezTo>
                      <a:pt x="14523" y="4184"/>
                      <a:pt x="13757" y="3671"/>
                      <a:pt x="12865" y="3592"/>
                    </a:cubicBezTo>
                    <a:cubicBezTo>
                      <a:pt x="12873" y="3497"/>
                      <a:pt x="12881" y="3411"/>
                      <a:pt x="12881" y="3316"/>
                    </a:cubicBezTo>
                    <a:cubicBezTo>
                      <a:pt x="12881" y="2092"/>
                      <a:pt x="11894" y="1106"/>
                      <a:pt x="10671" y="1106"/>
                    </a:cubicBezTo>
                    <a:cubicBezTo>
                      <a:pt x="10134" y="1106"/>
                      <a:pt x="9645" y="1295"/>
                      <a:pt x="9258" y="1619"/>
                    </a:cubicBezTo>
                    <a:cubicBezTo>
                      <a:pt x="8856" y="664"/>
                      <a:pt x="7917" y="1"/>
                      <a:pt x="6812" y="1"/>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81;p10">
                <a:extLst>
                  <a:ext uri="{FF2B5EF4-FFF2-40B4-BE49-F238E27FC236}">
                    <a16:creationId xmlns:a16="http://schemas.microsoft.com/office/drawing/2014/main" id="{5A833DAD-9205-6C92-E469-CD96C1980268}"/>
                  </a:ext>
                </a:extLst>
              </p:cNvPr>
              <p:cNvSpPr/>
              <p:nvPr/>
            </p:nvSpPr>
            <p:spPr>
              <a:xfrm>
                <a:off x="4215850" y="650300"/>
                <a:ext cx="252400" cy="86050"/>
              </a:xfrm>
              <a:custGeom>
                <a:avLst/>
                <a:gdLst/>
                <a:ahLst/>
                <a:cxnLst/>
                <a:rect l="l" t="t" r="r" b="b"/>
                <a:pathLst>
                  <a:path w="10096" h="3442" extrusionOk="0">
                    <a:moveTo>
                      <a:pt x="9748" y="64"/>
                    </a:moveTo>
                    <a:cubicBezTo>
                      <a:pt x="8825" y="95"/>
                      <a:pt x="8083" y="853"/>
                      <a:pt x="8083" y="1784"/>
                    </a:cubicBezTo>
                    <a:cubicBezTo>
                      <a:pt x="8083" y="2511"/>
                      <a:pt x="8533" y="3134"/>
                      <a:pt x="9172" y="3387"/>
                    </a:cubicBezTo>
                    <a:cubicBezTo>
                      <a:pt x="9740" y="2897"/>
                      <a:pt x="10095" y="2179"/>
                      <a:pt x="10095" y="1374"/>
                    </a:cubicBezTo>
                    <a:cubicBezTo>
                      <a:pt x="10095" y="901"/>
                      <a:pt x="9969" y="451"/>
                      <a:pt x="9748" y="64"/>
                    </a:cubicBezTo>
                    <a:close/>
                    <a:moveTo>
                      <a:pt x="1721" y="1"/>
                    </a:moveTo>
                    <a:cubicBezTo>
                      <a:pt x="774" y="1"/>
                      <a:pt x="1" y="774"/>
                      <a:pt x="1" y="1721"/>
                    </a:cubicBezTo>
                    <a:cubicBezTo>
                      <a:pt x="1" y="2676"/>
                      <a:pt x="774" y="3442"/>
                      <a:pt x="1721" y="3442"/>
                    </a:cubicBezTo>
                    <a:cubicBezTo>
                      <a:pt x="2676" y="3442"/>
                      <a:pt x="3450" y="2676"/>
                      <a:pt x="3450" y="1721"/>
                    </a:cubicBezTo>
                    <a:cubicBezTo>
                      <a:pt x="3450" y="774"/>
                      <a:pt x="2676" y="1"/>
                      <a:pt x="1721" y="1"/>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82;p10">
                <a:extLst>
                  <a:ext uri="{FF2B5EF4-FFF2-40B4-BE49-F238E27FC236}">
                    <a16:creationId xmlns:a16="http://schemas.microsoft.com/office/drawing/2014/main" id="{2F6FB81E-046C-BBE5-2E2C-EB4488032CBF}"/>
                  </a:ext>
                </a:extLst>
              </p:cNvPr>
              <p:cNvSpPr/>
              <p:nvPr/>
            </p:nvSpPr>
            <p:spPr>
              <a:xfrm>
                <a:off x="4362075" y="680500"/>
                <a:ext cx="23700" cy="35550"/>
              </a:xfrm>
              <a:custGeom>
                <a:avLst/>
                <a:gdLst/>
                <a:ahLst/>
                <a:cxnLst/>
                <a:rect l="l" t="t" r="r" b="b"/>
                <a:pathLst>
                  <a:path w="948" h="1422" extrusionOk="0">
                    <a:moveTo>
                      <a:pt x="394" y="1"/>
                    </a:moveTo>
                    <a:cubicBezTo>
                      <a:pt x="346" y="1"/>
                      <a:pt x="297" y="11"/>
                      <a:pt x="253" y="32"/>
                    </a:cubicBezTo>
                    <a:cubicBezTo>
                      <a:pt x="103" y="95"/>
                      <a:pt x="32" y="277"/>
                      <a:pt x="24" y="442"/>
                    </a:cubicBezTo>
                    <a:cubicBezTo>
                      <a:pt x="16" y="600"/>
                      <a:pt x="55" y="766"/>
                      <a:pt x="79" y="932"/>
                    </a:cubicBezTo>
                    <a:cubicBezTo>
                      <a:pt x="95" y="1097"/>
                      <a:pt x="95" y="1271"/>
                      <a:pt x="0" y="1405"/>
                    </a:cubicBezTo>
                    <a:lnTo>
                      <a:pt x="166" y="1421"/>
                    </a:lnTo>
                    <a:cubicBezTo>
                      <a:pt x="308" y="1405"/>
                      <a:pt x="450" y="1397"/>
                      <a:pt x="584" y="1350"/>
                    </a:cubicBezTo>
                    <a:cubicBezTo>
                      <a:pt x="710" y="1303"/>
                      <a:pt x="837" y="1208"/>
                      <a:pt x="892" y="1082"/>
                    </a:cubicBezTo>
                    <a:cubicBezTo>
                      <a:pt x="947" y="963"/>
                      <a:pt x="939" y="829"/>
                      <a:pt x="923" y="703"/>
                    </a:cubicBezTo>
                    <a:cubicBezTo>
                      <a:pt x="900" y="521"/>
                      <a:pt x="860" y="332"/>
                      <a:pt x="750" y="182"/>
                    </a:cubicBezTo>
                    <a:cubicBezTo>
                      <a:pt x="663" y="72"/>
                      <a:pt x="527" y="1"/>
                      <a:pt x="394" y="1"/>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83;p10">
                <a:extLst>
                  <a:ext uri="{FF2B5EF4-FFF2-40B4-BE49-F238E27FC236}">
                    <a16:creationId xmlns:a16="http://schemas.microsoft.com/office/drawing/2014/main" id="{57D9F291-5ADA-9A9A-A7A3-2E9AFAC41BA2}"/>
                  </a:ext>
                </a:extLst>
              </p:cNvPr>
              <p:cNvSpPr/>
              <p:nvPr/>
            </p:nvSpPr>
            <p:spPr>
              <a:xfrm>
                <a:off x="4372525" y="692325"/>
                <a:ext cx="5350" cy="21350"/>
              </a:xfrm>
              <a:custGeom>
                <a:avLst/>
                <a:gdLst/>
                <a:ahLst/>
                <a:cxnLst/>
                <a:rect l="l" t="t" r="r" b="b"/>
                <a:pathLst>
                  <a:path w="214" h="854" extrusionOk="0">
                    <a:moveTo>
                      <a:pt x="40" y="1"/>
                    </a:moveTo>
                    <a:lnTo>
                      <a:pt x="40" y="1"/>
                    </a:lnTo>
                    <a:cubicBezTo>
                      <a:pt x="71" y="285"/>
                      <a:pt x="95" y="585"/>
                      <a:pt x="0" y="853"/>
                    </a:cubicBezTo>
                    <a:lnTo>
                      <a:pt x="142" y="759"/>
                    </a:lnTo>
                    <a:cubicBezTo>
                      <a:pt x="213" y="506"/>
                      <a:pt x="174" y="230"/>
                      <a:pt x="40" y="1"/>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84;p10">
                <a:extLst>
                  <a:ext uri="{FF2B5EF4-FFF2-40B4-BE49-F238E27FC236}">
                    <a16:creationId xmlns:a16="http://schemas.microsoft.com/office/drawing/2014/main" id="{8C1B6B35-B7CB-E45E-6138-1D4F40FFEF23}"/>
                  </a:ext>
                </a:extLst>
              </p:cNvPr>
              <p:cNvSpPr/>
              <p:nvPr/>
            </p:nvSpPr>
            <p:spPr>
              <a:xfrm>
                <a:off x="4301875" y="617425"/>
                <a:ext cx="111725" cy="101675"/>
              </a:xfrm>
              <a:custGeom>
                <a:avLst/>
                <a:gdLst/>
                <a:ahLst/>
                <a:cxnLst/>
                <a:rect l="l" t="t" r="r" b="b"/>
                <a:pathLst>
                  <a:path w="4469" h="4067" extrusionOk="0">
                    <a:moveTo>
                      <a:pt x="1090" y="83"/>
                    </a:moveTo>
                    <a:cubicBezTo>
                      <a:pt x="758" y="83"/>
                      <a:pt x="422" y="270"/>
                      <a:pt x="222" y="526"/>
                    </a:cubicBezTo>
                    <a:cubicBezTo>
                      <a:pt x="127" y="645"/>
                      <a:pt x="48" y="779"/>
                      <a:pt x="9" y="921"/>
                    </a:cubicBezTo>
                    <a:cubicBezTo>
                      <a:pt x="1" y="945"/>
                      <a:pt x="9" y="961"/>
                      <a:pt x="32" y="968"/>
                    </a:cubicBezTo>
                    <a:cubicBezTo>
                      <a:pt x="40" y="968"/>
                      <a:pt x="48" y="968"/>
                      <a:pt x="56" y="961"/>
                    </a:cubicBezTo>
                    <a:cubicBezTo>
                      <a:pt x="285" y="795"/>
                      <a:pt x="482" y="621"/>
                      <a:pt x="711" y="487"/>
                    </a:cubicBezTo>
                    <a:cubicBezTo>
                      <a:pt x="948" y="345"/>
                      <a:pt x="1177" y="274"/>
                      <a:pt x="1453" y="234"/>
                    </a:cubicBezTo>
                    <a:cubicBezTo>
                      <a:pt x="1485" y="227"/>
                      <a:pt x="1493" y="187"/>
                      <a:pt x="1461" y="171"/>
                    </a:cubicBezTo>
                    <a:cubicBezTo>
                      <a:pt x="1343" y="110"/>
                      <a:pt x="1217" y="83"/>
                      <a:pt x="1090" y="83"/>
                    </a:cubicBezTo>
                    <a:close/>
                    <a:moveTo>
                      <a:pt x="3393" y="1"/>
                    </a:moveTo>
                    <a:cubicBezTo>
                      <a:pt x="3298" y="1"/>
                      <a:pt x="3203" y="17"/>
                      <a:pt x="3111" y="53"/>
                    </a:cubicBezTo>
                    <a:cubicBezTo>
                      <a:pt x="3087" y="61"/>
                      <a:pt x="3087" y="108"/>
                      <a:pt x="3118" y="108"/>
                    </a:cubicBezTo>
                    <a:cubicBezTo>
                      <a:pt x="3387" y="187"/>
                      <a:pt x="3608" y="290"/>
                      <a:pt x="3821" y="448"/>
                    </a:cubicBezTo>
                    <a:cubicBezTo>
                      <a:pt x="4034" y="613"/>
                      <a:pt x="4208" y="811"/>
                      <a:pt x="4413" y="1000"/>
                    </a:cubicBezTo>
                    <a:cubicBezTo>
                      <a:pt x="4418" y="1006"/>
                      <a:pt x="4424" y="1011"/>
                      <a:pt x="4430" y="1011"/>
                    </a:cubicBezTo>
                    <a:cubicBezTo>
                      <a:pt x="4432" y="1011"/>
                      <a:pt x="4434" y="1010"/>
                      <a:pt x="4436" y="1008"/>
                    </a:cubicBezTo>
                    <a:cubicBezTo>
                      <a:pt x="4460" y="1008"/>
                      <a:pt x="4468" y="992"/>
                      <a:pt x="4468" y="976"/>
                    </a:cubicBezTo>
                    <a:cubicBezTo>
                      <a:pt x="4444" y="826"/>
                      <a:pt x="4381" y="684"/>
                      <a:pt x="4302" y="558"/>
                    </a:cubicBezTo>
                    <a:cubicBezTo>
                      <a:pt x="4120" y="245"/>
                      <a:pt x="3759" y="1"/>
                      <a:pt x="3393" y="1"/>
                    </a:cubicBezTo>
                    <a:close/>
                    <a:moveTo>
                      <a:pt x="988" y="1087"/>
                    </a:moveTo>
                    <a:cubicBezTo>
                      <a:pt x="802" y="1087"/>
                      <a:pt x="640" y="1400"/>
                      <a:pt x="624" y="1789"/>
                    </a:cubicBezTo>
                    <a:cubicBezTo>
                      <a:pt x="609" y="2184"/>
                      <a:pt x="759" y="2508"/>
                      <a:pt x="948" y="2515"/>
                    </a:cubicBezTo>
                    <a:cubicBezTo>
                      <a:pt x="950" y="2516"/>
                      <a:pt x="953" y="2516"/>
                      <a:pt x="955" y="2516"/>
                    </a:cubicBezTo>
                    <a:cubicBezTo>
                      <a:pt x="1141" y="2516"/>
                      <a:pt x="1303" y="2203"/>
                      <a:pt x="1319" y="1813"/>
                    </a:cubicBezTo>
                    <a:cubicBezTo>
                      <a:pt x="1327" y="1418"/>
                      <a:pt x="1185" y="1095"/>
                      <a:pt x="995" y="1087"/>
                    </a:cubicBezTo>
                    <a:cubicBezTo>
                      <a:pt x="993" y="1087"/>
                      <a:pt x="991" y="1087"/>
                      <a:pt x="988" y="1087"/>
                    </a:cubicBezTo>
                    <a:close/>
                    <a:moveTo>
                      <a:pt x="3561" y="1221"/>
                    </a:moveTo>
                    <a:cubicBezTo>
                      <a:pt x="3367" y="1221"/>
                      <a:pt x="3205" y="1534"/>
                      <a:pt x="3197" y="1923"/>
                    </a:cubicBezTo>
                    <a:cubicBezTo>
                      <a:pt x="3182" y="2318"/>
                      <a:pt x="3324" y="2642"/>
                      <a:pt x="3513" y="2650"/>
                    </a:cubicBezTo>
                    <a:cubicBezTo>
                      <a:pt x="3515" y="2650"/>
                      <a:pt x="3518" y="2650"/>
                      <a:pt x="3520" y="2650"/>
                    </a:cubicBezTo>
                    <a:cubicBezTo>
                      <a:pt x="3706" y="2650"/>
                      <a:pt x="3868" y="2337"/>
                      <a:pt x="3884" y="1947"/>
                    </a:cubicBezTo>
                    <a:cubicBezTo>
                      <a:pt x="3900" y="1553"/>
                      <a:pt x="3758" y="1229"/>
                      <a:pt x="3568" y="1221"/>
                    </a:cubicBezTo>
                    <a:cubicBezTo>
                      <a:pt x="3566" y="1221"/>
                      <a:pt x="3563" y="1221"/>
                      <a:pt x="3561" y="1221"/>
                    </a:cubicBezTo>
                    <a:close/>
                    <a:moveTo>
                      <a:pt x="135" y="2239"/>
                    </a:moveTo>
                    <a:lnTo>
                      <a:pt x="135" y="2239"/>
                    </a:lnTo>
                    <a:cubicBezTo>
                      <a:pt x="332" y="3382"/>
                      <a:pt x="1308" y="4066"/>
                      <a:pt x="2323" y="4066"/>
                    </a:cubicBezTo>
                    <a:cubicBezTo>
                      <a:pt x="2815" y="4066"/>
                      <a:pt x="3317" y="3905"/>
                      <a:pt x="3742" y="3557"/>
                    </a:cubicBezTo>
                    <a:cubicBezTo>
                      <a:pt x="4144" y="3234"/>
                      <a:pt x="4405" y="2744"/>
                      <a:pt x="4460" y="2247"/>
                    </a:cubicBezTo>
                    <a:lnTo>
                      <a:pt x="4460" y="2247"/>
                    </a:lnTo>
                    <a:cubicBezTo>
                      <a:pt x="4287" y="2713"/>
                      <a:pt x="3987" y="3115"/>
                      <a:pt x="3608" y="3376"/>
                    </a:cubicBezTo>
                    <a:cubicBezTo>
                      <a:pt x="3190" y="3648"/>
                      <a:pt x="2743" y="3776"/>
                      <a:pt x="2309" y="3776"/>
                    </a:cubicBezTo>
                    <a:cubicBezTo>
                      <a:pt x="1397" y="3776"/>
                      <a:pt x="541" y="3212"/>
                      <a:pt x="135" y="2239"/>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85;p10">
                <a:extLst>
                  <a:ext uri="{FF2B5EF4-FFF2-40B4-BE49-F238E27FC236}">
                    <a16:creationId xmlns:a16="http://schemas.microsoft.com/office/drawing/2014/main" id="{C72D08E9-598E-A23B-76EC-EA9C57E13749}"/>
                  </a:ext>
                </a:extLst>
              </p:cNvPr>
              <p:cNvSpPr/>
              <p:nvPr/>
            </p:nvSpPr>
            <p:spPr>
              <a:xfrm>
                <a:off x="3944750" y="647925"/>
                <a:ext cx="136375" cy="45125"/>
              </a:xfrm>
              <a:custGeom>
                <a:avLst/>
                <a:gdLst/>
                <a:ahLst/>
                <a:cxnLst/>
                <a:rect l="l" t="t" r="r" b="b"/>
                <a:pathLst>
                  <a:path w="5455" h="1805" extrusionOk="0">
                    <a:moveTo>
                      <a:pt x="1531" y="345"/>
                    </a:moveTo>
                    <a:lnTo>
                      <a:pt x="1531" y="345"/>
                    </a:lnTo>
                    <a:cubicBezTo>
                      <a:pt x="1530" y="345"/>
                      <a:pt x="1542" y="348"/>
                      <a:pt x="1547" y="348"/>
                    </a:cubicBezTo>
                    <a:cubicBezTo>
                      <a:pt x="1537" y="346"/>
                      <a:pt x="1532" y="345"/>
                      <a:pt x="1531" y="345"/>
                    </a:cubicBezTo>
                    <a:close/>
                    <a:moveTo>
                      <a:pt x="1224" y="1"/>
                    </a:moveTo>
                    <a:cubicBezTo>
                      <a:pt x="724" y="1"/>
                      <a:pt x="189" y="307"/>
                      <a:pt x="87" y="790"/>
                    </a:cubicBezTo>
                    <a:cubicBezTo>
                      <a:pt x="0" y="1690"/>
                      <a:pt x="904" y="1804"/>
                      <a:pt x="1667" y="1804"/>
                    </a:cubicBezTo>
                    <a:cubicBezTo>
                      <a:pt x="1874" y="1804"/>
                      <a:pt x="2070" y="1796"/>
                      <a:pt x="2234" y="1793"/>
                    </a:cubicBezTo>
                    <a:cubicBezTo>
                      <a:pt x="2735" y="1789"/>
                      <a:pt x="3236" y="1789"/>
                      <a:pt x="3737" y="1789"/>
                    </a:cubicBezTo>
                    <a:cubicBezTo>
                      <a:pt x="4239" y="1789"/>
                      <a:pt x="4740" y="1789"/>
                      <a:pt x="5241" y="1785"/>
                    </a:cubicBezTo>
                    <a:cubicBezTo>
                      <a:pt x="5248" y="1786"/>
                      <a:pt x="5255" y="1786"/>
                      <a:pt x="5262" y="1786"/>
                    </a:cubicBezTo>
                    <a:cubicBezTo>
                      <a:pt x="5440" y="1786"/>
                      <a:pt x="5454" y="1500"/>
                      <a:pt x="5257" y="1493"/>
                    </a:cubicBezTo>
                    <a:cubicBezTo>
                      <a:pt x="3986" y="1501"/>
                      <a:pt x="2707" y="1501"/>
                      <a:pt x="1437" y="1501"/>
                    </a:cubicBezTo>
                    <a:cubicBezTo>
                      <a:pt x="1168" y="1501"/>
                      <a:pt x="860" y="1493"/>
                      <a:pt x="624" y="1343"/>
                    </a:cubicBezTo>
                    <a:cubicBezTo>
                      <a:pt x="174" y="1090"/>
                      <a:pt x="371" y="530"/>
                      <a:pt x="797" y="388"/>
                    </a:cubicBezTo>
                    <a:cubicBezTo>
                      <a:pt x="900" y="348"/>
                      <a:pt x="1003" y="325"/>
                      <a:pt x="1113" y="309"/>
                    </a:cubicBezTo>
                    <a:cubicBezTo>
                      <a:pt x="1155" y="300"/>
                      <a:pt x="1199" y="296"/>
                      <a:pt x="1244" y="296"/>
                    </a:cubicBezTo>
                    <a:cubicBezTo>
                      <a:pt x="1277" y="296"/>
                      <a:pt x="1309" y="298"/>
                      <a:pt x="1342" y="301"/>
                    </a:cubicBezTo>
                    <a:cubicBezTo>
                      <a:pt x="1347" y="301"/>
                      <a:pt x="1373" y="304"/>
                      <a:pt x="1379" y="304"/>
                    </a:cubicBezTo>
                    <a:cubicBezTo>
                      <a:pt x="1381" y="304"/>
                      <a:pt x="1379" y="304"/>
                      <a:pt x="1366" y="301"/>
                    </a:cubicBezTo>
                    <a:lnTo>
                      <a:pt x="1366" y="301"/>
                    </a:lnTo>
                    <a:cubicBezTo>
                      <a:pt x="1429" y="309"/>
                      <a:pt x="1492" y="325"/>
                      <a:pt x="1547" y="348"/>
                    </a:cubicBezTo>
                    <a:cubicBezTo>
                      <a:pt x="1634" y="396"/>
                      <a:pt x="1650" y="404"/>
                      <a:pt x="1705" y="467"/>
                    </a:cubicBezTo>
                    <a:cubicBezTo>
                      <a:pt x="1698" y="460"/>
                      <a:pt x="1697" y="459"/>
                      <a:pt x="1697" y="459"/>
                    </a:cubicBezTo>
                    <a:lnTo>
                      <a:pt x="1697" y="459"/>
                    </a:lnTo>
                    <a:cubicBezTo>
                      <a:pt x="1718" y="480"/>
                      <a:pt x="1732" y="506"/>
                      <a:pt x="1746" y="534"/>
                    </a:cubicBezTo>
                    <a:lnTo>
                      <a:pt x="1746" y="534"/>
                    </a:lnTo>
                    <a:cubicBezTo>
                      <a:pt x="1746" y="533"/>
                      <a:pt x="1746" y="533"/>
                      <a:pt x="1745" y="533"/>
                    </a:cubicBezTo>
                    <a:lnTo>
                      <a:pt x="1745" y="533"/>
                    </a:lnTo>
                    <a:cubicBezTo>
                      <a:pt x="1745" y="533"/>
                      <a:pt x="1746" y="536"/>
                      <a:pt x="1752" y="546"/>
                    </a:cubicBezTo>
                    <a:cubicBezTo>
                      <a:pt x="1750" y="542"/>
                      <a:pt x="1748" y="538"/>
                      <a:pt x="1746" y="534"/>
                    </a:cubicBezTo>
                    <a:lnTo>
                      <a:pt x="1746" y="534"/>
                    </a:lnTo>
                    <a:cubicBezTo>
                      <a:pt x="1748" y="536"/>
                      <a:pt x="1752" y="542"/>
                      <a:pt x="1752" y="546"/>
                    </a:cubicBezTo>
                    <a:cubicBezTo>
                      <a:pt x="1768" y="585"/>
                      <a:pt x="1776" y="617"/>
                      <a:pt x="1784" y="656"/>
                    </a:cubicBezTo>
                    <a:cubicBezTo>
                      <a:pt x="1814" y="823"/>
                      <a:pt x="1684" y="1020"/>
                      <a:pt x="1512" y="1020"/>
                    </a:cubicBezTo>
                    <a:cubicBezTo>
                      <a:pt x="1505" y="1020"/>
                      <a:pt x="1498" y="1020"/>
                      <a:pt x="1492" y="1019"/>
                    </a:cubicBezTo>
                    <a:cubicBezTo>
                      <a:pt x="1302" y="1019"/>
                      <a:pt x="1302" y="1311"/>
                      <a:pt x="1492" y="1311"/>
                    </a:cubicBezTo>
                    <a:cubicBezTo>
                      <a:pt x="1498" y="1311"/>
                      <a:pt x="1504" y="1312"/>
                      <a:pt x="1510" y="1312"/>
                    </a:cubicBezTo>
                    <a:cubicBezTo>
                      <a:pt x="2003" y="1312"/>
                      <a:pt x="2246" y="668"/>
                      <a:pt x="1942" y="301"/>
                    </a:cubicBezTo>
                    <a:cubicBezTo>
                      <a:pt x="1765" y="94"/>
                      <a:pt x="1500" y="1"/>
                      <a:pt x="1224" y="1"/>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986;p10">
                <a:extLst>
                  <a:ext uri="{FF2B5EF4-FFF2-40B4-BE49-F238E27FC236}">
                    <a16:creationId xmlns:a16="http://schemas.microsoft.com/office/drawing/2014/main" id="{1718A64A-C867-006F-8A2D-FE1EC641D28D}"/>
                  </a:ext>
                </a:extLst>
              </p:cNvPr>
              <p:cNvSpPr/>
              <p:nvPr/>
            </p:nvSpPr>
            <p:spPr>
              <a:xfrm>
                <a:off x="4040950" y="624275"/>
                <a:ext cx="57925" cy="36500"/>
              </a:xfrm>
              <a:custGeom>
                <a:avLst/>
                <a:gdLst/>
                <a:ahLst/>
                <a:cxnLst/>
                <a:rect l="l" t="t" r="r" b="b"/>
                <a:pathLst>
                  <a:path w="2317" h="1460" extrusionOk="0">
                    <a:moveTo>
                      <a:pt x="1452" y="405"/>
                    </a:moveTo>
                    <a:cubicBezTo>
                      <a:pt x="1453" y="407"/>
                      <a:pt x="1454" y="409"/>
                      <a:pt x="1456" y="410"/>
                    </a:cubicBezTo>
                    <a:cubicBezTo>
                      <a:pt x="1455" y="409"/>
                      <a:pt x="1453" y="407"/>
                      <a:pt x="1452" y="405"/>
                    </a:cubicBezTo>
                    <a:close/>
                    <a:moveTo>
                      <a:pt x="1116" y="1"/>
                    </a:moveTo>
                    <a:cubicBezTo>
                      <a:pt x="744" y="1"/>
                      <a:pt x="336" y="196"/>
                      <a:pt x="217" y="537"/>
                    </a:cubicBezTo>
                    <a:cubicBezTo>
                      <a:pt x="0" y="1186"/>
                      <a:pt x="694" y="1459"/>
                      <a:pt x="1243" y="1459"/>
                    </a:cubicBezTo>
                    <a:cubicBezTo>
                      <a:pt x="1294" y="1459"/>
                      <a:pt x="1345" y="1457"/>
                      <a:pt x="1393" y="1452"/>
                    </a:cubicBezTo>
                    <a:cubicBezTo>
                      <a:pt x="1638" y="1452"/>
                      <a:pt x="1882" y="1444"/>
                      <a:pt x="2135" y="1444"/>
                    </a:cubicBezTo>
                    <a:cubicBezTo>
                      <a:pt x="2316" y="1444"/>
                      <a:pt x="2316" y="1152"/>
                      <a:pt x="2135" y="1152"/>
                    </a:cubicBezTo>
                    <a:cubicBezTo>
                      <a:pt x="2085" y="1147"/>
                      <a:pt x="2032" y="1146"/>
                      <a:pt x="1977" y="1146"/>
                    </a:cubicBezTo>
                    <a:cubicBezTo>
                      <a:pt x="1771" y="1146"/>
                      <a:pt x="1529" y="1171"/>
                      <a:pt x="1296" y="1171"/>
                    </a:cubicBezTo>
                    <a:cubicBezTo>
                      <a:pt x="968" y="1171"/>
                      <a:pt x="659" y="1121"/>
                      <a:pt x="493" y="876"/>
                    </a:cubicBezTo>
                    <a:cubicBezTo>
                      <a:pt x="359" y="545"/>
                      <a:pt x="754" y="316"/>
                      <a:pt x="1030" y="292"/>
                    </a:cubicBezTo>
                    <a:cubicBezTo>
                      <a:pt x="1059" y="289"/>
                      <a:pt x="1090" y="287"/>
                      <a:pt x="1121" y="287"/>
                    </a:cubicBezTo>
                    <a:cubicBezTo>
                      <a:pt x="1243" y="287"/>
                      <a:pt x="1376" y="315"/>
                      <a:pt x="1452" y="405"/>
                    </a:cubicBezTo>
                    <a:lnTo>
                      <a:pt x="1452" y="405"/>
                    </a:lnTo>
                    <a:cubicBezTo>
                      <a:pt x="1450" y="403"/>
                      <a:pt x="1450" y="401"/>
                      <a:pt x="1450" y="401"/>
                    </a:cubicBezTo>
                    <a:lnTo>
                      <a:pt x="1450" y="401"/>
                    </a:lnTo>
                    <a:cubicBezTo>
                      <a:pt x="1451" y="401"/>
                      <a:pt x="1453" y="404"/>
                      <a:pt x="1456" y="410"/>
                    </a:cubicBezTo>
                    <a:cubicBezTo>
                      <a:pt x="1464" y="426"/>
                      <a:pt x="1472" y="442"/>
                      <a:pt x="1480" y="458"/>
                    </a:cubicBezTo>
                    <a:cubicBezTo>
                      <a:pt x="1480" y="463"/>
                      <a:pt x="1483" y="472"/>
                      <a:pt x="1486" y="472"/>
                    </a:cubicBezTo>
                    <a:cubicBezTo>
                      <a:pt x="1487" y="472"/>
                      <a:pt x="1488" y="470"/>
                      <a:pt x="1488" y="466"/>
                    </a:cubicBezTo>
                    <a:lnTo>
                      <a:pt x="1488" y="466"/>
                    </a:lnTo>
                    <a:cubicBezTo>
                      <a:pt x="1503" y="513"/>
                      <a:pt x="1527" y="592"/>
                      <a:pt x="1480" y="679"/>
                    </a:cubicBezTo>
                    <a:cubicBezTo>
                      <a:pt x="1443" y="737"/>
                      <a:pt x="1393" y="782"/>
                      <a:pt x="1329" y="782"/>
                    </a:cubicBezTo>
                    <a:cubicBezTo>
                      <a:pt x="1324" y="782"/>
                      <a:pt x="1319" y="782"/>
                      <a:pt x="1314" y="781"/>
                    </a:cubicBezTo>
                    <a:cubicBezTo>
                      <a:pt x="1125" y="781"/>
                      <a:pt x="1125" y="1073"/>
                      <a:pt x="1314" y="1073"/>
                    </a:cubicBezTo>
                    <a:cubicBezTo>
                      <a:pt x="1318" y="1073"/>
                      <a:pt x="1323" y="1074"/>
                      <a:pt x="1327" y="1074"/>
                    </a:cubicBezTo>
                    <a:cubicBezTo>
                      <a:pt x="1566" y="1074"/>
                      <a:pt x="1764" y="864"/>
                      <a:pt x="1795" y="631"/>
                    </a:cubicBezTo>
                    <a:cubicBezTo>
                      <a:pt x="1819" y="194"/>
                      <a:pt x="1485" y="1"/>
                      <a:pt x="1116" y="1"/>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987;p10">
                <a:extLst>
                  <a:ext uri="{FF2B5EF4-FFF2-40B4-BE49-F238E27FC236}">
                    <a16:creationId xmlns:a16="http://schemas.microsoft.com/office/drawing/2014/main" id="{C2AFDEA2-94DB-C80C-3310-5D714CB7FAD4}"/>
                  </a:ext>
                </a:extLst>
              </p:cNvPr>
              <p:cNvSpPr/>
              <p:nvPr/>
            </p:nvSpPr>
            <p:spPr>
              <a:xfrm>
                <a:off x="3997400" y="639025"/>
                <a:ext cx="94750" cy="36325"/>
              </a:xfrm>
              <a:custGeom>
                <a:avLst/>
                <a:gdLst/>
                <a:ahLst/>
                <a:cxnLst/>
                <a:rect l="l" t="t" r="r" b="b"/>
                <a:pathLst>
                  <a:path w="3790" h="1453" extrusionOk="0">
                    <a:moveTo>
                      <a:pt x="974" y="0"/>
                    </a:moveTo>
                    <a:cubicBezTo>
                      <a:pt x="516" y="0"/>
                      <a:pt x="0" y="282"/>
                      <a:pt x="41" y="791"/>
                    </a:cubicBezTo>
                    <a:cubicBezTo>
                      <a:pt x="115" y="1361"/>
                      <a:pt x="702" y="1453"/>
                      <a:pt x="1201" y="1453"/>
                    </a:cubicBezTo>
                    <a:cubicBezTo>
                      <a:pt x="1289" y="1453"/>
                      <a:pt x="1374" y="1450"/>
                      <a:pt x="1454" y="1446"/>
                    </a:cubicBezTo>
                    <a:lnTo>
                      <a:pt x="2709" y="1446"/>
                    </a:lnTo>
                    <a:cubicBezTo>
                      <a:pt x="3009" y="1446"/>
                      <a:pt x="3301" y="1446"/>
                      <a:pt x="3601" y="1438"/>
                    </a:cubicBezTo>
                    <a:cubicBezTo>
                      <a:pt x="3790" y="1438"/>
                      <a:pt x="3790" y="1146"/>
                      <a:pt x="3601" y="1146"/>
                    </a:cubicBezTo>
                    <a:cubicBezTo>
                      <a:pt x="2764" y="1146"/>
                      <a:pt x="1927" y="1154"/>
                      <a:pt x="1083" y="1154"/>
                    </a:cubicBezTo>
                    <a:cubicBezTo>
                      <a:pt x="830" y="1154"/>
                      <a:pt x="483" y="1123"/>
                      <a:pt x="357" y="870"/>
                    </a:cubicBezTo>
                    <a:cubicBezTo>
                      <a:pt x="254" y="665"/>
                      <a:pt x="436" y="436"/>
                      <a:pt x="633" y="357"/>
                    </a:cubicBezTo>
                    <a:cubicBezTo>
                      <a:pt x="739" y="314"/>
                      <a:pt x="860" y="282"/>
                      <a:pt x="981" y="282"/>
                    </a:cubicBezTo>
                    <a:cubicBezTo>
                      <a:pt x="1057" y="282"/>
                      <a:pt x="1134" y="294"/>
                      <a:pt x="1206" y="324"/>
                    </a:cubicBezTo>
                    <a:lnTo>
                      <a:pt x="1206" y="324"/>
                    </a:lnTo>
                    <a:cubicBezTo>
                      <a:pt x="1218" y="331"/>
                      <a:pt x="1244" y="344"/>
                      <a:pt x="1249" y="349"/>
                    </a:cubicBezTo>
                    <a:cubicBezTo>
                      <a:pt x="1272" y="365"/>
                      <a:pt x="1280" y="365"/>
                      <a:pt x="1312" y="397"/>
                    </a:cubicBezTo>
                    <a:cubicBezTo>
                      <a:pt x="1312" y="397"/>
                      <a:pt x="1312" y="398"/>
                      <a:pt x="1313" y="398"/>
                    </a:cubicBezTo>
                    <a:lnTo>
                      <a:pt x="1313" y="398"/>
                    </a:lnTo>
                    <a:cubicBezTo>
                      <a:pt x="1312" y="397"/>
                      <a:pt x="1311" y="397"/>
                      <a:pt x="1311" y="397"/>
                    </a:cubicBezTo>
                    <a:lnTo>
                      <a:pt x="1311" y="397"/>
                    </a:lnTo>
                    <a:cubicBezTo>
                      <a:pt x="1310" y="397"/>
                      <a:pt x="1310" y="398"/>
                      <a:pt x="1312" y="404"/>
                    </a:cubicBezTo>
                    <a:cubicBezTo>
                      <a:pt x="1343" y="452"/>
                      <a:pt x="1351" y="468"/>
                      <a:pt x="1367" y="531"/>
                    </a:cubicBezTo>
                    <a:cubicBezTo>
                      <a:pt x="1367" y="537"/>
                      <a:pt x="1367" y="539"/>
                      <a:pt x="1367" y="539"/>
                    </a:cubicBezTo>
                    <a:cubicBezTo>
                      <a:pt x="1367" y="541"/>
                      <a:pt x="1367" y="543"/>
                      <a:pt x="1367" y="546"/>
                    </a:cubicBezTo>
                    <a:cubicBezTo>
                      <a:pt x="1367" y="554"/>
                      <a:pt x="1367" y="586"/>
                      <a:pt x="1367" y="594"/>
                    </a:cubicBezTo>
                    <a:cubicBezTo>
                      <a:pt x="1359" y="678"/>
                      <a:pt x="1278" y="784"/>
                      <a:pt x="1180" y="784"/>
                    </a:cubicBezTo>
                    <a:cubicBezTo>
                      <a:pt x="1177" y="784"/>
                      <a:pt x="1173" y="784"/>
                      <a:pt x="1170" y="783"/>
                    </a:cubicBezTo>
                    <a:cubicBezTo>
                      <a:pt x="1167" y="783"/>
                      <a:pt x="1165" y="783"/>
                      <a:pt x="1162" y="783"/>
                    </a:cubicBezTo>
                    <a:cubicBezTo>
                      <a:pt x="988" y="783"/>
                      <a:pt x="990" y="1067"/>
                      <a:pt x="1170" y="1075"/>
                    </a:cubicBezTo>
                    <a:cubicBezTo>
                      <a:pt x="1359" y="1075"/>
                      <a:pt x="1525" y="957"/>
                      <a:pt x="1604" y="791"/>
                    </a:cubicBezTo>
                    <a:cubicBezTo>
                      <a:pt x="1783" y="249"/>
                      <a:pt x="1404" y="0"/>
                      <a:pt x="974"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77844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ppt_w</p:attrName>
                                        </p:attrNameLst>
                                      </p:cBhvr>
                                      <p:tavLst>
                                        <p:tav tm="0">
                                          <p:val>
                                            <p:strVal val="0"/>
                                          </p:val>
                                        </p:tav>
                                        <p:tav tm="100000">
                                          <p:val>
                                            <p:strVal val="#ppt_w"/>
                                          </p:val>
                                        </p:tav>
                                      </p:tavLst>
                                    </p:anim>
                                    <p:anim calcmode="lin" valueType="num">
                                      <p:cBhvr additive="base">
                                        <p:cTn id="8" dur="500"/>
                                        <p:tgtEl>
                                          <p:spTgt spid="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EEFA8A0-BEA4-773F-C7CD-479C3BCD1E1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5223D81-EEAA-89DE-F830-6C35700C0D0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954C1EC4-804B-FBA4-1B8C-1B1D3F27528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06277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6" name="Google Shape;1022;p12">
            <a:extLst>
              <a:ext uri="{FF2B5EF4-FFF2-40B4-BE49-F238E27FC236}">
                <a16:creationId xmlns:a16="http://schemas.microsoft.com/office/drawing/2014/main" id="{F38F72A5-DEF7-F78B-8363-4466F80D2A55}"/>
              </a:ext>
            </a:extLst>
          </p:cNvPr>
          <p:cNvCxnSpPr>
            <a:cxnSpLocks/>
          </p:cNvCxnSpPr>
          <p:nvPr/>
        </p:nvCxnSpPr>
        <p:spPr>
          <a:xfrm>
            <a:off x="7114949" y="5183029"/>
            <a:ext cx="395388" cy="0"/>
          </a:xfrm>
          <a:prstGeom prst="straightConnector1">
            <a:avLst/>
          </a:prstGeom>
          <a:noFill/>
          <a:ln w="28575" cap="flat" cmpd="sng">
            <a:solidFill>
              <a:srgbClr val="FD0000"/>
            </a:solidFill>
            <a:prstDash val="solid"/>
            <a:round/>
            <a:headEnd type="none" w="sm" len="sm"/>
            <a:tailEnd type="none" w="sm" len="sm"/>
          </a:ln>
        </p:spPr>
      </p:cxnSp>
      <p:sp>
        <p:nvSpPr>
          <p:cNvPr id="17" name="Google Shape;1023;p12">
            <a:extLst>
              <a:ext uri="{FF2B5EF4-FFF2-40B4-BE49-F238E27FC236}">
                <a16:creationId xmlns:a16="http://schemas.microsoft.com/office/drawing/2014/main" id="{59601775-865D-797B-71C6-BF46900CFAEF}"/>
              </a:ext>
            </a:extLst>
          </p:cNvPr>
          <p:cNvSpPr/>
          <p:nvPr/>
        </p:nvSpPr>
        <p:spPr>
          <a:xfrm>
            <a:off x="2978155" y="3379660"/>
            <a:ext cx="2876632" cy="1938952"/>
          </a:xfrm>
          <a:prstGeom prst="rect">
            <a:avLst/>
          </a:prstGeom>
          <a:noFill/>
          <a:ln>
            <a:noFill/>
          </a:ln>
        </p:spPr>
        <p:txBody>
          <a:bodyPr spcFirstLastPara="1" wrap="square" lIns="91425" tIns="45700" rIns="91425" bIns="45700" anchor="t" anchorCtr="0">
            <a:spAutoFit/>
          </a:bodyPr>
          <a:lstStyle/>
          <a:p>
            <a:pPr algn="just">
              <a:lnSpc>
                <a:spcPct val="150000"/>
              </a:lnSpc>
              <a:buClr>
                <a:srgbClr val="000000"/>
              </a:buClr>
              <a:buFont typeface="Arial"/>
              <a:buNone/>
            </a:pPr>
            <a:r>
              <a:rPr lang="en-US" sz="2000" i="1" kern="0" dirty="0" err="1">
                <a:solidFill>
                  <a:srgbClr val="000000"/>
                </a:solidFill>
                <a:latin typeface="UTM Avo" panose="02040603050506020204" pitchFamily="18" charset="0"/>
                <a:cs typeface="Arial"/>
                <a:sym typeface="Arial"/>
              </a:rPr>
              <a:t>Giàn</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gốc</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đan</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lá</a:t>
            </a:r>
            <a:r>
              <a:rPr lang="en-US" sz="2000" i="1"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i="1" kern="0" dirty="0" err="1">
                <a:solidFill>
                  <a:srgbClr val="000000"/>
                </a:solidFill>
                <a:latin typeface="UTM Avo" panose="02040603050506020204" pitchFamily="18" charset="0"/>
                <a:cs typeface="Arial"/>
                <a:sym typeface="Arial"/>
              </a:rPr>
              <a:t>Xanh</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một</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khoảng</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trời</a:t>
            </a:r>
            <a:r>
              <a:rPr lang="en-US" sz="2000" i="1"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i="1" kern="0" dirty="0" err="1">
                <a:solidFill>
                  <a:srgbClr val="000000"/>
                </a:solidFill>
                <a:latin typeface="UTM Avo" panose="02040603050506020204" pitchFamily="18" charset="0"/>
                <a:cs typeface="Arial"/>
                <a:sym typeface="Arial"/>
              </a:rPr>
              <a:t>Gió</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về</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gió</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quạt</a:t>
            </a:r>
            <a:r>
              <a:rPr lang="en-US" sz="2000" i="1"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i="1" kern="0" dirty="0" err="1">
                <a:solidFill>
                  <a:srgbClr val="000000"/>
                </a:solidFill>
                <a:latin typeface="UTM Avo" panose="02040603050506020204" pitchFamily="18" charset="0"/>
                <a:cs typeface="Arial"/>
                <a:sym typeface="Arial"/>
              </a:rPr>
              <a:t>Mát</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chỗ</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em</a:t>
            </a:r>
            <a:r>
              <a:rPr lang="en-US" sz="2000" i="1" kern="0" dirty="0">
                <a:solidFill>
                  <a:srgbClr val="000000"/>
                </a:solidFill>
                <a:latin typeface="UTM Avo" panose="02040603050506020204" pitchFamily="18" charset="0"/>
                <a:cs typeface="Arial"/>
                <a:sym typeface="Arial"/>
              </a:rPr>
              <a:t> </a:t>
            </a:r>
            <a:r>
              <a:rPr lang="en-US" sz="2000" i="1" kern="0" dirty="0" err="1">
                <a:solidFill>
                  <a:srgbClr val="000000"/>
                </a:solidFill>
                <a:latin typeface="UTM Avo" panose="02040603050506020204" pitchFamily="18" charset="0"/>
                <a:cs typeface="Arial"/>
                <a:sym typeface="Arial"/>
              </a:rPr>
              <a:t>ngồi</a:t>
            </a:r>
            <a:r>
              <a:rPr lang="en-US" sz="2000" i="1" kern="0" dirty="0">
                <a:solidFill>
                  <a:srgbClr val="000000"/>
                </a:solidFill>
                <a:latin typeface="UTM Avo" panose="02040603050506020204" pitchFamily="18" charset="0"/>
                <a:cs typeface="Arial"/>
                <a:sym typeface="Arial"/>
              </a:rPr>
              <a:t>...</a:t>
            </a:r>
          </a:p>
        </p:txBody>
      </p:sp>
      <p:sp>
        <p:nvSpPr>
          <p:cNvPr id="18" name="TextBox 17">
            <a:extLst>
              <a:ext uri="{FF2B5EF4-FFF2-40B4-BE49-F238E27FC236}">
                <a16:creationId xmlns:a16="http://schemas.microsoft.com/office/drawing/2014/main" id="{3CDB4C1F-3D67-7585-4F12-753B0852A6E3}"/>
              </a:ext>
            </a:extLst>
          </p:cNvPr>
          <p:cNvSpPr txBox="1"/>
          <p:nvPr/>
        </p:nvSpPr>
        <p:spPr>
          <a:xfrm>
            <a:off x="6470072" y="3338444"/>
            <a:ext cx="2729346" cy="1873654"/>
          </a:xfrm>
          <a:prstGeom prst="rect">
            <a:avLst/>
          </a:prstGeom>
          <a:noFill/>
        </p:spPr>
        <p:txBody>
          <a:bodyPr wrap="square">
            <a:spAutoFit/>
          </a:bodyPr>
          <a:lstStyle/>
          <a:p>
            <a:pPr algn="just">
              <a:lnSpc>
                <a:spcPct val="150000"/>
              </a:lnSpc>
              <a:buClr>
                <a:srgbClr val="000000"/>
              </a:buClr>
              <a:buFont typeface="Arial"/>
              <a:buNone/>
            </a:pPr>
            <a:r>
              <a:rPr lang="vi-VN" sz="2000" i="1" kern="0" dirty="0">
                <a:solidFill>
                  <a:srgbClr val="000000"/>
                </a:solidFill>
                <a:latin typeface="UTM Avo" panose="02040603050506020204" pitchFamily="18" charset="0"/>
                <a:cs typeface="Arial"/>
                <a:sym typeface="Arial"/>
              </a:rPr>
              <a:t>Trái gấc xinh xinh </a:t>
            </a:r>
          </a:p>
          <a:p>
            <a:pPr algn="just">
              <a:lnSpc>
                <a:spcPct val="150000"/>
              </a:lnSpc>
              <a:buClr>
                <a:srgbClr val="000000"/>
              </a:buClr>
              <a:buFont typeface="Arial"/>
              <a:buNone/>
            </a:pPr>
            <a:r>
              <a:rPr lang="vi-VN" sz="2000" i="1" kern="0" dirty="0">
                <a:solidFill>
                  <a:srgbClr val="000000"/>
                </a:solidFill>
                <a:latin typeface="UTM Avo" panose="02040603050506020204" pitchFamily="18" charset="0"/>
                <a:cs typeface="Arial"/>
                <a:sym typeface="Arial"/>
              </a:rPr>
              <a:t>Chín vàng nắng đỏ </a:t>
            </a:r>
          </a:p>
          <a:p>
            <a:pPr algn="just">
              <a:lnSpc>
                <a:spcPct val="150000"/>
              </a:lnSpc>
              <a:buClr>
                <a:srgbClr val="000000"/>
              </a:buClr>
              <a:buFont typeface="Arial"/>
              <a:buNone/>
            </a:pPr>
            <a:r>
              <a:rPr lang="vi-VN" sz="2000" i="1" kern="0" dirty="0">
                <a:solidFill>
                  <a:srgbClr val="000000"/>
                </a:solidFill>
                <a:latin typeface="UTM Avo" panose="02040603050506020204" pitchFamily="18" charset="0"/>
                <a:cs typeface="Arial"/>
                <a:sym typeface="Arial"/>
              </a:rPr>
              <a:t>Bao nhiêu Mặt Trời </a:t>
            </a:r>
          </a:p>
          <a:p>
            <a:pPr algn="just">
              <a:lnSpc>
                <a:spcPct val="150000"/>
              </a:lnSpc>
              <a:buClr>
                <a:srgbClr val="000000"/>
              </a:buClr>
              <a:buFont typeface="Arial"/>
              <a:buNone/>
            </a:pPr>
            <a:r>
              <a:rPr lang="vi-VN" sz="2000" i="1" kern="0" dirty="0">
                <a:solidFill>
                  <a:srgbClr val="000000"/>
                </a:solidFill>
                <a:latin typeface="UTM Avo" panose="02040603050506020204" pitchFamily="18" charset="0"/>
                <a:cs typeface="Arial"/>
                <a:sym typeface="Arial"/>
              </a:rPr>
              <a:t>Ngủ say trong đó.</a:t>
            </a:r>
          </a:p>
        </p:txBody>
      </p:sp>
      <p:sp>
        <p:nvSpPr>
          <p:cNvPr id="8" name="Google Shape;1014;p12">
            <a:extLst>
              <a:ext uri="{FF2B5EF4-FFF2-40B4-BE49-F238E27FC236}">
                <a16:creationId xmlns:a16="http://schemas.microsoft.com/office/drawing/2014/main" id="{4B3B98AA-582E-8F1C-FD9D-58695AD492AE}"/>
              </a:ext>
            </a:extLst>
          </p:cNvPr>
          <p:cNvSpPr/>
          <p:nvPr/>
        </p:nvSpPr>
        <p:spPr>
          <a:xfrm>
            <a:off x="2765502" y="2320573"/>
            <a:ext cx="6660996" cy="732193"/>
          </a:xfrm>
          <a:prstGeom prst="roundRect">
            <a:avLst>
              <a:gd name="adj" fmla="val 16667"/>
            </a:avLst>
          </a:prstGeom>
          <a:solidFill>
            <a:srgbClr val="D9DAF2"/>
          </a:solidFill>
          <a:ln w="25400" cap="flat" cmpd="sng">
            <a:solidFill>
              <a:srgbClr val="9297BA"/>
            </a:solidFill>
            <a:prstDash val="solid"/>
            <a:round/>
            <a:headEnd type="none" w="sm" len="sm"/>
            <a:tailEnd type="none" w="sm" len="sm"/>
          </a:ln>
        </p:spPr>
        <p:txBody>
          <a:bodyPr spcFirstLastPara="1" wrap="square" lIns="91425" tIns="45700" rIns="91425" bIns="45700" anchor="ctr" anchorCtr="0">
            <a:noAutofit/>
          </a:bodyPr>
          <a:lstStyle/>
          <a:p>
            <a:pPr algn="ctr">
              <a:lnSpc>
                <a:spcPct val="150000"/>
              </a:lnSpc>
              <a:buClr>
                <a:srgbClr val="000000"/>
              </a:buClr>
              <a:buFont typeface="Arial"/>
              <a:buNone/>
            </a:pPr>
            <a:r>
              <a:rPr lang="vi-VN" sz="2400" b="1" kern="0" dirty="0">
                <a:solidFill>
                  <a:srgbClr val="38002A"/>
                </a:solidFill>
                <a:latin typeface="UTM Avo" panose="02040603050506020204" pitchFamily="18" charset="0"/>
                <a:cs typeface="Arial"/>
                <a:sym typeface="Arial"/>
              </a:rPr>
              <a:t>Tìm tính từ trong hai khổ thơ sau: </a:t>
            </a:r>
          </a:p>
        </p:txBody>
      </p:sp>
      <p:sp>
        <p:nvSpPr>
          <p:cNvPr id="9" name="Google Shape;1015;p12">
            <a:extLst>
              <a:ext uri="{FF2B5EF4-FFF2-40B4-BE49-F238E27FC236}">
                <a16:creationId xmlns:a16="http://schemas.microsoft.com/office/drawing/2014/main" id="{505025F4-F244-356F-732D-E5AB918C9F7E}"/>
              </a:ext>
            </a:extLst>
          </p:cNvPr>
          <p:cNvSpPr/>
          <p:nvPr/>
        </p:nvSpPr>
        <p:spPr>
          <a:xfrm>
            <a:off x="2351741" y="1998625"/>
            <a:ext cx="827521" cy="830255"/>
          </a:xfrm>
          <a:prstGeom prst="ellipse">
            <a:avLst/>
          </a:prstGeom>
          <a:solidFill>
            <a:srgbClr val="663C41"/>
          </a:solidFill>
          <a:ln w="25400" cap="flat" cmpd="sng">
            <a:solidFill>
              <a:srgbClr val="4A2B2F"/>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2400" b="1" kern="0">
                <a:solidFill>
                  <a:srgbClr val="FFFBFB"/>
                </a:solidFill>
                <a:latin typeface="UTM Avo" panose="02040603050506020204" pitchFamily="18" charset="0"/>
                <a:cs typeface="Arial"/>
                <a:sym typeface="Arial"/>
              </a:rPr>
              <a:t>01</a:t>
            </a:r>
            <a:endParaRPr lang="en-US" sz="2400" b="1" kern="0" dirty="0">
              <a:solidFill>
                <a:srgbClr val="FFFBFB"/>
              </a:solidFill>
              <a:latin typeface="UTM Avo" panose="02040603050506020204" pitchFamily="18" charset="0"/>
              <a:cs typeface="Arial"/>
              <a:sym typeface="Arial"/>
            </a:endParaRPr>
          </a:p>
        </p:txBody>
      </p:sp>
      <p:cxnSp>
        <p:nvCxnSpPr>
          <p:cNvPr id="11" name="Google Shape;1017;p12">
            <a:extLst>
              <a:ext uri="{FF2B5EF4-FFF2-40B4-BE49-F238E27FC236}">
                <a16:creationId xmlns:a16="http://schemas.microsoft.com/office/drawing/2014/main" id="{8356A6CE-5653-125C-5CBD-811519A4154E}"/>
              </a:ext>
            </a:extLst>
          </p:cNvPr>
          <p:cNvCxnSpPr>
            <a:cxnSpLocks/>
          </p:cNvCxnSpPr>
          <p:nvPr/>
        </p:nvCxnSpPr>
        <p:spPr>
          <a:xfrm>
            <a:off x="3056830" y="4287448"/>
            <a:ext cx="652204" cy="0"/>
          </a:xfrm>
          <a:prstGeom prst="straightConnector1">
            <a:avLst/>
          </a:prstGeom>
          <a:noFill/>
          <a:ln w="28575" cap="flat" cmpd="sng">
            <a:solidFill>
              <a:srgbClr val="FD0000"/>
            </a:solidFill>
            <a:prstDash val="solid"/>
            <a:round/>
            <a:headEnd type="none" w="sm" len="sm"/>
            <a:tailEnd type="none" w="sm" len="sm"/>
          </a:ln>
        </p:spPr>
      </p:cxnSp>
      <p:cxnSp>
        <p:nvCxnSpPr>
          <p:cNvPr id="12" name="Google Shape;1018;p12">
            <a:extLst>
              <a:ext uri="{FF2B5EF4-FFF2-40B4-BE49-F238E27FC236}">
                <a16:creationId xmlns:a16="http://schemas.microsoft.com/office/drawing/2014/main" id="{EAC8800D-1B92-1C22-75AC-F58E609BC275}"/>
              </a:ext>
            </a:extLst>
          </p:cNvPr>
          <p:cNvCxnSpPr>
            <a:cxnSpLocks/>
          </p:cNvCxnSpPr>
          <p:nvPr/>
        </p:nvCxnSpPr>
        <p:spPr>
          <a:xfrm>
            <a:off x="3051809" y="5212098"/>
            <a:ext cx="542925" cy="0"/>
          </a:xfrm>
          <a:prstGeom prst="straightConnector1">
            <a:avLst/>
          </a:prstGeom>
          <a:noFill/>
          <a:ln w="28575" cap="flat" cmpd="sng">
            <a:solidFill>
              <a:srgbClr val="FD0000"/>
            </a:solidFill>
            <a:prstDash val="solid"/>
            <a:round/>
            <a:headEnd type="none" w="sm" len="sm"/>
            <a:tailEnd type="none" w="sm" len="sm"/>
          </a:ln>
        </p:spPr>
      </p:cxnSp>
      <p:cxnSp>
        <p:nvCxnSpPr>
          <p:cNvPr id="13" name="Google Shape;1019;p12">
            <a:extLst>
              <a:ext uri="{FF2B5EF4-FFF2-40B4-BE49-F238E27FC236}">
                <a16:creationId xmlns:a16="http://schemas.microsoft.com/office/drawing/2014/main" id="{76C4B41D-98F8-266B-64B8-6C82BECF86CE}"/>
              </a:ext>
            </a:extLst>
          </p:cNvPr>
          <p:cNvCxnSpPr>
            <a:cxnSpLocks/>
          </p:cNvCxnSpPr>
          <p:nvPr/>
        </p:nvCxnSpPr>
        <p:spPr>
          <a:xfrm>
            <a:off x="7652155" y="3795872"/>
            <a:ext cx="1014641" cy="0"/>
          </a:xfrm>
          <a:prstGeom prst="straightConnector1">
            <a:avLst/>
          </a:prstGeom>
          <a:noFill/>
          <a:ln w="28575" cap="flat" cmpd="sng">
            <a:solidFill>
              <a:srgbClr val="FD0000"/>
            </a:solidFill>
            <a:prstDash val="solid"/>
            <a:round/>
            <a:headEnd type="none" w="sm" len="sm"/>
            <a:tailEnd type="none" w="sm" len="sm"/>
          </a:ln>
        </p:spPr>
      </p:cxnSp>
      <p:cxnSp>
        <p:nvCxnSpPr>
          <p:cNvPr id="14" name="Google Shape;1020;p12">
            <a:extLst>
              <a:ext uri="{FF2B5EF4-FFF2-40B4-BE49-F238E27FC236}">
                <a16:creationId xmlns:a16="http://schemas.microsoft.com/office/drawing/2014/main" id="{044CA369-6D69-B6BA-534F-D206F3F080B8}"/>
              </a:ext>
            </a:extLst>
          </p:cNvPr>
          <p:cNvCxnSpPr>
            <a:cxnSpLocks/>
          </p:cNvCxnSpPr>
          <p:nvPr/>
        </p:nvCxnSpPr>
        <p:spPr>
          <a:xfrm>
            <a:off x="6589514" y="4250214"/>
            <a:ext cx="1252159" cy="0"/>
          </a:xfrm>
          <a:prstGeom prst="straightConnector1">
            <a:avLst/>
          </a:prstGeom>
          <a:noFill/>
          <a:ln w="28575" cap="flat" cmpd="sng">
            <a:solidFill>
              <a:srgbClr val="FD0000"/>
            </a:solidFill>
            <a:prstDash val="solid"/>
            <a:round/>
            <a:headEnd type="none" w="sm" len="sm"/>
            <a:tailEnd type="none" w="sm" len="sm"/>
          </a:ln>
        </p:spPr>
      </p:cxnSp>
      <p:cxnSp>
        <p:nvCxnSpPr>
          <p:cNvPr id="15" name="Google Shape;1021;p12">
            <a:extLst>
              <a:ext uri="{FF2B5EF4-FFF2-40B4-BE49-F238E27FC236}">
                <a16:creationId xmlns:a16="http://schemas.microsoft.com/office/drawing/2014/main" id="{3DFABF9E-7756-BEC3-79F9-9DB30A04B3DB}"/>
              </a:ext>
            </a:extLst>
          </p:cNvPr>
          <p:cNvCxnSpPr>
            <a:cxnSpLocks/>
          </p:cNvCxnSpPr>
          <p:nvPr/>
        </p:nvCxnSpPr>
        <p:spPr>
          <a:xfrm>
            <a:off x="8666796" y="4249348"/>
            <a:ext cx="295169" cy="0"/>
          </a:xfrm>
          <a:prstGeom prst="straightConnector1">
            <a:avLst/>
          </a:prstGeom>
          <a:noFill/>
          <a:ln w="28575" cap="flat" cmpd="sng">
            <a:solidFill>
              <a:srgbClr val="FD0000"/>
            </a:solidFill>
            <a:prstDash val="solid"/>
            <a:round/>
            <a:headEnd type="none" w="sm" len="sm"/>
            <a:tailEnd type="none" w="sm" len="sm"/>
          </a:ln>
        </p:spPr>
      </p:cxnSp>
      <p:grpSp>
        <p:nvGrpSpPr>
          <p:cNvPr id="38" name="Google Shape;354;p21">
            <a:extLst>
              <a:ext uri="{FF2B5EF4-FFF2-40B4-BE49-F238E27FC236}">
                <a16:creationId xmlns:a16="http://schemas.microsoft.com/office/drawing/2014/main" id="{B3540F26-DA38-8BD9-0924-2916A35035BA}"/>
              </a:ext>
            </a:extLst>
          </p:cNvPr>
          <p:cNvGrpSpPr/>
          <p:nvPr/>
        </p:nvGrpSpPr>
        <p:grpSpPr>
          <a:xfrm rot="2026266">
            <a:off x="10445770" y="4675773"/>
            <a:ext cx="712098" cy="654369"/>
            <a:chOff x="8221404" y="4281324"/>
            <a:chExt cx="712068" cy="654341"/>
          </a:xfrm>
        </p:grpSpPr>
        <p:sp>
          <p:nvSpPr>
            <p:cNvPr id="39" name="Google Shape;355;p21">
              <a:extLst>
                <a:ext uri="{FF2B5EF4-FFF2-40B4-BE49-F238E27FC236}">
                  <a16:creationId xmlns:a16="http://schemas.microsoft.com/office/drawing/2014/main" id="{6062CE8F-18FC-CC16-CA65-4205F0CB8EBD}"/>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356;p21">
              <a:extLst>
                <a:ext uri="{FF2B5EF4-FFF2-40B4-BE49-F238E27FC236}">
                  <a16:creationId xmlns:a16="http://schemas.microsoft.com/office/drawing/2014/main" id="{9D8867AF-3544-958D-C3DA-0F9ECEA9D756}"/>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1" name="Google Shape;357;p21">
              <a:extLst>
                <a:ext uri="{FF2B5EF4-FFF2-40B4-BE49-F238E27FC236}">
                  <a16:creationId xmlns:a16="http://schemas.microsoft.com/office/drawing/2014/main" id="{9560C255-3491-9656-4514-CCB8BB987DF7}"/>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42" name="Google Shape;358;p21">
              <a:extLst>
                <a:ext uri="{FF2B5EF4-FFF2-40B4-BE49-F238E27FC236}">
                  <a16:creationId xmlns:a16="http://schemas.microsoft.com/office/drawing/2014/main" id="{A7C20CBD-092C-C61A-45AF-D4EF1DDBD0B0}"/>
                </a:ext>
              </a:extLst>
            </p:cNvPr>
            <p:cNvGrpSpPr/>
            <p:nvPr/>
          </p:nvGrpSpPr>
          <p:grpSpPr>
            <a:xfrm rot="10800000">
              <a:off x="8221408" y="4281324"/>
              <a:ext cx="712064" cy="654341"/>
              <a:chOff x="1367258" y="959599"/>
              <a:chExt cx="712064" cy="654341"/>
            </a:xfrm>
          </p:grpSpPr>
          <p:sp>
            <p:nvSpPr>
              <p:cNvPr id="43" name="Google Shape;359;p21">
                <a:extLst>
                  <a:ext uri="{FF2B5EF4-FFF2-40B4-BE49-F238E27FC236}">
                    <a16:creationId xmlns:a16="http://schemas.microsoft.com/office/drawing/2014/main" id="{FD81018B-6F7B-7F52-8672-FEC2708E0D1C}"/>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360;p21">
                <a:extLst>
                  <a:ext uri="{FF2B5EF4-FFF2-40B4-BE49-F238E27FC236}">
                    <a16:creationId xmlns:a16="http://schemas.microsoft.com/office/drawing/2014/main" id="{D577F7C3-EA30-4B27-FCD1-AD7C2C561BB6}"/>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361;p21">
                <a:extLst>
                  <a:ext uri="{FF2B5EF4-FFF2-40B4-BE49-F238E27FC236}">
                    <a16:creationId xmlns:a16="http://schemas.microsoft.com/office/drawing/2014/main" id="{73345037-9458-997E-281B-EC2C1B205197}"/>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grpSp>
        <p:nvGrpSpPr>
          <p:cNvPr id="54" name="Google Shape;362;p21">
            <a:extLst>
              <a:ext uri="{FF2B5EF4-FFF2-40B4-BE49-F238E27FC236}">
                <a16:creationId xmlns:a16="http://schemas.microsoft.com/office/drawing/2014/main" id="{7559F889-D877-C4F9-AADB-FF2290B6A96A}"/>
              </a:ext>
            </a:extLst>
          </p:cNvPr>
          <p:cNvGrpSpPr/>
          <p:nvPr/>
        </p:nvGrpSpPr>
        <p:grpSpPr>
          <a:xfrm rot="8773734" flipH="1">
            <a:off x="170908" y="1975263"/>
            <a:ext cx="1340108" cy="1231467"/>
            <a:chOff x="8221404" y="4281324"/>
            <a:chExt cx="712068" cy="654341"/>
          </a:xfrm>
        </p:grpSpPr>
        <p:sp>
          <p:nvSpPr>
            <p:cNvPr id="55" name="Google Shape;363;p21">
              <a:extLst>
                <a:ext uri="{FF2B5EF4-FFF2-40B4-BE49-F238E27FC236}">
                  <a16:creationId xmlns:a16="http://schemas.microsoft.com/office/drawing/2014/main" id="{97835E1A-73E7-C749-F742-670C6018BF63}"/>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6" name="Google Shape;364;p21">
              <a:extLst>
                <a:ext uri="{FF2B5EF4-FFF2-40B4-BE49-F238E27FC236}">
                  <a16:creationId xmlns:a16="http://schemas.microsoft.com/office/drawing/2014/main" id="{81F8DF93-D757-29F1-D806-5232639FD798}"/>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7" name="Google Shape;365;p21">
              <a:extLst>
                <a:ext uri="{FF2B5EF4-FFF2-40B4-BE49-F238E27FC236}">
                  <a16:creationId xmlns:a16="http://schemas.microsoft.com/office/drawing/2014/main" id="{860CAA5D-35C7-2474-5298-9EAC3B2ED5DA}"/>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58" name="Google Shape;366;p21">
              <a:extLst>
                <a:ext uri="{FF2B5EF4-FFF2-40B4-BE49-F238E27FC236}">
                  <a16:creationId xmlns:a16="http://schemas.microsoft.com/office/drawing/2014/main" id="{6A090934-3696-E23D-B1AE-84B59F16F3C6}"/>
                </a:ext>
              </a:extLst>
            </p:cNvPr>
            <p:cNvGrpSpPr/>
            <p:nvPr/>
          </p:nvGrpSpPr>
          <p:grpSpPr>
            <a:xfrm rot="10800000">
              <a:off x="8221408" y="4281324"/>
              <a:ext cx="712064" cy="654341"/>
              <a:chOff x="1367258" y="959599"/>
              <a:chExt cx="712064" cy="654341"/>
            </a:xfrm>
          </p:grpSpPr>
          <p:sp>
            <p:nvSpPr>
              <p:cNvPr id="59" name="Google Shape;367;p21">
                <a:extLst>
                  <a:ext uri="{FF2B5EF4-FFF2-40B4-BE49-F238E27FC236}">
                    <a16:creationId xmlns:a16="http://schemas.microsoft.com/office/drawing/2014/main" id="{2EDAA631-FA2C-3B90-0ACD-CEE09E33E7AD}"/>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368;p21">
                <a:extLst>
                  <a:ext uri="{FF2B5EF4-FFF2-40B4-BE49-F238E27FC236}">
                    <a16:creationId xmlns:a16="http://schemas.microsoft.com/office/drawing/2014/main" id="{2B15BFB3-265D-3F1A-6165-6B792A9833D7}"/>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369;p21">
                <a:extLst>
                  <a:ext uri="{FF2B5EF4-FFF2-40B4-BE49-F238E27FC236}">
                    <a16:creationId xmlns:a16="http://schemas.microsoft.com/office/drawing/2014/main" id="{CD760CD8-74E9-07A2-3DE0-4CE5FF391EB4}"/>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grpSp>
        <p:nvGrpSpPr>
          <p:cNvPr id="62" name="Google Shape;960;p10">
            <a:extLst>
              <a:ext uri="{FF2B5EF4-FFF2-40B4-BE49-F238E27FC236}">
                <a16:creationId xmlns:a16="http://schemas.microsoft.com/office/drawing/2014/main" id="{4B2DCA7E-611D-711D-647B-547C7E2F0E37}"/>
              </a:ext>
            </a:extLst>
          </p:cNvPr>
          <p:cNvGrpSpPr/>
          <p:nvPr/>
        </p:nvGrpSpPr>
        <p:grpSpPr>
          <a:xfrm>
            <a:off x="10460034" y="797716"/>
            <a:ext cx="1451775" cy="1188867"/>
            <a:chOff x="1317369" y="774582"/>
            <a:chExt cx="4193088" cy="3448699"/>
          </a:xfrm>
        </p:grpSpPr>
        <p:sp>
          <p:nvSpPr>
            <p:cNvPr id="63" name="Google Shape;961;p10">
              <a:extLst>
                <a:ext uri="{FF2B5EF4-FFF2-40B4-BE49-F238E27FC236}">
                  <a16:creationId xmlns:a16="http://schemas.microsoft.com/office/drawing/2014/main" id="{ED21E6BE-A585-3047-B6D5-797F6DC22414}"/>
                </a:ext>
              </a:extLst>
            </p:cNvPr>
            <p:cNvSpPr/>
            <p:nvPr/>
          </p:nvSpPr>
          <p:spPr>
            <a:xfrm>
              <a:off x="1317375" y="774582"/>
              <a:ext cx="4193082" cy="3448699"/>
            </a:xfrm>
            <a:custGeom>
              <a:avLst/>
              <a:gdLst/>
              <a:ahLst/>
              <a:cxnLst/>
              <a:rect l="l" t="t" r="r" b="b"/>
              <a:pathLst>
                <a:path w="22898" h="18833" extrusionOk="0">
                  <a:moveTo>
                    <a:pt x="20116" y="7421"/>
                  </a:moveTo>
                  <a:cubicBezTo>
                    <a:pt x="20548" y="7421"/>
                    <a:pt x="20984" y="7572"/>
                    <a:pt x="21319" y="7854"/>
                  </a:cubicBezTo>
                  <a:cubicBezTo>
                    <a:pt x="21792" y="8264"/>
                    <a:pt x="22037" y="8927"/>
                    <a:pt x="21935" y="9551"/>
                  </a:cubicBezTo>
                  <a:cubicBezTo>
                    <a:pt x="21832" y="10174"/>
                    <a:pt x="21382" y="10719"/>
                    <a:pt x="20798" y="10956"/>
                  </a:cubicBezTo>
                  <a:cubicBezTo>
                    <a:pt x="20535" y="11057"/>
                    <a:pt x="20267" y="11091"/>
                    <a:pt x="20008" y="11091"/>
                  </a:cubicBezTo>
                  <a:cubicBezTo>
                    <a:pt x="19926" y="11091"/>
                    <a:pt x="19844" y="11088"/>
                    <a:pt x="19764" y="11082"/>
                  </a:cubicBezTo>
                  <a:lnTo>
                    <a:pt x="21714" y="9416"/>
                  </a:lnTo>
                  <a:lnTo>
                    <a:pt x="19598" y="7609"/>
                  </a:lnTo>
                  <a:cubicBezTo>
                    <a:pt x="19630" y="7562"/>
                    <a:pt x="19654" y="7514"/>
                    <a:pt x="19677" y="7475"/>
                  </a:cubicBezTo>
                  <a:cubicBezTo>
                    <a:pt x="19820" y="7439"/>
                    <a:pt x="19968" y="7421"/>
                    <a:pt x="20116" y="7421"/>
                  </a:cubicBezTo>
                  <a:close/>
                  <a:moveTo>
                    <a:pt x="2116" y="9582"/>
                  </a:moveTo>
                  <a:lnTo>
                    <a:pt x="2613" y="10008"/>
                  </a:lnTo>
                  <a:cubicBezTo>
                    <a:pt x="2582" y="10032"/>
                    <a:pt x="2550" y="10056"/>
                    <a:pt x="2519" y="10087"/>
                  </a:cubicBezTo>
                  <a:lnTo>
                    <a:pt x="2448" y="10585"/>
                  </a:lnTo>
                  <a:lnTo>
                    <a:pt x="2053" y="12905"/>
                  </a:lnTo>
                  <a:cubicBezTo>
                    <a:pt x="2018" y="12903"/>
                    <a:pt x="1982" y="12902"/>
                    <a:pt x="1948" y="12902"/>
                  </a:cubicBezTo>
                  <a:cubicBezTo>
                    <a:pt x="1675" y="12902"/>
                    <a:pt x="1435" y="12957"/>
                    <a:pt x="1295" y="13055"/>
                  </a:cubicBezTo>
                  <a:cubicBezTo>
                    <a:pt x="1114" y="12858"/>
                    <a:pt x="980" y="12597"/>
                    <a:pt x="924" y="12305"/>
                  </a:cubicBezTo>
                  <a:cubicBezTo>
                    <a:pt x="822" y="11737"/>
                    <a:pt x="1003" y="11184"/>
                    <a:pt x="1177" y="10813"/>
                  </a:cubicBezTo>
                  <a:cubicBezTo>
                    <a:pt x="1398" y="10340"/>
                    <a:pt x="1722" y="9922"/>
                    <a:pt x="2116" y="9582"/>
                  </a:cubicBezTo>
                  <a:close/>
                  <a:moveTo>
                    <a:pt x="8762" y="1"/>
                  </a:moveTo>
                  <a:lnTo>
                    <a:pt x="7388" y="3323"/>
                  </a:lnTo>
                  <a:lnTo>
                    <a:pt x="3813" y="3600"/>
                  </a:lnTo>
                  <a:lnTo>
                    <a:pt x="4650" y="7088"/>
                  </a:lnTo>
                  <a:lnTo>
                    <a:pt x="3774" y="7838"/>
                  </a:lnTo>
                  <a:cubicBezTo>
                    <a:pt x="2337" y="8146"/>
                    <a:pt x="1051" y="9117"/>
                    <a:pt x="427" y="10466"/>
                  </a:cubicBezTo>
                  <a:cubicBezTo>
                    <a:pt x="104" y="11153"/>
                    <a:pt x="1" y="11839"/>
                    <a:pt x="111" y="12455"/>
                  </a:cubicBezTo>
                  <a:cubicBezTo>
                    <a:pt x="222" y="13063"/>
                    <a:pt x="561" y="13592"/>
                    <a:pt x="1027" y="13907"/>
                  </a:cubicBezTo>
                  <a:cubicBezTo>
                    <a:pt x="1074" y="14057"/>
                    <a:pt x="1153" y="14231"/>
                    <a:pt x="1272" y="14389"/>
                  </a:cubicBezTo>
                  <a:cubicBezTo>
                    <a:pt x="1501" y="14713"/>
                    <a:pt x="1786" y="14914"/>
                    <a:pt x="1983" y="14914"/>
                  </a:cubicBezTo>
                  <a:cubicBezTo>
                    <a:pt x="2031" y="14914"/>
                    <a:pt x="2073" y="14903"/>
                    <a:pt x="2108" y="14878"/>
                  </a:cubicBezTo>
                  <a:lnTo>
                    <a:pt x="5842" y="16678"/>
                  </a:lnTo>
                  <a:lnTo>
                    <a:pt x="5849" y="16678"/>
                  </a:lnTo>
                  <a:cubicBezTo>
                    <a:pt x="5936" y="16654"/>
                    <a:pt x="6015" y="16615"/>
                    <a:pt x="6094" y="16583"/>
                  </a:cubicBezTo>
                  <a:lnTo>
                    <a:pt x="6094" y="16583"/>
                  </a:lnTo>
                  <a:cubicBezTo>
                    <a:pt x="6015" y="16622"/>
                    <a:pt x="5936" y="16654"/>
                    <a:pt x="5849" y="16678"/>
                  </a:cubicBezTo>
                  <a:lnTo>
                    <a:pt x="6315" y="16907"/>
                  </a:lnTo>
                  <a:cubicBezTo>
                    <a:pt x="6481" y="16851"/>
                    <a:pt x="6639" y="16780"/>
                    <a:pt x="6797" y="16701"/>
                  </a:cubicBezTo>
                  <a:cubicBezTo>
                    <a:pt x="7112" y="16536"/>
                    <a:pt x="7388" y="16330"/>
                    <a:pt x="7625" y="16086"/>
                  </a:cubicBezTo>
                  <a:lnTo>
                    <a:pt x="8762" y="18832"/>
                  </a:lnTo>
                  <a:lnTo>
                    <a:pt x="11816" y="16954"/>
                  </a:lnTo>
                  <a:lnTo>
                    <a:pt x="14879" y="18832"/>
                  </a:lnTo>
                  <a:lnTo>
                    <a:pt x="16244" y="15510"/>
                  </a:lnTo>
                  <a:lnTo>
                    <a:pt x="19827" y="15233"/>
                  </a:lnTo>
                  <a:lnTo>
                    <a:pt x="18999" y="11784"/>
                  </a:lnTo>
                  <a:lnTo>
                    <a:pt x="18999" y="11784"/>
                  </a:lnTo>
                  <a:cubicBezTo>
                    <a:pt x="19346" y="11871"/>
                    <a:pt x="19685" y="11918"/>
                    <a:pt x="20009" y="11918"/>
                  </a:cubicBezTo>
                  <a:cubicBezTo>
                    <a:pt x="20396" y="11918"/>
                    <a:pt x="20766" y="11855"/>
                    <a:pt x="21098" y="11721"/>
                  </a:cubicBezTo>
                  <a:cubicBezTo>
                    <a:pt x="21950" y="11390"/>
                    <a:pt x="22598" y="10585"/>
                    <a:pt x="22748" y="9685"/>
                  </a:cubicBezTo>
                  <a:cubicBezTo>
                    <a:pt x="22897" y="8785"/>
                    <a:pt x="22550" y="7814"/>
                    <a:pt x="21848" y="7222"/>
                  </a:cubicBezTo>
                  <a:cubicBezTo>
                    <a:pt x="21367" y="6815"/>
                    <a:pt x="20737" y="6595"/>
                    <a:pt x="20108" y="6595"/>
                  </a:cubicBezTo>
                  <a:cubicBezTo>
                    <a:pt x="19921" y="6595"/>
                    <a:pt x="19734" y="6614"/>
                    <a:pt x="19551" y="6654"/>
                  </a:cubicBezTo>
                  <a:cubicBezTo>
                    <a:pt x="19472" y="6559"/>
                    <a:pt x="19330" y="6472"/>
                    <a:pt x="19148" y="6409"/>
                  </a:cubicBezTo>
                  <a:lnTo>
                    <a:pt x="19827" y="3600"/>
                  </a:lnTo>
                  <a:lnTo>
                    <a:pt x="16244" y="3323"/>
                  </a:lnTo>
                  <a:lnTo>
                    <a:pt x="14879" y="1"/>
                  </a:lnTo>
                  <a:lnTo>
                    <a:pt x="11816" y="1879"/>
                  </a:lnTo>
                  <a:lnTo>
                    <a:pt x="8762" y="1"/>
                  </a:ln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64" name="Google Shape;962;p10">
              <a:extLst>
                <a:ext uri="{FF2B5EF4-FFF2-40B4-BE49-F238E27FC236}">
                  <a16:creationId xmlns:a16="http://schemas.microsoft.com/office/drawing/2014/main" id="{5E3FFD12-D9E9-78A5-1E10-70FDE60B0676}"/>
                </a:ext>
              </a:extLst>
            </p:cNvPr>
            <p:cNvGrpSpPr/>
            <p:nvPr/>
          </p:nvGrpSpPr>
          <p:grpSpPr>
            <a:xfrm>
              <a:off x="1317369" y="776043"/>
              <a:ext cx="4193082" cy="3447234"/>
              <a:chOff x="2530175" y="948250"/>
              <a:chExt cx="572450" cy="470625"/>
            </a:xfrm>
          </p:grpSpPr>
          <p:sp>
            <p:nvSpPr>
              <p:cNvPr id="65" name="Google Shape;963;p10">
                <a:extLst>
                  <a:ext uri="{FF2B5EF4-FFF2-40B4-BE49-F238E27FC236}">
                    <a16:creationId xmlns:a16="http://schemas.microsoft.com/office/drawing/2014/main" id="{EF0A60CC-0744-E460-2D99-0167C54741EF}"/>
                  </a:ext>
                </a:extLst>
              </p:cNvPr>
              <p:cNvSpPr/>
              <p:nvPr/>
            </p:nvSpPr>
            <p:spPr>
              <a:xfrm>
                <a:off x="2530175" y="1141550"/>
                <a:ext cx="125925" cy="159525"/>
              </a:xfrm>
              <a:custGeom>
                <a:avLst/>
                <a:gdLst/>
                <a:ahLst/>
                <a:cxnLst/>
                <a:rect l="l" t="t" r="r" b="b"/>
                <a:pathLst>
                  <a:path w="5037" h="6381" extrusionOk="0">
                    <a:moveTo>
                      <a:pt x="4724" y="0"/>
                    </a:moveTo>
                    <a:cubicBezTo>
                      <a:pt x="2923" y="0"/>
                      <a:pt x="1188" y="1085"/>
                      <a:pt x="427" y="2726"/>
                    </a:cubicBezTo>
                    <a:cubicBezTo>
                      <a:pt x="104" y="3413"/>
                      <a:pt x="1" y="4100"/>
                      <a:pt x="111" y="4715"/>
                    </a:cubicBezTo>
                    <a:cubicBezTo>
                      <a:pt x="254" y="5489"/>
                      <a:pt x="759" y="6128"/>
                      <a:pt x="1430" y="6381"/>
                    </a:cubicBezTo>
                    <a:lnTo>
                      <a:pt x="1722" y="5607"/>
                    </a:lnTo>
                    <a:cubicBezTo>
                      <a:pt x="1327" y="5457"/>
                      <a:pt x="1011" y="5047"/>
                      <a:pt x="924" y="4565"/>
                    </a:cubicBezTo>
                    <a:cubicBezTo>
                      <a:pt x="822" y="3997"/>
                      <a:pt x="1003" y="3445"/>
                      <a:pt x="1177" y="3074"/>
                    </a:cubicBezTo>
                    <a:cubicBezTo>
                      <a:pt x="1799" y="1739"/>
                      <a:pt x="3277" y="825"/>
                      <a:pt x="4749" y="825"/>
                    </a:cubicBezTo>
                    <a:cubicBezTo>
                      <a:pt x="4827" y="825"/>
                      <a:pt x="4904" y="827"/>
                      <a:pt x="4981" y="832"/>
                    </a:cubicBezTo>
                    <a:lnTo>
                      <a:pt x="5036" y="11"/>
                    </a:lnTo>
                    <a:cubicBezTo>
                      <a:pt x="4932" y="4"/>
                      <a:pt x="4828" y="0"/>
                      <a:pt x="4724"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964;p10">
                <a:extLst>
                  <a:ext uri="{FF2B5EF4-FFF2-40B4-BE49-F238E27FC236}">
                    <a16:creationId xmlns:a16="http://schemas.microsoft.com/office/drawing/2014/main" id="{BBE612DA-4255-1017-7B00-3EF84DBF2F5E}"/>
                  </a:ext>
                </a:extLst>
              </p:cNvPr>
              <p:cNvSpPr/>
              <p:nvPr/>
            </p:nvSpPr>
            <p:spPr>
              <a:xfrm>
                <a:off x="2578325" y="948250"/>
                <a:ext cx="494700" cy="470625"/>
              </a:xfrm>
              <a:custGeom>
                <a:avLst/>
                <a:gdLst/>
                <a:ahLst/>
                <a:cxnLst/>
                <a:rect l="l" t="t" r="r" b="b"/>
                <a:pathLst>
                  <a:path w="19788" h="18825" extrusionOk="0">
                    <a:moveTo>
                      <a:pt x="6836" y="1"/>
                    </a:moveTo>
                    <a:lnTo>
                      <a:pt x="5462" y="3316"/>
                    </a:lnTo>
                    <a:lnTo>
                      <a:pt x="1887" y="3592"/>
                    </a:lnTo>
                    <a:lnTo>
                      <a:pt x="2724" y="7080"/>
                    </a:lnTo>
                    <a:lnTo>
                      <a:pt x="1" y="9409"/>
                    </a:lnTo>
                    <a:lnTo>
                      <a:pt x="2724" y="11737"/>
                    </a:lnTo>
                    <a:lnTo>
                      <a:pt x="1887" y="15226"/>
                    </a:lnTo>
                    <a:lnTo>
                      <a:pt x="5462" y="15510"/>
                    </a:lnTo>
                    <a:lnTo>
                      <a:pt x="6836" y="18825"/>
                    </a:lnTo>
                    <a:lnTo>
                      <a:pt x="9890" y="16946"/>
                    </a:lnTo>
                    <a:lnTo>
                      <a:pt x="12953" y="18825"/>
                    </a:lnTo>
                    <a:lnTo>
                      <a:pt x="14318" y="15510"/>
                    </a:lnTo>
                    <a:lnTo>
                      <a:pt x="17901" y="15226"/>
                    </a:lnTo>
                    <a:lnTo>
                      <a:pt x="17065" y="11737"/>
                    </a:lnTo>
                    <a:lnTo>
                      <a:pt x="19788" y="9409"/>
                    </a:lnTo>
                    <a:lnTo>
                      <a:pt x="17065" y="7080"/>
                    </a:lnTo>
                    <a:lnTo>
                      <a:pt x="17901" y="3592"/>
                    </a:lnTo>
                    <a:lnTo>
                      <a:pt x="14326" y="3316"/>
                    </a:lnTo>
                    <a:lnTo>
                      <a:pt x="12953" y="1"/>
                    </a:lnTo>
                    <a:lnTo>
                      <a:pt x="9890" y="1879"/>
                    </a:lnTo>
                    <a:lnTo>
                      <a:pt x="6836" y="1"/>
                    </a:ln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965;p10">
                <a:extLst>
                  <a:ext uri="{FF2B5EF4-FFF2-40B4-BE49-F238E27FC236}">
                    <a16:creationId xmlns:a16="http://schemas.microsoft.com/office/drawing/2014/main" id="{7EFA9A52-573D-9977-D75C-0784AC77AF4D}"/>
                  </a:ext>
                </a:extLst>
              </p:cNvPr>
              <p:cNvSpPr/>
              <p:nvPr/>
            </p:nvSpPr>
            <p:spPr>
              <a:xfrm>
                <a:off x="2669100" y="1026975"/>
                <a:ext cx="313150" cy="312975"/>
              </a:xfrm>
              <a:custGeom>
                <a:avLst/>
                <a:gdLst/>
                <a:ahLst/>
                <a:cxnLst/>
                <a:rect l="l" t="t" r="r" b="b"/>
                <a:pathLst>
                  <a:path w="12526" h="12519" extrusionOk="0">
                    <a:moveTo>
                      <a:pt x="6259" y="1"/>
                    </a:moveTo>
                    <a:cubicBezTo>
                      <a:pt x="2802" y="1"/>
                      <a:pt x="0" y="2803"/>
                      <a:pt x="0" y="6260"/>
                    </a:cubicBezTo>
                    <a:cubicBezTo>
                      <a:pt x="0" y="9717"/>
                      <a:pt x="2802" y="12519"/>
                      <a:pt x="6259" y="12519"/>
                    </a:cubicBezTo>
                    <a:cubicBezTo>
                      <a:pt x="6464" y="12519"/>
                      <a:pt x="6662" y="12511"/>
                      <a:pt x="6859" y="12495"/>
                    </a:cubicBezTo>
                    <a:cubicBezTo>
                      <a:pt x="6859" y="12495"/>
                      <a:pt x="10363" y="11319"/>
                      <a:pt x="11389" y="9859"/>
                    </a:cubicBezTo>
                    <a:cubicBezTo>
                      <a:pt x="12100" y="8841"/>
                      <a:pt x="12526" y="7601"/>
                      <a:pt x="12526" y="6260"/>
                    </a:cubicBezTo>
                    <a:cubicBezTo>
                      <a:pt x="12526" y="2803"/>
                      <a:pt x="9724" y="1"/>
                      <a:pt x="6259" y="1"/>
                    </a:cubicBezTo>
                    <a:close/>
                  </a:path>
                </a:pathLst>
              </a:custGeom>
              <a:solidFill>
                <a:srgbClr val="FAA1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966;p10">
                <a:extLst>
                  <a:ext uri="{FF2B5EF4-FFF2-40B4-BE49-F238E27FC236}">
                    <a16:creationId xmlns:a16="http://schemas.microsoft.com/office/drawing/2014/main" id="{2BB6BEB1-18AE-1586-00AA-DA59CD2D19A9}"/>
                  </a:ext>
                </a:extLst>
              </p:cNvPr>
              <p:cNvSpPr/>
              <p:nvPr/>
            </p:nvSpPr>
            <p:spPr>
              <a:xfrm>
                <a:off x="2652725" y="1064200"/>
                <a:ext cx="449900" cy="233725"/>
              </a:xfrm>
              <a:custGeom>
                <a:avLst/>
                <a:gdLst/>
                <a:ahLst/>
                <a:cxnLst/>
                <a:rect l="l" t="t" r="r" b="b"/>
                <a:pathLst>
                  <a:path w="17996" h="9349" extrusionOk="0">
                    <a:moveTo>
                      <a:pt x="5635" y="0"/>
                    </a:moveTo>
                    <a:cubicBezTo>
                      <a:pt x="5625" y="0"/>
                      <a:pt x="5614" y="4"/>
                      <a:pt x="5604" y="11"/>
                    </a:cubicBezTo>
                    <a:cubicBezTo>
                      <a:pt x="5257" y="288"/>
                      <a:pt x="4917" y="485"/>
                      <a:pt x="4507" y="611"/>
                    </a:cubicBezTo>
                    <a:cubicBezTo>
                      <a:pt x="4097" y="738"/>
                      <a:pt x="3678" y="777"/>
                      <a:pt x="3236" y="864"/>
                    </a:cubicBezTo>
                    <a:cubicBezTo>
                      <a:pt x="3220" y="872"/>
                      <a:pt x="3205" y="880"/>
                      <a:pt x="3197" y="895"/>
                    </a:cubicBezTo>
                    <a:cubicBezTo>
                      <a:pt x="3189" y="919"/>
                      <a:pt x="3197" y="951"/>
                      <a:pt x="3220" y="966"/>
                    </a:cubicBezTo>
                    <a:cubicBezTo>
                      <a:pt x="3441" y="1069"/>
                      <a:pt x="3678" y="1124"/>
                      <a:pt x="3915" y="1140"/>
                    </a:cubicBezTo>
                    <a:cubicBezTo>
                      <a:pt x="3966" y="1144"/>
                      <a:pt x="4017" y="1147"/>
                      <a:pt x="4068" y="1147"/>
                    </a:cubicBezTo>
                    <a:cubicBezTo>
                      <a:pt x="4755" y="1147"/>
                      <a:pt x="5499" y="757"/>
                      <a:pt x="5683" y="67"/>
                    </a:cubicBezTo>
                    <a:cubicBezTo>
                      <a:pt x="5695" y="31"/>
                      <a:pt x="5667" y="0"/>
                      <a:pt x="5635" y="0"/>
                    </a:cubicBezTo>
                    <a:close/>
                    <a:moveTo>
                      <a:pt x="7830" y="406"/>
                    </a:moveTo>
                    <a:cubicBezTo>
                      <a:pt x="7798" y="406"/>
                      <a:pt x="7775" y="430"/>
                      <a:pt x="7775" y="461"/>
                    </a:cubicBezTo>
                    <a:cubicBezTo>
                      <a:pt x="7767" y="698"/>
                      <a:pt x="7806" y="943"/>
                      <a:pt x="7893" y="1164"/>
                    </a:cubicBezTo>
                    <a:cubicBezTo>
                      <a:pt x="8111" y="1796"/>
                      <a:pt x="8717" y="2368"/>
                      <a:pt x="9404" y="2368"/>
                    </a:cubicBezTo>
                    <a:cubicBezTo>
                      <a:pt x="9463" y="2368"/>
                      <a:pt x="9522" y="2364"/>
                      <a:pt x="9582" y="2356"/>
                    </a:cubicBezTo>
                    <a:cubicBezTo>
                      <a:pt x="9637" y="2348"/>
                      <a:pt x="9645" y="2277"/>
                      <a:pt x="9598" y="2253"/>
                    </a:cubicBezTo>
                    <a:cubicBezTo>
                      <a:pt x="9211" y="2048"/>
                      <a:pt x="8895" y="1819"/>
                      <a:pt x="8619" y="1495"/>
                    </a:cubicBezTo>
                    <a:cubicBezTo>
                      <a:pt x="8335" y="1164"/>
                      <a:pt x="8130" y="801"/>
                      <a:pt x="7869" y="430"/>
                    </a:cubicBezTo>
                    <a:cubicBezTo>
                      <a:pt x="7861" y="422"/>
                      <a:pt x="7846" y="406"/>
                      <a:pt x="7830" y="406"/>
                    </a:cubicBezTo>
                    <a:close/>
                    <a:moveTo>
                      <a:pt x="1614" y="1176"/>
                    </a:moveTo>
                    <a:cubicBezTo>
                      <a:pt x="1079" y="1176"/>
                      <a:pt x="591" y="1537"/>
                      <a:pt x="450" y="2079"/>
                    </a:cubicBezTo>
                    <a:lnTo>
                      <a:pt x="340" y="2537"/>
                    </a:lnTo>
                    <a:cubicBezTo>
                      <a:pt x="0" y="3879"/>
                      <a:pt x="813" y="5236"/>
                      <a:pt x="2155" y="5568"/>
                    </a:cubicBezTo>
                    <a:lnTo>
                      <a:pt x="2297" y="5607"/>
                    </a:lnTo>
                    <a:cubicBezTo>
                      <a:pt x="2500" y="5658"/>
                      <a:pt x="2704" y="5682"/>
                      <a:pt x="2904" y="5682"/>
                    </a:cubicBezTo>
                    <a:cubicBezTo>
                      <a:pt x="3887" y="5682"/>
                      <a:pt x="4794" y="5097"/>
                      <a:pt x="5194" y="4179"/>
                    </a:cubicBezTo>
                    <a:cubicBezTo>
                      <a:pt x="5231" y="4175"/>
                      <a:pt x="5268" y="4174"/>
                      <a:pt x="5305" y="4174"/>
                    </a:cubicBezTo>
                    <a:cubicBezTo>
                      <a:pt x="5615" y="4174"/>
                      <a:pt x="5894" y="4293"/>
                      <a:pt x="6141" y="4526"/>
                    </a:cubicBezTo>
                    <a:cubicBezTo>
                      <a:pt x="6093" y="5686"/>
                      <a:pt x="6867" y="6752"/>
                      <a:pt x="8027" y="7044"/>
                    </a:cubicBezTo>
                    <a:lnTo>
                      <a:pt x="8169" y="7083"/>
                    </a:lnTo>
                    <a:cubicBezTo>
                      <a:pt x="8372" y="7133"/>
                      <a:pt x="8575" y="7157"/>
                      <a:pt x="8775" y="7157"/>
                    </a:cubicBezTo>
                    <a:cubicBezTo>
                      <a:pt x="9842" y="7157"/>
                      <a:pt x="10814" y="6476"/>
                      <a:pt x="11153" y="5426"/>
                    </a:cubicBezTo>
                    <a:lnTo>
                      <a:pt x="13142" y="5007"/>
                    </a:lnTo>
                    <a:lnTo>
                      <a:pt x="13142" y="5268"/>
                    </a:lnTo>
                    <a:cubicBezTo>
                      <a:pt x="13142" y="5378"/>
                      <a:pt x="13236" y="5473"/>
                      <a:pt x="13347" y="5473"/>
                    </a:cubicBezTo>
                    <a:cubicBezTo>
                      <a:pt x="13457" y="5473"/>
                      <a:pt x="13552" y="5378"/>
                      <a:pt x="13552" y="5268"/>
                    </a:cubicBezTo>
                    <a:lnTo>
                      <a:pt x="13552" y="4921"/>
                    </a:lnTo>
                    <a:lnTo>
                      <a:pt x="13552" y="4834"/>
                    </a:lnTo>
                    <a:lnTo>
                      <a:pt x="13552" y="4747"/>
                    </a:lnTo>
                    <a:cubicBezTo>
                      <a:pt x="13552" y="4587"/>
                      <a:pt x="13417" y="4464"/>
                      <a:pt x="13266" y="4464"/>
                    </a:cubicBezTo>
                    <a:cubicBezTo>
                      <a:pt x="13246" y="4464"/>
                      <a:pt x="13225" y="4466"/>
                      <a:pt x="13205" y="4471"/>
                    </a:cubicBezTo>
                    <a:lnTo>
                      <a:pt x="11303" y="4873"/>
                    </a:lnTo>
                    <a:lnTo>
                      <a:pt x="11318" y="4802"/>
                    </a:lnTo>
                    <a:cubicBezTo>
                      <a:pt x="11476" y="4163"/>
                      <a:pt x="11089" y="3516"/>
                      <a:pt x="10450" y="3358"/>
                    </a:cubicBezTo>
                    <a:lnTo>
                      <a:pt x="7775" y="2687"/>
                    </a:lnTo>
                    <a:cubicBezTo>
                      <a:pt x="7676" y="2661"/>
                      <a:pt x="7576" y="2649"/>
                      <a:pt x="7479" y="2649"/>
                    </a:cubicBezTo>
                    <a:cubicBezTo>
                      <a:pt x="6947" y="2649"/>
                      <a:pt x="6464" y="3014"/>
                      <a:pt x="6330" y="3547"/>
                    </a:cubicBezTo>
                    <a:lnTo>
                      <a:pt x="6267" y="3816"/>
                    </a:lnTo>
                    <a:cubicBezTo>
                      <a:pt x="6001" y="3618"/>
                      <a:pt x="5721" y="3523"/>
                      <a:pt x="5426" y="3523"/>
                    </a:cubicBezTo>
                    <a:cubicBezTo>
                      <a:pt x="5415" y="3523"/>
                      <a:pt x="5403" y="3523"/>
                      <a:pt x="5391" y="3524"/>
                    </a:cubicBezTo>
                    <a:lnTo>
                      <a:pt x="5446" y="3326"/>
                    </a:lnTo>
                    <a:cubicBezTo>
                      <a:pt x="5604" y="2687"/>
                      <a:pt x="5217" y="2040"/>
                      <a:pt x="4578" y="1882"/>
                    </a:cubicBezTo>
                    <a:lnTo>
                      <a:pt x="1902" y="1211"/>
                    </a:lnTo>
                    <a:cubicBezTo>
                      <a:pt x="1806" y="1187"/>
                      <a:pt x="1709" y="1176"/>
                      <a:pt x="1614" y="1176"/>
                    </a:cubicBezTo>
                    <a:close/>
                    <a:moveTo>
                      <a:pt x="13612" y="1651"/>
                    </a:moveTo>
                    <a:cubicBezTo>
                      <a:pt x="13269" y="1651"/>
                      <a:pt x="13007" y="1757"/>
                      <a:pt x="12976" y="1929"/>
                    </a:cubicBezTo>
                    <a:cubicBezTo>
                      <a:pt x="12952" y="2095"/>
                      <a:pt x="13149" y="2277"/>
                      <a:pt x="13457" y="2387"/>
                    </a:cubicBezTo>
                    <a:cubicBezTo>
                      <a:pt x="12976" y="2553"/>
                      <a:pt x="12636" y="2813"/>
                      <a:pt x="12692" y="2987"/>
                    </a:cubicBezTo>
                    <a:cubicBezTo>
                      <a:pt x="12720" y="3077"/>
                      <a:pt x="12861" y="3124"/>
                      <a:pt x="13066" y="3124"/>
                    </a:cubicBezTo>
                    <a:cubicBezTo>
                      <a:pt x="13204" y="3124"/>
                      <a:pt x="13371" y="3102"/>
                      <a:pt x="13552" y="3058"/>
                    </a:cubicBezTo>
                    <a:lnTo>
                      <a:pt x="13552" y="3058"/>
                    </a:lnTo>
                    <a:cubicBezTo>
                      <a:pt x="13418" y="3271"/>
                      <a:pt x="13378" y="3468"/>
                      <a:pt x="13473" y="3579"/>
                    </a:cubicBezTo>
                    <a:cubicBezTo>
                      <a:pt x="13518" y="3628"/>
                      <a:pt x="13586" y="3652"/>
                      <a:pt x="13669" y="3652"/>
                    </a:cubicBezTo>
                    <a:cubicBezTo>
                      <a:pt x="13864" y="3652"/>
                      <a:pt x="14144" y="3522"/>
                      <a:pt x="14404" y="3295"/>
                    </a:cubicBezTo>
                    <a:cubicBezTo>
                      <a:pt x="14570" y="3145"/>
                      <a:pt x="14696" y="2979"/>
                      <a:pt x="14775" y="2829"/>
                    </a:cubicBezTo>
                    <a:cubicBezTo>
                      <a:pt x="14918" y="2793"/>
                      <a:pt x="15066" y="2775"/>
                      <a:pt x="15214" y="2775"/>
                    </a:cubicBezTo>
                    <a:cubicBezTo>
                      <a:pt x="15646" y="2775"/>
                      <a:pt x="16082" y="2926"/>
                      <a:pt x="16417" y="3208"/>
                    </a:cubicBezTo>
                    <a:cubicBezTo>
                      <a:pt x="16890" y="3618"/>
                      <a:pt x="17135" y="4281"/>
                      <a:pt x="17033" y="4905"/>
                    </a:cubicBezTo>
                    <a:cubicBezTo>
                      <a:pt x="16930" y="5528"/>
                      <a:pt x="16480" y="6073"/>
                      <a:pt x="15896" y="6310"/>
                    </a:cubicBezTo>
                    <a:cubicBezTo>
                      <a:pt x="15638" y="6410"/>
                      <a:pt x="15370" y="6447"/>
                      <a:pt x="15115" y="6447"/>
                    </a:cubicBezTo>
                    <a:cubicBezTo>
                      <a:pt x="14808" y="6447"/>
                      <a:pt x="14519" y="6394"/>
                      <a:pt x="14286" y="6333"/>
                    </a:cubicBezTo>
                    <a:cubicBezTo>
                      <a:pt x="13844" y="6215"/>
                      <a:pt x="13418" y="6018"/>
                      <a:pt x="12992" y="5813"/>
                    </a:cubicBezTo>
                    <a:cubicBezTo>
                      <a:pt x="12935" y="5783"/>
                      <a:pt x="12874" y="5769"/>
                      <a:pt x="12814" y="5769"/>
                    </a:cubicBezTo>
                    <a:cubicBezTo>
                      <a:pt x="12665" y="5769"/>
                      <a:pt x="12520" y="5854"/>
                      <a:pt x="12447" y="5994"/>
                    </a:cubicBezTo>
                    <a:cubicBezTo>
                      <a:pt x="12336" y="6199"/>
                      <a:pt x="12423" y="6452"/>
                      <a:pt x="12628" y="6554"/>
                    </a:cubicBezTo>
                    <a:cubicBezTo>
                      <a:pt x="13086" y="6783"/>
                      <a:pt x="13560" y="6996"/>
                      <a:pt x="14081" y="7131"/>
                    </a:cubicBezTo>
                    <a:cubicBezTo>
                      <a:pt x="14428" y="7225"/>
                      <a:pt x="14775" y="7273"/>
                      <a:pt x="15107" y="7273"/>
                    </a:cubicBezTo>
                    <a:cubicBezTo>
                      <a:pt x="15494" y="7273"/>
                      <a:pt x="15864" y="7210"/>
                      <a:pt x="16196" y="7075"/>
                    </a:cubicBezTo>
                    <a:cubicBezTo>
                      <a:pt x="17048" y="6744"/>
                      <a:pt x="17696" y="5947"/>
                      <a:pt x="17846" y="5039"/>
                    </a:cubicBezTo>
                    <a:cubicBezTo>
                      <a:pt x="17995" y="4139"/>
                      <a:pt x="17648" y="3169"/>
                      <a:pt x="16946" y="2577"/>
                    </a:cubicBezTo>
                    <a:cubicBezTo>
                      <a:pt x="16465" y="2169"/>
                      <a:pt x="15835" y="1949"/>
                      <a:pt x="15206" y="1949"/>
                    </a:cubicBezTo>
                    <a:cubicBezTo>
                      <a:pt x="15019" y="1949"/>
                      <a:pt x="14832" y="1968"/>
                      <a:pt x="14649" y="2008"/>
                    </a:cubicBezTo>
                    <a:cubicBezTo>
                      <a:pt x="14523" y="1858"/>
                      <a:pt x="14246" y="1732"/>
                      <a:pt x="13915" y="1677"/>
                    </a:cubicBezTo>
                    <a:cubicBezTo>
                      <a:pt x="13810" y="1660"/>
                      <a:pt x="13708" y="1651"/>
                      <a:pt x="13612" y="1651"/>
                    </a:cubicBezTo>
                    <a:close/>
                    <a:moveTo>
                      <a:pt x="2857" y="5789"/>
                    </a:moveTo>
                    <a:lnTo>
                      <a:pt x="2850" y="5805"/>
                    </a:lnTo>
                    <a:cubicBezTo>
                      <a:pt x="2565" y="6760"/>
                      <a:pt x="2715" y="7723"/>
                      <a:pt x="3173" y="8425"/>
                    </a:cubicBezTo>
                    <a:cubicBezTo>
                      <a:pt x="3481" y="8891"/>
                      <a:pt x="3978" y="9001"/>
                      <a:pt x="4515" y="9159"/>
                    </a:cubicBezTo>
                    <a:cubicBezTo>
                      <a:pt x="4867" y="9263"/>
                      <a:pt x="5212" y="9349"/>
                      <a:pt x="5546" y="9349"/>
                    </a:cubicBezTo>
                    <a:cubicBezTo>
                      <a:pt x="5818" y="9349"/>
                      <a:pt x="6083" y="9292"/>
                      <a:pt x="6338" y="9143"/>
                    </a:cubicBezTo>
                    <a:cubicBezTo>
                      <a:pt x="6985" y="8764"/>
                      <a:pt x="7522" y="8101"/>
                      <a:pt x="7767" y="7257"/>
                    </a:cubicBezTo>
                    <a:cubicBezTo>
                      <a:pt x="7775" y="7257"/>
                      <a:pt x="7775" y="7249"/>
                      <a:pt x="7775" y="7241"/>
                    </a:cubicBezTo>
                    <a:cubicBezTo>
                      <a:pt x="6275" y="6318"/>
                      <a:pt x="4633" y="5836"/>
                      <a:pt x="2857" y="5789"/>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967;p10">
                <a:extLst>
                  <a:ext uri="{FF2B5EF4-FFF2-40B4-BE49-F238E27FC236}">
                    <a16:creationId xmlns:a16="http://schemas.microsoft.com/office/drawing/2014/main" id="{D4568D53-2D5F-5B97-2017-8D616096B166}"/>
                  </a:ext>
                </a:extLst>
              </p:cNvPr>
              <p:cNvSpPr/>
              <p:nvPr/>
            </p:nvSpPr>
            <p:spPr>
              <a:xfrm>
                <a:off x="2732050" y="1240725"/>
                <a:ext cx="221800" cy="98625"/>
              </a:xfrm>
              <a:custGeom>
                <a:avLst/>
                <a:gdLst/>
                <a:ahLst/>
                <a:cxnLst/>
                <a:rect l="l" t="t" r="r" b="b"/>
                <a:pathLst>
                  <a:path w="8872" h="3945" extrusionOk="0">
                    <a:moveTo>
                      <a:pt x="1563" y="0"/>
                    </a:moveTo>
                    <a:cubicBezTo>
                      <a:pt x="891" y="0"/>
                      <a:pt x="280" y="418"/>
                      <a:pt x="40" y="1222"/>
                    </a:cubicBezTo>
                    <a:cubicBezTo>
                      <a:pt x="24" y="1269"/>
                      <a:pt x="16" y="1317"/>
                      <a:pt x="0" y="1364"/>
                    </a:cubicBezTo>
                    <a:cubicBezTo>
                      <a:pt x="308" y="1830"/>
                      <a:pt x="750" y="2177"/>
                      <a:pt x="1287" y="2343"/>
                    </a:cubicBezTo>
                    <a:cubicBezTo>
                      <a:pt x="1494" y="2404"/>
                      <a:pt x="1704" y="2433"/>
                      <a:pt x="1913" y="2433"/>
                    </a:cubicBezTo>
                    <a:cubicBezTo>
                      <a:pt x="2350" y="2433"/>
                      <a:pt x="2781" y="2306"/>
                      <a:pt x="3165" y="2082"/>
                    </a:cubicBezTo>
                    <a:cubicBezTo>
                      <a:pt x="3426" y="1104"/>
                      <a:pt x="2912" y="322"/>
                      <a:pt x="2068" y="78"/>
                    </a:cubicBezTo>
                    <a:cubicBezTo>
                      <a:pt x="1899" y="26"/>
                      <a:pt x="1729" y="0"/>
                      <a:pt x="1563" y="0"/>
                    </a:cubicBezTo>
                    <a:close/>
                    <a:moveTo>
                      <a:pt x="6764" y="267"/>
                    </a:moveTo>
                    <a:cubicBezTo>
                      <a:pt x="5304" y="267"/>
                      <a:pt x="4128" y="1443"/>
                      <a:pt x="4128" y="2903"/>
                    </a:cubicBezTo>
                    <a:cubicBezTo>
                      <a:pt x="4128" y="3274"/>
                      <a:pt x="4199" y="3621"/>
                      <a:pt x="4341" y="3945"/>
                    </a:cubicBezTo>
                    <a:cubicBezTo>
                      <a:pt x="6212" y="3763"/>
                      <a:pt x="7845" y="2769"/>
                      <a:pt x="8871" y="1309"/>
                    </a:cubicBezTo>
                    <a:cubicBezTo>
                      <a:pt x="8382" y="677"/>
                      <a:pt x="7624" y="267"/>
                      <a:pt x="6764" y="267"/>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968;p10">
                <a:extLst>
                  <a:ext uri="{FF2B5EF4-FFF2-40B4-BE49-F238E27FC236}">
                    <a16:creationId xmlns:a16="http://schemas.microsoft.com/office/drawing/2014/main" id="{4596005B-7E1E-F668-D988-98A1F50B722D}"/>
                  </a:ext>
                </a:extLst>
              </p:cNvPr>
              <p:cNvSpPr/>
              <p:nvPr/>
            </p:nvSpPr>
            <p:spPr>
              <a:xfrm>
                <a:off x="2591350" y="1180300"/>
                <a:ext cx="154925" cy="190425"/>
              </a:xfrm>
              <a:custGeom>
                <a:avLst/>
                <a:gdLst/>
                <a:ahLst/>
                <a:cxnLst/>
                <a:rect l="l" t="t" r="r" b="b"/>
                <a:pathLst>
                  <a:path w="6197" h="7617" extrusionOk="0">
                    <a:moveTo>
                      <a:pt x="2215" y="0"/>
                    </a:moveTo>
                    <a:cubicBezTo>
                      <a:pt x="2201" y="0"/>
                      <a:pt x="2186" y="0"/>
                      <a:pt x="2171" y="0"/>
                    </a:cubicBezTo>
                    <a:cubicBezTo>
                      <a:pt x="1666" y="8"/>
                      <a:pt x="1177" y="127"/>
                      <a:pt x="711" y="363"/>
                    </a:cubicBezTo>
                    <a:cubicBezTo>
                      <a:pt x="482" y="482"/>
                      <a:pt x="261" y="632"/>
                      <a:pt x="72" y="798"/>
                    </a:cubicBezTo>
                    <a:lnTo>
                      <a:pt x="1" y="1295"/>
                    </a:lnTo>
                    <a:cubicBezTo>
                      <a:pt x="166" y="1145"/>
                      <a:pt x="364" y="1019"/>
                      <a:pt x="569" y="908"/>
                    </a:cubicBezTo>
                    <a:cubicBezTo>
                      <a:pt x="979" y="703"/>
                      <a:pt x="1421" y="592"/>
                      <a:pt x="1855" y="584"/>
                    </a:cubicBezTo>
                    <a:cubicBezTo>
                      <a:pt x="1870" y="584"/>
                      <a:pt x="1885" y="584"/>
                      <a:pt x="1899" y="584"/>
                    </a:cubicBezTo>
                    <a:cubicBezTo>
                      <a:pt x="2437" y="584"/>
                      <a:pt x="2982" y="726"/>
                      <a:pt x="3473" y="995"/>
                    </a:cubicBezTo>
                    <a:cubicBezTo>
                      <a:pt x="3836" y="1184"/>
                      <a:pt x="4168" y="1445"/>
                      <a:pt x="4452" y="1768"/>
                    </a:cubicBezTo>
                    <a:cubicBezTo>
                      <a:pt x="4673" y="2005"/>
                      <a:pt x="4870" y="2289"/>
                      <a:pt x="5028" y="2597"/>
                    </a:cubicBezTo>
                    <a:cubicBezTo>
                      <a:pt x="5076" y="2692"/>
                      <a:pt x="5123" y="2787"/>
                      <a:pt x="5162" y="2873"/>
                    </a:cubicBezTo>
                    <a:cubicBezTo>
                      <a:pt x="5376" y="3378"/>
                      <a:pt x="5470" y="3907"/>
                      <a:pt x="5462" y="4412"/>
                    </a:cubicBezTo>
                    <a:cubicBezTo>
                      <a:pt x="5454" y="4981"/>
                      <a:pt x="5320" y="5517"/>
                      <a:pt x="5060" y="5991"/>
                    </a:cubicBezTo>
                    <a:cubicBezTo>
                      <a:pt x="4784" y="6504"/>
                      <a:pt x="4365" y="6930"/>
                      <a:pt x="3821" y="7214"/>
                    </a:cubicBezTo>
                    <a:cubicBezTo>
                      <a:pt x="3687" y="7285"/>
                      <a:pt x="3544" y="7341"/>
                      <a:pt x="3402" y="7388"/>
                    </a:cubicBezTo>
                    <a:lnTo>
                      <a:pt x="3868" y="7617"/>
                    </a:lnTo>
                    <a:cubicBezTo>
                      <a:pt x="4034" y="7562"/>
                      <a:pt x="4192" y="7491"/>
                      <a:pt x="4350" y="7412"/>
                    </a:cubicBezTo>
                    <a:cubicBezTo>
                      <a:pt x="4949" y="7104"/>
                      <a:pt x="5415" y="6630"/>
                      <a:pt x="5723" y="6062"/>
                    </a:cubicBezTo>
                    <a:cubicBezTo>
                      <a:pt x="6015" y="5533"/>
                      <a:pt x="6173" y="4925"/>
                      <a:pt x="6188" y="4294"/>
                    </a:cubicBezTo>
                    <a:cubicBezTo>
                      <a:pt x="6196" y="3726"/>
                      <a:pt x="6086" y="3142"/>
                      <a:pt x="5849" y="2573"/>
                    </a:cubicBezTo>
                    <a:cubicBezTo>
                      <a:pt x="5810" y="2471"/>
                      <a:pt x="5754" y="2360"/>
                      <a:pt x="5699" y="2250"/>
                    </a:cubicBezTo>
                    <a:cubicBezTo>
                      <a:pt x="5526" y="1910"/>
                      <a:pt x="5312" y="1603"/>
                      <a:pt x="5068" y="1334"/>
                    </a:cubicBezTo>
                    <a:cubicBezTo>
                      <a:pt x="4744" y="971"/>
                      <a:pt x="4373" y="679"/>
                      <a:pt x="3971" y="458"/>
                    </a:cubicBezTo>
                    <a:cubicBezTo>
                      <a:pt x="3424" y="158"/>
                      <a:pt x="2816" y="0"/>
                      <a:pt x="2215"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969;p10">
                <a:extLst>
                  <a:ext uri="{FF2B5EF4-FFF2-40B4-BE49-F238E27FC236}">
                    <a16:creationId xmlns:a16="http://schemas.microsoft.com/office/drawing/2014/main" id="{43173931-C25C-6FEE-5839-74E42F2DF901}"/>
                  </a:ext>
                </a:extLst>
              </p:cNvPr>
              <p:cNvSpPr/>
              <p:nvPr/>
            </p:nvSpPr>
            <p:spPr>
              <a:xfrm>
                <a:off x="2574000" y="1194950"/>
                <a:ext cx="165575" cy="170250"/>
              </a:xfrm>
              <a:custGeom>
                <a:avLst/>
                <a:gdLst/>
                <a:ahLst/>
                <a:cxnLst/>
                <a:rect l="l" t="t" r="r" b="b"/>
                <a:pathLst>
                  <a:path w="6623" h="6810" extrusionOk="0">
                    <a:moveTo>
                      <a:pt x="2600" y="0"/>
                    </a:moveTo>
                    <a:cubicBezTo>
                      <a:pt x="2143" y="0"/>
                      <a:pt x="1687" y="104"/>
                      <a:pt x="1263" y="322"/>
                    </a:cubicBezTo>
                    <a:cubicBezTo>
                      <a:pt x="1058" y="433"/>
                      <a:pt x="860" y="559"/>
                      <a:pt x="695" y="709"/>
                    </a:cubicBezTo>
                    <a:lnTo>
                      <a:pt x="0" y="4821"/>
                    </a:lnTo>
                    <a:cubicBezTo>
                      <a:pt x="0" y="4829"/>
                      <a:pt x="0" y="4829"/>
                      <a:pt x="0" y="4829"/>
                    </a:cubicBezTo>
                    <a:lnTo>
                      <a:pt x="4089" y="6810"/>
                    </a:lnTo>
                    <a:cubicBezTo>
                      <a:pt x="4089" y="6802"/>
                      <a:pt x="4096" y="6802"/>
                      <a:pt x="4096" y="6802"/>
                    </a:cubicBezTo>
                    <a:cubicBezTo>
                      <a:pt x="4238" y="6755"/>
                      <a:pt x="4381" y="6699"/>
                      <a:pt x="4515" y="6628"/>
                    </a:cubicBezTo>
                    <a:cubicBezTo>
                      <a:pt x="6085" y="5815"/>
                      <a:pt x="6622" y="3755"/>
                      <a:pt x="5722" y="2011"/>
                    </a:cubicBezTo>
                    <a:cubicBezTo>
                      <a:pt x="5067" y="746"/>
                      <a:pt x="3829" y="0"/>
                      <a:pt x="2600" y="0"/>
                    </a:cubicBezTo>
                    <a:close/>
                  </a:path>
                </a:pathLst>
              </a:custGeom>
              <a:solidFill>
                <a:srgbClr val="663C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970;p10">
                <a:extLst>
                  <a:ext uri="{FF2B5EF4-FFF2-40B4-BE49-F238E27FC236}">
                    <a16:creationId xmlns:a16="http://schemas.microsoft.com/office/drawing/2014/main" id="{F108997E-67CF-5B81-70C5-8869AB1B5596}"/>
                  </a:ext>
                </a:extLst>
              </p:cNvPr>
              <p:cNvSpPr/>
              <p:nvPr/>
            </p:nvSpPr>
            <p:spPr>
              <a:xfrm>
                <a:off x="2552675" y="1270575"/>
                <a:ext cx="56075" cy="50350"/>
              </a:xfrm>
              <a:custGeom>
                <a:avLst/>
                <a:gdLst/>
                <a:ahLst/>
                <a:cxnLst/>
                <a:rect l="l" t="t" r="r" b="b"/>
                <a:pathLst>
                  <a:path w="2243" h="2014" extrusionOk="0">
                    <a:moveTo>
                      <a:pt x="1053" y="0"/>
                    </a:moveTo>
                    <a:cubicBezTo>
                      <a:pt x="621" y="0"/>
                      <a:pt x="284" y="150"/>
                      <a:pt x="269" y="352"/>
                    </a:cubicBezTo>
                    <a:cubicBezTo>
                      <a:pt x="261" y="399"/>
                      <a:pt x="285" y="454"/>
                      <a:pt x="324" y="502"/>
                    </a:cubicBezTo>
                    <a:cubicBezTo>
                      <a:pt x="269" y="502"/>
                      <a:pt x="222" y="509"/>
                      <a:pt x="182" y="541"/>
                    </a:cubicBezTo>
                    <a:cubicBezTo>
                      <a:pt x="1" y="667"/>
                      <a:pt x="88" y="1093"/>
                      <a:pt x="372" y="1488"/>
                    </a:cubicBezTo>
                    <a:cubicBezTo>
                      <a:pt x="601" y="1812"/>
                      <a:pt x="886" y="2014"/>
                      <a:pt x="1083" y="2014"/>
                    </a:cubicBezTo>
                    <a:cubicBezTo>
                      <a:pt x="1131" y="2014"/>
                      <a:pt x="1173" y="2002"/>
                      <a:pt x="1208" y="1977"/>
                    </a:cubicBezTo>
                    <a:cubicBezTo>
                      <a:pt x="1350" y="1875"/>
                      <a:pt x="1335" y="1614"/>
                      <a:pt x="1200" y="1314"/>
                    </a:cubicBezTo>
                    <a:lnTo>
                      <a:pt x="1200" y="1314"/>
                    </a:lnTo>
                    <a:cubicBezTo>
                      <a:pt x="1485" y="1452"/>
                      <a:pt x="1757" y="1525"/>
                      <a:pt x="1941" y="1525"/>
                    </a:cubicBezTo>
                    <a:cubicBezTo>
                      <a:pt x="2054" y="1525"/>
                      <a:pt x="2133" y="1498"/>
                      <a:pt x="2163" y="1441"/>
                    </a:cubicBezTo>
                    <a:cubicBezTo>
                      <a:pt x="2242" y="1291"/>
                      <a:pt x="1998" y="1015"/>
                      <a:pt x="1611" y="778"/>
                    </a:cubicBezTo>
                    <a:cubicBezTo>
                      <a:pt x="1855" y="715"/>
                      <a:pt x="2021" y="604"/>
                      <a:pt x="2029" y="462"/>
                    </a:cubicBezTo>
                    <a:cubicBezTo>
                      <a:pt x="2045" y="241"/>
                      <a:pt x="1658" y="36"/>
                      <a:pt x="1177" y="4"/>
                    </a:cubicBezTo>
                    <a:cubicBezTo>
                      <a:pt x="1135" y="2"/>
                      <a:pt x="1093" y="0"/>
                      <a:pt x="1053"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2" name="TextBox 1">
            <a:extLst>
              <a:ext uri="{FF2B5EF4-FFF2-40B4-BE49-F238E27FC236}">
                <a16:creationId xmlns:a16="http://schemas.microsoft.com/office/drawing/2014/main" id="{ACE4C09E-7C54-A6EA-80FF-50BFE44B9E60}"/>
              </a:ext>
            </a:extLst>
          </p:cNvPr>
          <p:cNvSpPr txBox="1"/>
          <p:nvPr/>
        </p:nvSpPr>
        <p:spPr>
          <a:xfrm>
            <a:off x="7841673" y="5300841"/>
            <a:ext cx="2291645" cy="353943"/>
          </a:xfrm>
          <a:prstGeom prst="rect">
            <a:avLst/>
          </a:prstGeom>
          <a:noFill/>
        </p:spPr>
        <p:txBody>
          <a:bodyPr wrap="square" rtlCol="0">
            <a:spAutoFit/>
          </a:bodyPr>
          <a:lstStyle/>
          <a:p>
            <a:r>
              <a:rPr lang="en-US" sz="1700" dirty="0">
                <a:solidFill>
                  <a:schemeClr val="bg1"/>
                </a:solidFill>
              </a:rPr>
              <a:t>ĐẶNG VƯƠNG HƯNG</a:t>
            </a:r>
          </a:p>
        </p:txBody>
      </p:sp>
    </p:spTree>
    <p:extLst>
      <p:ext uri="{BB962C8B-B14F-4D97-AF65-F5344CB8AC3E}">
        <p14:creationId xmlns:p14="http://schemas.microsoft.com/office/powerpoint/2010/main" val="26146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014;p12">
            <a:extLst>
              <a:ext uri="{FF2B5EF4-FFF2-40B4-BE49-F238E27FC236}">
                <a16:creationId xmlns:a16="http://schemas.microsoft.com/office/drawing/2014/main" id="{4B3B98AA-582E-8F1C-FD9D-58695AD492AE}"/>
              </a:ext>
            </a:extLst>
          </p:cNvPr>
          <p:cNvSpPr/>
          <p:nvPr/>
        </p:nvSpPr>
        <p:spPr>
          <a:xfrm>
            <a:off x="2043650" y="1749328"/>
            <a:ext cx="8425954" cy="2064130"/>
          </a:xfrm>
          <a:prstGeom prst="roundRect">
            <a:avLst>
              <a:gd name="adj" fmla="val 16667"/>
            </a:avLst>
          </a:prstGeom>
          <a:solidFill>
            <a:srgbClr val="D9DAF2"/>
          </a:solidFill>
          <a:ln w="25400" cap="flat" cmpd="sng">
            <a:solidFill>
              <a:srgbClr val="9297BA"/>
            </a:solidFill>
            <a:prstDash val="solid"/>
            <a:round/>
            <a:headEnd type="none" w="sm" len="sm"/>
            <a:tailEnd type="none" w="sm" len="sm"/>
          </a:ln>
        </p:spPr>
        <p:txBody>
          <a:bodyPr spcFirstLastPara="1" wrap="square" lIns="91425" tIns="45700" rIns="91425" bIns="45700" anchor="ctr" anchorCtr="0">
            <a:noAutofit/>
          </a:bodyPr>
          <a:lstStyle/>
          <a:p>
            <a:pPr algn="ctr">
              <a:lnSpc>
                <a:spcPct val="125000"/>
              </a:lnSpc>
              <a:buClr>
                <a:srgbClr val="000000"/>
              </a:buClr>
              <a:buFont typeface="Arial"/>
              <a:buNone/>
            </a:pPr>
            <a:r>
              <a:rPr lang="vi-VN" sz="2400" b="1" kern="0" dirty="0">
                <a:solidFill>
                  <a:srgbClr val="38002A"/>
                </a:solidFill>
                <a:latin typeface="UTM Avo" panose="02040603050506020204" pitchFamily="18" charset="0"/>
                <a:cs typeface="Arial"/>
                <a:sym typeface="Arial"/>
              </a:rPr>
              <a:t>Đặt một câu tả một cây hoa (hoặc một đồ vật, con vật,...). Cho biết trong câu đó, từ nào là tính từ, tính từ ấy miêu tả đặc điểm của sự vật hoặc hoạt động, trạng thái.... nào.</a:t>
            </a:r>
          </a:p>
        </p:txBody>
      </p:sp>
      <p:sp>
        <p:nvSpPr>
          <p:cNvPr id="9" name="Google Shape;1015;p12">
            <a:extLst>
              <a:ext uri="{FF2B5EF4-FFF2-40B4-BE49-F238E27FC236}">
                <a16:creationId xmlns:a16="http://schemas.microsoft.com/office/drawing/2014/main" id="{505025F4-F244-356F-732D-E5AB918C9F7E}"/>
              </a:ext>
            </a:extLst>
          </p:cNvPr>
          <p:cNvSpPr/>
          <p:nvPr/>
        </p:nvSpPr>
        <p:spPr>
          <a:xfrm>
            <a:off x="1629883" y="1660178"/>
            <a:ext cx="827521" cy="830255"/>
          </a:xfrm>
          <a:prstGeom prst="ellipse">
            <a:avLst/>
          </a:prstGeom>
          <a:solidFill>
            <a:srgbClr val="663C41"/>
          </a:solidFill>
          <a:ln w="25400" cap="flat" cmpd="sng">
            <a:solidFill>
              <a:srgbClr val="4A2B2F"/>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2400" b="1" kern="0" dirty="0">
                <a:solidFill>
                  <a:srgbClr val="FFFBFB"/>
                </a:solidFill>
                <a:latin typeface="UTM Avo" panose="02040603050506020204" pitchFamily="18" charset="0"/>
                <a:cs typeface="Arial"/>
                <a:sym typeface="Arial"/>
              </a:rPr>
              <a:t>02</a:t>
            </a:r>
          </a:p>
        </p:txBody>
      </p:sp>
      <p:grpSp>
        <p:nvGrpSpPr>
          <p:cNvPr id="27" name="Google Shape;960;p10">
            <a:extLst>
              <a:ext uri="{FF2B5EF4-FFF2-40B4-BE49-F238E27FC236}">
                <a16:creationId xmlns:a16="http://schemas.microsoft.com/office/drawing/2014/main" id="{45888773-7BB4-C495-2545-1D28CC74DF1C}"/>
              </a:ext>
            </a:extLst>
          </p:cNvPr>
          <p:cNvGrpSpPr/>
          <p:nvPr/>
        </p:nvGrpSpPr>
        <p:grpSpPr>
          <a:xfrm>
            <a:off x="10460034" y="797716"/>
            <a:ext cx="1451775" cy="1188867"/>
            <a:chOff x="1317369" y="774582"/>
            <a:chExt cx="4193088" cy="3448699"/>
          </a:xfrm>
        </p:grpSpPr>
        <p:sp>
          <p:nvSpPr>
            <p:cNvPr id="28" name="Google Shape;961;p10">
              <a:extLst>
                <a:ext uri="{FF2B5EF4-FFF2-40B4-BE49-F238E27FC236}">
                  <a16:creationId xmlns:a16="http://schemas.microsoft.com/office/drawing/2014/main" id="{0EE1A9DB-C645-042C-6EC2-03FE2A6C7C75}"/>
                </a:ext>
              </a:extLst>
            </p:cNvPr>
            <p:cNvSpPr/>
            <p:nvPr/>
          </p:nvSpPr>
          <p:spPr>
            <a:xfrm>
              <a:off x="1317375" y="774582"/>
              <a:ext cx="4193082" cy="3448699"/>
            </a:xfrm>
            <a:custGeom>
              <a:avLst/>
              <a:gdLst/>
              <a:ahLst/>
              <a:cxnLst/>
              <a:rect l="l" t="t" r="r" b="b"/>
              <a:pathLst>
                <a:path w="22898" h="18833" extrusionOk="0">
                  <a:moveTo>
                    <a:pt x="20116" y="7421"/>
                  </a:moveTo>
                  <a:cubicBezTo>
                    <a:pt x="20548" y="7421"/>
                    <a:pt x="20984" y="7572"/>
                    <a:pt x="21319" y="7854"/>
                  </a:cubicBezTo>
                  <a:cubicBezTo>
                    <a:pt x="21792" y="8264"/>
                    <a:pt x="22037" y="8927"/>
                    <a:pt x="21935" y="9551"/>
                  </a:cubicBezTo>
                  <a:cubicBezTo>
                    <a:pt x="21832" y="10174"/>
                    <a:pt x="21382" y="10719"/>
                    <a:pt x="20798" y="10956"/>
                  </a:cubicBezTo>
                  <a:cubicBezTo>
                    <a:pt x="20535" y="11057"/>
                    <a:pt x="20267" y="11091"/>
                    <a:pt x="20008" y="11091"/>
                  </a:cubicBezTo>
                  <a:cubicBezTo>
                    <a:pt x="19926" y="11091"/>
                    <a:pt x="19844" y="11088"/>
                    <a:pt x="19764" y="11082"/>
                  </a:cubicBezTo>
                  <a:lnTo>
                    <a:pt x="21714" y="9416"/>
                  </a:lnTo>
                  <a:lnTo>
                    <a:pt x="19598" y="7609"/>
                  </a:lnTo>
                  <a:cubicBezTo>
                    <a:pt x="19630" y="7562"/>
                    <a:pt x="19654" y="7514"/>
                    <a:pt x="19677" y="7475"/>
                  </a:cubicBezTo>
                  <a:cubicBezTo>
                    <a:pt x="19820" y="7439"/>
                    <a:pt x="19968" y="7421"/>
                    <a:pt x="20116" y="7421"/>
                  </a:cubicBezTo>
                  <a:close/>
                  <a:moveTo>
                    <a:pt x="2116" y="9582"/>
                  </a:moveTo>
                  <a:lnTo>
                    <a:pt x="2613" y="10008"/>
                  </a:lnTo>
                  <a:cubicBezTo>
                    <a:pt x="2582" y="10032"/>
                    <a:pt x="2550" y="10056"/>
                    <a:pt x="2519" y="10087"/>
                  </a:cubicBezTo>
                  <a:lnTo>
                    <a:pt x="2448" y="10585"/>
                  </a:lnTo>
                  <a:lnTo>
                    <a:pt x="2053" y="12905"/>
                  </a:lnTo>
                  <a:cubicBezTo>
                    <a:pt x="2018" y="12903"/>
                    <a:pt x="1982" y="12902"/>
                    <a:pt x="1948" y="12902"/>
                  </a:cubicBezTo>
                  <a:cubicBezTo>
                    <a:pt x="1675" y="12902"/>
                    <a:pt x="1435" y="12957"/>
                    <a:pt x="1295" y="13055"/>
                  </a:cubicBezTo>
                  <a:cubicBezTo>
                    <a:pt x="1114" y="12858"/>
                    <a:pt x="980" y="12597"/>
                    <a:pt x="924" y="12305"/>
                  </a:cubicBezTo>
                  <a:cubicBezTo>
                    <a:pt x="822" y="11737"/>
                    <a:pt x="1003" y="11184"/>
                    <a:pt x="1177" y="10813"/>
                  </a:cubicBezTo>
                  <a:cubicBezTo>
                    <a:pt x="1398" y="10340"/>
                    <a:pt x="1722" y="9922"/>
                    <a:pt x="2116" y="9582"/>
                  </a:cubicBezTo>
                  <a:close/>
                  <a:moveTo>
                    <a:pt x="8762" y="1"/>
                  </a:moveTo>
                  <a:lnTo>
                    <a:pt x="7388" y="3323"/>
                  </a:lnTo>
                  <a:lnTo>
                    <a:pt x="3813" y="3600"/>
                  </a:lnTo>
                  <a:lnTo>
                    <a:pt x="4650" y="7088"/>
                  </a:lnTo>
                  <a:lnTo>
                    <a:pt x="3774" y="7838"/>
                  </a:lnTo>
                  <a:cubicBezTo>
                    <a:pt x="2337" y="8146"/>
                    <a:pt x="1051" y="9117"/>
                    <a:pt x="427" y="10466"/>
                  </a:cubicBezTo>
                  <a:cubicBezTo>
                    <a:pt x="104" y="11153"/>
                    <a:pt x="1" y="11839"/>
                    <a:pt x="111" y="12455"/>
                  </a:cubicBezTo>
                  <a:cubicBezTo>
                    <a:pt x="222" y="13063"/>
                    <a:pt x="561" y="13592"/>
                    <a:pt x="1027" y="13907"/>
                  </a:cubicBezTo>
                  <a:cubicBezTo>
                    <a:pt x="1074" y="14057"/>
                    <a:pt x="1153" y="14231"/>
                    <a:pt x="1272" y="14389"/>
                  </a:cubicBezTo>
                  <a:cubicBezTo>
                    <a:pt x="1501" y="14713"/>
                    <a:pt x="1786" y="14914"/>
                    <a:pt x="1983" y="14914"/>
                  </a:cubicBezTo>
                  <a:cubicBezTo>
                    <a:pt x="2031" y="14914"/>
                    <a:pt x="2073" y="14903"/>
                    <a:pt x="2108" y="14878"/>
                  </a:cubicBezTo>
                  <a:lnTo>
                    <a:pt x="5842" y="16678"/>
                  </a:lnTo>
                  <a:lnTo>
                    <a:pt x="5849" y="16678"/>
                  </a:lnTo>
                  <a:cubicBezTo>
                    <a:pt x="5936" y="16654"/>
                    <a:pt x="6015" y="16615"/>
                    <a:pt x="6094" y="16583"/>
                  </a:cubicBezTo>
                  <a:lnTo>
                    <a:pt x="6094" y="16583"/>
                  </a:lnTo>
                  <a:cubicBezTo>
                    <a:pt x="6015" y="16622"/>
                    <a:pt x="5936" y="16654"/>
                    <a:pt x="5849" y="16678"/>
                  </a:cubicBezTo>
                  <a:lnTo>
                    <a:pt x="6315" y="16907"/>
                  </a:lnTo>
                  <a:cubicBezTo>
                    <a:pt x="6481" y="16851"/>
                    <a:pt x="6639" y="16780"/>
                    <a:pt x="6797" y="16701"/>
                  </a:cubicBezTo>
                  <a:cubicBezTo>
                    <a:pt x="7112" y="16536"/>
                    <a:pt x="7388" y="16330"/>
                    <a:pt x="7625" y="16086"/>
                  </a:cubicBezTo>
                  <a:lnTo>
                    <a:pt x="8762" y="18832"/>
                  </a:lnTo>
                  <a:lnTo>
                    <a:pt x="11816" y="16954"/>
                  </a:lnTo>
                  <a:lnTo>
                    <a:pt x="14879" y="18832"/>
                  </a:lnTo>
                  <a:lnTo>
                    <a:pt x="16244" y="15510"/>
                  </a:lnTo>
                  <a:lnTo>
                    <a:pt x="19827" y="15233"/>
                  </a:lnTo>
                  <a:lnTo>
                    <a:pt x="18999" y="11784"/>
                  </a:lnTo>
                  <a:lnTo>
                    <a:pt x="18999" y="11784"/>
                  </a:lnTo>
                  <a:cubicBezTo>
                    <a:pt x="19346" y="11871"/>
                    <a:pt x="19685" y="11918"/>
                    <a:pt x="20009" y="11918"/>
                  </a:cubicBezTo>
                  <a:cubicBezTo>
                    <a:pt x="20396" y="11918"/>
                    <a:pt x="20766" y="11855"/>
                    <a:pt x="21098" y="11721"/>
                  </a:cubicBezTo>
                  <a:cubicBezTo>
                    <a:pt x="21950" y="11390"/>
                    <a:pt x="22598" y="10585"/>
                    <a:pt x="22748" y="9685"/>
                  </a:cubicBezTo>
                  <a:cubicBezTo>
                    <a:pt x="22897" y="8785"/>
                    <a:pt x="22550" y="7814"/>
                    <a:pt x="21848" y="7222"/>
                  </a:cubicBezTo>
                  <a:cubicBezTo>
                    <a:pt x="21367" y="6815"/>
                    <a:pt x="20737" y="6595"/>
                    <a:pt x="20108" y="6595"/>
                  </a:cubicBezTo>
                  <a:cubicBezTo>
                    <a:pt x="19921" y="6595"/>
                    <a:pt x="19734" y="6614"/>
                    <a:pt x="19551" y="6654"/>
                  </a:cubicBezTo>
                  <a:cubicBezTo>
                    <a:pt x="19472" y="6559"/>
                    <a:pt x="19330" y="6472"/>
                    <a:pt x="19148" y="6409"/>
                  </a:cubicBezTo>
                  <a:lnTo>
                    <a:pt x="19827" y="3600"/>
                  </a:lnTo>
                  <a:lnTo>
                    <a:pt x="16244" y="3323"/>
                  </a:lnTo>
                  <a:lnTo>
                    <a:pt x="14879" y="1"/>
                  </a:lnTo>
                  <a:lnTo>
                    <a:pt x="11816" y="1879"/>
                  </a:lnTo>
                  <a:lnTo>
                    <a:pt x="8762" y="1"/>
                  </a:ln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29" name="Google Shape;962;p10">
              <a:extLst>
                <a:ext uri="{FF2B5EF4-FFF2-40B4-BE49-F238E27FC236}">
                  <a16:creationId xmlns:a16="http://schemas.microsoft.com/office/drawing/2014/main" id="{77A0BE4D-6B69-61DC-5D3C-9FD219B8951D}"/>
                </a:ext>
              </a:extLst>
            </p:cNvPr>
            <p:cNvGrpSpPr/>
            <p:nvPr/>
          </p:nvGrpSpPr>
          <p:grpSpPr>
            <a:xfrm>
              <a:off x="1317369" y="776043"/>
              <a:ext cx="4193082" cy="3447234"/>
              <a:chOff x="2530175" y="948250"/>
              <a:chExt cx="572450" cy="470625"/>
            </a:xfrm>
          </p:grpSpPr>
          <p:sp>
            <p:nvSpPr>
              <p:cNvPr id="30" name="Google Shape;963;p10">
                <a:extLst>
                  <a:ext uri="{FF2B5EF4-FFF2-40B4-BE49-F238E27FC236}">
                    <a16:creationId xmlns:a16="http://schemas.microsoft.com/office/drawing/2014/main" id="{A426BB26-A967-5B27-4C12-0BA7A98D21FE}"/>
                  </a:ext>
                </a:extLst>
              </p:cNvPr>
              <p:cNvSpPr/>
              <p:nvPr/>
            </p:nvSpPr>
            <p:spPr>
              <a:xfrm>
                <a:off x="2530175" y="1141550"/>
                <a:ext cx="125925" cy="159525"/>
              </a:xfrm>
              <a:custGeom>
                <a:avLst/>
                <a:gdLst/>
                <a:ahLst/>
                <a:cxnLst/>
                <a:rect l="l" t="t" r="r" b="b"/>
                <a:pathLst>
                  <a:path w="5037" h="6381" extrusionOk="0">
                    <a:moveTo>
                      <a:pt x="4724" y="0"/>
                    </a:moveTo>
                    <a:cubicBezTo>
                      <a:pt x="2923" y="0"/>
                      <a:pt x="1188" y="1085"/>
                      <a:pt x="427" y="2726"/>
                    </a:cubicBezTo>
                    <a:cubicBezTo>
                      <a:pt x="104" y="3413"/>
                      <a:pt x="1" y="4100"/>
                      <a:pt x="111" y="4715"/>
                    </a:cubicBezTo>
                    <a:cubicBezTo>
                      <a:pt x="254" y="5489"/>
                      <a:pt x="759" y="6128"/>
                      <a:pt x="1430" y="6381"/>
                    </a:cubicBezTo>
                    <a:lnTo>
                      <a:pt x="1722" y="5607"/>
                    </a:lnTo>
                    <a:cubicBezTo>
                      <a:pt x="1327" y="5457"/>
                      <a:pt x="1011" y="5047"/>
                      <a:pt x="924" y="4565"/>
                    </a:cubicBezTo>
                    <a:cubicBezTo>
                      <a:pt x="822" y="3997"/>
                      <a:pt x="1003" y="3445"/>
                      <a:pt x="1177" y="3074"/>
                    </a:cubicBezTo>
                    <a:cubicBezTo>
                      <a:pt x="1799" y="1739"/>
                      <a:pt x="3277" y="825"/>
                      <a:pt x="4749" y="825"/>
                    </a:cubicBezTo>
                    <a:cubicBezTo>
                      <a:pt x="4827" y="825"/>
                      <a:pt x="4904" y="827"/>
                      <a:pt x="4981" y="832"/>
                    </a:cubicBezTo>
                    <a:lnTo>
                      <a:pt x="5036" y="11"/>
                    </a:lnTo>
                    <a:cubicBezTo>
                      <a:pt x="4932" y="4"/>
                      <a:pt x="4828" y="0"/>
                      <a:pt x="4724"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64;p10">
                <a:extLst>
                  <a:ext uri="{FF2B5EF4-FFF2-40B4-BE49-F238E27FC236}">
                    <a16:creationId xmlns:a16="http://schemas.microsoft.com/office/drawing/2014/main" id="{1BDAA1C0-6FEE-6BAA-165A-EE7A53739BA3}"/>
                  </a:ext>
                </a:extLst>
              </p:cNvPr>
              <p:cNvSpPr/>
              <p:nvPr/>
            </p:nvSpPr>
            <p:spPr>
              <a:xfrm>
                <a:off x="2578325" y="948250"/>
                <a:ext cx="494700" cy="470625"/>
              </a:xfrm>
              <a:custGeom>
                <a:avLst/>
                <a:gdLst/>
                <a:ahLst/>
                <a:cxnLst/>
                <a:rect l="l" t="t" r="r" b="b"/>
                <a:pathLst>
                  <a:path w="19788" h="18825" extrusionOk="0">
                    <a:moveTo>
                      <a:pt x="6836" y="1"/>
                    </a:moveTo>
                    <a:lnTo>
                      <a:pt x="5462" y="3316"/>
                    </a:lnTo>
                    <a:lnTo>
                      <a:pt x="1887" y="3592"/>
                    </a:lnTo>
                    <a:lnTo>
                      <a:pt x="2724" y="7080"/>
                    </a:lnTo>
                    <a:lnTo>
                      <a:pt x="1" y="9409"/>
                    </a:lnTo>
                    <a:lnTo>
                      <a:pt x="2724" y="11737"/>
                    </a:lnTo>
                    <a:lnTo>
                      <a:pt x="1887" y="15226"/>
                    </a:lnTo>
                    <a:lnTo>
                      <a:pt x="5462" y="15510"/>
                    </a:lnTo>
                    <a:lnTo>
                      <a:pt x="6836" y="18825"/>
                    </a:lnTo>
                    <a:lnTo>
                      <a:pt x="9890" y="16946"/>
                    </a:lnTo>
                    <a:lnTo>
                      <a:pt x="12953" y="18825"/>
                    </a:lnTo>
                    <a:lnTo>
                      <a:pt x="14318" y="15510"/>
                    </a:lnTo>
                    <a:lnTo>
                      <a:pt x="17901" y="15226"/>
                    </a:lnTo>
                    <a:lnTo>
                      <a:pt x="17065" y="11737"/>
                    </a:lnTo>
                    <a:lnTo>
                      <a:pt x="19788" y="9409"/>
                    </a:lnTo>
                    <a:lnTo>
                      <a:pt x="17065" y="7080"/>
                    </a:lnTo>
                    <a:lnTo>
                      <a:pt x="17901" y="3592"/>
                    </a:lnTo>
                    <a:lnTo>
                      <a:pt x="14326" y="3316"/>
                    </a:lnTo>
                    <a:lnTo>
                      <a:pt x="12953" y="1"/>
                    </a:lnTo>
                    <a:lnTo>
                      <a:pt x="9890" y="1879"/>
                    </a:lnTo>
                    <a:lnTo>
                      <a:pt x="6836" y="1"/>
                    </a:ln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65;p10">
                <a:extLst>
                  <a:ext uri="{FF2B5EF4-FFF2-40B4-BE49-F238E27FC236}">
                    <a16:creationId xmlns:a16="http://schemas.microsoft.com/office/drawing/2014/main" id="{FF424791-7A05-CD64-DBAE-A91C6FC4D7EA}"/>
                  </a:ext>
                </a:extLst>
              </p:cNvPr>
              <p:cNvSpPr/>
              <p:nvPr/>
            </p:nvSpPr>
            <p:spPr>
              <a:xfrm>
                <a:off x="2669100" y="1026975"/>
                <a:ext cx="313150" cy="312975"/>
              </a:xfrm>
              <a:custGeom>
                <a:avLst/>
                <a:gdLst/>
                <a:ahLst/>
                <a:cxnLst/>
                <a:rect l="l" t="t" r="r" b="b"/>
                <a:pathLst>
                  <a:path w="12526" h="12519" extrusionOk="0">
                    <a:moveTo>
                      <a:pt x="6259" y="1"/>
                    </a:moveTo>
                    <a:cubicBezTo>
                      <a:pt x="2802" y="1"/>
                      <a:pt x="0" y="2803"/>
                      <a:pt x="0" y="6260"/>
                    </a:cubicBezTo>
                    <a:cubicBezTo>
                      <a:pt x="0" y="9717"/>
                      <a:pt x="2802" y="12519"/>
                      <a:pt x="6259" y="12519"/>
                    </a:cubicBezTo>
                    <a:cubicBezTo>
                      <a:pt x="6464" y="12519"/>
                      <a:pt x="6662" y="12511"/>
                      <a:pt x="6859" y="12495"/>
                    </a:cubicBezTo>
                    <a:cubicBezTo>
                      <a:pt x="6859" y="12495"/>
                      <a:pt x="10363" y="11319"/>
                      <a:pt x="11389" y="9859"/>
                    </a:cubicBezTo>
                    <a:cubicBezTo>
                      <a:pt x="12100" y="8841"/>
                      <a:pt x="12526" y="7601"/>
                      <a:pt x="12526" y="6260"/>
                    </a:cubicBezTo>
                    <a:cubicBezTo>
                      <a:pt x="12526" y="2803"/>
                      <a:pt x="9724" y="1"/>
                      <a:pt x="6259" y="1"/>
                    </a:cubicBezTo>
                    <a:close/>
                  </a:path>
                </a:pathLst>
              </a:custGeom>
              <a:solidFill>
                <a:srgbClr val="FAA1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966;p10">
                <a:extLst>
                  <a:ext uri="{FF2B5EF4-FFF2-40B4-BE49-F238E27FC236}">
                    <a16:creationId xmlns:a16="http://schemas.microsoft.com/office/drawing/2014/main" id="{4AC80D98-F004-7B42-A623-99A4C27DDA93}"/>
                  </a:ext>
                </a:extLst>
              </p:cNvPr>
              <p:cNvSpPr/>
              <p:nvPr/>
            </p:nvSpPr>
            <p:spPr>
              <a:xfrm>
                <a:off x="2652725" y="1064200"/>
                <a:ext cx="449900" cy="233725"/>
              </a:xfrm>
              <a:custGeom>
                <a:avLst/>
                <a:gdLst/>
                <a:ahLst/>
                <a:cxnLst/>
                <a:rect l="l" t="t" r="r" b="b"/>
                <a:pathLst>
                  <a:path w="17996" h="9349" extrusionOk="0">
                    <a:moveTo>
                      <a:pt x="5635" y="0"/>
                    </a:moveTo>
                    <a:cubicBezTo>
                      <a:pt x="5625" y="0"/>
                      <a:pt x="5614" y="4"/>
                      <a:pt x="5604" y="11"/>
                    </a:cubicBezTo>
                    <a:cubicBezTo>
                      <a:pt x="5257" y="288"/>
                      <a:pt x="4917" y="485"/>
                      <a:pt x="4507" y="611"/>
                    </a:cubicBezTo>
                    <a:cubicBezTo>
                      <a:pt x="4097" y="738"/>
                      <a:pt x="3678" y="777"/>
                      <a:pt x="3236" y="864"/>
                    </a:cubicBezTo>
                    <a:cubicBezTo>
                      <a:pt x="3220" y="872"/>
                      <a:pt x="3205" y="880"/>
                      <a:pt x="3197" y="895"/>
                    </a:cubicBezTo>
                    <a:cubicBezTo>
                      <a:pt x="3189" y="919"/>
                      <a:pt x="3197" y="951"/>
                      <a:pt x="3220" y="966"/>
                    </a:cubicBezTo>
                    <a:cubicBezTo>
                      <a:pt x="3441" y="1069"/>
                      <a:pt x="3678" y="1124"/>
                      <a:pt x="3915" y="1140"/>
                    </a:cubicBezTo>
                    <a:cubicBezTo>
                      <a:pt x="3966" y="1144"/>
                      <a:pt x="4017" y="1147"/>
                      <a:pt x="4068" y="1147"/>
                    </a:cubicBezTo>
                    <a:cubicBezTo>
                      <a:pt x="4755" y="1147"/>
                      <a:pt x="5499" y="757"/>
                      <a:pt x="5683" y="67"/>
                    </a:cubicBezTo>
                    <a:cubicBezTo>
                      <a:pt x="5695" y="31"/>
                      <a:pt x="5667" y="0"/>
                      <a:pt x="5635" y="0"/>
                    </a:cubicBezTo>
                    <a:close/>
                    <a:moveTo>
                      <a:pt x="7830" y="406"/>
                    </a:moveTo>
                    <a:cubicBezTo>
                      <a:pt x="7798" y="406"/>
                      <a:pt x="7775" y="430"/>
                      <a:pt x="7775" y="461"/>
                    </a:cubicBezTo>
                    <a:cubicBezTo>
                      <a:pt x="7767" y="698"/>
                      <a:pt x="7806" y="943"/>
                      <a:pt x="7893" y="1164"/>
                    </a:cubicBezTo>
                    <a:cubicBezTo>
                      <a:pt x="8111" y="1796"/>
                      <a:pt x="8717" y="2368"/>
                      <a:pt x="9404" y="2368"/>
                    </a:cubicBezTo>
                    <a:cubicBezTo>
                      <a:pt x="9463" y="2368"/>
                      <a:pt x="9522" y="2364"/>
                      <a:pt x="9582" y="2356"/>
                    </a:cubicBezTo>
                    <a:cubicBezTo>
                      <a:pt x="9637" y="2348"/>
                      <a:pt x="9645" y="2277"/>
                      <a:pt x="9598" y="2253"/>
                    </a:cubicBezTo>
                    <a:cubicBezTo>
                      <a:pt x="9211" y="2048"/>
                      <a:pt x="8895" y="1819"/>
                      <a:pt x="8619" y="1495"/>
                    </a:cubicBezTo>
                    <a:cubicBezTo>
                      <a:pt x="8335" y="1164"/>
                      <a:pt x="8130" y="801"/>
                      <a:pt x="7869" y="430"/>
                    </a:cubicBezTo>
                    <a:cubicBezTo>
                      <a:pt x="7861" y="422"/>
                      <a:pt x="7846" y="406"/>
                      <a:pt x="7830" y="406"/>
                    </a:cubicBezTo>
                    <a:close/>
                    <a:moveTo>
                      <a:pt x="1614" y="1176"/>
                    </a:moveTo>
                    <a:cubicBezTo>
                      <a:pt x="1079" y="1176"/>
                      <a:pt x="591" y="1537"/>
                      <a:pt x="450" y="2079"/>
                    </a:cubicBezTo>
                    <a:lnTo>
                      <a:pt x="340" y="2537"/>
                    </a:lnTo>
                    <a:cubicBezTo>
                      <a:pt x="0" y="3879"/>
                      <a:pt x="813" y="5236"/>
                      <a:pt x="2155" y="5568"/>
                    </a:cubicBezTo>
                    <a:lnTo>
                      <a:pt x="2297" y="5607"/>
                    </a:lnTo>
                    <a:cubicBezTo>
                      <a:pt x="2500" y="5658"/>
                      <a:pt x="2704" y="5682"/>
                      <a:pt x="2904" y="5682"/>
                    </a:cubicBezTo>
                    <a:cubicBezTo>
                      <a:pt x="3887" y="5682"/>
                      <a:pt x="4794" y="5097"/>
                      <a:pt x="5194" y="4179"/>
                    </a:cubicBezTo>
                    <a:cubicBezTo>
                      <a:pt x="5231" y="4175"/>
                      <a:pt x="5268" y="4174"/>
                      <a:pt x="5305" y="4174"/>
                    </a:cubicBezTo>
                    <a:cubicBezTo>
                      <a:pt x="5615" y="4174"/>
                      <a:pt x="5894" y="4293"/>
                      <a:pt x="6141" y="4526"/>
                    </a:cubicBezTo>
                    <a:cubicBezTo>
                      <a:pt x="6093" y="5686"/>
                      <a:pt x="6867" y="6752"/>
                      <a:pt x="8027" y="7044"/>
                    </a:cubicBezTo>
                    <a:lnTo>
                      <a:pt x="8169" y="7083"/>
                    </a:lnTo>
                    <a:cubicBezTo>
                      <a:pt x="8372" y="7133"/>
                      <a:pt x="8575" y="7157"/>
                      <a:pt x="8775" y="7157"/>
                    </a:cubicBezTo>
                    <a:cubicBezTo>
                      <a:pt x="9842" y="7157"/>
                      <a:pt x="10814" y="6476"/>
                      <a:pt x="11153" y="5426"/>
                    </a:cubicBezTo>
                    <a:lnTo>
                      <a:pt x="13142" y="5007"/>
                    </a:lnTo>
                    <a:lnTo>
                      <a:pt x="13142" y="5268"/>
                    </a:lnTo>
                    <a:cubicBezTo>
                      <a:pt x="13142" y="5378"/>
                      <a:pt x="13236" y="5473"/>
                      <a:pt x="13347" y="5473"/>
                    </a:cubicBezTo>
                    <a:cubicBezTo>
                      <a:pt x="13457" y="5473"/>
                      <a:pt x="13552" y="5378"/>
                      <a:pt x="13552" y="5268"/>
                    </a:cubicBezTo>
                    <a:lnTo>
                      <a:pt x="13552" y="4921"/>
                    </a:lnTo>
                    <a:lnTo>
                      <a:pt x="13552" y="4834"/>
                    </a:lnTo>
                    <a:lnTo>
                      <a:pt x="13552" y="4747"/>
                    </a:lnTo>
                    <a:cubicBezTo>
                      <a:pt x="13552" y="4587"/>
                      <a:pt x="13417" y="4464"/>
                      <a:pt x="13266" y="4464"/>
                    </a:cubicBezTo>
                    <a:cubicBezTo>
                      <a:pt x="13246" y="4464"/>
                      <a:pt x="13225" y="4466"/>
                      <a:pt x="13205" y="4471"/>
                    </a:cubicBezTo>
                    <a:lnTo>
                      <a:pt x="11303" y="4873"/>
                    </a:lnTo>
                    <a:lnTo>
                      <a:pt x="11318" y="4802"/>
                    </a:lnTo>
                    <a:cubicBezTo>
                      <a:pt x="11476" y="4163"/>
                      <a:pt x="11089" y="3516"/>
                      <a:pt x="10450" y="3358"/>
                    </a:cubicBezTo>
                    <a:lnTo>
                      <a:pt x="7775" y="2687"/>
                    </a:lnTo>
                    <a:cubicBezTo>
                      <a:pt x="7676" y="2661"/>
                      <a:pt x="7576" y="2649"/>
                      <a:pt x="7479" y="2649"/>
                    </a:cubicBezTo>
                    <a:cubicBezTo>
                      <a:pt x="6947" y="2649"/>
                      <a:pt x="6464" y="3014"/>
                      <a:pt x="6330" y="3547"/>
                    </a:cubicBezTo>
                    <a:lnTo>
                      <a:pt x="6267" y="3816"/>
                    </a:lnTo>
                    <a:cubicBezTo>
                      <a:pt x="6001" y="3618"/>
                      <a:pt x="5721" y="3523"/>
                      <a:pt x="5426" y="3523"/>
                    </a:cubicBezTo>
                    <a:cubicBezTo>
                      <a:pt x="5415" y="3523"/>
                      <a:pt x="5403" y="3523"/>
                      <a:pt x="5391" y="3524"/>
                    </a:cubicBezTo>
                    <a:lnTo>
                      <a:pt x="5446" y="3326"/>
                    </a:lnTo>
                    <a:cubicBezTo>
                      <a:pt x="5604" y="2687"/>
                      <a:pt x="5217" y="2040"/>
                      <a:pt x="4578" y="1882"/>
                    </a:cubicBezTo>
                    <a:lnTo>
                      <a:pt x="1902" y="1211"/>
                    </a:lnTo>
                    <a:cubicBezTo>
                      <a:pt x="1806" y="1187"/>
                      <a:pt x="1709" y="1176"/>
                      <a:pt x="1614" y="1176"/>
                    </a:cubicBezTo>
                    <a:close/>
                    <a:moveTo>
                      <a:pt x="13612" y="1651"/>
                    </a:moveTo>
                    <a:cubicBezTo>
                      <a:pt x="13269" y="1651"/>
                      <a:pt x="13007" y="1757"/>
                      <a:pt x="12976" y="1929"/>
                    </a:cubicBezTo>
                    <a:cubicBezTo>
                      <a:pt x="12952" y="2095"/>
                      <a:pt x="13149" y="2277"/>
                      <a:pt x="13457" y="2387"/>
                    </a:cubicBezTo>
                    <a:cubicBezTo>
                      <a:pt x="12976" y="2553"/>
                      <a:pt x="12636" y="2813"/>
                      <a:pt x="12692" y="2987"/>
                    </a:cubicBezTo>
                    <a:cubicBezTo>
                      <a:pt x="12720" y="3077"/>
                      <a:pt x="12861" y="3124"/>
                      <a:pt x="13066" y="3124"/>
                    </a:cubicBezTo>
                    <a:cubicBezTo>
                      <a:pt x="13204" y="3124"/>
                      <a:pt x="13371" y="3102"/>
                      <a:pt x="13552" y="3058"/>
                    </a:cubicBezTo>
                    <a:lnTo>
                      <a:pt x="13552" y="3058"/>
                    </a:lnTo>
                    <a:cubicBezTo>
                      <a:pt x="13418" y="3271"/>
                      <a:pt x="13378" y="3468"/>
                      <a:pt x="13473" y="3579"/>
                    </a:cubicBezTo>
                    <a:cubicBezTo>
                      <a:pt x="13518" y="3628"/>
                      <a:pt x="13586" y="3652"/>
                      <a:pt x="13669" y="3652"/>
                    </a:cubicBezTo>
                    <a:cubicBezTo>
                      <a:pt x="13864" y="3652"/>
                      <a:pt x="14144" y="3522"/>
                      <a:pt x="14404" y="3295"/>
                    </a:cubicBezTo>
                    <a:cubicBezTo>
                      <a:pt x="14570" y="3145"/>
                      <a:pt x="14696" y="2979"/>
                      <a:pt x="14775" y="2829"/>
                    </a:cubicBezTo>
                    <a:cubicBezTo>
                      <a:pt x="14918" y="2793"/>
                      <a:pt x="15066" y="2775"/>
                      <a:pt x="15214" y="2775"/>
                    </a:cubicBezTo>
                    <a:cubicBezTo>
                      <a:pt x="15646" y="2775"/>
                      <a:pt x="16082" y="2926"/>
                      <a:pt x="16417" y="3208"/>
                    </a:cubicBezTo>
                    <a:cubicBezTo>
                      <a:pt x="16890" y="3618"/>
                      <a:pt x="17135" y="4281"/>
                      <a:pt x="17033" y="4905"/>
                    </a:cubicBezTo>
                    <a:cubicBezTo>
                      <a:pt x="16930" y="5528"/>
                      <a:pt x="16480" y="6073"/>
                      <a:pt x="15896" y="6310"/>
                    </a:cubicBezTo>
                    <a:cubicBezTo>
                      <a:pt x="15638" y="6410"/>
                      <a:pt x="15370" y="6447"/>
                      <a:pt x="15115" y="6447"/>
                    </a:cubicBezTo>
                    <a:cubicBezTo>
                      <a:pt x="14808" y="6447"/>
                      <a:pt x="14519" y="6394"/>
                      <a:pt x="14286" y="6333"/>
                    </a:cubicBezTo>
                    <a:cubicBezTo>
                      <a:pt x="13844" y="6215"/>
                      <a:pt x="13418" y="6018"/>
                      <a:pt x="12992" y="5813"/>
                    </a:cubicBezTo>
                    <a:cubicBezTo>
                      <a:pt x="12935" y="5783"/>
                      <a:pt x="12874" y="5769"/>
                      <a:pt x="12814" y="5769"/>
                    </a:cubicBezTo>
                    <a:cubicBezTo>
                      <a:pt x="12665" y="5769"/>
                      <a:pt x="12520" y="5854"/>
                      <a:pt x="12447" y="5994"/>
                    </a:cubicBezTo>
                    <a:cubicBezTo>
                      <a:pt x="12336" y="6199"/>
                      <a:pt x="12423" y="6452"/>
                      <a:pt x="12628" y="6554"/>
                    </a:cubicBezTo>
                    <a:cubicBezTo>
                      <a:pt x="13086" y="6783"/>
                      <a:pt x="13560" y="6996"/>
                      <a:pt x="14081" y="7131"/>
                    </a:cubicBezTo>
                    <a:cubicBezTo>
                      <a:pt x="14428" y="7225"/>
                      <a:pt x="14775" y="7273"/>
                      <a:pt x="15107" y="7273"/>
                    </a:cubicBezTo>
                    <a:cubicBezTo>
                      <a:pt x="15494" y="7273"/>
                      <a:pt x="15864" y="7210"/>
                      <a:pt x="16196" y="7075"/>
                    </a:cubicBezTo>
                    <a:cubicBezTo>
                      <a:pt x="17048" y="6744"/>
                      <a:pt x="17696" y="5947"/>
                      <a:pt x="17846" y="5039"/>
                    </a:cubicBezTo>
                    <a:cubicBezTo>
                      <a:pt x="17995" y="4139"/>
                      <a:pt x="17648" y="3169"/>
                      <a:pt x="16946" y="2577"/>
                    </a:cubicBezTo>
                    <a:cubicBezTo>
                      <a:pt x="16465" y="2169"/>
                      <a:pt x="15835" y="1949"/>
                      <a:pt x="15206" y="1949"/>
                    </a:cubicBezTo>
                    <a:cubicBezTo>
                      <a:pt x="15019" y="1949"/>
                      <a:pt x="14832" y="1968"/>
                      <a:pt x="14649" y="2008"/>
                    </a:cubicBezTo>
                    <a:cubicBezTo>
                      <a:pt x="14523" y="1858"/>
                      <a:pt x="14246" y="1732"/>
                      <a:pt x="13915" y="1677"/>
                    </a:cubicBezTo>
                    <a:cubicBezTo>
                      <a:pt x="13810" y="1660"/>
                      <a:pt x="13708" y="1651"/>
                      <a:pt x="13612" y="1651"/>
                    </a:cubicBezTo>
                    <a:close/>
                    <a:moveTo>
                      <a:pt x="2857" y="5789"/>
                    </a:moveTo>
                    <a:lnTo>
                      <a:pt x="2850" y="5805"/>
                    </a:lnTo>
                    <a:cubicBezTo>
                      <a:pt x="2565" y="6760"/>
                      <a:pt x="2715" y="7723"/>
                      <a:pt x="3173" y="8425"/>
                    </a:cubicBezTo>
                    <a:cubicBezTo>
                      <a:pt x="3481" y="8891"/>
                      <a:pt x="3978" y="9001"/>
                      <a:pt x="4515" y="9159"/>
                    </a:cubicBezTo>
                    <a:cubicBezTo>
                      <a:pt x="4867" y="9263"/>
                      <a:pt x="5212" y="9349"/>
                      <a:pt x="5546" y="9349"/>
                    </a:cubicBezTo>
                    <a:cubicBezTo>
                      <a:pt x="5818" y="9349"/>
                      <a:pt x="6083" y="9292"/>
                      <a:pt x="6338" y="9143"/>
                    </a:cubicBezTo>
                    <a:cubicBezTo>
                      <a:pt x="6985" y="8764"/>
                      <a:pt x="7522" y="8101"/>
                      <a:pt x="7767" y="7257"/>
                    </a:cubicBezTo>
                    <a:cubicBezTo>
                      <a:pt x="7775" y="7257"/>
                      <a:pt x="7775" y="7249"/>
                      <a:pt x="7775" y="7241"/>
                    </a:cubicBezTo>
                    <a:cubicBezTo>
                      <a:pt x="6275" y="6318"/>
                      <a:pt x="4633" y="5836"/>
                      <a:pt x="2857" y="5789"/>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967;p10">
                <a:extLst>
                  <a:ext uri="{FF2B5EF4-FFF2-40B4-BE49-F238E27FC236}">
                    <a16:creationId xmlns:a16="http://schemas.microsoft.com/office/drawing/2014/main" id="{49307FF8-6D12-A1EF-CA44-3C1DF6C79F1D}"/>
                  </a:ext>
                </a:extLst>
              </p:cNvPr>
              <p:cNvSpPr/>
              <p:nvPr/>
            </p:nvSpPr>
            <p:spPr>
              <a:xfrm>
                <a:off x="2732050" y="1240725"/>
                <a:ext cx="221800" cy="98625"/>
              </a:xfrm>
              <a:custGeom>
                <a:avLst/>
                <a:gdLst/>
                <a:ahLst/>
                <a:cxnLst/>
                <a:rect l="l" t="t" r="r" b="b"/>
                <a:pathLst>
                  <a:path w="8872" h="3945" extrusionOk="0">
                    <a:moveTo>
                      <a:pt x="1563" y="0"/>
                    </a:moveTo>
                    <a:cubicBezTo>
                      <a:pt x="891" y="0"/>
                      <a:pt x="280" y="418"/>
                      <a:pt x="40" y="1222"/>
                    </a:cubicBezTo>
                    <a:cubicBezTo>
                      <a:pt x="24" y="1269"/>
                      <a:pt x="16" y="1317"/>
                      <a:pt x="0" y="1364"/>
                    </a:cubicBezTo>
                    <a:cubicBezTo>
                      <a:pt x="308" y="1830"/>
                      <a:pt x="750" y="2177"/>
                      <a:pt x="1287" y="2343"/>
                    </a:cubicBezTo>
                    <a:cubicBezTo>
                      <a:pt x="1494" y="2404"/>
                      <a:pt x="1704" y="2433"/>
                      <a:pt x="1913" y="2433"/>
                    </a:cubicBezTo>
                    <a:cubicBezTo>
                      <a:pt x="2350" y="2433"/>
                      <a:pt x="2781" y="2306"/>
                      <a:pt x="3165" y="2082"/>
                    </a:cubicBezTo>
                    <a:cubicBezTo>
                      <a:pt x="3426" y="1104"/>
                      <a:pt x="2912" y="322"/>
                      <a:pt x="2068" y="78"/>
                    </a:cubicBezTo>
                    <a:cubicBezTo>
                      <a:pt x="1899" y="26"/>
                      <a:pt x="1729" y="0"/>
                      <a:pt x="1563" y="0"/>
                    </a:cubicBezTo>
                    <a:close/>
                    <a:moveTo>
                      <a:pt x="6764" y="267"/>
                    </a:moveTo>
                    <a:cubicBezTo>
                      <a:pt x="5304" y="267"/>
                      <a:pt x="4128" y="1443"/>
                      <a:pt x="4128" y="2903"/>
                    </a:cubicBezTo>
                    <a:cubicBezTo>
                      <a:pt x="4128" y="3274"/>
                      <a:pt x="4199" y="3621"/>
                      <a:pt x="4341" y="3945"/>
                    </a:cubicBezTo>
                    <a:cubicBezTo>
                      <a:pt x="6212" y="3763"/>
                      <a:pt x="7845" y="2769"/>
                      <a:pt x="8871" y="1309"/>
                    </a:cubicBezTo>
                    <a:cubicBezTo>
                      <a:pt x="8382" y="677"/>
                      <a:pt x="7624" y="267"/>
                      <a:pt x="6764" y="267"/>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968;p10">
                <a:extLst>
                  <a:ext uri="{FF2B5EF4-FFF2-40B4-BE49-F238E27FC236}">
                    <a16:creationId xmlns:a16="http://schemas.microsoft.com/office/drawing/2014/main" id="{FA8F5BDA-4998-A506-2DB5-EF4E8021B168}"/>
                  </a:ext>
                </a:extLst>
              </p:cNvPr>
              <p:cNvSpPr/>
              <p:nvPr/>
            </p:nvSpPr>
            <p:spPr>
              <a:xfrm>
                <a:off x="2591350" y="1180300"/>
                <a:ext cx="154925" cy="190425"/>
              </a:xfrm>
              <a:custGeom>
                <a:avLst/>
                <a:gdLst/>
                <a:ahLst/>
                <a:cxnLst/>
                <a:rect l="l" t="t" r="r" b="b"/>
                <a:pathLst>
                  <a:path w="6197" h="7617" extrusionOk="0">
                    <a:moveTo>
                      <a:pt x="2215" y="0"/>
                    </a:moveTo>
                    <a:cubicBezTo>
                      <a:pt x="2201" y="0"/>
                      <a:pt x="2186" y="0"/>
                      <a:pt x="2171" y="0"/>
                    </a:cubicBezTo>
                    <a:cubicBezTo>
                      <a:pt x="1666" y="8"/>
                      <a:pt x="1177" y="127"/>
                      <a:pt x="711" y="363"/>
                    </a:cubicBezTo>
                    <a:cubicBezTo>
                      <a:pt x="482" y="482"/>
                      <a:pt x="261" y="632"/>
                      <a:pt x="72" y="798"/>
                    </a:cubicBezTo>
                    <a:lnTo>
                      <a:pt x="1" y="1295"/>
                    </a:lnTo>
                    <a:cubicBezTo>
                      <a:pt x="166" y="1145"/>
                      <a:pt x="364" y="1019"/>
                      <a:pt x="569" y="908"/>
                    </a:cubicBezTo>
                    <a:cubicBezTo>
                      <a:pt x="979" y="703"/>
                      <a:pt x="1421" y="592"/>
                      <a:pt x="1855" y="584"/>
                    </a:cubicBezTo>
                    <a:cubicBezTo>
                      <a:pt x="1870" y="584"/>
                      <a:pt x="1885" y="584"/>
                      <a:pt x="1899" y="584"/>
                    </a:cubicBezTo>
                    <a:cubicBezTo>
                      <a:pt x="2437" y="584"/>
                      <a:pt x="2982" y="726"/>
                      <a:pt x="3473" y="995"/>
                    </a:cubicBezTo>
                    <a:cubicBezTo>
                      <a:pt x="3836" y="1184"/>
                      <a:pt x="4168" y="1445"/>
                      <a:pt x="4452" y="1768"/>
                    </a:cubicBezTo>
                    <a:cubicBezTo>
                      <a:pt x="4673" y="2005"/>
                      <a:pt x="4870" y="2289"/>
                      <a:pt x="5028" y="2597"/>
                    </a:cubicBezTo>
                    <a:cubicBezTo>
                      <a:pt x="5076" y="2692"/>
                      <a:pt x="5123" y="2787"/>
                      <a:pt x="5162" y="2873"/>
                    </a:cubicBezTo>
                    <a:cubicBezTo>
                      <a:pt x="5376" y="3378"/>
                      <a:pt x="5470" y="3907"/>
                      <a:pt x="5462" y="4412"/>
                    </a:cubicBezTo>
                    <a:cubicBezTo>
                      <a:pt x="5454" y="4981"/>
                      <a:pt x="5320" y="5517"/>
                      <a:pt x="5060" y="5991"/>
                    </a:cubicBezTo>
                    <a:cubicBezTo>
                      <a:pt x="4784" y="6504"/>
                      <a:pt x="4365" y="6930"/>
                      <a:pt x="3821" y="7214"/>
                    </a:cubicBezTo>
                    <a:cubicBezTo>
                      <a:pt x="3687" y="7285"/>
                      <a:pt x="3544" y="7341"/>
                      <a:pt x="3402" y="7388"/>
                    </a:cubicBezTo>
                    <a:lnTo>
                      <a:pt x="3868" y="7617"/>
                    </a:lnTo>
                    <a:cubicBezTo>
                      <a:pt x="4034" y="7562"/>
                      <a:pt x="4192" y="7491"/>
                      <a:pt x="4350" y="7412"/>
                    </a:cubicBezTo>
                    <a:cubicBezTo>
                      <a:pt x="4949" y="7104"/>
                      <a:pt x="5415" y="6630"/>
                      <a:pt x="5723" y="6062"/>
                    </a:cubicBezTo>
                    <a:cubicBezTo>
                      <a:pt x="6015" y="5533"/>
                      <a:pt x="6173" y="4925"/>
                      <a:pt x="6188" y="4294"/>
                    </a:cubicBezTo>
                    <a:cubicBezTo>
                      <a:pt x="6196" y="3726"/>
                      <a:pt x="6086" y="3142"/>
                      <a:pt x="5849" y="2573"/>
                    </a:cubicBezTo>
                    <a:cubicBezTo>
                      <a:pt x="5810" y="2471"/>
                      <a:pt x="5754" y="2360"/>
                      <a:pt x="5699" y="2250"/>
                    </a:cubicBezTo>
                    <a:cubicBezTo>
                      <a:pt x="5526" y="1910"/>
                      <a:pt x="5312" y="1603"/>
                      <a:pt x="5068" y="1334"/>
                    </a:cubicBezTo>
                    <a:cubicBezTo>
                      <a:pt x="4744" y="971"/>
                      <a:pt x="4373" y="679"/>
                      <a:pt x="3971" y="458"/>
                    </a:cubicBezTo>
                    <a:cubicBezTo>
                      <a:pt x="3424" y="158"/>
                      <a:pt x="2816" y="0"/>
                      <a:pt x="2215"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69;p10">
                <a:extLst>
                  <a:ext uri="{FF2B5EF4-FFF2-40B4-BE49-F238E27FC236}">
                    <a16:creationId xmlns:a16="http://schemas.microsoft.com/office/drawing/2014/main" id="{B1483F92-5FC6-587B-BD87-229EB4DD040A}"/>
                  </a:ext>
                </a:extLst>
              </p:cNvPr>
              <p:cNvSpPr/>
              <p:nvPr/>
            </p:nvSpPr>
            <p:spPr>
              <a:xfrm>
                <a:off x="2574000" y="1194950"/>
                <a:ext cx="165575" cy="170250"/>
              </a:xfrm>
              <a:custGeom>
                <a:avLst/>
                <a:gdLst/>
                <a:ahLst/>
                <a:cxnLst/>
                <a:rect l="l" t="t" r="r" b="b"/>
                <a:pathLst>
                  <a:path w="6623" h="6810" extrusionOk="0">
                    <a:moveTo>
                      <a:pt x="2600" y="0"/>
                    </a:moveTo>
                    <a:cubicBezTo>
                      <a:pt x="2143" y="0"/>
                      <a:pt x="1687" y="104"/>
                      <a:pt x="1263" y="322"/>
                    </a:cubicBezTo>
                    <a:cubicBezTo>
                      <a:pt x="1058" y="433"/>
                      <a:pt x="860" y="559"/>
                      <a:pt x="695" y="709"/>
                    </a:cubicBezTo>
                    <a:lnTo>
                      <a:pt x="0" y="4821"/>
                    </a:lnTo>
                    <a:cubicBezTo>
                      <a:pt x="0" y="4829"/>
                      <a:pt x="0" y="4829"/>
                      <a:pt x="0" y="4829"/>
                    </a:cubicBezTo>
                    <a:lnTo>
                      <a:pt x="4089" y="6810"/>
                    </a:lnTo>
                    <a:cubicBezTo>
                      <a:pt x="4089" y="6802"/>
                      <a:pt x="4096" y="6802"/>
                      <a:pt x="4096" y="6802"/>
                    </a:cubicBezTo>
                    <a:cubicBezTo>
                      <a:pt x="4238" y="6755"/>
                      <a:pt x="4381" y="6699"/>
                      <a:pt x="4515" y="6628"/>
                    </a:cubicBezTo>
                    <a:cubicBezTo>
                      <a:pt x="6085" y="5815"/>
                      <a:pt x="6622" y="3755"/>
                      <a:pt x="5722" y="2011"/>
                    </a:cubicBezTo>
                    <a:cubicBezTo>
                      <a:pt x="5067" y="746"/>
                      <a:pt x="3829" y="0"/>
                      <a:pt x="2600" y="0"/>
                    </a:cubicBezTo>
                    <a:close/>
                  </a:path>
                </a:pathLst>
              </a:custGeom>
              <a:solidFill>
                <a:srgbClr val="663C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970;p10">
                <a:extLst>
                  <a:ext uri="{FF2B5EF4-FFF2-40B4-BE49-F238E27FC236}">
                    <a16:creationId xmlns:a16="http://schemas.microsoft.com/office/drawing/2014/main" id="{B788716C-A536-A6C5-8C1D-23E4260E627E}"/>
                  </a:ext>
                </a:extLst>
              </p:cNvPr>
              <p:cNvSpPr/>
              <p:nvPr/>
            </p:nvSpPr>
            <p:spPr>
              <a:xfrm>
                <a:off x="2552675" y="1270575"/>
                <a:ext cx="56075" cy="50350"/>
              </a:xfrm>
              <a:custGeom>
                <a:avLst/>
                <a:gdLst/>
                <a:ahLst/>
                <a:cxnLst/>
                <a:rect l="l" t="t" r="r" b="b"/>
                <a:pathLst>
                  <a:path w="2243" h="2014" extrusionOk="0">
                    <a:moveTo>
                      <a:pt x="1053" y="0"/>
                    </a:moveTo>
                    <a:cubicBezTo>
                      <a:pt x="621" y="0"/>
                      <a:pt x="284" y="150"/>
                      <a:pt x="269" y="352"/>
                    </a:cubicBezTo>
                    <a:cubicBezTo>
                      <a:pt x="261" y="399"/>
                      <a:pt x="285" y="454"/>
                      <a:pt x="324" y="502"/>
                    </a:cubicBezTo>
                    <a:cubicBezTo>
                      <a:pt x="269" y="502"/>
                      <a:pt x="222" y="509"/>
                      <a:pt x="182" y="541"/>
                    </a:cubicBezTo>
                    <a:cubicBezTo>
                      <a:pt x="1" y="667"/>
                      <a:pt x="88" y="1093"/>
                      <a:pt x="372" y="1488"/>
                    </a:cubicBezTo>
                    <a:cubicBezTo>
                      <a:pt x="601" y="1812"/>
                      <a:pt x="886" y="2014"/>
                      <a:pt x="1083" y="2014"/>
                    </a:cubicBezTo>
                    <a:cubicBezTo>
                      <a:pt x="1131" y="2014"/>
                      <a:pt x="1173" y="2002"/>
                      <a:pt x="1208" y="1977"/>
                    </a:cubicBezTo>
                    <a:cubicBezTo>
                      <a:pt x="1350" y="1875"/>
                      <a:pt x="1335" y="1614"/>
                      <a:pt x="1200" y="1314"/>
                    </a:cubicBezTo>
                    <a:lnTo>
                      <a:pt x="1200" y="1314"/>
                    </a:lnTo>
                    <a:cubicBezTo>
                      <a:pt x="1485" y="1452"/>
                      <a:pt x="1757" y="1525"/>
                      <a:pt x="1941" y="1525"/>
                    </a:cubicBezTo>
                    <a:cubicBezTo>
                      <a:pt x="2054" y="1525"/>
                      <a:pt x="2133" y="1498"/>
                      <a:pt x="2163" y="1441"/>
                    </a:cubicBezTo>
                    <a:cubicBezTo>
                      <a:pt x="2242" y="1291"/>
                      <a:pt x="1998" y="1015"/>
                      <a:pt x="1611" y="778"/>
                    </a:cubicBezTo>
                    <a:cubicBezTo>
                      <a:pt x="1855" y="715"/>
                      <a:pt x="2021" y="604"/>
                      <a:pt x="2029" y="462"/>
                    </a:cubicBezTo>
                    <a:cubicBezTo>
                      <a:pt x="2045" y="241"/>
                      <a:pt x="1658" y="36"/>
                      <a:pt x="1177" y="4"/>
                    </a:cubicBezTo>
                    <a:cubicBezTo>
                      <a:pt x="1135" y="2"/>
                      <a:pt x="1093" y="0"/>
                      <a:pt x="1053"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38" name="Google Shape;354;p21">
            <a:extLst>
              <a:ext uri="{FF2B5EF4-FFF2-40B4-BE49-F238E27FC236}">
                <a16:creationId xmlns:a16="http://schemas.microsoft.com/office/drawing/2014/main" id="{B3540F26-DA38-8BD9-0924-2916A35035BA}"/>
              </a:ext>
            </a:extLst>
          </p:cNvPr>
          <p:cNvGrpSpPr/>
          <p:nvPr/>
        </p:nvGrpSpPr>
        <p:grpSpPr>
          <a:xfrm rot="2026266">
            <a:off x="10445770" y="4675773"/>
            <a:ext cx="712098" cy="654369"/>
            <a:chOff x="8221404" y="4281324"/>
            <a:chExt cx="712068" cy="654341"/>
          </a:xfrm>
        </p:grpSpPr>
        <p:sp>
          <p:nvSpPr>
            <p:cNvPr id="39" name="Google Shape;355;p21">
              <a:extLst>
                <a:ext uri="{FF2B5EF4-FFF2-40B4-BE49-F238E27FC236}">
                  <a16:creationId xmlns:a16="http://schemas.microsoft.com/office/drawing/2014/main" id="{6062CE8F-18FC-CC16-CA65-4205F0CB8EBD}"/>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356;p21">
              <a:extLst>
                <a:ext uri="{FF2B5EF4-FFF2-40B4-BE49-F238E27FC236}">
                  <a16:creationId xmlns:a16="http://schemas.microsoft.com/office/drawing/2014/main" id="{9D8867AF-3544-958D-C3DA-0F9ECEA9D756}"/>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1" name="Google Shape;357;p21">
              <a:extLst>
                <a:ext uri="{FF2B5EF4-FFF2-40B4-BE49-F238E27FC236}">
                  <a16:creationId xmlns:a16="http://schemas.microsoft.com/office/drawing/2014/main" id="{9560C255-3491-9656-4514-CCB8BB987DF7}"/>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42" name="Google Shape;358;p21">
              <a:extLst>
                <a:ext uri="{FF2B5EF4-FFF2-40B4-BE49-F238E27FC236}">
                  <a16:creationId xmlns:a16="http://schemas.microsoft.com/office/drawing/2014/main" id="{A7C20CBD-092C-C61A-45AF-D4EF1DDBD0B0}"/>
                </a:ext>
              </a:extLst>
            </p:cNvPr>
            <p:cNvGrpSpPr/>
            <p:nvPr/>
          </p:nvGrpSpPr>
          <p:grpSpPr>
            <a:xfrm rot="10800000">
              <a:off x="8221408" y="4281324"/>
              <a:ext cx="712064" cy="654341"/>
              <a:chOff x="1367258" y="959599"/>
              <a:chExt cx="712064" cy="654341"/>
            </a:xfrm>
          </p:grpSpPr>
          <p:sp>
            <p:nvSpPr>
              <p:cNvPr id="43" name="Google Shape;359;p21">
                <a:extLst>
                  <a:ext uri="{FF2B5EF4-FFF2-40B4-BE49-F238E27FC236}">
                    <a16:creationId xmlns:a16="http://schemas.microsoft.com/office/drawing/2014/main" id="{FD81018B-6F7B-7F52-8672-FEC2708E0D1C}"/>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360;p21">
                <a:extLst>
                  <a:ext uri="{FF2B5EF4-FFF2-40B4-BE49-F238E27FC236}">
                    <a16:creationId xmlns:a16="http://schemas.microsoft.com/office/drawing/2014/main" id="{D577F7C3-EA30-4B27-FCD1-AD7C2C561BB6}"/>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361;p21">
                <a:extLst>
                  <a:ext uri="{FF2B5EF4-FFF2-40B4-BE49-F238E27FC236}">
                    <a16:creationId xmlns:a16="http://schemas.microsoft.com/office/drawing/2014/main" id="{73345037-9458-997E-281B-EC2C1B205197}"/>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grpSp>
        <p:nvGrpSpPr>
          <p:cNvPr id="46" name="Google Shape;362;p21">
            <a:extLst>
              <a:ext uri="{FF2B5EF4-FFF2-40B4-BE49-F238E27FC236}">
                <a16:creationId xmlns:a16="http://schemas.microsoft.com/office/drawing/2014/main" id="{0D83D291-6948-EC34-07EA-5E153CA7DB2A}"/>
              </a:ext>
            </a:extLst>
          </p:cNvPr>
          <p:cNvGrpSpPr/>
          <p:nvPr/>
        </p:nvGrpSpPr>
        <p:grpSpPr>
          <a:xfrm rot="8773734" flipH="1">
            <a:off x="170908" y="1975263"/>
            <a:ext cx="1340108" cy="1231467"/>
            <a:chOff x="8221404" y="4281324"/>
            <a:chExt cx="712068" cy="654341"/>
          </a:xfrm>
        </p:grpSpPr>
        <p:sp>
          <p:nvSpPr>
            <p:cNvPr id="47" name="Google Shape;363;p21">
              <a:extLst>
                <a:ext uri="{FF2B5EF4-FFF2-40B4-BE49-F238E27FC236}">
                  <a16:creationId xmlns:a16="http://schemas.microsoft.com/office/drawing/2014/main" id="{D7BDD45B-D34B-4CA6-3B71-1380F1F28BD8}"/>
                </a:ext>
              </a:extLst>
            </p:cNvPr>
            <p:cNvSpPr/>
            <p:nvPr/>
          </p:nvSpPr>
          <p:spPr>
            <a:xfrm rot="10800000">
              <a:off x="8430455" y="474654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8" name="Google Shape;364;p21">
              <a:extLst>
                <a:ext uri="{FF2B5EF4-FFF2-40B4-BE49-F238E27FC236}">
                  <a16:creationId xmlns:a16="http://schemas.microsoft.com/office/drawing/2014/main" id="{2AE70946-8976-3B3E-9BDF-4C2C43D05283}"/>
                </a:ext>
              </a:extLst>
            </p:cNvPr>
            <p:cNvSpPr/>
            <p:nvPr/>
          </p:nvSpPr>
          <p:spPr>
            <a:xfrm rot="10800000">
              <a:off x="8221404" y="4281324"/>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9" name="Google Shape;365;p21">
              <a:extLst>
                <a:ext uri="{FF2B5EF4-FFF2-40B4-BE49-F238E27FC236}">
                  <a16:creationId xmlns:a16="http://schemas.microsoft.com/office/drawing/2014/main" id="{57FF5363-25FA-FEEA-0441-C1CAA4AE8A9D}"/>
                </a:ext>
              </a:extLst>
            </p:cNvPr>
            <p:cNvSpPr/>
            <p:nvPr/>
          </p:nvSpPr>
          <p:spPr>
            <a:xfrm rot="10800000">
              <a:off x="8719248" y="4355427"/>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50" name="Google Shape;366;p21">
              <a:extLst>
                <a:ext uri="{FF2B5EF4-FFF2-40B4-BE49-F238E27FC236}">
                  <a16:creationId xmlns:a16="http://schemas.microsoft.com/office/drawing/2014/main" id="{86BA5F90-09DF-737A-E60E-A661156547D7}"/>
                </a:ext>
              </a:extLst>
            </p:cNvPr>
            <p:cNvGrpSpPr/>
            <p:nvPr/>
          </p:nvGrpSpPr>
          <p:grpSpPr>
            <a:xfrm rot="10800000">
              <a:off x="8221408" y="4281324"/>
              <a:ext cx="712064" cy="654341"/>
              <a:chOff x="1367258" y="959599"/>
              <a:chExt cx="712064" cy="654341"/>
            </a:xfrm>
          </p:grpSpPr>
          <p:sp>
            <p:nvSpPr>
              <p:cNvPr id="51" name="Google Shape;367;p21">
                <a:extLst>
                  <a:ext uri="{FF2B5EF4-FFF2-40B4-BE49-F238E27FC236}">
                    <a16:creationId xmlns:a16="http://schemas.microsoft.com/office/drawing/2014/main" id="{83D6032C-4703-25EC-3B7E-81AB3BA5D582}"/>
                  </a:ext>
                </a:extLst>
              </p:cNvPr>
              <p:cNvSpPr/>
              <p:nvPr/>
            </p:nvSpPr>
            <p:spPr>
              <a:xfrm>
                <a:off x="1670625" y="959599"/>
                <a:ext cx="199646" cy="189116"/>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2" name="Google Shape;368;p21">
                <a:extLst>
                  <a:ext uri="{FF2B5EF4-FFF2-40B4-BE49-F238E27FC236}">
                    <a16:creationId xmlns:a16="http://schemas.microsoft.com/office/drawing/2014/main" id="{DE54D966-C772-CD0A-84CB-429654F5912D}"/>
                  </a:ext>
                </a:extLst>
              </p:cNvPr>
              <p:cNvSpPr/>
              <p:nvPr/>
            </p:nvSpPr>
            <p:spPr>
              <a:xfrm>
                <a:off x="1795832" y="1337027"/>
                <a:ext cx="283490" cy="276913"/>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3" name="Google Shape;369;p21">
                <a:extLst>
                  <a:ext uri="{FF2B5EF4-FFF2-40B4-BE49-F238E27FC236}">
                    <a16:creationId xmlns:a16="http://schemas.microsoft.com/office/drawing/2014/main" id="{0F0F0BE8-BA98-F2F3-E9C8-29F812FFF7AA}"/>
                  </a:ext>
                </a:extLst>
              </p:cNvPr>
              <p:cNvSpPr/>
              <p:nvPr/>
            </p:nvSpPr>
            <p:spPr>
              <a:xfrm>
                <a:off x="1367258" y="1337025"/>
                <a:ext cx="214220" cy="202812"/>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sp>
        <p:nvSpPr>
          <p:cNvPr id="4" name="Google Shape;1032;p13">
            <a:extLst>
              <a:ext uri="{FF2B5EF4-FFF2-40B4-BE49-F238E27FC236}">
                <a16:creationId xmlns:a16="http://schemas.microsoft.com/office/drawing/2014/main" id="{5ACF68AF-B513-EA44-0594-CAC1101FE409}"/>
              </a:ext>
            </a:extLst>
          </p:cNvPr>
          <p:cNvSpPr txBox="1"/>
          <p:nvPr/>
        </p:nvSpPr>
        <p:spPr>
          <a:xfrm>
            <a:off x="4916746" y="3844681"/>
            <a:ext cx="2298442" cy="461624"/>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400" b="1" u="sng" kern="0" dirty="0" err="1">
                <a:solidFill>
                  <a:srgbClr val="9B1219"/>
                </a:solidFill>
                <a:latin typeface="UTM Avo" panose="02040603050506020204" pitchFamily="18" charset="0"/>
                <a:cs typeface="Arial"/>
                <a:sym typeface="Arial"/>
              </a:rPr>
              <a:t>Tham</a:t>
            </a:r>
            <a:r>
              <a:rPr lang="en-US" sz="2400" b="1" u="sng" kern="0" dirty="0">
                <a:solidFill>
                  <a:srgbClr val="9B1219"/>
                </a:solidFill>
                <a:latin typeface="UTM Avo" panose="02040603050506020204" pitchFamily="18" charset="0"/>
                <a:cs typeface="Arial"/>
                <a:sym typeface="Arial"/>
              </a:rPr>
              <a:t> </a:t>
            </a:r>
            <a:r>
              <a:rPr lang="en-US" sz="2400" b="1" u="sng" kern="0" dirty="0" err="1">
                <a:solidFill>
                  <a:srgbClr val="9B1219"/>
                </a:solidFill>
                <a:latin typeface="UTM Avo" panose="02040603050506020204" pitchFamily="18" charset="0"/>
                <a:cs typeface="Arial"/>
                <a:sym typeface="Arial"/>
              </a:rPr>
              <a:t>khảo</a:t>
            </a:r>
            <a:r>
              <a:rPr lang="en-US" sz="2400" b="1" u="sng" kern="0" dirty="0">
                <a:solidFill>
                  <a:srgbClr val="9B1219"/>
                </a:solidFill>
                <a:latin typeface="UTM Avo" panose="02040603050506020204" pitchFamily="18" charset="0"/>
                <a:cs typeface="Arial"/>
                <a:sym typeface="Arial"/>
              </a:rPr>
              <a:t>:</a:t>
            </a:r>
          </a:p>
        </p:txBody>
      </p:sp>
      <p:sp>
        <p:nvSpPr>
          <p:cNvPr id="5" name="Google Shape;1033;p13">
            <a:extLst>
              <a:ext uri="{FF2B5EF4-FFF2-40B4-BE49-F238E27FC236}">
                <a16:creationId xmlns:a16="http://schemas.microsoft.com/office/drawing/2014/main" id="{7603322E-7591-4FD5-6E32-D8DCADB80C05}"/>
              </a:ext>
            </a:extLst>
          </p:cNvPr>
          <p:cNvSpPr/>
          <p:nvPr/>
        </p:nvSpPr>
        <p:spPr>
          <a:xfrm>
            <a:off x="1629883" y="4220039"/>
            <a:ext cx="8764942" cy="1938952"/>
          </a:xfrm>
          <a:prstGeom prst="rect">
            <a:avLst/>
          </a:prstGeom>
          <a:noFill/>
          <a:ln>
            <a:noFill/>
          </a:ln>
        </p:spPr>
        <p:txBody>
          <a:bodyPr spcFirstLastPara="1" wrap="square" lIns="91425" tIns="45700" rIns="91425" bIns="45700" anchor="t" anchorCtr="0">
            <a:spAutoFit/>
          </a:bodyPr>
          <a:lstStyle/>
          <a:p>
            <a:pPr algn="just">
              <a:lnSpc>
                <a:spcPct val="150000"/>
              </a:lnSpc>
              <a:buClr>
                <a:srgbClr val="000000"/>
              </a:buClr>
              <a:buFont typeface="Arial"/>
              <a:buNone/>
            </a:pPr>
            <a:r>
              <a:rPr lang="vi-VN" sz="2000" b="1" kern="0" dirty="0">
                <a:solidFill>
                  <a:srgbClr val="000000"/>
                </a:solidFill>
                <a:latin typeface="UTM Avo" panose="02040603050506020204" pitchFamily="18" charset="0"/>
                <a:cs typeface="Arial"/>
                <a:sym typeface="Arial"/>
              </a:rPr>
              <a:t>Cái bàn học của em tuy không to nhưng rất mới, đẹp và tiện lợi.</a:t>
            </a:r>
          </a:p>
          <a:p>
            <a:pPr algn="just">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 </a:t>
            </a:r>
            <a:r>
              <a:rPr lang="vi-VN" sz="2000" b="1" i="1" kern="0" dirty="0">
                <a:solidFill>
                  <a:srgbClr val="000000"/>
                </a:solidFill>
                <a:latin typeface="UTM Avo" panose="02040603050506020204" pitchFamily="18" charset="0"/>
                <a:cs typeface="Arial"/>
                <a:sym typeface="Arial"/>
              </a:rPr>
              <a:t>Các tính từ: </a:t>
            </a:r>
            <a:r>
              <a:rPr lang="vi-VN" sz="2000" kern="0" dirty="0">
                <a:solidFill>
                  <a:srgbClr val="000000"/>
                </a:solidFill>
                <a:latin typeface="UTM Avo" panose="02040603050506020204" pitchFamily="18" charset="0"/>
                <a:cs typeface="Arial"/>
                <a:sym typeface="Arial"/>
              </a:rPr>
              <a:t>to, mới, đẹp, tiện lợi.</a:t>
            </a:r>
          </a:p>
          <a:p>
            <a:pPr algn="just">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 Việc sử dụng các tính từ có tác dụng nêu lên đặc điểm của sự vật (cái bàn) về hình dáng (to), về tính chất (mới, đẹp, tiện lợi).</a:t>
            </a:r>
          </a:p>
        </p:txBody>
      </p:sp>
    </p:spTree>
    <p:extLst>
      <p:ext uri="{BB962C8B-B14F-4D97-AF65-F5344CB8AC3E}">
        <p14:creationId xmlns:p14="http://schemas.microsoft.com/office/powerpoint/2010/main" val="214890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ppt_w</p:attrName>
                                        </p:attrNameLst>
                                      </p:cBhvr>
                                      <p:tavLst>
                                        <p:tav tm="0">
                                          <p:val>
                                            <p:strVal val="0"/>
                                          </p:val>
                                        </p:tav>
                                        <p:tav tm="100000">
                                          <p:val>
                                            <p:strVal val="#ppt_w"/>
                                          </p:val>
                                        </p:tav>
                                      </p:tavLst>
                                    </p:anim>
                                    <p:anim calcmode="lin" valueType="num">
                                      <p:cBhvr additive="base">
                                        <p:cTn id="16" dur="500"/>
                                        <p:tgtEl>
                                          <p:spTgt spid="4"/>
                                        </p:tgtEl>
                                        <p:attrNameLst>
                                          <p:attrName>ppt_h</p:attrName>
                                        </p:attrNameLst>
                                      </p:cBhvr>
                                      <p:tavLst>
                                        <p:tav tm="0">
                                          <p:val>
                                            <p:strVal val="0"/>
                                          </p:val>
                                        </p:tav>
                                        <p:tav tm="100000">
                                          <p:val>
                                            <p:strVal val="#ppt_h"/>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C198A7D-8231-CE24-9278-D97CA310CF6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198C93F-B1E4-2F44-8BBB-74E3A4C7BF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F491CB58-5246-F672-057A-CFCEC1E4BE1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39;p14">
            <a:extLst>
              <a:ext uri="{FF2B5EF4-FFF2-40B4-BE49-F238E27FC236}">
                <a16:creationId xmlns:a16="http://schemas.microsoft.com/office/drawing/2014/main" id="{1EE9FC05-6CD3-BB0F-61D4-E069DD2E2127}"/>
              </a:ext>
            </a:extLst>
          </p:cNvPr>
          <p:cNvSpPr txBox="1">
            <a:spLocks/>
          </p:cNvSpPr>
          <p:nvPr/>
        </p:nvSpPr>
        <p:spPr>
          <a:xfrm>
            <a:off x="2547342" y="2041368"/>
            <a:ext cx="3405070" cy="610200"/>
          </a:xfrm>
          <a:prstGeom prst="rect">
            <a:avLst/>
          </a:prstGeom>
          <a:solidFill>
            <a:srgbClr val="9999FF"/>
          </a:solidFill>
          <a:ln w="57150">
            <a:solidFill>
              <a:srgbClr val="CCCCFF"/>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1pPr>
            <a:lvl2pPr marL="914400" marR="0" lvl="1"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2pPr>
            <a:lvl3pPr marL="1371600" marR="0" lvl="2"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3pPr>
            <a:lvl4pPr marL="1828800" marR="0" lvl="3"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4pPr>
            <a:lvl5pPr marL="2286000" marR="0" lvl="4"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5pPr>
            <a:lvl6pPr marL="2743200" marR="0" lvl="5"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6pPr>
            <a:lvl7pPr marL="3200400" marR="0" lvl="6"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7pPr>
            <a:lvl8pPr marL="3657600" marR="0" lvl="7" indent="-317500" algn="l" rtl="0">
              <a:lnSpc>
                <a:spcPct val="115000"/>
              </a:lnSpc>
              <a:spcBef>
                <a:spcPts val="160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8pPr>
            <a:lvl9pPr marL="4114800" marR="0" lvl="8" indent="-317500" algn="l" rtl="0">
              <a:lnSpc>
                <a:spcPct val="115000"/>
              </a:lnSpc>
              <a:spcBef>
                <a:spcPts val="1600"/>
              </a:spcBef>
              <a:spcAft>
                <a:spcPts val="160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9pPr>
          </a:lstStyle>
          <a:p>
            <a:pPr marL="0" lvl="0" indent="0" algn="ctr">
              <a:buClr>
                <a:srgbClr val="38002A"/>
              </a:buClr>
              <a:buNone/>
            </a:pPr>
            <a:r>
              <a:rPr lang="en-US" sz="2400" b="1" kern="0" dirty="0">
                <a:solidFill>
                  <a:srgbClr val="FFFBFB"/>
                </a:solidFill>
                <a:latin typeface="UTM Avo" panose="02040603050506020204" pitchFamily="18" charset="0"/>
              </a:rPr>
              <a:t>ĐỌC LẠI KIẾN THỨC </a:t>
            </a:r>
          </a:p>
        </p:txBody>
      </p:sp>
      <p:sp>
        <p:nvSpPr>
          <p:cNvPr id="3" name="Google Shape;1040;p14">
            <a:extLst>
              <a:ext uri="{FF2B5EF4-FFF2-40B4-BE49-F238E27FC236}">
                <a16:creationId xmlns:a16="http://schemas.microsoft.com/office/drawing/2014/main" id="{4A4CA85B-E19D-4BB8-9B71-4A7F14DC5503}"/>
              </a:ext>
            </a:extLst>
          </p:cNvPr>
          <p:cNvSpPr txBox="1">
            <a:spLocks/>
          </p:cNvSpPr>
          <p:nvPr/>
        </p:nvSpPr>
        <p:spPr>
          <a:xfrm>
            <a:off x="1995173" y="2716995"/>
            <a:ext cx="4705496" cy="61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1pPr>
            <a:lvl2pPr marL="914400" marR="0" lvl="1"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2pPr>
            <a:lvl3pPr marL="1371600" marR="0" lvl="2"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3pPr>
            <a:lvl4pPr marL="1828800" marR="0" lvl="3"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4pPr>
            <a:lvl5pPr marL="2286000" marR="0" lvl="4"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5pPr>
            <a:lvl6pPr marL="2743200" marR="0" lvl="5"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6pPr>
            <a:lvl7pPr marL="3200400" marR="0" lvl="6"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7pPr>
            <a:lvl8pPr marL="3657600" marR="0" lvl="7"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8pPr>
            <a:lvl9pPr marL="4114800" marR="0" lvl="8" indent="-317500" algn="ctr" rtl="0">
              <a:lnSpc>
                <a:spcPct val="115000"/>
              </a:lnSpc>
              <a:spcBef>
                <a:spcPts val="0"/>
              </a:spcBef>
              <a:spcAft>
                <a:spcPts val="0"/>
              </a:spcAft>
              <a:buClr>
                <a:schemeClr val="lt2"/>
              </a:buClr>
              <a:buSzPts val="1400"/>
              <a:buFont typeface="Be Vietnam Pro"/>
              <a:buChar char="■"/>
              <a:defRPr sz="1400" b="0" i="0" u="none" strike="noStrike" cap="none">
                <a:solidFill>
                  <a:schemeClr val="lt2"/>
                </a:solidFill>
                <a:latin typeface="Be Vietnam Pro"/>
                <a:ea typeface="Be Vietnam Pro"/>
                <a:cs typeface="Be Vietnam Pro"/>
                <a:sym typeface="Be Vietnam Pro"/>
              </a:defRPr>
            </a:lvl9pPr>
          </a:lstStyle>
          <a:p>
            <a:pPr marL="0" indent="0" algn="ctr">
              <a:buNone/>
            </a:pPr>
            <a:r>
              <a:rPr lang="vi-VN" sz="2400" kern="0" dirty="0">
                <a:solidFill>
                  <a:schemeClr val="bg1"/>
                </a:solidFill>
                <a:latin typeface="UTM Avo" panose="02040603050506020204" pitchFamily="18" charset="0"/>
                <a:ea typeface="Arial"/>
                <a:cs typeface="Arial"/>
                <a:sym typeface="Arial"/>
              </a:rPr>
              <a:t>Viết đoạn văn tưởng tượng</a:t>
            </a:r>
          </a:p>
        </p:txBody>
      </p:sp>
      <p:sp>
        <p:nvSpPr>
          <p:cNvPr id="4" name="Google Shape;1041;p14">
            <a:extLst>
              <a:ext uri="{FF2B5EF4-FFF2-40B4-BE49-F238E27FC236}">
                <a16:creationId xmlns:a16="http://schemas.microsoft.com/office/drawing/2014/main" id="{62820017-528D-3FF6-7AF6-FD6A20548F96}"/>
              </a:ext>
            </a:extLst>
          </p:cNvPr>
          <p:cNvSpPr txBox="1"/>
          <p:nvPr/>
        </p:nvSpPr>
        <p:spPr>
          <a:xfrm>
            <a:off x="5566389" y="4036722"/>
            <a:ext cx="3404941" cy="610200"/>
          </a:xfrm>
          <a:prstGeom prst="rect">
            <a:avLst/>
          </a:prstGeom>
          <a:solidFill>
            <a:srgbClr val="FF7C80"/>
          </a:solidFill>
          <a:ln w="57150">
            <a:solidFill>
              <a:srgbClr val="FFCCCC"/>
            </a:solidFill>
          </a:ln>
        </p:spPr>
        <p:txBody>
          <a:bodyPr spcFirstLastPara="1" wrap="square" lIns="91425" tIns="91425" rIns="91425" bIns="91425" anchor="ctr" anchorCtr="0">
            <a:noAutofit/>
          </a:bodyPr>
          <a:lstStyle/>
          <a:p>
            <a:pPr algn="ctr">
              <a:lnSpc>
                <a:spcPct val="115000"/>
              </a:lnSpc>
              <a:buClr>
                <a:srgbClr val="38002A"/>
              </a:buClr>
              <a:buSzPts val="1400"/>
              <a:buFont typeface="Be Vietnam Pro"/>
              <a:buNone/>
            </a:pPr>
            <a:r>
              <a:rPr lang="en-US" sz="2400" b="1" kern="0" dirty="0">
                <a:solidFill>
                  <a:srgbClr val="FFFBFB"/>
                </a:solidFill>
                <a:latin typeface="UTM Avo" panose="02040603050506020204" pitchFamily="18" charset="0"/>
                <a:cs typeface="Arial"/>
                <a:sym typeface="Arial"/>
              </a:rPr>
              <a:t>CHUẨN BỊ BÀI</a:t>
            </a:r>
          </a:p>
        </p:txBody>
      </p:sp>
      <p:sp>
        <p:nvSpPr>
          <p:cNvPr id="5" name="Google Shape;1042;p14">
            <a:extLst>
              <a:ext uri="{FF2B5EF4-FFF2-40B4-BE49-F238E27FC236}">
                <a16:creationId xmlns:a16="http://schemas.microsoft.com/office/drawing/2014/main" id="{9D093DCE-AA9F-9FC7-4BA9-D2CDAF2CA3EE}"/>
              </a:ext>
            </a:extLst>
          </p:cNvPr>
          <p:cNvSpPr txBox="1"/>
          <p:nvPr/>
        </p:nvSpPr>
        <p:spPr>
          <a:xfrm>
            <a:off x="3457356" y="4657209"/>
            <a:ext cx="7623006" cy="610200"/>
          </a:xfrm>
          <a:prstGeom prst="rect">
            <a:avLst/>
          </a:prstGeom>
          <a:noFill/>
          <a:ln>
            <a:noFill/>
          </a:ln>
        </p:spPr>
        <p:txBody>
          <a:bodyPr spcFirstLastPara="1" wrap="square" lIns="91425" tIns="91425" rIns="91425" bIns="91425" anchor="t" anchorCtr="0">
            <a:noAutofit/>
          </a:bodyPr>
          <a:lstStyle/>
          <a:p>
            <a:pPr algn="ctr">
              <a:lnSpc>
                <a:spcPct val="150000"/>
              </a:lnSpc>
              <a:buClr>
                <a:srgbClr val="38002A"/>
              </a:buClr>
              <a:buSzPts val="1400"/>
              <a:buFont typeface="Be Vietnam Pro"/>
              <a:buNone/>
            </a:pPr>
            <a:r>
              <a:rPr lang="en-US" sz="2400" i="1" kern="0" dirty="0" err="1">
                <a:solidFill>
                  <a:schemeClr val="bg1"/>
                </a:solidFill>
                <a:latin typeface="UTM Avo" panose="02040603050506020204" pitchFamily="18" charset="0"/>
                <a:cs typeface="Arial"/>
                <a:sym typeface="Arial"/>
              </a:rPr>
              <a:t>Bài</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viết</a:t>
            </a:r>
            <a:r>
              <a:rPr lang="en-US" sz="2400" i="1" kern="0" dirty="0">
                <a:solidFill>
                  <a:schemeClr val="bg1"/>
                </a:solidFill>
                <a:latin typeface="UTM Avo" panose="02040603050506020204" pitchFamily="18" charset="0"/>
                <a:cs typeface="Arial"/>
                <a:sym typeface="Arial"/>
              </a:rPr>
              <a:t> 2: </a:t>
            </a:r>
            <a:r>
              <a:rPr lang="en-US" sz="2400" i="1" kern="0" dirty="0" err="1">
                <a:solidFill>
                  <a:schemeClr val="bg1"/>
                </a:solidFill>
                <a:latin typeface="UTM Avo" panose="02040603050506020204" pitchFamily="18" charset="0"/>
                <a:cs typeface="Arial"/>
                <a:sym typeface="Arial"/>
              </a:rPr>
              <a:t>Luyện</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tập</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viết</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đoạn</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văn</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tưởng</a:t>
            </a:r>
            <a:r>
              <a:rPr lang="en-US" sz="2400" i="1" kern="0" dirty="0">
                <a:solidFill>
                  <a:schemeClr val="bg1"/>
                </a:solidFill>
                <a:latin typeface="UTM Avo" panose="02040603050506020204" pitchFamily="18" charset="0"/>
                <a:cs typeface="Arial"/>
                <a:sym typeface="Arial"/>
              </a:rPr>
              <a:t> </a:t>
            </a:r>
            <a:r>
              <a:rPr lang="en-US" sz="2400" i="1" kern="0" dirty="0" err="1">
                <a:solidFill>
                  <a:schemeClr val="bg1"/>
                </a:solidFill>
                <a:latin typeface="UTM Avo" panose="02040603050506020204" pitchFamily="18" charset="0"/>
                <a:cs typeface="Arial"/>
                <a:sym typeface="Arial"/>
              </a:rPr>
              <a:t>tượng</a:t>
            </a:r>
            <a:endParaRPr lang="en-US" sz="2400" i="1" kern="0" dirty="0">
              <a:solidFill>
                <a:schemeClr val="bg1"/>
              </a:solidFill>
              <a:latin typeface="UTM Avo" panose="02040603050506020204" pitchFamily="18" charset="0"/>
              <a:cs typeface="Arial"/>
              <a:sym typeface="Arial"/>
            </a:endParaRPr>
          </a:p>
          <a:p>
            <a:pPr algn="ctr">
              <a:lnSpc>
                <a:spcPct val="150000"/>
              </a:lnSpc>
              <a:buClr>
                <a:srgbClr val="38002A"/>
              </a:buClr>
              <a:buSzPts val="1400"/>
              <a:buFont typeface="Be Vietnam Pro"/>
              <a:buNone/>
            </a:pPr>
            <a:r>
              <a:rPr lang="vi-VN" sz="2400" i="1" kern="0" dirty="0">
                <a:solidFill>
                  <a:schemeClr val="bg1"/>
                </a:solidFill>
                <a:latin typeface="UTM Avo" panose="02040603050506020204" pitchFamily="18" charset="0"/>
                <a:cs typeface="Arial"/>
                <a:sym typeface="Arial"/>
              </a:rPr>
              <a:t>(Tìm ý, sắp xếp ý)</a:t>
            </a:r>
          </a:p>
        </p:txBody>
      </p:sp>
      <p:grpSp>
        <p:nvGrpSpPr>
          <p:cNvPr id="6" name="Google Shape;1043;p14">
            <a:extLst>
              <a:ext uri="{FF2B5EF4-FFF2-40B4-BE49-F238E27FC236}">
                <a16:creationId xmlns:a16="http://schemas.microsoft.com/office/drawing/2014/main" id="{B20B2053-A9CD-1392-7E3A-6DD83545FBA2}"/>
              </a:ext>
            </a:extLst>
          </p:cNvPr>
          <p:cNvGrpSpPr/>
          <p:nvPr/>
        </p:nvGrpSpPr>
        <p:grpSpPr>
          <a:xfrm>
            <a:off x="10073123" y="2458533"/>
            <a:ext cx="2118877" cy="1742717"/>
            <a:chOff x="1317369" y="774582"/>
            <a:chExt cx="4193088" cy="3448699"/>
          </a:xfrm>
        </p:grpSpPr>
        <p:sp>
          <p:nvSpPr>
            <p:cNvPr id="7" name="Google Shape;1044;p14">
              <a:extLst>
                <a:ext uri="{FF2B5EF4-FFF2-40B4-BE49-F238E27FC236}">
                  <a16:creationId xmlns:a16="http://schemas.microsoft.com/office/drawing/2014/main" id="{E563C6E9-DDBC-0944-1596-03BB70D92D52}"/>
                </a:ext>
              </a:extLst>
            </p:cNvPr>
            <p:cNvSpPr/>
            <p:nvPr/>
          </p:nvSpPr>
          <p:spPr>
            <a:xfrm>
              <a:off x="1317375" y="774582"/>
              <a:ext cx="4193082" cy="3448699"/>
            </a:xfrm>
            <a:custGeom>
              <a:avLst/>
              <a:gdLst/>
              <a:ahLst/>
              <a:cxnLst/>
              <a:rect l="l" t="t" r="r" b="b"/>
              <a:pathLst>
                <a:path w="22898" h="18833" extrusionOk="0">
                  <a:moveTo>
                    <a:pt x="20116" y="7421"/>
                  </a:moveTo>
                  <a:cubicBezTo>
                    <a:pt x="20548" y="7421"/>
                    <a:pt x="20984" y="7572"/>
                    <a:pt x="21319" y="7854"/>
                  </a:cubicBezTo>
                  <a:cubicBezTo>
                    <a:pt x="21792" y="8264"/>
                    <a:pt x="22037" y="8927"/>
                    <a:pt x="21935" y="9551"/>
                  </a:cubicBezTo>
                  <a:cubicBezTo>
                    <a:pt x="21832" y="10174"/>
                    <a:pt x="21382" y="10719"/>
                    <a:pt x="20798" y="10956"/>
                  </a:cubicBezTo>
                  <a:cubicBezTo>
                    <a:pt x="20535" y="11057"/>
                    <a:pt x="20267" y="11091"/>
                    <a:pt x="20008" y="11091"/>
                  </a:cubicBezTo>
                  <a:cubicBezTo>
                    <a:pt x="19926" y="11091"/>
                    <a:pt x="19844" y="11088"/>
                    <a:pt x="19764" y="11082"/>
                  </a:cubicBezTo>
                  <a:lnTo>
                    <a:pt x="21714" y="9416"/>
                  </a:lnTo>
                  <a:lnTo>
                    <a:pt x="19598" y="7609"/>
                  </a:lnTo>
                  <a:cubicBezTo>
                    <a:pt x="19630" y="7562"/>
                    <a:pt x="19654" y="7514"/>
                    <a:pt x="19677" y="7475"/>
                  </a:cubicBezTo>
                  <a:cubicBezTo>
                    <a:pt x="19820" y="7439"/>
                    <a:pt x="19968" y="7421"/>
                    <a:pt x="20116" y="7421"/>
                  </a:cubicBezTo>
                  <a:close/>
                  <a:moveTo>
                    <a:pt x="2116" y="9582"/>
                  </a:moveTo>
                  <a:lnTo>
                    <a:pt x="2613" y="10008"/>
                  </a:lnTo>
                  <a:cubicBezTo>
                    <a:pt x="2582" y="10032"/>
                    <a:pt x="2550" y="10056"/>
                    <a:pt x="2519" y="10087"/>
                  </a:cubicBezTo>
                  <a:lnTo>
                    <a:pt x="2448" y="10585"/>
                  </a:lnTo>
                  <a:lnTo>
                    <a:pt x="2053" y="12905"/>
                  </a:lnTo>
                  <a:cubicBezTo>
                    <a:pt x="2018" y="12903"/>
                    <a:pt x="1982" y="12902"/>
                    <a:pt x="1948" y="12902"/>
                  </a:cubicBezTo>
                  <a:cubicBezTo>
                    <a:pt x="1675" y="12902"/>
                    <a:pt x="1435" y="12957"/>
                    <a:pt x="1295" y="13055"/>
                  </a:cubicBezTo>
                  <a:cubicBezTo>
                    <a:pt x="1114" y="12858"/>
                    <a:pt x="980" y="12597"/>
                    <a:pt x="924" y="12305"/>
                  </a:cubicBezTo>
                  <a:cubicBezTo>
                    <a:pt x="822" y="11737"/>
                    <a:pt x="1003" y="11184"/>
                    <a:pt x="1177" y="10813"/>
                  </a:cubicBezTo>
                  <a:cubicBezTo>
                    <a:pt x="1398" y="10340"/>
                    <a:pt x="1722" y="9922"/>
                    <a:pt x="2116" y="9582"/>
                  </a:cubicBezTo>
                  <a:close/>
                  <a:moveTo>
                    <a:pt x="8762" y="1"/>
                  </a:moveTo>
                  <a:lnTo>
                    <a:pt x="7388" y="3323"/>
                  </a:lnTo>
                  <a:lnTo>
                    <a:pt x="3813" y="3600"/>
                  </a:lnTo>
                  <a:lnTo>
                    <a:pt x="4650" y="7088"/>
                  </a:lnTo>
                  <a:lnTo>
                    <a:pt x="3774" y="7838"/>
                  </a:lnTo>
                  <a:cubicBezTo>
                    <a:pt x="2337" y="8146"/>
                    <a:pt x="1051" y="9117"/>
                    <a:pt x="427" y="10466"/>
                  </a:cubicBezTo>
                  <a:cubicBezTo>
                    <a:pt x="104" y="11153"/>
                    <a:pt x="1" y="11839"/>
                    <a:pt x="111" y="12455"/>
                  </a:cubicBezTo>
                  <a:cubicBezTo>
                    <a:pt x="222" y="13063"/>
                    <a:pt x="561" y="13592"/>
                    <a:pt x="1027" y="13907"/>
                  </a:cubicBezTo>
                  <a:cubicBezTo>
                    <a:pt x="1074" y="14057"/>
                    <a:pt x="1153" y="14231"/>
                    <a:pt x="1272" y="14389"/>
                  </a:cubicBezTo>
                  <a:cubicBezTo>
                    <a:pt x="1501" y="14713"/>
                    <a:pt x="1786" y="14914"/>
                    <a:pt x="1983" y="14914"/>
                  </a:cubicBezTo>
                  <a:cubicBezTo>
                    <a:pt x="2031" y="14914"/>
                    <a:pt x="2073" y="14903"/>
                    <a:pt x="2108" y="14878"/>
                  </a:cubicBezTo>
                  <a:lnTo>
                    <a:pt x="5842" y="16678"/>
                  </a:lnTo>
                  <a:lnTo>
                    <a:pt x="5849" y="16678"/>
                  </a:lnTo>
                  <a:cubicBezTo>
                    <a:pt x="5936" y="16654"/>
                    <a:pt x="6015" y="16615"/>
                    <a:pt x="6094" y="16583"/>
                  </a:cubicBezTo>
                  <a:lnTo>
                    <a:pt x="6094" y="16583"/>
                  </a:lnTo>
                  <a:cubicBezTo>
                    <a:pt x="6015" y="16622"/>
                    <a:pt x="5936" y="16654"/>
                    <a:pt x="5849" y="16678"/>
                  </a:cubicBezTo>
                  <a:lnTo>
                    <a:pt x="6315" y="16907"/>
                  </a:lnTo>
                  <a:cubicBezTo>
                    <a:pt x="6481" y="16851"/>
                    <a:pt x="6639" y="16780"/>
                    <a:pt x="6797" y="16701"/>
                  </a:cubicBezTo>
                  <a:cubicBezTo>
                    <a:pt x="7112" y="16536"/>
                    <a:pt x="7388" y="16330"/>
                    <a:pt x="7625" y="16086"/>
                  </a:cubicBezTo>
                  <a:lnTo>
                    <a:pt x="8762" y="18832"/>
                  </a:lnTo>
                  <a:lnTo>
                    <a:pt x="11816" y="16954"/>
                  </a:lnTo>
                  <a:lnTo>
                    <a:pt x="14879" y="18832"/>
                  </a:lnTo>
                  <a:lnTo>
                    <a:pt x="16244" y="15510"/>
                  </a:lnTo>
                  <a:lnTo>
                    <a:pt x="19827" y="15233"/>
                  </a:lnTo>
                  <a:lnTo>
                    <a:pt x="18999" y="11784"/>
                  </a:lnTo>
                  <a:lnTo>
                    <a:pt x="18999" y="11784"/>
                  </a:lnTo>
                  <a:cubicBezTo>
                    <a:pt x="19346" y="11871"/>
                    <a:pt x="19685" y="11918"/>
                    <a:pt x="20009" y="11918"/>
                  </a:cubicBezTo>
                  <a:cubicBezTo>
                    <a:pt x="20396" y="11918"/>
                    <a:pt x="20766" y="11855"/>
                    <a:pt x="21098" y="11721"/>
                  </a:cubicBezTo>
                  <a:cubicBezTo>
                    <a:pt x="21950" y="11390"/>
                    <a:pt x="22598" y="10585"/>
                    <a:pt x="22748" y="9685"/>
                  </a:cubicBezTo>
                  <a:cubicBezTo>
                    <a:pt x="22897" y="8785"/>
                    <a:pt x="22550" y="7814"/>
                    <a:pt x="21848" y="7222"/>
                  </a:cubicBezTo>
                  <a:cubicBezTo>
                    <a:pt x="21367" y="6815"/>
                    <a:pt x="20737" y="6595"/>
                    <a:pt x="20108" y="6595"/>
                  </a:cubicBezTo>
                  <a:cubicBezTo>
                    <a:pt x="19921" y="6595"/>
                    <a:pt x="19734" y="6614"/>
                    <a:pt x="19551" y="6654"/>
                  </a:cubicBezTo>
                  <a:cubicBezTo>
                    <a:pt x="19472" y="6559"/>
                    <a:pt x="19330" y="6472"/>
                    <a:pt x="19148" y="6409"/>
                  </a:cubicBezTo>
                  <a:lnTo>
                    <a:pt x="19827" y="3600"/>
                  </a:lnTo>
                  <a:lnTo>
                    <a:pt x="16244" y="3323"/>
                  </a:lnTo>
                  <a:lnTo>
                    <a:pt x="14879" y="1"/>
                  </a:lnTo>
                  <a:lnTo>
                    <a:pt x="11816" y="1879"/>
                  </a:lnTo>
                  <a:lnTo>
                    <a:pt x="8762" y="1"/>
                  </a:ln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8" name="Google Shape;1045;p14">
              <a:extLst>
                <a:ext uri="{FF2B5EF4-FFF2-40B4-BE49-F238E27FC236}">
                  <a16:creationId xmlns:a16="http://schemas.microsoft.com/office/drawing/2014/main" id="{92664211-697E-B136-4BDB-8AB6AB0A0393}"/>
                </a:ext>
              </a:extLst>
            </p:cNvPr>
            <p:cNvGrpSpPr/>
            <p:nvPr/>
          </p:nvGrpSpPr>
          <p:grpSpPr>
            <a:xfrm>
              <a:off x="1317369" y="776043"/>
              <a:ext cx="4193082" cy="3447234"/>
              <a:chOff x="2530175" y="948250"/>
              <a:chExt cx="572450" cy="470625"/>
            </a:xfrm>
          </p:grpSpPr>
          <p:sp>
            <p:nvSpPr>
              <p:cNvPr id="9" name="Google Shape;1046;p14">
                <a:extLst>
                  <a:ext uri="{FF2B5EF4-FFF2-40B4-BE49-F238E27FC236}">
                    <a16:creationId xmlns:a16="http://schemas.microsoft.com/office/drawing/2014/main" id="{1794854E-523C-25E2-AD87-09C5AA65B3C7}"/>
                  </a:ext>
                </a:extLst>
              </p:cNvPr>
              <p:cNvSpPr/>
              <p:nvPr/>
            </p:nvSpPr>
            <p:spPr>
              <a:xfrm>
                <a:off x="2530175" y="1141550"/>
                <a:ext cx="125925" cy="159525"/>
              </a:xfrm>
              <a:custGeom>
                <a:avLst/>
                <a:gdLst/>
                <a:ahLst/>
                <a:cxnLst/>
                <a:rect l="l" t="t" r="r" b="b"/>
                <a:pathLst>
                  <a:path w="5037" h="6381" extrusionOk="0">
                    <a:moveTo>
                      <a:pt x="4724" y="0"/>
                    </a:moveTo>
                    <a:cubicBezTo>
                      <a:pt x="2923" y="0"/>
                      <a:pt x="1188" y="1085"/>
                      <a:pt x="427" y="2726"/>
                    </a:cubicBezTo>
                    <a:cubicBezTo>
                      <a:pt x="104" y="3413"/>
                      <a:pt x="1" y="4100"/>
                      <a:pt x="111" y="4715"/>
                    </a:cubicBezTo>
                    <a:cubicBezTo>
                      <a:pt x="254" y="5489"/>
                      <a:pt x="759" y="6128"/>
                      <a:pt x="1430" y="6381"/>
                    </a:cubicBezTo>
                    <a:lnTo>
                      <a:pt x="1722" y="5607"/>
                    </a:lnTo>
                    <a:cubicBezTo>
                      <a:pt x="1327" y="5457"/>
                      <a:pt x="1011" y="5047"/>
                      <a:pt x="924" y="4565"/>
                    </a:cubicBezTo>
                    <a:cubicBezTo>
                      <a:pt x="822" y="3997"/>
                      <a:pt x="1003" y="3445"/>
                      <a:pt x="1177" y="3074"/>
                    </a:cubicBezTo>
                    <a:cubicBezTo>
                      <a:pt x="1799" y="1739"/>
                      <a:pt x="3277" y="825"/>
                      <a:pt x="4749" y="825"/>
                    </a:cubicBezTo>
                    <a:cubicBezTo>
                      <a:pt x="4827" y="825"/>
                      <a:pt x="4904" y="827"/>
                      <a:pt x="4981" y="832"/>
                    </a:cubicBezTo>
                    <a:lnTo>
                      <a:pt x="5036" y="11"/>
                    </a:lnTo>
                    <a:cubicBezTo>
                      <a:pt x="4932" y="4"/>
                      <a:pt x="4828" y="0"/>
                      <a:pt x="4724"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047;p14">
                <a:extLst>
                  <a:ext uri="{FF2B5EF4-FFF2-40B4-BE49-F238E27FC236}">
                    <a16:creationId xmlns:a16="http://schemas.microsoft.com/office/drawing/2014/main" id="{FCF4DF90-0FD0-31F8-F3A3-99F97864862A}"/>
                  </a:ext>
                </a:extLst>
              </p:cNvPr>
              <p:cNvSpPr/>
              <p:nvPr/>
            </p:nvSpPr>
            <p:spPr>
              <a:xfrm>
                <a:off x="2578325" y="948250"/>
                <a:ext cx="494700" cy="470625"/>
              </a:xfrm>
              <a:custGeom>
                <a:avLst/>
                <a:gdLst/>
                <a:ahLst/>
                <a:cxnLst/>
                <a:rect l="l" t="t" r="r" b="b"/>
                <a:pathLst>
                  <a:path w="19788" h="18825" extrusionOk="0">
                    <a:moveTo>
                      <a:pt x="6836" y="1"/>
                    </a:moveTo>
                    <a:lnTo>
                      <a:pt x="5462" y="3316"/>
                    </a:lnTo>
                    <a:lnTo>
                      <a:pt x="1887" y="3592"/>
                    </a:lnTo>
                    <a:lnTo>
                      <a:pt x="2724" y="7080"/>
                    </a:lnTo>
                    <a:lnTo>
                      <a:pt x="1" y="9409"/>
                    </a:lnTo>
                    <a:lnTo>
                      <a:pt x="2724" y="11737"/>
                    </a:lnTo>
                    <a:lnTo>
                      <a:pt x="1887" y="15226"/>
                    </a:lnTo>
                    <a:lnTo>
                      <a:pt x="5462" y="15510"/>
                    </a:lnTo>
                    <a:lnTo>
                      <a:pt x="6836" y="18825"/>
                    </a:lnTo>
                    <a:lnTo>
                      <a:pt x="9890" y="16946"/>
                    </a:lnTo>
                    <a:lnTo>
                      <a:pt x="12953" y="18825"/>
                    </a:lnTo>
                    <a:lnTo>
                      <a:pt x="14318" y="15510"/>
                    </a:lnTo>
                    <a:lnTo>
                      <a:pt x="17901" y="15226"/>
                    </a:lnTo>
                    <a:lnTo>
                      <a:pt x="17065" y="11737"/>
                    </a:lnTo>
                    <a:lnTo>
                      <a:pt x="19788" y="9409"/>
                    </a:lnTo>
                    <a:lnTo>
                      <a:pt x="17065" y="7080"/>
                    </a:lnTo>
                    <a:lnTo>
                      <a:pt x="17901" y="3592"/>
                    </a:lnTo>
                    <a:lnTo>
                      <a:pt x="14326" y="3316"/>
                    </a:lnTo>
                    <a:lnTo>
                      <a:pt x="12953" y="1"/>
                    </a:lnTo>
                    <a:lnTo>
                      <a:pt x="9890" y="1879"/>
                    </a:lnTo>
                    <a:lnTo>
                      <a:pt x="6836" y="1"/>
                    </a:ln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048;p14">
                <a:extLst>
                  <a:ext uri="{FF2B5EF4-FFF2-40B4-BE49-F238E27FC236}">
                    <a16:creationId xmlns:a16="http://schemas.microsoft.com/office/drawing/2014/main" id="{8BC78CD3-5426-2FAB-95C3-D46D95BCEE5A}"/>
                  </a:ext>
                </a:extLst>
              </p:cNvPr>
              <p:cNvSpPr/>
              <p:nvPr/>
            </p:nvSpPr>
            <p:spPr>
              <a:xfrm>
                <a:off x="2669100" y="1026975"/>
                <a:ext cx="313150" cy="312975"/>
              </a:xfrm>
              <a:custGeom>
                <a:avLst/>
                <a:gdLst/>
                <a:ahLst/>
                <a:cxnLst/>
                <a:rect l="l" t="t" r="r" b="b"/>
                <a:pathLst>
                  <a:path w="12526" h="12519" extrusionOk="0">
                    <a:moveTo>
                      <a:pt x="6259" y="1"/>
                    </a:moveTo>
                    <a:cubicBezTo>
                      <a:pt x="2802" y="1"/>
                      <a:pt x="0" y="2803"/>
                      <a:pt x="0" y="6260"/>
                    </a:cubicBezTo>
                    <a:cubicBezTo>
                      <a:pt x="0" y="9717"/>
                      <a:pt x="2802" y="12519"/>
                      <a:pt x="6259" y="12519"/>
                    </a:cubicBezTo>
                    <a:cubicBezTo>
                      <a:pt x="6464" y="12519"/>
                      <a:pt x="6662" y="12511"/>
                      <a:pt x="6859" y="12495"/>
                    </a:cubicBezTo>
                    <a:cubicBezTo>
                      <a:pt x="6859" y="12495"/>
                      <a:pt x="10363" y="11319"/>
                      <a:pt x="11389" y="9859"/>
                    </a:cubicBezTo>
                    <a:cubicBezTo>
                      <a:pt x="12100" y="8841"/>
                      <a:pt x="12526" y="7601"/>
                      <a:pt x="12526" y="6260"/>
                    </a:cubicBezTo>
                    <a:cubicBezTo>
                      <a:pt x="12526" y="2803"/>
                      <a:pt x="9724" y="1"/>
                      <a:pt x="6259" y="1"/>
                    </a:cubicBezTo>
                    <a:close/>
                  </a:path>
                </a:pathLst>
              </a:custGeom>
              <a:solidFill>
                <a:srgbClr val="FAA1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49;p14">
                <a:extLst>
                  <a:ext uri="{FF2B5EF4-FFF2-40B4-BE49-F238E27FC236}">
                    <a16:creationId xmlns:a16="http://schemas.microsoft.com/office/drawing/2014/main" id="{F37EBAE2-6FDA-4C0E-78C9-A7CEC9EF1888}"/>
                  </a:ext>
                </a:extLst>
              </p:cNvPr>
              <p:cNvSpPr/>
              <p:nvPr/>
            </p:nvSpPr>
            <p:spPr>
              <a:xfrm>
                <a:off x="2652725" y="1064200"/>
                <a:ext cx="449900" cy="233725"/>
              </a:xfrm>
              <a:custGeom>
                <a:avLst/>
                <a:gdLst/>
                <a:ahLst/>
                <a:cxnLst/>
                <a:rect l="l" t="t" r="r" b="b"/>
                <a:pathLst>
                  <a:path w="17996" h="9349" extrusionOk="0">
                    <a:moveTo>
                      <a:pt x="5635" y="0"/>
                    </a:moveTo>
                    <a:cubicBezTo>
                      <a:pt x="5625" y="0"/>
                      <a:pt x="5614" y="4"/>
                      <a:pt x="5604" y="11"/>
                    </a:cubicBezTo>
                    <a:cubicBezTo>
                      <a:pt x="5257" y="288"/>
                      <a:pt x="4917" y="485"/>
                      <a:pt x="4507" y="611"/>
                    </a:cubicBezTo>
                    <a:cubicBezTo>
                      <a:pt x="4097" y="738"/>
                      <a:pt x="3678" y="777"/>
                      <a:pt x="3236" y="864"/>
                    </a:cubicBezTo>
                    <a:cubicBezTo>
                      <a:pt x="3220" y="872"/>
                      <a:pt x="3205" y="880"/>
                      <a:pt x="3197" y="895"/>
                    </a:cubicBezTo>
                    <a:cubicBezTo>
                      <a:pt x="3189" y="919"/>
                      <a:pt x="3197" y="951"/>
                      <a:pt x="3220" y="966"/>
                    </a:cubicBezTo>
                    <a:cubicBezTo>
                      <a:pt x="3441" y="1069"/>
                      <a:pt x="3678" y="1124"/>
                      <a:pt x="3915" y="1140"/>
                    </a:cubicBezTo>
                    <a:cubicBezTo>
                      <a:pt x="3966" y="1144"/>
                      <a:pt x="4017" y="1147"/>
                      <a:pt x="4068" y="1147"/>
                    </a:cubicBezTo>
                    <a:cubicBezTo>
                      <a:pt x="4755" y="1147"/>
                      <a:pt x="5499" y="757"/>
                      <a:pt x="5683" y="67"/>
                    </a:cubicBezTo>
                    <a:cubicBezTo>
                      <a:pt x="5695" y="31"/>
                      <a:pt x="5667" y="0"/>
                      <a:pt x="5635" y="0"/>
                    </a:cubicBezTo>
                    <a:close/>
                    <a:moveTo>
                      <a:pt x="7830" y="406"/>
                    </a:moveTo>
                    <a:cubicBezTo>
                      <a:pt x="7798" y="406"/>
                      <a:pt x="7775" y="430"/>
                      <a:pt x="7775" y="461"/>
                    </a:cubicBezTo>
                    <a:cubicBezTo>
                      <a:pt x="7767" y="698"/>
                      <a:pt x="7806" y="943"/>
                      <a:pt x="7893" y="1164"/>
                    </a:cubicBezTo>
                    <a:cubicBezTo>
                      <a:pt x="8111" y="1796"/>
                      <a:pt x="8717" y="2368"/>
                      <a:pt x="9404" y="2368"/>
                    </a:cubicBezTo>
                    <a:cubicBezTo>
                      <a:pt x="9463" y="2368"/>
                      <a:pt x="9522" y="2364"/>
                      <a:pt x="9582" y="2356"/>
                    </a:cubicBezTo>
                    <a:cubicBezTo>
                      <a:pt x="9637" y="2348"/>
                      <a:pt x="9645" y="2277"/>
                      <a:pt x="9598" y="2253"/>
                    </a:cubicBezTo>
                    <a:cubicBezTo>
                      <a:pt x="9211" y="2048"/>
                      <a:pt x="8895" y="1819"/>
                      <a:pt x="8619" y="1495"/>
                    </a:cubicBezTo>
                    <a:cubicBezTo>
                      <a:pt x="8335" y="1164"/>
                      <a:pt x="8130" y="801"/>
                      <a:pt x="7869" y="430"/>
                    </a:cubicBezTo>
                    <a:cubicBezTo>
                      <a:pt x="7861" y="422"/>
                      <a:pt x="7846" y="406"/>
                      <a:pt x="7830" y="406"/>
                    </a:cubicBezTo>
                    <a:close/>
                    <a:moveTo>
                      <a:pt x="1614" y="1176"/>
                    </a:moveTo>
                    <a:cubicBezTo>
                      <a:pt x="1079" y="1176"/>
                      <a:pt x="591" y="1537"/>
                      <a:pt x="450" y="2079"/>
                    </a:cubicBezTo>
                    <a:lnTo>
                      <a:pt x="340" y="2537"/>
                    </a:lnTo>
                    <a:cubicBezTo>
                      <a:pt x="0" y="3879"/>
                      <a:pt x="813" y="5236"/>
                      <a:pt x="2155" y="5568"/>
                    </a:cubicBezTo>
                    <a:lnTo>
                      <a:pt x="2297" y="5607"/>
                    </a:lnTo>
                    <a:cubicBezTo>
                      <a:pt x="2500" y="5658"/>
                      <a:pt x="2704" y="5682"/>
                      <a:pt x="2904" y="5682"/>
                    </a:cubicBezTo>
                    <a:cubicBezTo>
                      <a:pt x="3887" y="5682"/>
                      <a:pt x="4794" y="5097"/>
                      <a:pt x="5194" y="4179"/>
                    </a:cubicBezTo>
                    <a:cubicBezTo>
                      <a:pt x="5231" y="4175"/>
                      <a:pt x="5268" y="4174"/>
                      <a:pt x="5305" y="4174"/>
                    </a:cubicBezTo>
                    <a:cubicBezTo>
                      <a:pt x="5615" y="4174"/>
                      <a:pt x="5894" y="4293"/>
                      <a:pt x="6141" y="4526"/>
                    </a:cubicBezTo>
                    <a:cubicBezTo>
                      <a:pt x="6093" y="5686"/>
                      <a:pt x="6867" y="6752"/>
                      <a:pt x="8027" y="7044"/>
                    </a:cubicBezTo>
                    <a:lnTo>
                      <a:pt x="8169" y="7083"/>
                    </a:lnTo>
                    <a:cubicBezTo>
                      <a:pt x="8372" y="7133"/>
                      <a:pt x="8575" y="7157"/>
                      <a:pt x="8775" y="7157"/>
                    </a:cubicBezTo>
                    <a:cubicBezTo>
                      <a:pt x="9842" y="7157"/>
                      <a:pt x="10814" y="6476"/>
                      <a:pt x="11153" y="5426"/>
                    </a:cubicBezTo>
                    <a:lnTo>
                      <a:pt x="13142" y="5007"/>
                    </a:lnTo>
                    <a:lnTo>
                      <a:pt x="13142" y="5268"/>
                    </a:lnTo>
                    <a:cubicBezTo>
                      <a:pt x="13142" y="5378"/>
                      <a:pt x="13236" y="5473"/>
                      <a:pt x="13347" y="5473"/>
                    </a:cubicBezTo>
                    <a:cubicBezTo>
                      <a:pt x="13457" y="5473"/>
                      <a:pt x="13552" y="5378"/>
                      <a:pt x="13552" y="5268"/>
                    </a:cubicBezTo>
                    <a:lnTo>
                      <a:pt x="13552" y="4921"/>
                    </a:lnTo>
                    <a:lnTo>
                      <a:pt x="13552" y="4834"/>
                    </a:lnTo>
                    <a:lnTo>
                      <a:pt x="13552" y="4747"/>
                    </a:lnTo>
                    <a:cubicBezTo>
                      <a:pt x="13552" y="4587"/>
                      <a:pt x="13417" y="4464"/>
                      <a:pt x="13266" y="4464"/>
                    </a:cubicBezTo>
                    <a:cubicBezTo>
                      <a:pt x="13246" y="4464"/>
                      <a:pt x="13225" y="4466"/>
                      <a:pt x="13205" y="4471"/>
                    </a:cubicBezTo>
                    <a:lnTo>
                      <a:pt x="11303" y="4873"/>
                    </a:lnTo>
                    <a:lnTo>
                      <a:pt x="11318" y="4802"/>
                    </a:lnTo>
                    <a:cubicBezTo>
                      <a:pt x="11476" y="4163"/>
                      <a:pt x="11089" y="3516"/>
                      <a:pt x="10450" y="3358"/>
                    </a:cubicBezTo>
                    <a:lnTo>
                      <a:pt x="7775" y="2687"/>
                    </a:lnTo>
                    <a:cubicBezTo>
                      <a:pt x="7676" y="2661"/>
                      <a:pt x="7576" y="2649"/>
                      <a:pt x="7479" y="2649"/>
                    </a:cubicBezTo>
                    <a:cubicBezTo>
                      <a:pt x="6947" y="2649"/>
                      <a:pt x="6464" y="3014"/>
                      <a:pt x="6330" y="3547"/>
                    </a:cubicBezTo>
                    <a:lnTo>
                      <a:pt x="6267" y="3816"/>
                    </a:lnTo>
                    <a:cubicBezTo>
                      <a:pt x="6001" y="3618"/>
                      <a:pt x="5721" y="3523"/>
                      <a:pt x="5426" y="3523"/>
                    </a:cubicBezTo>
                    <a:cubicBezTo>
                      <a:pt x="5415" y="3523"/>
                      <a:pt x="5403" y="3523"/>
                      <a:pt x="5391" y="3524"/>
                    </a:cubicBezTo>
                    <a:lnTo>
                      <a:pt x="5446" y="3326"/>
                    </a:lnTo>
                    <a:cubicBezTo>
                      <a:pt x="5604" y="2687"/>
                      <a:pt x="5217" y="2040"/>
                      <a:pt x="4578" y="1882"/>
                    </a:cubicBezTo>
                    <a:lnTo>
                      <a:pt x="1902" y="1211"/>
                    </a:lnTo>
                    <a:cubicBezTo>
                      <a:pt x="1806" y="1187"/>
                      <a:pt x="1709" y="1176"/>
                      <a:pt x="1614" y="1176"/>
                    </a:cubicBezTo>
                    <a:close/>
                    <a:moveTo>
                      <a:pt x="13612" y="1651"/>
                    </a:moveTo>
                    <a:cubicBezTo>
                      <a:pt x="13269" y="1651"/>
                      <a:pt x="13007" y="1757"/>
                      <a:pt x="12976" y="1929"/>
                    </a:cubicBezTo>
                    <a:cubicBezTo>
                      <a:pt x="12952" y="2095"/>
                      <a:pt x="13149" y="2277"/>
                      <a:pt x="13457" y="2387"/>
                    </a:cubicBezTo>
                    <a:cubicBezTo>
                      <a:pt x="12976" y="2553"/>
                      <a:pt x="12636" y="2813"/>
                      <a:pt x="12692" y="2987"/>
                    </a:cubicBezTo>
                    <a:cubicBezTo>
                      <a:pt x="12720" y="3077"/>
                      <a:pt x="12861" y="3124"/>
                      <a:pt x="13066" y="3124"/>
                    </a:cubicBezTo>
                    <a:cubicBezTo>
                      <a:pt x="13204" y="3124"/>
                      <a:pt x="13371" y="3102"/>
                      <a:pt x="13552" y="3058"/>
                    </a:cubicBezTo>
                    <a:lnTo>
                      <a:pt x="13552" y="3058"/>
                    </a:lnTo>
                    <a:cubicBezTo>
                      <a:pt x="13418" y="3271"/>
                      <a:pt x="13378" y="3468"/>
                      <a:pt x="13473" y="3579"/>
                    </a:cubicBezTo>
                    <a:cubicBezTo>
                      <a:pt x="13518" y="3628"/>
                      <a:pt x="13586" y="3652"/>
                      <a:pt x="13669" y="3652"/>
                    </a:cubicBezTo>
                    <a:cubicBezTo>
                      <a:pt x="13864" y="3652"/>
                      <a:pt x="14144" y="3522"/>
                      <a:pt x="14404" y="3295"/>
                    </a:cubicBezTo>
                    <a:cubicBezTo>
                      <a:pt x="14570" y="3145"/>
                      <a:pt x="14696" y="2979"/>
                      <a:pt x="14775" y="2829"/>
                    </a:cubicBezTo>
                    <a:cubicBezTo>
                      <a:pt x="14918" y="2793"/>
                      <a:pt x="15066" y="2775"/>
                      <a:pt x="15214" y="2775"/>
                    </a:cubicBezTo>
                    <a:cubicBezTo>
                      <a:pt x="15646" y="2775"/>
                      <a:pt x="16082" y="2926"/>
                      <a:pt x="16417" y="3208"/>
                    </a:cubicBezTo>
                    <a:cubicBezTo>
                      <a:pt x="16890" y="3618"/>
                      <a:pt x="17135" y="4281"/>
                      <a:pt x="17033" y="4905"/>
                    </a:cubicBezTo>
                    <a:cubicBezTo>
                      <a:pt x="16930" y="5528"/>
                      <a:pt x="16480" y="6073"/>
                      <a:pt x="15896" y="6310"/>
                    </a:cubicBezTo>
                    <a:cubicBezTo>
                      <a:pt x="15638" y="6410"/>
                      <a:pt x="15370" y="6447"/>
                      <a:pt x="15115" y="6447"/>
                    </a:cubicBezTo>
                    <a:cubicBezTo>
                      <a:pt x="14808" y="6447"/>
                      <a:pt x="14519" y="6394"/>
                      <a:pt x="14286" y="6333"/>
                    </a:cubicBezTo>
                    <a:cubicBezTo>
                      <a:pt x="13844" y="6215"/>
                      <a:pt x="13418" y="6018"/>
                      <a:pt x="12992" y="5813"/>
                    </a:cubicBezTo>
                    <a:cubicBezTo>
                      <a:pt x="12935" y="5783"/>
                      <a:pt x="12874" y="5769"/>
                      <a:pt x="12814" y="5769"/>
                    </a:cubicBezTo>
                    <a:cubicBezTo>
                      <a:pt x="12665" y="5769"/>
                      <a:pt x="12520" y="5854"/>
                      <a:pt x="12447" y="5994"/>
                    </a:cubicBezTo>
                    <a:cubicBezTo>
                      <a:pt x="12336" y="6199"/>
                      <a:pt x="12423" y="6452"/>
                      <a:pt x="12628" y="6554"/>
                    </a:cubicBezTo>
                    <a:cubicBezTo>
                      <a:pt x="13086" y="6783"/>
                      <a:pt x="13560" y="6996"/>
                      <a:pt x="14081" y="7131"/>
                    </a:cubicBezTo>
                    <a:cubicBezTo>
                      <a:pt x="14428" y="7225"/>
                      <a:pt x="14775" y="7273"/>
                      <a:pt x="15107" y="7273"/>
                    </a:cubicBezTo>
                    <a:cubicBezTo>
                      <a:pt x="15494" y="7273"/>
                      <a:pt x="15864" y="7210"/>
                      <a:pt x="16196" y="7075"/>
                    </a:cubicBezTo>
                    <a:cubicBezTo>
                      <a:pt x="17048" y="6744"/>
                      <a:pt x="17696" y="5947"/>
                      <a:pt x="17846" y="5039"/>
                    </a:cubicBezTo>
                    <a:cubicBezTo>
                      <a:pt x="17995" y="4139"/>
                      <a:pt x="17648" y="3169"/>
                      <a:pt x="16946" y="2577"/>
                    </a:cubicBezTo>
                    <a:cubicBezTo>
                      <a:pt x="16465" y="2169"/>
                      <a:pt x="15835" y="1949"/>
                      <a:pt x="15206" y="1949"/>
                    </a:cubicBezTo>
                    <a:cubicBezTo>
                      <a:pt x="15019" y="1949"/>
                      <a:pt x="14832" y="1968"/>
                      <a:pt x="14649" y="2008"/>
                    </a:cubicBezTo>
                    <a:cubicBezTo>
                      <a:pt x="14523" y="1858"/>
                      <a:pt x="14246" y="1732"/>
                      <a:pt x="13915" y="1677"/>
                    </a:cubicBezTo>
                    <a:cubicBezTo>
                      <a:pt x="13810" y="1660"/>
                      <a:pt x="13708" y="1651"/>
                      <a:pt x="13612" y="1651"/>
                    </a:cubicBezTo>
                    <a:close/>
                    <a:moveTo>
                      <a:pt x="2857" y="5789"/>
                    </a:moveTo>
                    <a:lnTo>
                      <a:pt x="2850" y="5805"/>
                    </a:lnTo>
                    <a:cubicBezTo>
                      <a:pt x="2565" y="6760"/>
                      <a:pt x="2715" y="7723"/>
                      <a:pt x="3173" y="8425"/>
                    </a:cubicBezTo>
                    <a:cubicBezTo>
                      <a:pt x="3481" y="8891"/>
                      <a:pt x="3978" y="9001"/>
                      <a:pt x="4515" y="9159"/>
                    </a:cubicBezTo>
                    <a:cubicBezTo>
                      <a:pt x="4867" y="9263"/>
                      <a:pt x="5212" y="9349"/>
                      <a:pt x="5546" y="9349"/>
                    </a:cubicBezTo>
                    <a:cubicBezTo>
                      <a:pt x="5818" y="9349"/>
                      <a:pt x="6083" y="9292"/>
                      <a:pt x="6338" y="9143"/>
                    </a:cubicBezTo>
                    <a:cubicBezTo>
                      <a:pt x="6985" y="8764"/>
                      <a:pt x="7522" y="8101"/>
                      <a:pt x="7767" y="7257"/>
                    </a:cubicBezTo>
                    <a:cubicBezTo>
                      <a:pt x="7775" y="7257"/>
                      <a:pt x="7775" y="7249"/>
                      <a:pt x="7775" y="7241"/>
                    </a:cubicBezTo>
                    <a:cubicBezTo>
                      <a:pt x="6275" y="6318"/>
                      <a:pt x="4633" y="5836"/>
                      <a:pt x="2857" y="5789"/>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50;p14">
                <a:extLst>
                  <a:ext uri="{FF2B5EF4-FFF2-40B4-BE49-F238E27FC236}">
                    <a16:creationId xmlns:a16="http://schemas.microsoft.com/office/drawing/2014/main" id="{0B322228-7BD6-994F-5E6C-F9ED7C10AFF5}"/>
                  </a:ext>
                </a:extLst>
              </p:cNvPr>
              <p:cNvSpPr/>
              <p:nvPr/>
            </p:nvSpPr>
            <p:spPr>
              <a:xfrm>
                <a:off x="2732050" y="1240725"/>
                <a:ext cx="221800" cy="98625"/>
              </a:xfrm>
              <a:custGeom>
                <a:avLst/>
                <a:gdLst/>
                <a:ahLst/>
                <a:cxnLst/>
                <a:rect l="l" t="t" r="r" b="b"/>
                <a:pathLst>
                  <a:path w="8872" h="3945" extrusionOk="0">
                    <a:moveTo>
                      <a:pt x="1563" y="0"/>
                    </a:moveTo>
                    <a:cubicBezTo>
                      <a:pt x="891" y="0"/>
                      <a:pt x="280" y="418"/>
                      <a:pt x="40" y="1222"/>
                    </a:cubicBezTo>
                    <a:cubicBezTo>
                      <a:pt x="24" y="1269"/>
                      <a:pt x="16" y="1317"/>
                      <a:pt x="0" y="1364"/>
                    </a:cubicBezTo>
                    <a:cubicBezTo>
                      <a:pt x="308" y="1830"/>
                      <a:pt x="750" y="2177"/>
                      <a:pt x="1287" y="2343"/>
                    </a:cubicBezTo>
                    <a:cubicBezTo>
                      <a:pt x="1494" y="2404"/>
                      <a:pt x="1704" y="2433"/>
                      <a:pt x="1913" y="2433"/>
                    </a:cubicBezTo>
                    <a:cubicBezTo>
                      <a:pt x="2350" y="2433"/>
                      <a:pt x="2781" y="2306"/>
                      <a:pt x="3165" y="2082"/>
                    </a:cubicBezTo>
                    <a:cubicBezTo>
                      <a:pt x="3426" y="1104"/>
                      <a:pt x="2912" y="322"/>
                      <a:pt x="2068" y="78"/>
                    </a:cubicBezTo>
                    <a:cubicBezTo>
                      <a:pt x="1899" y="26"/>
                      <a:pt x="1729" y="0"/>
                      <a:pt x="1563" y="0"/>
                    </a:cubicBezTo>
                    <a:close/>
                    <a:moveTo>
                      <a:pt x="6764" y="267"/>
                    </a:moveTo>
                    <a:cubicBezTo>
                      <a:pt x="5304" y="267"/>
                      <a:pt x="4128" y="1443"/>
                      <a:pt x="4128" y="2903"/>
                    </a:cubicBezTo>
                    <a:cubicBezTo>
                      <a:pt x="4128" y="3274"/>
                      <a:pt x="4199" y="3621"/>
                      <a:pt x="4341" y="3945"/>
                    </a:cubicBezTo>
                    <a:cubicBezTo>
                      <a:pt x="6212" y="3763"/>
                      <a:pt x="7845" y="2769"/>
                      <a:pt x="8871" y="1309"/>
                    </a:cubicBezTo>
                    <a:cubicBezTo>
                      <a:pt x="8382" y="677"/>
                      <a:pt x="7624" y="267"/>
                      <a:pt x="6764" y="267"/>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51;p14">
                <a:extLst>
                  <a:ext uri="{FF2B5EF4-FFF2-40B4-BE49-F238E27FC236}">
                    <a16:creationId xmlns:a16="http://schemas.microsoft.com/office/drawing/2014/main" id="{E0D0D96A-EAF3-8A46-AF33-DADB4332D123}"/>
                  </a:ext>
                </a:extLst>
              </p:cNvPr>
              <p:cNvSpPr/>
              <p:nvPr/>
            </p:nvSpPr>
            <p:spPr>
              <a:xfrm>
                <a:off x="2591350" y="1180300"/>
                <a:ext cx="154925" cy="190425"/>
              </a:xfrm>
              <a:custGeom>
                <a:avLst/>
                <a:gdLst/>
                <a:ahLst/>
                <a:cxnLst/>
                <a:rect l="l" t="t" r="r" b="b"/>
                <a:pathLst>
                  <a:path w="6197" h="7617" extrusionOk="0">
                    <a:moveTo>
                      <a:pt x="2215" y="0"/>
                    </a:moveTo>
                    <a:cubicBezTo>
                      <a:pt x="2201" y="0"/>
                      <a:pt x="2186" y="0"/>
                      <a:pt x="2171" y="0"/>
                    </a:cubicBezTo>
                    <a:cubicBezTo>
                      <a:pt x="1666" y="8"/>
                      <a:pt x="1177" y="127"/>
                      <a:pt x="711" y="363"/>
                    </a:cubicBezTo>
                    <a:cubicBezTo>
                      <a:pt x="482" y="482"/>
                      <a:pt x="261" y="632"/>
                      <a:pt x="72" y="798"/>
                    </a:cubicBezTo>
                    <a:lnTo>
                      <a:pt x="1" y="1295"/>
                    </a:lnTo>
                    <a:cubicBezTo>
                      <a:pt x="166" y="1145"/>
                      <a:pt x="364" y="1019"/>
                      <a:pt x="569" y="908"/>
                    </a:cubicBezTo>
                    <a:cubicBezTo>
                      <a:pt x="979" y="703"/>
                      <a:pt x="1421" y="592"/>
                      <a:pt x="1855" y="584"/>
                    </a:cubicBezTo>
                    <a:cubicBezTo>
                      <a:pt x="1870" y="584"/>
                      <a:pt x="1885" y="584"/>
                      <a:pt x="1899" y="584"/>
                    </a:cubicBezTo>
                    <a:cubicBezTo>
                      <a:pt x="2437" y="584"/>
                      <a:pt x="2982" y="726"/>
                      <a:pt x="3473" y="995"/>
                    </a:cubicBezTo>
                    <a:cubicBezTo>
                      <a:pt x="3836" y="1184"/>
                      <a:pt x="4168" y="1445"/>
                      <a:pt x="4452" y="1768"/>
                    </a:cubicBezTo>
                    <a:cubicBezTo>
                      <a:pt x="4673" y="2005"/>
                      <a:pt x="4870" y="2289"/>
                      <a:pt x="5028" y="2597"/>
                    </a:cubicBezTo>
                    <a:cubicBezTo>
                      <a:pt x="5076" y="2692"/>
                      <a:pt x="5123" y="2787"/>
                      <a:pt x="5162" y="2873"/>
                    </a:cubicBezTo>
                    <a:cubicBezTo>
                      <a:pt x="5376" y="3378"/>
                      <a:pt x="5470" y="3907"/>
                      <a:pt x="5462" y="4412"/>
                    </a:cubicBezTo>
                    <a:cubicBezTo>
                      <a:pt x="5454" y="4981"/>
                      <a:pt x="5320" y="5517"/>
                      <a:pt x="5060" y="5991"/>
                    </a:cubicBezTo>
                    <a:cubicBezTo>
                      <a:pt x="4784" y="6504"/>
                      <a:pt x="4365" y="6930"/>
                      <a:pt x="3821" y="7214"/>
                    </a:cubicBezTo>
                    <a:cubicBezTo>
                      <a:pt x="3687" y="7285"/>
                      <a:pt x="3544" y="7341"/>
                      <a:pt x="3402" y="7388"/>
                    </a:cubicBezTo>
                    <a:lnTo>
                      <a:pt x="3868" y="7617"/>
                    </a:lnTo>
                    <a:cubicBezTo>
                      <a:pt x="4034" y="7562"/>
                      <a:pt x="4192" y="7491"/>
                      <a:pt x="4350" y="7412"/>
                    </a:cubicBezTo>
                    <a:cubicBezTo>
                      <a:pt x="4949" y="7104"/>
                      <a:pt x="5415" y="6630"/>
                      <a:pt x="5723" y="6062"/>
                    </a:cubicBezTo>
                    <a:cubicBezTo>
                      <a:pt x="6015" y="5533"/>
                      <a:pt x="6173" y="4925"/>
                      <a:pt x="6188" y="4294"/>
                    </a:cubicBezTo>
                    <a:cubicBezTo>
                      <a:pt x="6196" y="3726"/>
                      <a:pt x="6086" y="3142"/>
                      <a:pt x="5849" y="2573"/>
                    </a:cubicBezTo>
                    <a:cubicBezTo>
                      <a:pt x="5810" y="2471"/>
                      <a:pt x="5754" y="2360"/>
                      <a:pt x="5699" y="2250"/>
                    </a:cubicBezTo>
                    <a:cubicBezTo>
                      <a:pt x="5526" y="1910"/>
                      <a:pt x="5312" y="1603"/>
                      <a:pt x="5068" y="1334"/>
                    </a:cubicBezTo>
                    <a:cubicBezTo>
                      <a:pt x="4744" y="971"/>
                      <a:pt x="4373" y="679"/>
                      <a:pt x="3971" y="458"/>
                    </a:cubicBezTo>
                    <a:cubicBezTo>
                      <a:pt x="3424" y="158"/>
                      <a:pt x="2816" y="0"/>
                      <a:pt x="2215" y="0"/>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052;p14">
                <a:extLst>
                  <a:ext uri="{FF2B5EF4-FFF2-40B4-BE49-F238E27FC236}">
                    <a16:creationId xmlns:a16="http://schemas.microsoft.com/office/drawing/2014/main" id="{317AB778-912A-ED38-26E0-0AED50A9DD08}"/>
                  </a:ext>
                </a:extLst>
              </p:cNvPr>
              <p:cNvSpPr/>
              <p:nvPr/>
            </p:nvSpPr>
            <p:spPr>
              <a:xfrm>
                <a:off x="2574000" y="1194950"/>
                <a:ext cx="165575" cy="170250"/>
              </a:xfrm>
              <a:custGeom>
                <a:avLst/>
                <a:gdLst/>
                <a:ahLst/>
                <a:cxnLst/>
                <a:rect l="l" t="t" r="r" b="b"/>
                <a:pathLst>
                  <a:path w="6623" h="6810" extrusionOk="0">
                    <a:moveTo>
                      <a:pt x="2600" y="0"/>
                    </a:moveTo>
                    <a:cubicBezTo>
                      <a:pt x="2143" y="0"/>
                      <a:pt x="1687" y="104"/>
                      <a:pt x="1263" y="322"/>
                    </a:cubicBezTo>
                    <a:cubicBezTo>
                      <a:pt x="1058" y="433"/>
                      <a:pt x="860" y="559"/>
                      <a:pt x="695" y="709"/>
                    </a:cubicBezTo>
                    <a:lnTo>
                      <a:pt x="0" y="4821"/>
                    </a:lnTo>
                    <a:cubicBezTo>
                      <a:pt x="0" y="4829"/>
                      <a:pt x="0" y="4829"/>
                      <a:pt x="0" y="4829"/>
                    </a:cubicBezTo>
                    <a:lnTo>
                      <a:pt x="4089" y="6810"/>
                    </a:lnTo>
                    <a:cubicBezTo>
                      <a:pt x="4089" y="6802"/>
                      <a:pt x="4096" y="6802"/>
                      <a:pt x="4096" y="6802"/>
                    </a:cubicBezTo>
                    <a:cubicBezTo>
                      <a:pt x="4238" y="6755"/>
                      <a:pt x="4381" y="6699"/>
                      <a:pt x="4515" y="6628"/>
                    </a:cubicBezTo>
                    <a:cubicBezTo>
                      <a:pt x="6085" y="5815"/>
                      <a:pt x="6622" y="3755"/>
                      <a:pt x="5722" y="2011"/>
                    </a:cubicBezTo>
                    <a:cubicBezTo>
                      <a:pt x="5067" y="746"/>
                      <a:pt x="3829" y="0"/>
                      <a:pt x="2600" y="0"/>
                    </a:cubicBezTo>
                    <a:close/>
                  </a:path>
                </a:pathLst>
              </a:custGeom>
              <a:solidFill>
                <a:srgbClr val="663C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53;p14">
                <a:extLst>
                  <a:ext uri="{FF2B5EF4-FFF2-40B4-BE49-F238E27FC236}">
                    <a16:creationId xmlns:a16="http://schemas.microsoft.com/office/drawing/2014/main" id="{247EB273-BAB4-4F8D-26F7-8790C1FA79A8}"/>
                  </a:ext>
                </a:extLst>
              </p:cNvPr>
              <p:cNvSpPr/>
              <p:nvPr/>
            </p:nvSpPr>
            <p:spPr>
              <a:xfrm>
                <a:off x="2552675" y="1270575"/>
                <a:ext cx="56075" cy="50350"/>
              </a:xfrm>
              <a:custGeom>
                <a:avLst/>
                <a:gdLst/>
                <a:ahLst/>
                <a:cxnLst/>
                <a:rect l="l" t="t" r="r" b="b"/>
                <a:pathLst>
                  <a:path w="2243" h="2014" extrusionOk="0">
                    <a:moveTo>
                      <a:pt x="1053" y="0"/>
                    </a:moveTo>
                    <a:cubicBezTo>
                      <a:pt x="621" y="0"/>
                      <a:pt x="284" y="150"/>
                      <a:pt x="269" y="352"/>
                    </a:cubicBezTo>
                    <a:cubicBezTo>
                      <a:pt x="261" y="399"/>
                      <a:pt x="285" y="454"/>
                      <a:pt x="324" y="502"/>
                    </a:cubicBezTo>
                    <a:cubicBezTo>
                      <a:pt x="269" y="502"/>
                      <a:pt x="222" y="509"/>
                      <a:pt x="182" y="541"/>
                    </a:cubicBezTo>
                    <a:cubicBezTo>
                      <a:pt x="1" y="667"/>
                      <a:pt x="88" y="1093"/>
                      <a:pt x="372" y="1488"/>
                    </a:cubicBezTo>
                    <a:cubicBezTo>
                      <a:pt x="601" y="1812"/>
                      <a:pt x="886" y="2014"/>
                      <a:pt x="1083" y="2014"/>
                    </a:cubicBezTo>
                    <a:cubicBezTo>
                      <a:pt x="1131" y="2014"/>
                      <a:pt x="1173" y="2002"/>
                      <a:pt x="1208" y="1977"/>
                    </a:cubicBezTo>
                    <a:cubicBezTo>
                      <a:pt x="1350" y="1875"/>
                      <a:pt x="1335" y="1614"/>
                      <a:pt x="1200" y="1314"/>
                    </a:cubicBezTo>
                    <a:lnTo>
                      <a:pt x="1200" y="1314"/>
                    </a:lnTo>
                    <a:cubicBezTo>
                      <a:pt x="1485" y="1452"/>
                      <a:pt x="1757" y="1525"/>
                      <a:pt x="1941" y="1525"/>
                    </a:cubicBezTo>
                    <a:cubicBezTo>
                      <a:pt x="2054" y="1525"/>
                      <a:pt x="2133" y="1498"/>
                      <a:pt x="2163" y="1441"/>
                    </a:cubicBezTo>
                    <a:cubicBezTo>
                      <a:pt x="2242" y="1291"/>
                      <a:pt x="1998" y="1015"/>
                      <a:pt x="1611" y="778"/>
                    </a:cubicBezTo>
                    <a:cubicBezTo>
                      <a:pt x="1855" y="715"/>
                      <a:pt x="2021" y="604"/>
                      <a:pt x="2029" y="462"/>
                    </a:cubicBezTo>
                    <a:cubicBezTo>
                      <a:pt x="2045" y="241"/>
                      <a:pt x="1658" y="36"/>
                      <a:pt x="1177" y="4"/>
                    </a:cubicBezTo>
                    <a:cubicBezTo>
                      <a:pt x="1135" y="2"/>
                      <a:pt x="1093" y="0"/>
                      <a:pt x="1053" y="0"/>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17" name="Google Shape;1054;p14">
            <a:extLst>
              <a:ext uri="{FF2B5EF4-FFF2-40B4-BE49-F238E27FC236}">
                <a16:creationId xmlns:a16="http://schemas.microsoft.com/office/drawing/2014/main" id="{387FFCB3-6C58-4639-68EA-031181D0F289}"/>
              </a:ext>
            </a:extLst>
          </p:cNvPr>
          <p:cNvGrpSpPr/>
          <p:nvPr/>
        </p:nvGrpSpPr>
        <p:grpSpPr>
          <a:xfrm>
            <a:off x="353560" y="2155290"/>
            <a:ext cx="1857787" cy="1683405"/>
            <a:chOff x="1626781" y="1137536"/>
            <a:chExt cx="3165424" cy="2868298"/>
          </a:xfrm>
        </p:grpSpPr>
        <p:sp>
          <p:nvSpPr>
            <p:cNvPr id="18" name="Google Shape;1055;p14">
              <a:extLst>
                <a:ext uri="{FF2B5EF4-FFF2-40B4-BE49-F238E27FC236}">
                  <a16:creationId xmlns:a16="http://schemas.microsoft.com/office/drawing/2014/main" id="{2928B44B-0098-CF6C-8665-21896965F0A5}"/>
                </a:ext>
              </a:extLst>
            </p:cNvPr>
            <p:cNvSpPr/>
            <p:nvPr/>
          </p:nvSpPr>
          <p:spPr>
            <a:xfrm>
              <a:off x="1626788" y="1137536"/>
              <a:ext cx="3165399" cy="2868265"/>
            </a:xfrm>
            <a:custGeom>
              <a:avLst/>
              <a:gdLst/>
              <a:ahLst/>
              <a:cxnLst/>
              <a:rect l="l" t="t" r="r" b="b"/>
              <a:pathLst>
                <a:path w="22787" h="20648" extrusionOk="0">
                  <a:moveTo>
                    <a:pt x="12045" y="6889"/>
                  </a:moveTo>
                  <a:cubicBezTo>
                    <a:pt x="12019" y="6889"/>
                    <a:pt x="11993" y="6903"/>
                    <a:pt x="11981" y="6930"/>
                  </a:cubicBezTo>
                  <a:lnTo>
                    <a:pt x="11689" y="7577"/>
                  </a:lnTo>
                  <a:cubicBezTo>
                    <a:pt x="11682" y="7601"/>
                    <a:pt x="11666" y="7617"/>
                    <a:pt x="11642" y="7625"/>
                  </a:cubicBezTo>
                  <a:lnTo>
                    <a:pt x="10940" y="7751"/>
                  </a:lnTo>
                  <a:cubicBezTo>
                    <a:pt x="10884" y="7767"/>
                    <a:pt x="10861" y="7838"/>
                    <a:pt x="10908" y="7877"/>
                  </a:cubicBezTo>
                  <a:lnTo>
                    <a:pt x="11437" y="8351"/>
                  </a:lnTo>
                  <a:cubicBezTo>
                    <a:pt x="11453" y="8367"/>
                    <a:pt x="11461" y="8390"/>
                    <a:pt x="11461" y="8414"/>
                  </a:cubicBezTo>
                  <a:lnTo>
                    <a:pt x="11366" y="9117"/>
                  </a:lnTo>
                  <a:cubicBezTo>
                    <a:pt x="11360" y="9164"/>
                    <a:pt x="11395" y="9199"/>
                    <a:pt x="11436" y="9199"/>
                  </a:cubicBezTo>
                  <a:cubicBezTo>
                    <a:pt x="11449" y="9199"/>
                    <a:pt x="11463" y="9195"/>
                    <a:pt x="11476" y="9188"/>
                  </a:cubicBezTo>
                  <a:lnTo>
                    <a:pt x="12092" y="8832"/>
                  </a:lnTo>
                  <a:cubicBezTo>
                    <a:pt x="12100" y="8828"/>
                    <a:pt x="12110" y="8827"/>
                    <a:pt x="12121" y="8827"/>
                  </a:cubicBezTo>
                  <a:cubicBezTo>
                    <a:pt x="12131" y="8827"/>
                    <a:pt x="12143" y="8828"/>
                    <a:pt x="12155" y="8832"/>
                  </a:cubicBezTo>
                  <a:lnTo>
                    <a:pt x="12794" y="9140"/>
                  </a:lnTo>
                  <a:cubicBezTo>
                    <a:pt x="12804" y="9144"/>
                    <a:pt x="12814" y="9146"/>
                    <a:pt x="12824" y="9146"/>
                  </a:cubicBezTo>
                  <a:cubicBezTo>
                    <a:pt x="12870" y="9146"/>
                    <a:pt x="12910" y="9105"/>
                    <a:pt x="12897" y="9053"/>
                  </a:cubicBezTo>
                  <a:lnTo>
                    <a:pt x="12755" y="8359"/>
                  </a:lnTo>
                  <a:cubicBezTo>
                    <a:pt x="12747" y="8335"/>
                    <a:pt x="12755" y="8312"/>
                    <a:pt x="12771" y="8296"/>
                  </a:cubicBezTo>
                  <a:lnTo>
                    <a:pt x="13260" y="7783"/>
                  </a:lnTo>
                  <a:cubicBezTo>
                    <a:pt x="13300" y="7735"/>
                    <a:pt x="13268" y="7664"/>
                    <a:pt x="13213" y="7656"/>
                  </a:cubicBezTo>
                  <a:lnTo>
                    <a:pt x="12502" y="7585"/>
                  </a:lnTo>
                  <a:cubicBezTo>
                    <a:pt x="12479" y="7585"/>
                    <a:pt x="12463" y="7570"/>
                    <a:pt x="12447" y="7546"/>
                  </a:cubicBezTo>
                  <a:lnTo>
                    <a:pt x="12108" y="6930"/>
                  </a:lnTo>
                  <a:cubicBezTo>
                    <a:pt x="12096" y="6903"/>
                    <a:pt x="12070" y="6889"/>
                    <a:pt x="12045" y="6889"/>
                  </a:cubicBezTo>
                  <a:close/>
                  <a:moveTo>
                    <a:pt x="13600" y="9380"/>
                  </a:moveTo>
                  <a:cubicBezTo>
                    <a:pt x="13565" y="9380"/>
                    <a:pt x="13529" y="9391"/>
                    <a:pt x="13497" y="9416"/>
                  </a:cubicBezTo>
                  <a:lnTo>
                    <a:pt x="12850" y="9914"/>
                  </a:lnTo>
                  <a:cubicBezTo>
                    <a:pt x="12823" y="9935"/>
                    <a:pt x="12787" y="9945"/>
                    <a:pt x="12751" y="9945"/>
                  </a:cubicBezTo>
                  <a:cubicBezTo>
                    <a:pt x="12733" y="9945"/>
                    <a:pt x="12716" y="9943"/>
                    <a:pt x="12700" y="9937"/>
                  </a:cubicBezTo>
                  <a:lnTo>
                    <a:pt x="11918" y="9685"/>
                  </a:lnTo>
                  <a:cubicBezTo>
                    <a:pt x="11901" y="9680"/>
                    <a:pt x="11885" y="9677"/>
                    <a:pt x="11868" y="9677"/>
                  </a:cubicBezTo>
                  <a:cubicBezTo>
                    <a:pt x="11757" y="9677"/>
                    <a:pt x="11672" y="9789"/>
                    <a:pt x="11713" y="9906"/>
                  </a:cubicBezTo>
                  <a:lnTo>
                    <a:pt x="11981" y="10671"/>
                  </a:lnTo>
                  <a:cubicBezTo>
                    <a:pt x="12005" y="10727"/>
                    <a:pt x="11997" y="10782"/>
                    <a:pt x="11966" y="10829"/>
                  </a:cubicBezTo>
                  <a:lnTo>
                    <a:pt x="11484" y="11492"/>
                  </a:lnTo>
                  <a:cubicBezTo>
                    <a:pt x="11405" y="11603"/>
                    <a:pt x="11484" y="11761"/>
                    <a:pt x="11626" y="11761"/>
                  </a:cubicBezTo>
                  <a:lnTo>
                    <a:pt x="12439" y="11737"/>
                  </a:lnTo>
                  <a:cubicBezTo>
                    <a:pt x="12445" y="11736"/>
                    <a:pt x="12451" y="11736"/>
                    <a:pt x="12457" y="11736"/>
                  </a:cubicBezTo>
                  <a:cubicBezTo>
                    <a:pt x="12506" y="11736"/>
                    <a:pt x="12553" y="11765"/>
                    <a:pt x="12581" y="11800"/>
                  </a:cubicBezTo>
                  <a:lnTo>
                    <a:pt x="13063" y="12463"/>
                  </a:lnTo>
                  <a:cubicBezTo>
                    <a:pt x="13099" y="12509"/>
                    <a:pt x="13151" y="12531"/>
                    <a:pt x="13201" y="12531"/>
                  </a:cubicBezTo>
                  <a:cubicBezTo>
                    <a:pt x="13271" y="12531"/>
                    <a:pt x="13340" y="12489"/>
                    <a:pt x="13363" y="12416"/>
                  </a:cubicBezTo>
                  <a:lnTo>
                    <a:pt x="13592" y="11626"/>
                  </a:lnTo>
                  <a:cubicBezTo>
                    <a:pt x="13607" y="11571"/>
                    <a:pt x="13647" y="11532"/>
                    <a:pt x="13702" y="11516"/>
                  </a:cubicBezTo>
                  <a:lnTo>
                    <a:pt x="14476" y="11263"/>
                  </a:lnTo>
                  <a:cubicBezTo>
                    <a:pt x="14610" y="11216"/>
                    <a:pt x="14633" y="11042"/>
                    <a:pt x="14523" y="10963"/>
                  </a:cubicBezTo>
                  <a:lnTo>
                    <a:pt x="13844" y="10498"/>
                  </a:lnTo>
                  <a:cubicBezTo>
                    <a:pt x="13797" y="10466"/>
                    <a:pt x="13773" y="10419"/>
                    <a:pt x="13773" y="10364"/>
                  </a:cubicBezTo>
                  <a:lnTo>
                    <a:pt x="13773" y="9543"/>
                  </a:lnTo>
                  <a:cubicBezTo>
                    <a:pt x="13768" y="9447"/>
                    <a:pt x="13686" y="9380"/>
                    <a:pt x="13600" y="9380"/>
                  </a:cubicBezTo>
                  <a:close/>
                  <a:moveTo>
                    <a:pt x="1349" y="10083"/>
                  </a:moveTo>
                  <a:cubicBezTo>
                    <a:pt x="1316" y="10083"/>
                    <a:pt x="1284" y="10101"/>
                    <a:pt x="1271" y="10135"/>
                  </a:cubicBezTo>
                  <a:lnTo>
                    <a:pt x="940" y="10869"/>
                  </a:lnTo>
                  <a:cubicBezTo>
                    <a:pt x="932" y="10892"/>
                    <a:pt x="908" y="10916"/>
                    <a:pt x="884" y="10916"/>
                  </a:cubicBezTo>
                  <a:lnTo>
                    <a:pt x="87" y="11066"/>
                  </a:lnTo>
                  <a:cubicBezTo>
                    <a:pt x="24" y="11082"/>
                    <a:pt x="0" y="11161"/>
                    <a:pt x="48" y="11208"/>
                  </a:cubicBezTo>
                  <a:lnTo>
                    <a:pt x="648" y="11745"/>
                  </a:lnTo>
                  <a:cubicBezTo>
                    <a:pt x="671" y="11768"/>
                    <a:pt x="679" y="11792"/>
                    <a:pt x="679" y="11824"/>
                  </a:cubicBezTo>
                  <a:lnTo>
                    <a:pt x="577" y="12621"/>
                  </a:lnTo>
                  <a:cubicBezTo>
                    <a:pt x="565" y="12674"/>
                    <a:pt x="606" y="12714"/>
                    <a:pt x="651" y="12714"/>
                  </a:cubicBezTo>
                  <a:cubicBezTo>
                    <a:pt x="666" y="12714"/>
                    <a:pt x="681" y="12710"/>
                    <a:pt x="695" y="12700"/>
                  </a:cubicBezTo>
                  <a:lnTo>
                    <a:pt x="1397" y="12297"/>
                  </a:lnTo>
                  <a:cubicBezTo>
                    <a:pt x="1409" y="12289"/>
                    <a:pt x="1421" y="12285"/>
                    <a:pt x="1433" y="12285"/>
                  </a:cubicBezTo>
                  <a:cubicBezTo>
                    <a:pt x="1445" y="12285"/>
                    <a:pt x="1457" y="12289"/>
                    <a:pt x="1469" y="12297"/>
                  </a:cubicBezTo>
                  <a:lnTo>
                    <a:pt x="2203" y="12645"/>
                  </a:lnTo>
                  <a:cubicBezTo>
                    <a:pt x="2213" y="12648"/>
                    <a:pt x="2223" y="12650"/>
                    <a:pt x="2233" y="12650"/>
                  </a:cubicBezTo>
                  <a:cubicBezTo>
                    <a:pt x="2286" y="12650"/>
                    <a:pt x="2334" y="12603"/>
                    <a:pt x="2321" y="12550"/>
                  </a:cubicBezTo>
                  <a:lnTo>
                    <a:pt x="2147" y="11761"/>
                  </a:lnTo>
                  <a:cubicBezTo>
                    <a:pt x="2147" y="11737"/>
                    <a:pt x="2155" y="11705"/>
                    <a:pt x="2171" y="11690"/>
                  </a:cubicBezTo>
                  <a:lnTo>
                    <a:pt x="2723" y="11098"/>
                  </a:lnTo>
                  <a:cubicBezTo>
                    <a:pt x="2771" y="11050"/>
                    <a:pt x="2739" y="10963"/>
                    <a:pt x="2676" y="10963"/>
                  </a:cubicBezTo>
                  <a:lnTo>
                    <a:pt x="1871" y="10877"/>
                  </a:lnTo>
                  <a:cubicBezTo>
                    <a:pt x="1839" y="10877"/>
                    <a:pt x="1816" y="10861"/>
                    <a:pt x="1808" y="10837"/>
                  </a:cubicBezTo>
                  <a:lnTo>
                    <a:pt x="1421" y="10127"/>
                  </a:lnTo>
                  <a:cubicBezTo>
                    <a:pt x="1406" y="10097"/>
                    <a:pt x="1378" y="10083"/>
                    <a:pt x="1349" y="10083"/>
                  </a:cubicBezTo>
                  <a:close/>
                  <a:moveTo>
                    <a:pt x="2517" y="12989"/>
                  </a:moveTo>
                  <a:cubicBezTo>
                    <a:pt x="2492" y="12989"/>
                    <a:pt x="2467" y="13003"/>
                    <a:pt x="2455" y="13031"/>
                  </a:cubicBezTo>
                  <a:lnTo>
                    <a:pt x="2187" y="13631"/>
                  </a:lnTo>
                  <a:cubicBezTo>
                    <a:pt x="2179" y="13655"/>
                    <a:pt x="2163" y="13671"/>
                    <a:pt x="2139" y="13671"/>
                  </a:cubicBezTo>
                  <a:lnTo>
                    <a:pt x="1492" y="13797"/>
                  </a:lnTo>
                  <a:cubicBezTo>
                    <a:pt x="1437" y="13805"/>
                    <a:pt x="1413" y="13876"/>
                    <a:pt x="1461" y="13907"/>
                  </a:cubicBezTo>
                  <a:lnTo>
                    <a:pt x="1950" y="14349"/>
                  </a:lnTo>
                  <a:cubicBezTo>
                    <a:pt x="1966" y="14365"/>
                    <a:pt x="1974" y="14389"/>
                    <a:pt x="1974" y="14413"/>
                  </a:cubicBezTo>
                  <a:lnTo>
                    <a:pt x="1887" y="15068"/>
                  </a:lnTo>
                  <a:cubicBezTo>
                    <a:pt x="1881" y="15109"/>
                    <a:pt x="1911" y="15142"/>
                    <a:pt x="1950" y="15142"/>
                  </a:cubicBezTo>
                  <a:cubicBezTo>
                    <a:pt x="1962" y="15142"/>
                    <a:pt x="1976" y="15139"/>
                    <a:pt x="1989" y="15131"/>
                  </a:cubicBezTo>
                  <a:lnTo>
                    <a:pt x="2558" y="14799"/>
                  </a:lnTo>
                  <a:cubicBezTo>
                    <a:pt x="2566" y="14795"/>
                    <a:pt x="2575" y="14793"/>
                    <a:pt x="2586" y="14793"/>
                  </a:cubicBezTo>
                  <a:cubicBezTo>
                    <a:pt x="2597" y="14793"/>
                    <a:pt x="2609" y="14795"/>
                    <a:pt x="2621" y="14799"/>
                  </a:cubicBezTo>
                  <a:lnTo>
                    <a:pt x="3213" y="15083"/>
                  </a:lnTo>
                  <a:cubicBezTo>
                    <a:pt x="3223" y="15088"/>
                    <a:pt x="3233" y="15090"/>
                    <a:pt x="3242" y="15090"/>
                  </a:cubicBezTo>
                  <a:cubicBezTo>
                    <a:pt x="3286" y="15090"/>
                    <a:pt x="3322" y="15050"/>
                    <a:pt x="3315" y="15004"/>
                  </a:cubicBezTo>
                  <a:lnTo>
                    <a:pt x="3173" y="14357"/>
                  </a:lnTo>
                  <a:cubicBezTo>
                    <a:pt x="3165" y="14341"/>
                    <a:pt x="3173" y="14318"/>
                    <a:pt x="3189" y="14302"/>
                  </a:cubicBezTo>
                  <a:lnTo>
                    <a:pt x="3647" y="13821"/>
                  </a:lnTo>
                  <a:cubicBezTo>
                    <a:pt x="3686" y="13781"/>
                    <a:pt x="3655" y="13710"/>
                    <a:pt x="3600" y="13710"/>
                  </a:cubicBezTo>
                  <a:lnTo>
                    <a:pt x="2944" y="13639"/>
                  </a:lnTo>
                  <a:cubicBezTo>
                    <a:pt x="2921" y="13639"/>
                    <a:pt x="2905" y="13623"/>
                    <a:pt x="2889" y="13600"/>
                  </a:cubicBezTo>
                  <a:lnTo>
                    <a:pt x="2573" y="13023"/>
                  </a:lnTo>
                  <a:cubicBezTo>
                    <a:pt x="2562" y="13001"/>
                    <a:pt x="2540" y="12989"/>
                    <a:pt x="2517" y="12989"/>
                  </a:cubicBezTo>
                  <a:close/>
                  <a:moveTo>
                    <a:pt x="13631" y="1"/>
                  </a:moveTo>
                  <a:cubicBezTo>
                    <a:pt x="7933" y="1"/>
                    <a:pt x="3308" y="4626"/>
                    <a:pt x="3308" y="10324"/>
                  </a:cubicBezTo>
                  <a:cubicBezTo>
                    <a:pt x="3308" y="11634"/>
                    <a:pt x="3552" y="12881"/>
                    <a:pt x="3994" y="14034"/>
                  </a:cubicBezTo>
                  <a:cubicBezTo>
                    <a:pt x="3994" y="14042"/>
                    <a:pt x="4002" y="14042"/>
                    <a:pt x="4002" y="14049"/>
                  </a:cubicBezTo>
                  <a:cubicBezTo>
                    <a:pt x="4586" y="15557"/>
                    <a:pt x="5510" y="16891"/>
                    <a:pt x="6686" y="17956"/>
                  </a:cubicBezTo>
                  <a:cubicBezTo>
                    <a:pt x="6686" y="17964"/>
                    <a:pt x="6693" y="17972"/>
                    <a:pt x="6693" y="17972"/>
                  </a:cubicBezTo>
                  <a:cubicBezTo>
                    <a:pt x="8532" y="19637"/>
                    <a:pt x="10963" y="20648"/>
                    <a:pt x="13631" y="20648"/>
                  </a:cubicBezTo>
                  <a:cubicBezTo>
                    <a:pt x="17562" y="20648"/>
                    <a:pt x="20987" y="18446"/>
                    <a:pt x="22723" y="15210"/>
                  </a:cubicBezTo>
                  <a:cubicBezTo>
                    <a:pt x="22787" y="15089"/>
                    <a:pt x="22698" y="14964"/>
                    <a:pt x="22586" y="14964"/>
                  </a:cubicBezTo>
                  <a:cubicBezTo>
                    <a:pt x="22559" y="14964"/>
                    <a:pt x="22530" y="14972"/>
                    <a:pt x="22502" y="14989"/>
                  </a:cubicBezTo>
                  <a:cubicBezTo>
                    <a:pt x="21311" y="15699"/>
                    <a:pt x="19914" y="16109"/>
                    <a:pt x="18422" y="16109"/>
                  </a:cubicBezTo>
                  <a:cubicBezTo>
                    <a:pt x="17096" y="16109"/>
                    <a:pt x="15841" y="15778"/>
                    <a:pt x="14736" y="15210"/>
                  </a:cubicBezTo>
                  <a:cubicBezTo>
                    <a:pt x="14728" y="15202"/>
                    <a:pt x="14712" y="15202"/>
                    <a:pt x="14704" y="15194"/>
                  </a:cubicBezTo>
                  <a:cubicBezTo>
                    <a:pt x="13339" y="14476"/>
                    <a:pt x="12202" y="13371"/>
                    <a:pt x="11445" y="12021"/>
                  </a:cubicBezTo>
                  <a:cubicBezTo>
                    <a:pt x="11437" y="12013"/>
                    <a:pt x="11437" y="12013"/>
                    <a:pt x="11437" y="12005"/>
                  </a:cubicBezTo>
                  <a:cubicBezTo>
                    <a:pt x="10790" y="10853"/>
                    <a:pt x="10419" y="9519"/>
                    <a:pt x="10419" y="8098"/>
                  </a:cubicBezTo>
                  <a:cubicBezTo>
                    <a:pt x="10419" y="4602"/>
                    <a:pt x="12668" y="1626"/>
                    <a:pt x="15794" y="537"/>
                  </a:cubicBezTo>
                  <a:cubicBezTo>
                    <a:pt x="15944" y="482"/>
                    <a:pt x="15928" y="261"/>
                    <a:pt x="15770" y="229"/>
                  </a:cubicBezTo>
                  <a:cubicBezTo>
                    <a:pt x="15083" y="79"/>
                    <a:pt x="14365" y="1"/>
                    <a:pt x="13631" y="1"/>
                  </a:cubicBezTo>
                  <a:close/>
                </a:path>
              </a:pathLst>
            </a:custGeom>
            <a:solidFill>
              <a:srgbClr val="FFFBFB"/>
            </a:solidFill>
            <a:ln w="152400" cap="flat" cmpd="sng">
              <a:solidFill>
                <a:srgbClr val="FFFBFB"/>
              </a:solidFill>
              <a:prstDash val="solid"/>
              <a:round/>
              <a:headEnd type="none" w="sm" len="sm"/>
              <a:tailEnd type="none" w="sm" len="sm"/>
            </a:ln>
            <a:effectLst>
              <a:outerShdw blurRad="57150" dist="19050" dir="5400000" algn="bl" rotWithShape="0">
                <a:srgbClr val="663C41">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19" name="Google Shape;1056;p14">
              <a:extLst>
                <a:ext uri="{FF2B5EF4-FFF2-40B4-BE49-F238E27FC236}">
                  <a16:creationId xmlns:a16="http://schemas.microsoft.com/office/drawing/2014/main" id="{95A10593-612B-6FE0-D4F0-DFF9C03F3D5C}"/>
                </a:ext>
              </a:extLst>
            </p:cNvPr>
            <p:cNvGrpSpPr/>
            <p:nvPr/>
          </p:nvGrpSpPr>
          <p:grpSpPr>
            <a:xfrm>
              <a:off x="1626781" y="1137672"/>
              <a:ext cx="3165424" cy="2868162"/>
              <a:chOff x="1917325" y="925950"/>
              <a:chExt cx="569700" cy="516200"/>
            </a:xfrm>
          </p:grpSpPr>
          <p:sp>
            <p:nvSpPr>
              <p:cNvPr id="20" name="Google Shape;1057;p14">
                <a:extLst>
                  <a:ext uri="{FF2B5EF4-FFF2-40B4-BE49-F238E27FC236}">
                    <a16:creationId xmlns:a16="http://schemas.microsoft.com/office/drawing/2014/main" id="{9171369F-814F-15B2-4A7C-1F0E423B8808}"/>
                  </a:ext>
                </a:extLst>
              </p:cNvPr>
              <p:cNvSpPr/>
              <p:nvPr/>
            </p:nvSpPr>
            <p:spPr>
              <a:xfrm>
                <a:off x="2000000" y="925950"/>
                <a:ext cx="487025" cy="516200"/>
              </a:xfrm>
              <a:custGeom>
                <a:avLst/>
                <a:gdLst/>
                <a:ahLst/>
                <a:cxnLst/>
                <a:rect l="l" t="t" r="r" b="b"/>
                <a:pathLst>
                  <a:path w="19481" h="20648" extrusionOk="0">
                    <a:moveTo>
                      <a:pt x="10324" y="1"/>
                    </a:moveTo>
                    <a:cubicBezTo>
                      <a:pt x="4626" y="1"/>
                      <a:pt x="1" y="4626"/>
                      <a:pt x="1" y="10324"/>
                    </a:cubicBezTo>
                    <a:cubicBezTo>
                      <a:pt x="1" y="11635"/>
                      <a:pt x="245" y="12882"/>
                      <a:pt x="687" y="14034"/>
                    </a:cubicBezTo>
                    <a:cubicBezTo>
                      <a:pt x="695" y="14050"/>
                      <a:pt x="695" y="14058"/>
                      <a:pt x="703" y="14066"/>
                    </a:cubicBezTo>
                    <a:lnTo>
                      <a:pt x="3363" y="17941"/>
                    </a:lnTo>
                    <a:cubicBezTo>
                      <a:pt x="3371" y="17957"/>
                      <a:pt x="3379" y="17964"/>
                      <a:pt x="3386" y="17972"/>
                    </a:cubicBezTo>
                    <a:cubicBezTo>
                      <a:pt x="5225" y="19638"/>
                      <a:pt x="7656" y="20648"/>
                      <a:pt x="10324" y="20648"/>
                    </a:cubicBezTo>
                    <a:cubicBezTo>
                      <a:pt x="14255" y="20648"/>
                      <a:pt x="17680" y="18446"/>
                      <a:pt x="19416" y="15210"/>
                    </a:cubicBezTo>
                    <a:cubicBezTo>
                      <a:pt x="19480" y="15089"/>
                      <a:pt x="19389" y="14967"/>
                      <a:pt x="19277" y="14967"/>
                    </a:cubicBezTo>
                    <a:cubicBezTo>
                      <a:pt x="19250" y="14967"/>
                      <a:pt x="19222" y="14974"/>
                      <a:pt x="19195" y="14989"/>
                    </a:cubicBezTo>
                    <a:cubicBezTo>
                      <a:pt x="18004" y="15699"/>
                      <a:pt x="16607" y="16110"/>
                      <a:pt x="15115" y="16110"/>
                    </a:cubicBezTo>
                    <a:cubicBezTo>
                      <a:pt x="13789" y="16110"/>
                      <a:pt x="12534" y="15786"/>
                      <a:pt x="11429" y="15210"/>
                    </a:cubicBezTo>
                    <a:cubicBezTo>
                      <a:pt x="11413" y="15202"/>
                      <a:pt x="11390" y="15194"/>
                      <a:pt x="11366" y="15194"/>
                    </a:cubicBezTo>
                    <a:cubicBezTo>
                      <a:pt x="9574" y="15123"/>
                      <a:pt x="8603" y="13939"/>
                      <a:pt x="8138" y="12045"/>
                    </a:cubicBezTo>
                    <a:cubicBezTo>
                      <a:pt x="8138" y="12029"/>
                      <a:pt x="8130" y="12013"/>
                      <a:pt x="8130" y="12006"/>
                    </a:cubicBezTo>
                    <a:cubicBezTo>
                      <a:pt x="7483" y="10853"/>
                      <a:pt x="7112" y="9519"/>
                      <a:pt x="7112" y="8099"/>
                    </a:cubicBezTo>
                    <a:cubicBezTo>
                      <a:pt x="7112" y="4602"/>
                      <a:pt x="9361" y="1627"/>
                      <a:pt x="12487" y="537"/>
                    </a:cubicBezTo>
                    <a:cubicBezTo>
                      <a:pt x="12637" y="482"/>
                      <a:pt x="12621" y="261"/>
                      <a:pt x="12463" y="230"/>
                    </a:cubicBezTo>
                    <a:cubicBezTo>
                      <a:pt x="11776" y="80"/>
                      <a:pt x="11058" y="1"/>
                      <a:pt x="10324" y="1"/>
                    </a:cubicBezTo>
                    <a:close/>
                  </a:path>
                </a:pathLst>
              </a:custGeom>
              <a:solidFill>
                <a:srgbClr val="C9C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58;p14">
                <a:extLst>
                  <a:ext uri="{FF2B5EF4-FFF2-40B4-BE49-F238E27FC236}">
                    <a16:creationId xmlns:a16="http://schemas.microsoft.com/office/drawing/2014/main" id="{E7A688C4-AAE8-15E0-4E1E-8C6A9E73555E}"/>
                  </a:ext>
                </a:extLst>
              </p:cNvPr>
              <p:cNvSpPr/>
              <p:nvPr/>
            </p:nvSpPr>
            <p:spPr>
              <a:xfrm>
                <a:off x="2017375" y="1226475"/>
                <a:ext cx="267575" cy="148600"/>
              </a:xfrm>
              <a:custGeom>
                <a:avLst/>
                <a:gdLst/>
                <a:ahLst/>
                <a:cxnLst/>
                <a:rect l="l" t="t" r="r" b="b"/>
                <a:pathLst>
                  <a:path w="10703" h="5944" extrusionOk="0">
                    <a:moveTo>
                      <a:pt x="7443" y="0"/>
                    </a:moveTo>
                    <a:cubicBezTo>
                      <a:pt x="6725" y="411"/>
                      <a:pt x="6243" y="1176"/>
                      <a:pt x="6243" y="2060"/>
                    </a:cubicBezTo>
                    <a:cubicBezTo>
                      <a:pt x="6243" y="3370"/>
                      <a:pt x="7301" y="4428"/>
                      <a:pt x="8611" y="4428"/>
                    </a:cubicBezTo>
                    <a:cubicBezTo>
                      <a:pt x="9519" y="4428"/>
                      <a:pt x="10308" y="3923"/>
                      <a:pt x="10702" y="3173"/>
                    </a:cubicBezTo>
                    <a:cubicBezTo>
                      <a:pt x="9337" y="2455"/>
                      <a:pt x="8200" y="1350"/>
                      <a:pt x="7443" y="0"/>
                    </a:cubicBezTo>
                    <a:close/>
                    <a:moveTo>
                      <a:pt x="1310" y="1634"/>
                    </a:moveTo>
                    <a:cubicBezTo>
                      <a:pt x="829" y="1634"/>
                      <a:pt x="379" y="1784"/>
                      <a:pt x="0" y="2029"/>
                    </a:cubicBezTo>
                    <a:cubicBezTo>
                      <a:pt x="584" y="3536"/>
                      <a:pt x="1508" y="4870"/>
                      <a:pt x="2684" y="5943"/>
                    </a:cubicBezTo>
                    <a:cubicBezTo>
                      <a:pt x="3283" y="5509"/>
                      <a:pt x="3678" y="4807"/>
                      <a:pt x="3678" y="4010"/>
                    </a:cubicBezTo>
                    <a:cubicBezTo>
                      <a:pt x="3678" y="2700"/>
                      <a:pt x="2620" y="1634"/>
                      <a:pt x="1310" y="1634"/>
                    </a:cubicBezTo>
                    <a:close/>
                  </a:path>
                </a:pathLst>
              </a:custGeom>
              <a:solidFill>
                <a:srgbClr val="EE6E7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59;p14">
                <a:extLst>
                  <a:ext uri="{FF2B5EF4-FFF2-40B4-BE49-F238E27FC236}">
                    <a16:creationId xmlns:a16="http://schemas.microsoft.com/office/drawing/2014/main" id="{302EF86B-8738-9390-8EA8-A948659238B6}"/>
                  </a:ext>
                </a:extLst>
              </p:cNvPr>
              <p:cNvSpPr/>
              <p:nvPr/>
            </p:nvSpPr>
            <p:spPr>
              <a:xfrm>
                <a:off x="2010850" y="1166900"/>
                <a:ext cx="170300" cy="73400"/>
              </a:xfrm>
              <a:custGeom>
                <a:avLst/>
                <a:gdLst/>
                <a:ahLst/>
                <a:cxnLst/>
                <a:rect l="l" t="t" r="r" b="b"/>
                <a:pathLst>
                  <a:path w="6812" h="2936" extrusionOk="0">
                    <a:moveTo>
                      <a:pt x="5125" y="0"/>
                    </a:moveTo>
                    <a:cubicBezTo>
                      <a:pt x="4963" y="0"/>
                      <a:pt x="4803" y="37"/>
                      <a:pt x="4657" y="118"/>
                    </a:cubicBezTo>
                    <a:cubicBezTo>
                      <a:pt x="4626" y="134"/>
                      <a:pt x="4641" y="181"/>
                      <a:pt x="4673" y="181"/>
                    </a:cubicBezTo>
                    <a:cubicBezTo>
                      <a:pt x="4973" y="197"/>
                      <a:pt x="5233" y="244"/>
                      <a:pt x="5502" y="371"/>
                    </a:cubicBezTo>
                    <a:cubicBezTo>
                      <a:pt x="5778" y="489"/>
                      <a:pt x="5991" y="663"/>
                      <a:pt x="6259" y="821"/>
                    </a:cubicBezTo>
                    <a:cubicBezTo>
                      <a:pt x="6264" y="823"/>
                      <a:pt x="6268" y="824"/>
                      <a:pt x="6272" y="824"/>
                    </a:cubicBezTo>
                    <a:cubicBezTo>
                      <a:pt x="6284" y="824"/>
                      <a:pt x="6295" y="816"/>
                      <a:pt x="6307" y="805"/>
                    </a:cubicBezTo>
                    <a:cubicBezTo>
                      <a:pt x="6140" y="346"/>
                      <a:pt x="5623" y="0"/>
                      <a:pt x="5125" y="0"/>
                    </a:cubicBezTo>
                    <a:close/>
                    <a:moveTo>
                      <a:pt x="1600" y="234"/>
                    </a:moveTo>
                    <a:cubicBezTo>
                      <a:pt x="1288" y="234"/>
                      <a:pt x="971" y="397"/>
                      <a:pt x="774" y="631"/>
                    </a:cubicBezTo>
                    <a:cubicBezTo>
                      <a:pt x="671" y="742"/>
                      <a:pt x="593" y="868"/>
                      <a:pt x="545" y="1002"/>
                    </a:cubicBezTo>
                    <a:cubicBezTo>
                      <a:pt x="537" y="1026"/>
                      <a:pt x="553" y="1042"/>
                      <a:pt x="569" y="1049"/>
                    </a:cubicBezTo>
                    <a:cubicBezTo>
                      <a:pt x="577" y="1049"/>
                      <a:pt x="585" y="1049"/>
                      <a:pt x="593" y="1042"/>
                    </a:cubicBezTo>
                    <a:cubicBezTo>
                      <a:pt x="821" y="892"/>
                      <a:pt x="1027" y="734"/>
                      <a:pt x="1256" y="607"/>
                    </a:cubicBezTo>
                    <a:cubicBezTo>
                      <a:pt x="1492" y="489"/>
                      <a:pt x="1721" y="426"/>
                      <a:pt x="1990" y="402"/>
                    </a:cubicBezTo>
                    <a:cubicBezTo>
                      <a:pt x="2021" y="402"/>
                      <a:pt x="2029" y="355"/>
                      <a:pt x="2005" y="339"/>
                    </a:cubicBezTo>
                    <a:cubicBezTo>
                      <a:pt x="1879" y="266"/>
                      <a:pt x="1740" y="234"/>
                      <a:pt x="1600" y="234"/>
                    </a:cubicBezTo>
                    <a:close/>
                    <a:moveTo>
                      <a:pt x="6646" y="1318"/>
                    </a:moveTo>
                    <a:cubicBezTo>
                      <a:pt x="6079" y="1623"/>
                      <a:pt x="5607" y="1809"/>
                      <a:pt x="5128" y="1809"/>
                    </a:cubicBezTo>
                    <a:cubicBezTo>
                      <a:pt x="4728" y="1809"/>
                      <a:pt x="4323" y="1679"/>
                      <a:pt x="3852" y="1381"/>
                    </a:cubicBezTo>
                    <a:cubicBezTo>
                      <a:pt x="3846" y="1378"/>
                      <a:pt x="3838" y="1376"/>
                      <a:pt x="3830" y="1376"/>
                    </a:cubicBezTo>
                    <a:cubicBezTo>
                      <a:pt x="3818" y="1376"/>
                      <a:pt x="3806" y="1380"/>
                      <a:pt x="3797" y="1389"/>
                    </a:cubicBezTo>
                    <a:cubicBezTo>
                      <a:pt x="3781" y="1405"/>
                      <a:pt x="3781" y="1428"/>
                      <a:pt x="3789" y="1444"/>
                    </a:cubicBezTo>
                    <a:cubicBezTo>
                      <a:pt x="4083" y="1974"/>
                      <a:pt x="4565" y="2204"/>
                      <a:pt x="5065" y="2204"/>
                    </a:cubicBezTo>
                    <a:cubicBezTo>
                      <a:pt x="5384" y="2204"/>
                      <a:pt x="5710" y="2110"/>
                      <a:pt x="5999" y="1941"/>
                    </a:cubicBezTo>
                    <a:cubicBezTo>
                      <a:pt x="6116" y="2041"/>
                      <a:pt x="6270" y="2090"/>
                      <a:pt x="6425" y="2090"/>
                    </a:cubicBezTo>
                    <a:cubicBezTo>
                      <a:pt x="6553" y="2090"/>
                      <a:pt x="6681" y="2057"/>
                      <a:pt x="6788" y="1989"/>
                    </a:cubicBezTo>
                    <a:cubicBezTo>
                      <a:pt x="6812" y="1973"/>
                      <a:pt x="6796" y="1941"/>
                      <a:pt x="6772" y="1941"/>
                    </a:cubicBezTo>
                    <a:cubicBezTo>
                      <a:pt x="6754" y="1943"/>
                      <a:pt x="6736" y="1944"/>
                      <a:pt x="6718" y="1944"/>
                    </a:cubicBezTo>
                    <a:cubicBezTo>
                      <a:pt x="6555" y="1944"/>
                      <a:pt x="6400" y="1880"/>
                      <a:pt x="6315" y="1752"/>
                    </a:cubicBezTo>
                    <a:cubicBezTo>
                      <a:pt x="6307" y="1744"/>
                      <a:pt x="6307" y="1736"/>
                      <a:pt x="6299" y="1720"/>
                    </a:cubicBezTo>
                    <a:cubicBezTo>
                      <a:pt x="6433" y="1610"/>
                      <a:pt x="6551" y="1468"/>
                      <a:pt x="6646" y="1318"/>
                    </a:cubicBezTo>
                    <a:close/>
                    <a:moveTo>
                      <a:pt x="2743" y="1566"/>
                    </a:moveTo>
                    <a:cubicBezTo>
                      <a:pt x="2733" y="1566"/>
                      <a:pt x="2724" y="1570"/>
                      <a:pt x="2716" y="1578"/>
                    </a:cubicBezTo>
                    <a:cubicBezTo>
                      <a:pt x="2243" y="1932"/>
                      <a:pt x="1832" y="2081"/>
                      <a:pt x="1405" y="2081"/>
                    </a:cubicBezTo>
                    <a:cubicBezTo>
                      <a:pt x="1004" y="2081"/>
                      <a:pt x="588" y="1950"/>
                      <a:pt x="95" y="1736"/>
                    </a:cubicBezTo>
                    <a:lnTo>
                      <a:pt x="95" y="1736"/>
                    </a:lnTo>
                    <a:cubicBezTo>
                      <a:pt x="95" y="1736"/>
                      <a:pt x="324" y="1989"/>
                      <a:pt x="458" y="2083"/>
                    </a:cubicBezTo>
                    <a:cubicBezTo>
                      <a:pt x="458" y="2091"/>
                      <a:pt x="450" y="2107"/>
                      <a:pt x="443" y="2115"/>
                    </a:cubicBezTo>
                    <a:cubicBezTo>
                      <a:pt x="364" y="2257"/>
                      <a:pt x="198" y="2328"/>
                      <a:pt x="32" y="2328"/>
                    </a:cubicBezTo>
                    <a:cubicBezTo>
                      <a:pt x="8" y="2328"/>
                      <a:pt x="1" y="2360"/>
                      <a:pt x="24" y="2368"/>
                    </a:cubicBezTo>
                    <a:cubicBezTo>
                      <a:pt x="113" y="2417"/>
                      <a:pt x="215" y="2441"/>
                      <a:pt x="317" y="2441"/>
                    </a:cubicBezTo>
                    <a:cubicBezTo>
                      <a:pt x="478" y="2441"/>
                      <a:pt x="639" y="2381"/>
                      <a:pt x="750" y="2265"/>
                    </a:cubicBezTo>
                    <a:cubicBezTo>
                      <a:pt x="996" y="2384"/>
                      <a:pt x="1261" y="2447"/>
                      <a:pt x="1520" y="2447"/>
                    </a:cubicBezTo>
                    <a:cubicBezTo>
                      <a:pt x="2037" y="2447"/>
                      <a:pt x="2529" y="2196"/>
                      <a:pt x="2787" y="1634"/>
                    </a:cubicBezTo>
                    <a:cubicBezTo>
                      <a:pt x="2795" y="1610"/>
                      <a:pt x="2787" y="1594"/>
                      <a:pt x="2771" y="1578"/>
                    </a:cubicBezTo>
                    <a:cubicBezTo>
                      <a:pt x="2763" y="1570"/>
                      <a:pt x="2753" y="1566"/>
                      <a:pt x="2743" y="1566"/>
                    </a:cubicBezTo>
                    <a:close/>
                    <a:moveTo>
                      <a:pt x="4353" y="2181"/>
                    </a:moveTo>
                    <a:cubicBezTo>
                      <a:pt x="4343" y="2181"/>
                      <a:pt x="4333" y="2185"/>
                      <a:pt x="4326" y="2194"/>
                    </a:cubicBezTo>
                    <a:cubicBezTo>
                      <a:pt x="4019" y="2592"/>
                      <a:pt x="3691" y="2732"/>
                      <a:pt x="3284" y="2732"/>
                    </a:cubicBezTo>
                    <a:cubicBezTo>
                      <a:pt x="3126" y="2732"/>
                      <a:pt x="2956" y="2711"/>
                      <a:pt x="2771" y="2675"/>
                    </a:cubicBezTo>
                    <a:cubicBezTo>
                      <a:pt x="2769" y="2675"/>
                      <a:pt x="2766" y="2675"/>
                      <a:pt x="2764" y="2675"/>
                    </a:cubicBezTo>
                    <a:cubicBezTo>
                      <a:pt x="2729" y="2675"/>
                      <a:pt x="2710" y="2732"/>
                      <a:pt x="2747" y="2746"/>
                    </a:cubicBezTo>
                    <a:cubicBezTo>
                      <a:pt x="2889" y="2825"/>
                      <a:pt x="3039" y="2888"/>
                      <a:pt x="3197" y="2912"/>
                    </a:cubicBezTo>
                    <a:cubicBezTo>
                      <a:pt x="3270" y="2928"/>
                      <a:pt x="3343" y="2935"/>
                      <a:pt x="3416" y="2935"/>
                    </a:cubicBezTo>
                    <a:cubicBezTo>
                      <a:pt x="3853" y="2935"/>
                      <a:pt x="4261" y="2660"/>
                      <a:pt x="4397" y="2233"/>
                    </a:cubicBezTo>
                    <a:cubicBezTo>
                      <a:pt x="4408" y="2205"/>
                      <a:pt x="4379" y="2181"/>
                      <a:pt x="4353" y="2181"/>
                    </a:cubicBezTo>
                    <a:close/>
                  </a:path>
                </a:pathLst>
              </a:custGeom>
              <a:solidFill>
                <a:srgbClr val="38002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60;p14">
                <a:extLst>
                  <a:ext uri="{FF2B5EF4-FFF2-40B4-BE49-F238E27FC236}">
                    <a16:creationId xmlns:a16="http://schemas.microsoft.com/office/drawing/2014/main" id="{DBADE30F-290C-7C45-322F-FDB77E5AE363}"/>
                  </a:ext>
                </a:extLst>
              </p:cNvPr>
              <p:cNvSpPr/>
              <p:nvPr/>
            </p:nvSpPr>
            <p:spPr>
              <a:xfrm>
                <a:off x="1917325" y="1178025"/>
                <a:ext cx="69275" cy="65875"/>
              </a:xfrm>
              <a:custGeom>
                <a:avLst/>
                <a:gdLst/>
                <a:ahLst/>
                <a:cxnLst/>
                <a:rect l="l" t="t" r="r" b="b"/>
                <a:pathLst>
                  <a:path w="2771" h="2635" extrusionOk="0">
                    <a:moveTo>
                      <a:pt x="1349" y="0"/>
                    </a:moveTo>
                    <a:cubicBezTo>
                      <a:pt x="1316" y="0"/>
                      <a:pt x="1284" y="18"/>
                      <a:pt x="1271" y="52"/>
                    </a:cubicBezTo>
                    <a:lnTo>
                      <a:pt x="940" y="786"/>
                    </a:lnTo>
                    <a:cubicBezTo>
                      <a:pt x="932" y="810"/>
                      <a:pt x="908" y="833"/>
                      <a:pt x="884" y="833"/>
                    </a:cubicBezTo>
                    <a:lnTo>
                      <a:pt x="87" y="983"/>
                    </a:lnTo>
                    <a:cubicBezTo>
                      <a:pt x="24" y="999"/>
                      <a:pt x="0" y="1078"/>
                      <a:pt x="48" y="1125"/>
                    </a:cubicBezTo>
                    <a:lnTo>
                      <a:pt x="648" y="1670"/>
                    </a:lnTo>
                    <a:cubicBezTo>
                      <a:pt x="671" y="1686"/>
                      <a:pt x="679" y="1709"/>
                      <a:pt x="679" y="1741"/>
                    </a:cubicBezTo>
                    <a:lnTo>
                      <a:pt x="577" y="2538"/>
                    </a:lnTo>
                    <a:cubicBezTo>
                      <a:pt x="564" y="2594"/>
                      <a:pt x="610" y="2635"/>
                      <a:pt x="657" y="2635"/>
                    </a:cubicBezTo>
                    <a:cubicBezTo>
                      <a:pt x="670" y="2635"/>
                      <a:pt x="683" y="2632"/>
                      <a:pt x="695" y="2625"/>
                    </a:cubicBezTo>
                    <a:lnTo>
                      <a:pt x="1397" y="2215"/>
                    </a:lnTo>
                    <a:cubicBezTo>
                      <a:pt x="1411" y="2210"/>
                      <a:pt x="1425" y="2205"/>
                      <a:pt x="1439" y="2205"/>
                    </a:cubicBezTo>
                    <a:cubicBezTo>
                      <a:pt x="1449" y="2205"/>
                      <a:pt x="1459" y="2208"/>
                      <a:pt x="1469" y="2215"/>
                    </a:cubicBezTo>
                    <a:lnTo>
                      <a:pt x="2203" y="2562"/>
                    </a:lnTo>
                    <a:cubicBezTo>
                      <a:pt x="2214" y="2566"/>
                      <a:pt x="2225" y="2568"/>
                      <a:pt x="2236" y="2568"/>
                    </a:cubicBezTo>
                    <a:cubicBezTo>
                      <a:pt x="2288" y="2568"/>
                      <a:pt x="2334" y="2526"/>
                      <a:pt x="2321" y="2467"/>
                    </a:cubicBezTo>
                    <a:lnTo>
                      <a:pt x="2147" y="1678"/>
                    </a:lnTo>
                    <a:cubicBezTo>
                      <a:pt x="2147" y="1654"/>
                      <a:pt x="2155" y="1623"/>
                      <a:pt x="2171" y="1607"/>
                    </a:cubicBezTo>
                    <a:lnTo>
                      <a:pt x="2723" y="1015"/>
                    </a:lnTo>
                    <a:cubicBezTo>
                      <a:pt x="2771" y="968"/>
                      <a:pt x="2739" y="889"/>
                      <a:pt x="2676" y="881"/>
                    </a:cubicBezTo>
                    <a:lnTo>
                      <a:pt x="1871" y="794"/>
                    </a:lnTo>
                    <a:cubicBezTo>
                      <a:pt x="1839" y="794"/>
                      <a:pt x="1816" y="778"/>
                      <a:pt x="1808" y="754"/>
                    </a:cubicBezTo>
                    <a:lnTo>
                      <a:pt x="1421" y="44"/>
                    </a:lnTo>
                    <a:cubicBezTo>
                      <a:pt x="1406" y="14"/>
                      <a:pt x="1378" y="0"/>
                      <a:pt x="1349"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61;p14">
                <a:extLst>
                  <a:ext uri="{FF2B5EF4-FFF2-40B4-BE49-F238E27FC236}">
                    <a16:creationId xmlns:a16="http://schemas.microsoft.com/office/drawing/2014/main" id="{08D95E07-74F4-164F-3032-E3CAC4222259}"/>
                  </a:ext>
                </a:extLst>
              </p:cNvPr>
              <p:cNvSpPr/>
              <p:nvPr/>
            </p:nvSpPr>
            <p:spPr>
              <a:xfrm>
                <a:off x="1952650" y="1250675"/>
                <a:ext cx="56850" cy="53850"/>
              </a:xfrm>
              <a:custGeom>
                <a:avLst/>
                <a:gdLst/>
                <a:ahLst/>
                <a:cxnLst/>
                <a:rect l="l" t="t" r="r" b="b"/>
                <a:pathLst>
                  <a:path w="2274" h="2154" extrusionOk="0">
                    <a:moveTo>
                      <a:pt x="1104" y="0"/>
                    </a:moveTo>
                    <a:cubicBezTo>
                      <a:pt x="1079" y="0"/>
                      <a:pt x="1054" y="14"/>
                      <a:pt x="1042" y="43"/>
                    </a:cubicBezTo>
                    <a:lnTo>
                      <a:pt x="774" y="642"/>
                    </a:lnTo>
                    <a:cubicBezTo>
                      <a:pt x="766" y="666"/>
                      <a:pt x="750" y="682"/>
                      <a:pt x="726" y="682"/>
                    </a:cubicBezTo>
                    <a:lnTo>
                      <a:pt x="79" y="808"/>
                    </a:lnTo>
                    <a:cubicBezTo>
                      <a:pt x="24" y="816"/>
                      <a:pt x="0" y="887"/>
                      <a:pt x="48" y="919"/>
                    </a:cubicBezTo>
                    <a:lnTo>
                      <a:pt x="537" y="1361"/>
                    </a:lnTo>
                    <a:cubicBezTo>
                      <a:pt x="553" y="1376"/>
                      <a:pt x="561" y="1400"/>
                      <a:pt x="561" y="1424"/>
                    </a:cubicBezTo>
                    <a:lnTo>
                      <a:pt x="474" y="2079"/>
                    </a:lnTo>
                    <a:cubicBezTo>
                      <a:pt x="468" y="2121"/>
                      <a:pt x="498" y="2153"/>
                      <a:pt x="537" y="2153"/>
                    </a:cubicBezTo>
                    <a:cubicBezTo>
                      <a:pt x="549" y="2153"/>
                      <a:pt x="563" y="2150"/>
                      <a:pt x="576" y="2142"/>
                    </a:cubicBezTo>
                    <a:lnTo>
                      <a:pt x="1145" y="1811"/>
                    </a:lnTo>
                    <a:cubicBezTo>
                      <a:pt x="1153" y="1807"/>
                      <a:pt x="1162" y="1805"/>
                      <a:pt x="1173" y="1805"/>
                    </a:cubicBezTo>
                    <a:cubicBezTo>
                      <a:pt x="1184" y="1805"/>
                      <a:pt x="1196" y="1807"/>
                      <a:pt x="1208" y="1811"/>
                    </a:cubicBezTo>
                    <a:lnTo>
                      <a:pt x="1800" y="2095"/>
                    </a:lnTo>
                    <a:cubicBezTo>
                      <a:pt x="1810" y="2099"/>
                      <a:pt x="1820" y="2101"/>
                      <a:pt x="1829" y="2101"/>
                    </a:cubicBezTo>
                    <a:cubicBezTo>
                      <a:pt x="1873" y="2101"/>
                      <a:pt x="1909" y="2061"/>
                      <a:pt x="1902" y="2016"/>
                    </a:cubicBezTo>
                    <a:lnTo>
                      <a:pt x="1760" y="1369"/>
                    </a:lnTo>
                    <a:cubicBezTo>
                      <a:pt x="1752" y="1353"/>
                      <a:pt x="1760" y="1329"/>
                      <a:pt x="1776" y="1313"/>
                    </a:cubicBezTo>
                    <a:lnTo>
                      <a:pt x="2234" y="832"/>
                    </a:lnTo>
                    <a:cubicBezTo>
                      <a:pt x="2273" y="792"/>
                      <a:pt x="2242" y="721"/>
                      <a:pt x="2187" y="721"/>
                    </a:cubicBezTo>
                    <a:lnTo>
                      <a:pt x="1531" y="650"/>
                    </a:lnTo>
                    <a:cubicBezTo>
                      <a:pt x="1508" y="650"/>
                      <a:pt x="1492" y="635"/>
                      <a:pt x="1476" y="619"/>
                    </a:cubicBezTo>
                    <a:lnTo>
                      <a:pt x="1160" y="35"/>
                    </a:lnTo>
                    <a:cubicBezTo>
                      <a:pt x="1149" y="12"/>
                      <a:pt x="1127" y="0"/>
                      <a:pt x="1104"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62;p14">
                <a:extLst>
                  <a:ext uri="{FF2B5EF4-FFF2-40B4-BE49-F238E27FC236}">
                    <a16:creationId xmlns:a16="http://schemas.microsoft.com/office/drawing/2014/main" id="{1BD0CA98-6337-4CBE-3229-B79CD5686B91}"/>
                  </a:ext>
                </a:extLst>
              </p:cNvPr>
              <p:cNvSpPr/>
              <p:nvPr/>
            </p:nvSpPr>
            <p:spPr>
              <a:xfrm>
                <a:off x="2202450" y="1160450"/>
                <a:ext cx="80725" cy="78850"/>
              </a:xfrm>
              <a:custGeom>
                <a:avLst/>
                <a:gdLst/>
                <a:ahLst/>
                <a:cxnLst/>
                <a:rect l="l" t="t" r="r" b="b"/>
                <a:pathLst>
                  <a:path w="3229" h="3154" extrusionOk="0">
                    <a:moveTo>
                      <a:pt x="2195" y="0"/>
                    </a:moveTo>
                    <a:cubicBezTo>
                      <a:pt x="2160" y="0"/>
                      <a:pt x="2124" y="12"/>
                      <a:pt x="2092" y="37"/>
                    </a:cubicBezTo>
                    <a:lnTo>
                      <a:pt x="1445" y="534"/>
                    </a:lnTo>
                    <a:cubicBezTo>
                      <a:pt x="1418" y="555"/>
                      <a:pt x="1382" y="566"/>
                      <a:pt x="1346" y="566"/>
                    </a:cubicBezTo>
                    <a:cubicBezTo>
                      <a:pt x="1328" y="566"/>
                      <a:pt x="1311" y="563"/>
                      <a:pt x="1295" y="558"/>
                    </a:cubicBezTo>
                    <a:lnTo>
                      <a:pt x="513" y="313"/>
                    </a:lnTo>
                    <a:cubicBezTo>
                      <a:pt x="494" y="306"/>
                      <a:pt x="474" y="303"/>
                      <a:pt x="456" y="303"/>
                    </a:cubicBezTo>
                    <a:cubicBezTo>
                      <a:pt x="348" y="303"/>
                      <a:pt x="268" y="412"/>
                      <a:pt x="308" y="526"/>
                    </a:cubicBezTo>
                    <a:lnTo>
                      <a:pt x="576" y="1300"/>
                    </a:lnTo>
                    <a:cubicBezTo>
                      <a:pt x="600" y="1347"/>
                      <a:pt x="592" y="1402"/>
                      <a:pt x="561" y="1450"/>
                    </a:cubicBezTo>
                    <a:lnTo>
                      <a:pt x="79" y="2113"/>
                    </a:lnTo>
                    <a:cubicBezTo>
                      <a:pt x="0" y="2223"/>
                      <a:pt x="79" y="2381"/>
                      <a:pt x="221" y="2381"/>
                    </a:cubicBezTo>
                    <a:lnTo>
                      <a:pt x="1034" y="2357"/>
                    </a:lnTo>
                    <a:cubicBezTo>
                      <a:pt x="1090" y="2357"/>
                      <a:pt x="1145" y="2381"/>
                      <a:pt x="1176" y="2420"/>
                    </a:cubicBezTo>
                    <a:lnTo>
                      <a:pt x="1658" y="3083"/>
                    </a:lnTo>
                    <a:cubicBezTo>
                      <a:pt x="1695" y="3131"/>
                      <a:pt x="1748" y="3153"/>
                      <a:pt x="1800" y="3153"/>
                    </a:cubicBezTo>
                    <a:cubicBezTo>
                      <a:pt x="1869" y="3153"/>
                      <a:pt x="1935" y="3113"/>
                      <a:pt x="1958" y="3036"/>
                    </a:cubicBezTo>
                    <a:lnTo>
                      <a:pt x="2187" y="2247"/>
                    </a:lnTo>
                    <a:cubicBezTo>
                      <a:pt x="2202" y="2191"/>
                      <a:pt x="2242" y="2152"/>
                      <a:pt x="2297" y="2136"/>
                    </a:cubicBezTo>
                    <a:lnTo>
                      <a:pt x="3071" y="1884"/>
                    </a:lnTo>
                    <a:cubicBezTo>
                      <a:pt x="3205" y="1836"/>
                      <a:pt x="3228" y="1663"/>
                      <a:pt x="3118" y="1584"/>
                    </a:cubicBezTo>
                    <a:lnTo>
                      <a:pt x="2439" y="1126"/>
                    </a:lnTo>
                    <a:cubicBezTo>
                      <a:pt x="2392" y="1094"/>
                      <a:pt x="2368" y="1039"/>
                      <a:pt x="2368" y="984"/>
                    </a:cubicBezTo>
                    <a:lnTo>
                      <a:pt x="2360" y="163"/>
                    </a:lnTo>
                    <a:cubicBezTo>
                      <a:pt x="2360" y="68"/>
                      <a:pt x="2281" y="0"/>
                      <a:pt x="219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063;p14">
                <a:extLst>
                  <a:ext uri="{FF2B5EF4-FFF2-40B4-BE49-F238E27FC236}">
                    <a16:creationId xmlns:a16="http://schemas.microsoft.com/office/drawing/2014/main" id="{BDFAE201-F09E-6507-FF87-85278EBD0AF4}"/>
                  </a:ext>
                </a:extLst>
              </p:cNvPr>
              <p:cNvSpPr/>
              <p:nvPr/>
            </p:nvSpPr>
            <p:spPr>
              <a:xfrm>
                <a:off x="2188825" y="1098175"/>
                <a:ext cx="61000" cy="57750"/>
              </a:xfrm>
              <a:custGeom>
                <a:avLst/>
                <a:gdLst/>
                <a:ahLst/>
                <a:cxnLst/>
                <a:rect l="l" t="t" r="r" b="b"/>
                <a:pathLst>
                  <a:path w="2440" h="2310" extrusionOk="0">
                    <a:moveTo>
                      <a:pt x="1185" y="0"/>
                    </a:moveTo>
                    <a:cubicBezTo>
                      <a:pt x="1159" y="0"/>
                      <a:pt x="1133" y="14"/>
                      <a:pt x="1121" y="42"/>
                    </a:cubicBezTo>
                    <a:lnTo>
                      <a:pt x="829" y="689"/>
                    </a:lnTo>
                    <a:cubicBezTo>
                      <a:pt x="822" y="712"/>
                      <a:pt x="806" y="728"/>
                      <a:pt x="782" y="736"/>
                    </a:cubicBezTo>
                    <a:lnTo>
                      <a:pt x="80" y="862"/>
                    </a:lnTo>
                    <a:cubicBezTo>
                      <a:pt x="24" y="878"/>
                      <a:pt x="1" y="949"/>
                      <a:pt x="48" y="989"/>
                    </a:cubicBezTo>
                    <a:lnTo>
                      <a:pt x="577" y="1462"/>
                    </a:lnTo>
                    <a:cubicBezTo>
                      <a:pt x="593" y="1478"/>
                      <a:pt x="601" y="1502"/>
                      <a:pt x="601" y="1525"/>
                    </a:cubicBezTo>
                    <a:lnTo>
                      <a:pt x="506" y="2228"/>
                    </a:lnTo>
                    <a:cubicBezTo>
                      <a:pt x="500" y="2276"/>
                      <a:pt x="535" y="2310"/>
                      <a:pt x="576" y="2310"/>
                    </a:cubicBezTo>
                    <a:cubicBezTo>
                      <a:pt x="589" y="2310"/>
                      <a:pt x="603" y="2306"/>
                      <a:pt x="616" y="2299"/>
                    </a:cubicBezTo>
                    <a:lnTo>
                      <a:pt x="1232" y="1944"/>
                    </a:lnTo>
                    <a:cubicBezTo>
                      <a:pt x="1240" y="1940"/>
                      <a:pt x="1250" y="1938"/>
                      <a:pt x="1261" y="1938"/>
                    </a:cubicBezTo>
                    <a:cubicBezTo>
                      <a:pt x="1271" y="1938"/>
                      <a:pt x="1283" y="1940"/>
                      <a:pt x="1295" y="1944"/>
                    </a:cubicBezTo>
                    <a:lnTo>
                      <a:pt x="1934" y="2251"/>
                    </a:lnTo>
                    <a:cubicBezTo>
                      <a:pt x="1944" y="2256"/>
                      <a:pt x="1954" y="2258"/>
                      <a:pt x="1964" y="2258"/>
                    </a:cubicBezTo>
                    <a:cubicBezTo>
                      <a:pt x="2010" y="2258"/>
                      <a:pt x="2050" y="2217"/>
                      <a:pt x="2037" y="2165"/>
                    </a:cubicBezTo>
                    <a:lnTo>
                      <a:pt x="1895" y="1478"/>
                    </a:lnTo>
                    <a:cubicBezTo>
                      <a:pt x="1887" y="1454"/>
                      <a:pt x="1895" y="1423"/>
                      <a:pt x="1911" y="1407"/>
                    </a:cubicBezTo>
                    <a:lnTo>
                      <a:pt x="2400" y="894"/>
                    </a:lnTo>
                    <a:cubicBezTo>
                      <a:pt x="2440" y="847"/>
                      <a:pt x="2408" y="776"/>
                      <a:pt x="2353" y="768"/>
                    </a:cubicBezTo>
                    <a:lnTo>
                      <a:pt x="1642" y="697"/>
                    </a:lnTo>
                    <a:cubicBezTo>
                      <a:pt x="1619" y="697"/>
                      <a:pt x="1603" y="681"/>
                      <a:pt x="1587" y="657"/>
                    </a:cubicBezTo>
                    <a:lnTo>
                      <a:pt x="1248" y="42"/>
                    </a:lnTo>
                    <a:cubicBezTo>
                      <a:pt x="1236" y="14"/>
                      <a:pt x="1210" y="0"/>
                      <a:pt x="1185" y="0"/>
                    </a:cubicBezTo>
                    <a:close/>
                  </a:path>
                </a:pathLst>
              </a:custGeom>
              <a:solidFill>
                <a:srgbClr val="FACD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12- Kể chuyện-Cây hoa hồng bạch</Template>
  <TotalTime>285</TotalTime>
  <Words>593</Words>
  <Application>Microsoft Office PowerPoint</Application>
  <PresentationFormat>Widescreen</PresentationFormat>
  <Paragraphs>79</Paragraphs>
  <Slides>15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Calibri</vt:lpstr>
      <vt:lpstr>Arial</vt:lpstr>
      <vt:lpstr>UTM Avo</vt:lpstr>
      <vt:lpstr>Calibri Light</vt:lpstr>
      <vt:lpstr>Be Vietnam Pro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5</cp:revision>
  <dcterms:created xsi:type="dcterms:W3CDTF">2023-11-01T03:14:58Z</dcterms:created>
  <dcterms:modified xsi:type="dcterms:W3CDTF">2023-11-07T07:38:29Z</dcterms:modified>
</cp:coreProperties>
</file>