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 id="2147483696" r:id="rId4"/>
  </p:sldMasterIdLst>
  <p:notesMasterIdLst>
    <p:notesMasterId r:id="rId39"/>
  </p:notesMasterIdLst>
  <p:sldIdLst>
    <p:sldId id="256" r:id="rId5"/>
    <p:sldId id="327" r:id="rId6"/>
    <p:sldId id="326" r:id="rId7"/>
    <p:sldId id="329" r:id="rId8"/>
    <p:sldId id="328" r:id="rId9"/>
    <p:sldId id="330" r:id="rId10"/>
    <p:sldId id="259" r:id="rId11"/>
    <p:sldId id="310" r:id="rId12"/>
    <p:sldId id="331" r:id="rId13"/>
    <p:sldId id="313" r:id="rId14"/>
    <p:sldId id="314" r:id="rId15"/>
    <p:sldId id="315" r:id="rId16"/>
    <p:sldId id="316" r:id="rId17"/>
    <p:sldId id="257" r:id="rId18"/>
    <p:sldId id="258" r:id="rId19"/>
    <p:sldId id="333" r:id="rId20"/>
    <p:sldId id="267" r:id="rId21"/>
    <p:sldId id="268" r:id="rId22"/>
    <p:sldId id="269" r:id="rId23"/>
    <p:sldId id="334" r:id="rId24"/>
    <p:sldId id="273" r:id="rId25"/>
    <p:sldId id="332" r:id="rId26"/>
    <p:sldId id="335" r:id="rId27"/>
    <p:sldId id="336" r:id="rId28"/>
    <p:sldId id="297" r:id="rId29"/>
    <p:sldId id="337" r:id="rId30"/>
    <p:sldId id="308" r:id="rId31"/>
    <p:sldId id="263" r:id="rId32"/>
    <p:sldId id="270" r:id="rId33"/>
    <p:sldId id="338" r:id="rId34"/>
    <p:sldId id="339" r:id="rId35"/>
    <p:sldId id="340" r:id="rId36"/>
    <p:sldId id="279" r:id="rId37"/>
    <p:sldId id="309" r:id="rId38"/>
  </p:sldIdLst>
  <p:sldSz cx="12192000" cy="6858000"/>
  <p:notesSz cx="6858000" cy="9144000"/>
  <p:embeddedFontLst>
    <p:embeddedFont>
      <p:font typeface="Calibri" panose="020F0502020204030204" pitchFamily="34" charset="0"/>
      <p:regular r:id="rId40"/>
      <p:bold r:id="rId41"/>
      <p:italic r:id="rId42"/>
      <p:boldItalic r:id="rId43"/>
    </p:embeddedFont>
    <p:embeddedFont>
      <p:font typeface="Calibri Light" panose="020F0302020204030204" pitchFamily="34" charset="0"/>
      <p:regular r:id="rId44"/>
      <p:italic r:id="rId45"/>
    </p:embeddedFont>
    <p:embeddedFont>
      <p:font typeface="iCiel Cadena" panose="02000503000000020004" charset="0"/>
      <p:bold r:id="rId46"/>
    </p:embeddedFont>
    <p:embeddedFont>
      <p:font typeface="Sacramento" panose="02000507000000020000" pitchFamily="2" charset="0"/>
      <p:regular r:id="rId47"/>
    </p:embeddedFont>
    <p:embeddedFont>
      <p:font typeface="Shadows Into Light Two" panose="02000506000000020004" pitchFamily="2" charset="0"/>
      <p:regular r:id="rId48"/>
    </p:embeddedFont>
    <p:embeddedFont>
      <p:font typeface="UTM Avo" panose="02040603050506020204" pitchFamily="18" charset="0"/>
      <p:regular r:id="rId49"/>
      <p:bold r:id="rId50"/>
      <p:italic r:id="rId51"/>
      <p:boldItalic r:id="rId52"/>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a:srgbClr val="FEF2E8"/>
    <a:srgbClr val="24553C"/>
    <a:srgbClr val="F0F0F0"/>
    <a:srgbClr val="FFFFFF"/>
    <a:srgbClr val="F58220"/>
    <a:srgbClr val="3FA4A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557" autoAdjust="0"/>
  </p:normalViewPr>
  <p:slideViewPr>
    <p:cSldViewPr snapToGrid="0">
      <p:cViewPr varScale="1">
        <p:scale>
          <a:sx n="85" d="100"/>
          <a:sy n="85" d="100"/>
        </p:scale>
        <p:origin x="108" y="5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3.fntdata"/><Relationship Id="rId47" Type="http://schemas.openxmlformats.org/officeDocument/2006/relationships/font" Target="fonts/font8.fntdata"/><Relationship Id="rId50" Type="http://schemas.openxmlformats.org/officeDocument/2006/relationships/font" Target="fonts/font11.fntdata"/><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font" Target="fonts/font1.fntdata"/><Relationship Id="rId45" Type="http://schemas.openxmlformats.org/officeDocument/2006/relationships/font" Target="fonts/font6.fntdata"/><Relationship Id="rId53" Type="http://schemas.openxmlformats.org/officeDocument/2006/relationships/presProps" Target="pres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5.fntdata"/><Relationship Id="rId52" Type="http://schemas.openxmlformats.org/officeDocument/2006/relationships/font" Target="fonts/font13.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4.fntdata"/><Relationship Id="rId48" Type="http://schemas.openxmlformats.org/officeDocument/2006/relationships/font" Target="fonts/font9.fntdata"/><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font" Target="fonts/font12.fntdata"/><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7.fntdata"/><Relationship Id="rId20" Type="http://schemas.openxmlformats.org/officeDocument/2006/relationships/slide" Target="slides/slide16.xml"/><Relationship Id="rId41" Type="http://schemas.openxmlformats.org/officeDocument/2006/relationships/font" Target="fonts/font2.fntdata"/><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11/7/2023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11</a:t>
            </a:fld>
            <a:endParaRPr lang="en-US"/>
          </a:p>
        </p:txBody>
      </p:sp>
    </p:spTree>
    <p:extLst>
      <p:ext uri="{BB962C8B-B14F-4D97-AF65-F5344CB8AC3E}">
        <p14:creationId xmlns:p14="http://schemas.microsoft.com/office/powerpoint/2010/main" val="517019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12</a:t>
            </a:fld>
            <a:endParaRPr lang="en-US"/>
          </a:p>
        </p:txBody>
      </p:sp>
    </p:spTree>
    <p:extLst>
      <p:ext uri="{BB962C8B-B14F-4D97-AF65-F5344CB8AC3E}">
        <p14:creationId xmlns:p14="http://schemas.microsoft.com/office/powerpoint/2010/main" val="27151860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13</a:t>
            </a:fld>
            <a:endParaRPr lang="en-US"/>
          </a:p>
        </p:txBody>
      </p:sp>
    </p:spTree>
    <p:extLst>
      <p:ext uri="{BB962C8B-B14F-4D97-AF65-F5344CB8AC3E}">
        <p14:creationId xmlns:p14="http://schemas.microsoft.com/office/powerpoint/2010/main" val="38898045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màn</a:t>
            </a:r>
            <a:r>
              <a:rPr lang="en-US" dirty="0"/>
              <a:t> </a:t>
            </a:r>
            <a:r>
              <a:rPr lang="en-US" dirty="0" err="1"/>
              <a:t>hình</a:t>
            </a:r>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14</a:t>
            </a:fld>
            <a:endParaRPr lang="en-US"/>
          </a:p>
        </p:txBody>
      </p:sp>
    </p:spTree>
    <p:extLst>
      <p:ext uri="{BB962C8B-B14F-4D97-AF65-F5344CB8AC3E}">
        <p14:creationId xmlns:p14="http://schemas.microsoft.com/office/powerpoint/2010/main" val="3925245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màn</a:t>
            </a:r>
            <a:r>
              <a:rPr lang="en-US" dirty="0"/>
              <a:t> </a:t>
            </a:r>
            <a:r>
              <a:rPr lang="en-US" dirty="0" err="1"/>
              <a:t>hình</a:t>
            </a:r>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15</a:t>
            </a:fld>
            <a:endParaRPr lang="en-US"/>
          </a:p>
        </p:txBody>
      </p:sp>
    </p:spTree>
    <p:extLst>
      <p:ext uri="{BB962C8B-B14F-4D97-AF65-F5344CB8AC3E}">
        <p14:creationId xmlns:p14="http://schemas.microsoft.com/office/powerpoint/2010/main" val="27442177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từng</a:t>
            </a:r>
            <a:r>
              <a:rPr lang="en-US" dirty="0"/>
              <a:t> </a:t>
            </a:r>
            <a:r>
              <a:rPr lang="en-US" dirty="0" err="1"/>
              <a:t>vỏ</a:t>
            </a:r>
            <a:r>
              <a:rPr lang="en-US" dirty="0"/>
              <a:t> </a:t>
            </a:r>
            <a:r>
              <a:rPr lang="en-US" dirty="0" err="1"/>
              <a:t>sò</a:t>
            </a:r>
            <a:r>
              <a:rPr lang="en-US" dirty="0"/>
              <a:t> </a:t>
            </a:r>
            <a:r>
              <a:rPr lang="en-US" dirty="0" err="1"/>
              <a:t>để</a:t>
            </a:r>
            <a:r>
              <a:rPr lang="en-US" dirty="0"/>
              <a:t> </a:t>
            </a:r>
            <a:r>
              <a:rPr lang="en-US" dirty="0" err="1"/>
              <a:t>trả</a:t>
            </a:r>
            <a:r>
              <a:rPr lang="en-US" dirty="0"/>
              <a:t> </a:t>
            </a:r>
            <a:r>
              <a:rPr lang="en-US" dirty="0" err="1"/>
              <a:t>lời</a:t>
            </a:r>
            <a:r>
              <a:rPr lang="en-US" dirty="0"/>
              <a:t> </a:t>
            </a:r>
            <a:r>
              <a:rPr lang="en-US" dirty="0" err="1"/>
              <a:t>câu</a:t>
            </a:r>
            <a:r>
              <a:rPr lang="en-US" dirty="0"/>
              <a:t> </a:t>
            </a:r>
            <a:r>
              <a:rPr lang="en-US" dirty="0" err="1"/>
              <a:t>hỏi</a:t>
            </a:r>
            <a:endParaRPr lang="en-US" dirty="0"/>
          </a:p>
          <a:p>
            <a:r>
              <a:rPr lang="en-US" dirty="0"/>
              <a:t>Sau </a:t>
            </a:r>
            <a:r>
              <a:rPr lang="en-US" dirty="0" err="1"/>
              <a:t>khi</a:t>
            </a:r>
            <a:r>
              <a:rPr lang="en-US" dirty="0"/>
              <a:t> </a:t>
            </a:r>
            <a:r>
              <a:rPr lang="en-US" dirty="0" err="1"/>
              <a:t>hoàn</a:t>
            </a:r>
            <a:r>
              <a:rPr lang="en-US" dirty="0"/>
              <a:t> </a:t>
            </a:r>
            <a:r>
              <a:rPr lang="en-US" dirty="0" err="1"/>
              <a:t>thành</a:t>
            </a:r>
            <a:r>
              <a:rPr lang="en-US" dirty="0"/>
              <a:t> click </a:t>
            </a:r>
            <a:r>
              <a:rPr lang="en-US" dirty="0" err="1"/>
              <a:t>vào</a:t>
            </a:r>
            <a:r>
              <a:rPr lang="en-US" dirty="0"/>
              <a:t> HOÀN THÀNH</a:t>
            </a:r>
          </a:p>
        </p:txBody>
      </p:sp>
      <p:sp>
        <p:nvSpPr>
          <p:cNvPr id="4" name="Slide Number Placeholder 3"/>
          <p:cNvSpPr>
            <a:spLocks noGrp="1"/>
          </p:cNvSpPr>
          <p:nvPr>
            <p:ph type="sldNum" sz="quarter" idx="5"/>
          </p:nvPr>
        </p:nvSpPr>
        <p:spPr/>
        <p:txBody>
          <a:bodyPr/>
          <a:lstStyle/>
          <a:p>
            <a:fld id="{3292B2F3-1DE3-42E0-A402-B4826F0D7F2F}" type="slidenum">
              <a:rPr lang="en-US" smtClean="0"/>
              <a:t>16</a:t>
            </a:fld>
            <a:endParaRPr lang="en-US"/>
          </a:p>
        </p:txBody>
      </p:sp>
    </p:spTree>
    <p:extLst>
      <p:ext uri="{BB962C8B-B14F-4D97-AF65-F5344CB8AC3E}">
        <p14:creationId xmlns:p14="http://schemas.microsoft.com/office/powerpoint/2010/main" val="36524109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a:t>Click </a:t>
            </a:r>
            <a:r>
              <a:rPr lang="en-US" dirty="0" err="1"/>
              <a:t>vào</a:t>
            </a:r>
            <a:r>
              <a:rPr lang="en-US" dirty="0"/>
              <a:t> </a:t>
            </a:r>
            <a:r>
              <a:rPr lang="en-US" dirty="0" err="1"/>
              <a:t>mũi</a:t>
            </a:r>
            <a:r>
              <a:rPr lang="en-US" dirty="0"/>
              <a:t> </a:t>
            </a:r>
            <a:r>
              <a:rPr lang="en-US" dirty="0" err="1"/>
              <a:t>tên</a:t>
            </a:r>
            <a:r>
              <a:rPr lang="en-US" dirty="0"/>
              <a:t> </a:t>
            </a:r>
            <a:r>
              <a:rPr lang="en-US" dirty="0" err="1"/>
              <a:t>màu</a:t>
            </a:r>
            <a:r>
              <a:rPr lang="en-US" dirty="0"/>
              <a:t> </a:t>
            </a:r>
            <a:r>
              <a:rPr lang="en-US" dirty="0" err="1"/>
              <a:t>xanh</a:t>
            </a:r>
            <a:r>
              <a:rPr lang="en-US" dirty="0"/>
              <a:t> </a:t>
            </a:r>
            <a:r>
              <a:rPr lang="en-US" dirty="0" err="1"/>
              <a:t>để</a:t>
            </a:r>
            <a:r>
              <a:rPr lang="en-US" dirty="0"/>
              <a:t> quay </a:t>
            </a:r>
            <a:r>
              <a:rPr lang="en-US" dirty="0" err="1"/>
              <a:t>về</a:t>
            </a:r>
            <a:r>
              <a:rPr lang="en-US" dirty="0"/>
              <a:t> </a:t>
            </a:r>
            <a:r>
              <a:rPr lang="en-US" dirty="0" err="1"/>
              <a:t>trang</a:t>
            </a:r>
            <a:r>
              <a:rPr lang="en-US" dirty="0"/>
              <a:t> </a:t>
            </a:r>
            <a:r>
              <a:rPr lang="en-US" dirty="0" err="1"/>
              <a:t>chọn</a:t>
            </a:r>
            <a:r>
              <a:rPr lang="en-US" dirty="0"/>
              <a:t> </a:t>
            </a:r>
            <a:r>
              <a:rPr lang="en-US" dirty="0" err="1"/>
              <a:t>câu</a:t>
            </a:r>
            <a:r>
              <a:rPr lang="en-US" dirty="0"/>
              <a:t> </a:t>
            </a:r>
            <a:r>
              <a:rPr lang="en-US" dirty="0" err="1"/>
              <a:t>hỏi</a:t>
            </a:r>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17</a:t>
            </a:fld>
            <a:endParaRPr lang="en-US"/>
          </a:p>
        </p:txBody>
      </p:sp>
    </p:spTree>
    <p:extLst>
      <p:ext uri="{BB962C8B-B14F-4D97-AF65-F5344CB8AC3E}">
        <p14:creationId xmlns:p14="http://schemas.microsoft.com/office/powerpoint/2010/main" val="30060469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a:t>Click </a:t>
            </a:r>
            <a:r>
              <a:rPr lang="en-US" dirty="0" err="1"/>
              <a:t>vào</a:t>
            </a:r>
            <a:r>
              <a:rPr lang="en-US" dirty="0"/>
              <a:t> </a:t>
            </a:r>
            <a:r>
              <a:rPr lang="en-US" dirty="0" err="1"/>
              <a:t>mũi</a:t>
            </a:r>
            <a:r>
              <a:rPr lang="en-US" dirty="0"/>
              <a:t> </a:t>
            </a:r>
            <a:r>
              <a:rPr lang="en-US" dirty="0" err="1"/>
              <a:t>tên</a:t>
            </a:r>
            <a:r>
              <a:rPr lang="en-US" dirty="0"/>
              <a:t> </a:t>
            </a:r>
            <a:r>
              <a:rPr lang="en-US" dirty="0" err="1"/>
              <a:t>màu</a:t>
            </a:r>
            <a:r>
              <a:rPr lang="en-US" dirty="0"/>
              <a:t> </a:t>
            </a:r>
            <a:r>
              <a:rPr lang="en-US" dirty="0" err="1"/>
              <a:t>xanh</a:t>
            </a:r>
            <a:r>
              <a:rPr lang="en-US" dirty="0"/>
              <a:t> </a:t>
            </a:r>
            <a:r>
              <a:rPr lang="en-US" dirty="0" err="1"/>
              <a:t>để</a:t>
            </a:r>
            <a:r>
              <a:rPr lang="en-US" dirty="0"/>
              <a:t> quay </a:t>
            </a:r>
            <a:r>
              <a:rPr lang="en-US" dirty="0" err="1"/>
              <a:t>về</a:t>
            </a:r>
            <a:r>
              <a:rPr lang="en-US" dirty="0"/>
              <a:t> </a:t>
            </a:r>
            <a:r>
              <a:rPr lang="en-US" dirty="0" err="1"/>
              <a:t>trang</a:t>
            </a:r>
            <a:r>
              <a:rPr lang="en-US" dirty="0"/>
              <a:t> </a:t>
            </a:r>
            <a:r>
              <a:rPr lang="en-US" dirty="0" err="1"/>
              <a:t>chọn</a:t>
            </a:r>
            <a:r>
              <a:rPr lang="en-US" dirty="0"/>
              <a:t> </a:t>
            </a:r>
            <a:r>
              <a:rPr lang="en-US" dirty="0" err="1"/>
              <a:t>câu</a:t>
            </a:r>
            <a:r>
              <a:rPr lang="en-US" dirty="0"/>
              <a:t> </a:t>
            </a:r>
            <a:r>
              <a:rPr lang="en-US" dirty="0" err="1"/>
              <a:t>hỏi</a:t>
            </a:r>
            <a:endParaRPr lang="en-US" dirty="0"/>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18</a:t>
            </a:fld>
            <a:endParaRPr lang="en-US"/>
          </a:p>
        </p:txBody>
      </p:sp>
    </p:spTree>
    <p:extLst>
      <p:ext uri="{BB962C8B-B14F-4D97-AF65-F5344CB8AC3E}">
        <p14:creationId xmlns:p14="http://schemas.microsoft.com/office/powerpoint/2010/main" val="5372879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a:t>Click </a:t>
            </a:r>
            <a:r>
              <a:rPr lang="en-US" dirty="0" err="1"/>
              <a:t>vào</a:t>
            </a:r>
            <a:r>
              <a:rPr lang="en-US" dirty="0"/>
              <a:t> </a:t>
            </a:r>
            <a:r>
              <a:rPr lang="en-US" dirty="0" err="1"/>
              <a:t>mũi</a:t>
            </a:r>
            <a:r>
              <a:rPr lang="en-US" dirty="0"/>
              <a:t> </a:t>
            </a:r>
            <a:r>
              <a:rPr lang="en-US" dirty="0" err="1"/>
              <a:t>tên</a:t>
            </a:r>
            <a:r>
              <a:rPr lang="en-US" dirty="0"/>
              <a:t> </a:t>
            </a:r>
            <a:r>
              <a:rPr lang="en-US" dirty="0" err="1"/>
              <a:t>màu</a:t>
            </a:r>
            <a:r>
              <a:rPr lang="en-US" dirty="0"/>
              <a:t> </a:t>
            </a:r>
            <a:r>
              <a:rPr lang="en-US" dirty="0" err="1"/>
              <a:t>xanh</a:t>
            </a:r>
            <a:r>
              <a:rPr lang="en-US" dirty="0"/>
              <a:t> </a:t>
            </a:r>
            <a:r>
              <a:rPr lang="en-US" dirty="0" err="1"/>
              <a:t>để</a:t>
            </a:r>
            <a:r>
              <a:rPr lang="en-US" dirty="0"/>
              <a:t> quay </a:t>
            </a:r>
            <a:r>
              <a:rPr lang="en-US" dirty="0" err="1"/>
              <a:t>về</a:t>
            </a:r>
            <a:r>
              <a:rPr lang="en-US" dirty="0"/>
              <a:t> </a:t>
            </a:r>
            <a:r>
              <a:rPr lang="en-US" dirty="0" err="1"/>
              <a:t>trang</a:t>
            </a:r>
            <a:r>
              <a:rPr lang="en-US" dirty="0"/>
              <a:t> </a:t>
            </a:r>
            <a:r>
              <a:rPr lang="en-US" dirty="0" err="1"/>
              <a:t>chọn</a:t>
            </a:r>
            <a:r>
              <a:rPr lang="en-US" dirty="0"/>
              <a:t> </a:t>
            </a:r>
            <a:r>
              <a:rPr lang="en-US" dirty="0" err="1"/>
              <a:t>câu</a:t>
            </a:r>
            <a:r>
              <a:rPr lang="en-US" dirty="0"/>
              <a:t> </a:t>
            </a:r>
            <a:r>
              <a:rPr lang="en-US" dirty="0" err="1"/>
              <a:t>hỏi</a:t>
            </a:r>
            <a:endParaRPr lang="en-US" dirty="0"/>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19</a:t>
            </a:fld>
            <a:endParaRPr lang="en-US"/>
          </a:p>
        </p:txBody>
      </p:sp>
    </p:spTree>
    <p:extLst>
      <p:ext uri="{BB962C8B-B14F-4D97-AF65-F5344CB8AC3E}">
        <p14:creationId xmlns:p14="http://schemas.microsoft.com/office/powerpoint/2010/main" val="29027063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a:t>Click </a:t>
            </a:r>
            <a:r>
              <a:rPr lang="en-US" dirty="0" err="1"/>
              <a:t>vào</a:t>
            </a:r>
            <a:r>
              <a:rPr lang="en-US" dirty="0"/>
              <a:t> </a:t>
            </a:r>
            <a:r>
              <a:rPr lang="en-US" dirty="0" err="1"/>
              <a:t>mũi</a:t>
            </a:r>
            <a:r>
              <a:rPr lang="en-US" dirty="0"/>
              <a:t> </a:t>
            </a:r>
            <a:r>
              <a:rPr lang="en-US" dirty="0" err="1"/>
              <a:t>tên</a:t>
            </a:r>
            <a:r>
              <a:rPr lang="en-US" dirty="0"/>
              <a:t> </a:t>
            </a:r>
            <a:r>
              <a:rPr lang="en-US" dirty="0" err="1"/>
              <a:t>màu</a:t>
            </a:r>
            <a:r>
              <a:rPr lang="en-US" dirty="0"/>
              <a:t> </a:t>
            </a:r>
            <a:r>
              <a:rPr lang="en-US" dirty="0" err="1"/>
              <a:t>xanh</a:t>
            </a:r>
            <a:r>
              <a:rPr lang="en-US" dirty="0"/>
              <a:t> </a:t>
            </a:r>
            <a:r>
              <a:rPr lang="en-US" dirty="0" err="1"/>
              <a:t>để</a:t>
            </a:r>
            <a:r>
              <a:rPr lang="en-US" dirty="0"/>
              <a:t> quay </a:t>
            </a:r>
            <a:r>
              <a:rPr lang="en-US" dirty="0" err="1"/>
              <a:t>về</a:t>
            </a:r>
            <a:r>
              <a:rPr lang="en-US" dirty="0"/>
              <a:t> </a:t>
            </a:r>
            <a:r>
              <a:rPr lang="en-US" dirty="0" err="1"/>
              <a:t>trang</a:t>
            </a:r>
            <a:r>
              <a:rPr lang="en-US" dirty="0"/>
              <a:t> </a:t>
            </a:r>
            <a:r>
              <a:rPr lang="en-US" dirty="0" err="1"/>
              <a:t>chọn</a:t>
            </a:r>
            <a:r>
              <a:rPr lang="en-US" dirty="0"/>
              <a:t> </a:t>
            </a:r>
            <a:r>
              <a:rPr lang="en-US" dirty="0" err="1"/>
              <a:t>câu</a:t>
            </a:r>
            <a:r>
              <a:rPr lang="en-US" dirty="0"/>
              <a:t> </a:t>
            </a:r>
            <a:r>
              <a:rPr lang="en-US" dirty="0" err="1"/>
              <a:t>hỏi</a:t>
            </a:r>
            <a:endParaRPr lang="en-US" dirty="0"/>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20</a:t>
            </a:fld>
            <a:endParaRPr lang="en-US"/>
          </a:p>
        </p:txBody>
      </p:sp>
    </p:spTree>
    <p:extLst>
      <p:ext uri="{BB962C8B-B14F-4D97-AF65-F5344CB8AC3E}">
        <p14:creationId xmlns:p14="http://schemas.microsoft.com/office/powerpoint/2010/main" val="38599752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TIẾP TỤC BÀI HỌC</a:t>
            </a:r>
          </a:p>
        </p:txBody>
      </p:sp>
      <p:sp>
        <p:nvSpPr>
          <p:cNvPr id="4" name="Slide Number Placeholder 3"/>
          <p:cNvSpPr>
            <a:spLocks noGrp="1"/>
          </p:cNvSpPr>
          <p:nvPr>
            <p:ph type="sldNum" sz="quarter" idx="5"/>
          </p:nvPr>
        </p:nvSpPr>
        <p:spPr/>
        <p:txBody>
          <a:bodyPr/>
          <a:lstStyle/>
          <a:p>
            <a:fld id="{3292B2F3-1DE3-42E0-A402-B4826F0D7F2F}" type="slidenum">
              <a:rPr lang="en-US" smtClean="0"/>
              <a:t>21</a:t>
            </a:fld>
            <a:endParaRPr lang="en-US"/>
          </a:p>
        </p:txBody>
      </p:sp>
    </p:spTree>
    <p:extLst>
      <p:ext uri="{BB962C8B-B14F-4D97-AF65-F5344CB8AC3E}">
        <p14:creationId xmlns:p14="http://schemas.microsoft.com/office/powerpoint/2010/main" val="34391768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22</a:t>
            </a:fld>
            <a:endParaRPr lang="en-US"/>
          </a:p>
        </p:txBody>
      </p:sp>
    </p:spTree>
    <p:extLst>
      <p:ext uri="{BB962C8B-B14F-4D97-AF65-F5344CB8AC3E}">
        <p14:creationId xmlns:p14="http://schemas.microsoft.com/office/powerpoint/2010/main" val="31862002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23</a:t>
            </a:fld>
            <a:endParaRPr lang="en-US"/>
          </a:p>
        </p:txBody>
      </p:sp>
    </p:spTree>
    <p:extLst>
      <p:ext uri="{BB962C8B-B14F-4D97-AF65-F5344CB8AC3E}">
        <p14:creationId xmlns:p14="http://schemas.microsoft.com/office/powerpoint/2010/main" val="34049212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24</a:t>
            </a:fld>
            <a:endParaRPr lang="en-US"/>
          </a:p>
        </p:txBody>
      </p:sp>
    </p:spTree>
    <p:extLst>
      <p:ext uri="{BB962C8B-B14F-4D97-AF65-F5344CB8AC3E}">
        <p14:creationId xmlns:p14="http://schemas.microsoft.com/office/powerpoint/2010/main" val="12250294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11/7/2023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191208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281551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215985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045461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3633935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98816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798809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412454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678949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918399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11/7/2023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4055771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167D2C7-B0B8-4583-AE22-65E4D745531F}"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1A5E8C-1C13-41A1-B9CF-28C6145B178B}" type="slidenum">
              <a:rPr lang="en-US" smtClean="0"/>
              <a:t>‹#›</a:t>
            </a:fld>
            <a:endParaRPr lang="en-US"/>
          </a:p>
        </p:txBody>
      </p:sp>
    </p:spTree>
    <p:extLst>
      <p:ext uri="{BB962C8B-B14F-4D97-AF65-F5344CB8AC3E}">
        <p14:creationId xmlns:p14="http://schemas.microsoft.com/office/powerpoint/2010/main" val="1624001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67D2C7-B0B8-4583-AE22-65E4D745531F}"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1A5E8C-1C13-41A1-B9CF-28C6145B178B}" type="slidenum">
              <a:rPr lang="en-US" smtClean="0"/>
              <a:t>‹#›</a:t>
            </a:fld>
            <a:endParaRPr lang="en-US"/>
          </a:p>
        </p:txBody>
      </p:sp>
    </p:spTree>
    <p:extLst>
      <p:ext uri="{BB962C8B-B14F-4D97-AF65-F5344CB8AC3E}">
        <p14:creationId xmlns:p14="http://schemas.microsoft.com/office/powerpoint/2010/main" val="11369964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167D2C7-B0B8-4583-AE22-65E4D745531F}"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1A5E8C-1C13-41A1-B9CF-28C6145B178B}" type="slidenum">
              <a:rPr lang="en-US" smtClean="0"/>
              <a:t>‹#›</a:t>
            </a:fld>
            <a:endParaRPr lang="en-US"/>
          </a:p>
        </p:txBody>
      </p:sp>
    </p:spTree>
    <p:extLst>
      <p:ext uri="{BB962C8B-B14F-4D97-AF65-F5344CB8AC3E}">
        <p14:creationId xmlns:p14="http://schemas.microsoft.com/office/powerpoint/2010/main" val="26738129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167D2C7-B0B8-4583-AE22-65E4D745531F}" type="datetimeFigureOut">
              <a:rPr lang="en-US" smtClean="0"/>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1A5E8C-1C13-41A1-B9CF-28C6145B178B}" type="slidenum">
              <a:rPr lang="en-US" smtClean="0"/>
              <a:t>‹#›</a:t>
            </a:fld>
            <a:endParaRPr lang="en-US"/>
          </a:p>
        </p:txBody>
      </p:sp>
    </p:spTree>
    <p:extLst>
      <p:ext uri="{BB962C8B-B14F-4D97-AF65-F5344CB8AC3E}">
        <p14:creationId xmlns:p14="http://schemas.microsoft.com/office/powerpoint/2010/main" val="207226790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167D2C7-B0B8-4583-AE22-65E4D745531F}" type="datetimeFigureOut">
              <a:rPr lang="en-US" smtClean="0"/>
              <a:t>11/7/2023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1A5E8C-1C13-41A1-B9CF-28C6145B178B}" type="slidenum">
              <a:rPr lang="en-US" smtClean="0"/>
              <a:t>‹#›</a:t>
            </a:fld>
            <a:endParaRPr lang="en-US"/>
          </a:p>
        </p:txBody>
      </p:sp>
    </p:spTree>
    <p:extLst>
      <p:ext uri="{BB962C8B-B14F-4D97-AF65-F5344CB8AC3E}">
        <p14:creationId xmlns:p14="http://schemas.microsoft.com/office/powerpoint/2010/main" val="231124448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167D2C7-B0B8-4583-AE22-65E4D745531F}" type="datetimeFigureOut">
              <a:rPr lang="en-US" smtClean="0"/>
              <a:t>11/7/2023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1A5E8C-1C13-41A1-B9CF-28C6145B178B}" type="slidenum">
              <a:rPr lang="en-US" smtClean="0"/>
              <a:t>‹#›</a:t>
            </a:fld>
            <a:endParaRPr lang="en-US"/>
          </a:p>
        </p:txBody>
      </p:sp>
    </p:spTree>
    <p:extLst>
      <p:ext uri="{BB962C8B-B14F-4D97-AF65-F5344CB8AC3E}">
        <p14:creationId xmlns:p14="http://schemas.microsoft.com/office/powerpoint/2010/main" val="32734923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67D2C7-B0B8-4583-AE22-65E4D745531F}" type="datetimeFigureOut">
              <a:rPr lang="en-US" smtClean="0"/>
              <a:t>11/7/2023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91A5E8C-1C13-41A1-B9CF-28C6145B178B}" type="slidenum">
              <a:rPr lang="en-US" smtClean="0"/>
              <a:t>‹#›</a:t>
            </a:fld>
            <a:endParaRPr lang="en-US"/>
          </a:p>
        </p:txBody>
      </p:sp>
    </p:spTree>
    <p:extLst>
      <p:ext uri="{BB962C8B-B14F-4D97-AF65-F5344CB8AC3E}">
        <p14:creationId xmlns:p14="http://schemas.microsoft.com/office/powerpoint/2010/main" val="122685505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167D2C7-B0B8-4583-AE22-65E4D745531F}" type="datetimeFigureOut">
              <a:rPr lang="en-US" smtClean="0"/>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1A5E8C-1C13-41A1-B9CF-28C6145B178B}" type="slidenum">
              <a:rPr lang="en-US" smtClean="0"/>
              <a:t>‹#›</a:t>
            </a:fld>
            <a:endParaRPr lang="en-US"/>
          </a:p>
        </p:txBody>
      </p:sp>
    </p:spTree>
    <p:extLst>
      <p:ext uri="{BB962C8B-B14F-4D97-AF65-F5344CB8AC3E}">
        <p14:creationId xmlns:p14="http://schemas.microsoft.com/office/powerpoint/2010/main" val="38664104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167D2C7-B0B8-4583-AE22-65E4D745531F}" type="datetimeFigureOut">
              <a:rPr lang="en-US" smtClean="0"/>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1A5E8C-1C13-41A1-B9CF-28C6145B178B}" type="slidenum">
              <a:rPr lang="en-US" smtClean="0"/>
              <a:t>‹#›</a:t>
            </a:fld>
            <a:endParaRPr lang="en-US"/>
          </a:p>
        </p:txBody>
      </p:sp>
    </p:spTree>
    <p:extLst>
      <p:ext uri="{BB962C8B-B14F-4D97-AF65-F5344CB8AC3E}">
        <p14:creationId xmlns:p14="http://schemas.microsoft.com/office/powerpoint/2010/main" val="357771352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67D2C7-B0B8-4583-AE22-65E4D745531F}"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1A5E8C-1C13-41A1-B9CF-28C6145B178B}" type="slidenum">
              <a:rPr lang="en-US" smtClean="0"/>
              <a:t>‹#›</a:t>
            </a:fld>
            <a:endParaRPr lang="en-US"/>
          </a:p>
        </p:txBody>
      </p:sp>
    </p:spTree>
    <p:extLst>
      <p:ext uri="{BB962C8B-B14F-4D97-AF65-F5344CB8AC3E}">
        <p14:creationId xmlns:p14="http://schemas.microsoft.com/office/powerpoint/2010/main" val="12453188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67D2C7-B0B8-4583-AE22-65E4D745531F}" type="datetimeFigureOut">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1A5E8C-1C13-41A1-B9CF-28C6145B178B}" type="slidenum">
              <a:rPr lang="en-US" smtClean="0"/>
              <a:t>‹#›</a:t>
            </a:fld>
            <a:endParaRPr lang="en-US"/>
          </a:p>
        </p:txBody>
      </p:sp>
    </p:spTree>
    <p:extLst>
      <p:ext uri="{BB962C8B-B14F-4D97-AF65-F5344CB8AC3E}">
        <p14:creationId xmlns:p14="http://schemas.microsoft.com/office/powerpoint/2010/main" val="39097314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35F583-0148-4553-964E-C48E0D09F0A7}" type="datetimeFigureOut">
              <a:rPr lang="en-US" smtClean="0"/>
              <a:t>11/7/2023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E96640-AC40-4FB1-869D-32BD2614E6D2}" type="slidenum">
              <a:rPr lang="en-US" smtClean="0"/>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11/7/2023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11/7/2023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171317970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7000" r="-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67D2C7-B0B8-4583-AE22-65E4D745531F}" type="datetimeFigureOut">
              <a:rPr lang="en-US" smtClean="0"/>
              <a:t>11/7/2023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1A5E8C-1C13-41A1-B9CF-28C6145B178B}" type="slidenum">
              <a:rPr lang="en-US" smtClean="0"/>
              <a:t>‹#›</a:t>
            </a:fld>
            <a:endParaRPr lang="en-US"/>
          </a:p>
        </p:txBody>
      </p:sp>
    </p:spTree>
    <p:extLst>
      <p:ext uri="{BB962C8B-B14F-4D97-AF65-F5344CB8AC3E}">
        <p14:creationId xmlns:p14="http://schemas.microsoft.com/office/powerpoint/2010/main" val="51705092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b="0" i="0" u="none"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0" i="0" u="none"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100/" TargetMode="External"/><Relationship Id="rId2" Type="http://schemas.openxmlformats.org/officeDocument/2006/relationships/image" Target="../media/image3.png"/><Relationship Id="rId1" Type="http://schemas.openxmlformats.org/officeDocument/2006/relationships/slideLayout" Target="../slideLayouts/slideLayout13.xml"/><Relationship Id="rId5" Type="http://schemas.microsoft.com/office/2007/relationships/hdphoto" Target="../media/hdphoto1.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hyperlink" Target="https://hoc10.vn/doc-sach/tieng-viet-4-tap-1/1/385/101/" TargetMode="External"/><Relationship Id="rId2" Type="http://schemas.openxmlformats.org/officeDocument/2006/relationships/image" Target="../media/image8.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hoc10.vn/doc-sach/tieng-viet-4-tap-1/1/385/101/" TargetMode="External"/><Relationship Id="rId2" Type="http://schemas.openxmlformats.org/officeDocument/2006/relationships/image" Target="../media/image10.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4.xml"/><Relationship Id="rId7" Type="http://schemas.openxmlformats.org/officeDocument/2006/relationships/image" Target="../media/image1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notesSlide" Target="../notesSlides/notesSlide4.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35.xml"/><Relationship Id="rId5" Type="http://schemas.openxmlformats.org/officeDocument/2006/relationships/image" Target="../media/image18.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image" Target="../media/image19.png"/><Relationship Id="rId7" Type="http://schemas.openxmlformats.org/officeDocument/2006/relationships/slide" Target="slide19.xml"/><Relationship Id="rId2" Type="http://schemas.openxmlformats.org/officeDocument/2006/relationships/notesSlide" Target="../notesSlides/notesSlide6.xml"/><Relationship Id="rId1" Type="http://schemas.openxmlformats.org/officeDocument/2006/relationships/slideLayout" Target="../slideLayouts/slideLayout35.xml"/><Relationship Id="rId6" Type="http://schemas.openxmlformats.org/officeDocument/2006/relationships/slide" Target="slide18.xml"/><Relationship Id="rId5" Type="http://schemas.openxmlformats.org/officeDocument/2006/relationships/image" Target="../media/image20.jpeg"/><Relationship Id="rId10" Type="http://schemas.openxmlformats.org/officeDocument/2006/relationships/slide" Target="slide21.xml"/><Relationship Id="rId4" Type="http://schemas.openxmlformats.org/officeDocument/2006/relationships/slide" Target="slide17.xml"/><Relationship Id="rId9"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35.xml"/><Relationship Id="rId5" Type="http://schemas.openxmlformats.org/officeDocument/2006/relationships/image" Target="../media/image18.png"/><Relationship Id="rId4" Type="http://schemas.openxmlformats.org/officeDocument/2006/relationships/slide" Target="slide16.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35.xml"/><Relationship Id="rId5" Type="http://schemas.openxmlformats.org/officeDocument/2006/relationships/image" Target="../media/image18.png"/><Relationship Id="rId4" Type="http://schemas.openxmlformats.org/officeDocument/2006/relationships/slide" Target="slide16.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35.xml"/><Relationship Id="rId5" Type="http://schemas.openxmlformats.org/officeDocument/2006/relationships/image" Target="../media/image18.png"/><Relationship Id="rId4" Type="http://schemas.openxmlformats.org/officeDocument/2006/relationships/slide" Target="slide16.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35.xml"/><Relationship Id="rId5" Type="http://schemas.openxmlformats.org/officeDocument/2006/relationships/slide" Target="slide16.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35.xml"/><Relationship Id="rId5" Type="http://schemas.openxmlformats.org/officeDocument/2006/relationships/image" Target="../media/image18.png"/><Relationship Id="rId4" Type="http://schemas.openxmlformats.org/officeDocument/2006/relationships/slide" Target="slide2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hyperlink" Target="https://hoc10.vn/doc-sach/tieng-viet-4-tap-1/1/385/101/" TargetMode="External"/><Relationship Id="rId2" Type="http://schemas.openxmlformats.org/officeDocument/2006/relationships/image" Target="../media/image26.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hoc10.vn/doc-sach/tieng-viet-4-tap-1/1/385/101/" TargetMode="External"/><Relationship Id="rId2" Type="http://schemas.openxmlformats.org/officeDocument/2006/relationships/image" Target="../media/image28.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31.jpg"/><Relationship Id="rId7" Type="http://schemas.openxmlformats.org/officeDocument/2006/relationships/image" Target="../media/image33.png"/><Relationship Id="rId2" Type="http://schemas.openxmlformats.org/officeDocument/2006/relationships/slideLayout" Target="../slideLayouts/slideLayout23.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32.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808592" y="2265830"/>
            <a:ext cx="10574816" cy="2326340"/>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14</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Bài</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đọc</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1:</a:t>
            </a:r>
            <a:r>
              <a:rPr lang="en-US" sz="5200" b="1" kern="0" dirty="0">
                <a:solidFill>
                  <a:srgbClr val="FF0000"/>
                </a:solidFill>
                <a:latin typeface="UTM Avo" panose="02040603050506020204" pitchFamily="18" charset="0"/>
                <a:cs typeface="Arial" panose="020B0604020202020204" pitchFamily="34" charset="0"/>
              </a:rPr>
              <a:t> </a:t>
            </a:r>
            <a:r>
              <a:rPr lang="en-US" sz="5200" b="1" kern="0" dirty="0" err="1">
                <a:solidFill>
                  <a:srgbClr val="FF0000"/>
                </a:solidFill>
                <a:latin typeface="UTM Avo" panose="02040603050506020204" pitchFamily="18" charset="0"/>
                <a:cs typeface="Arial" panose="020B0604020202020204" pitchFamily="34" charset="0"/>
              </a:rPr>
              <a:t>Ông</a:t>
            </a:r>
            <a:r>
              <a:rPr lang="en-US" sz="5200" b="1" kern="0" dirty="0">
                <a:solidFill>
                  <a:srgbClr val="FF0000"/>
                </a:solidFill>
                <a:latin typeface="UTM Avo" panose="02040603050506020204" pitchFamily="18" charset="0"/>
                <a:cs typeface="Arial" panose="020B0604020202020204" pitchFamily="34" charset="0"/>
              </a:rPr>
              <a:t> </a:t>
            </a:r>
            <a:r>
              <a:rPr lang="en-US" sz="5200" b="1" kern="0" dirty="0" err="1">
                <a:solidFill>
                  <a:srgbClr val="FF0000"/>
                </a:solidFill>
                <a:latin typeface="UTM Avo" panose="02040603050506020204" pitchFamily="18" charset="0"/>
                <a:cs typeface="Arial" panose="020B0604020202020204" pitchFamily="34" charset="0"/>
              </a:rPr>
              <a:t>Yết</a:t>
            </a:r>
            <a:r>
              <a:rPr lang="en-US" sz="5200" b="1" kern="0" dirty="0">
                <a:solidFill>
                  <a:srgbClr val="FF0000"/>
                </a:solidFill>
                <a:latin typeface="UTM Avo" panose="02040603050506020204" pitchFamily="18" charset="0"/>
                <a:cs typeface="Arial" panose="020B0604020202020204" pitchFamily="34" charset="0"/>
              </a:rPr>
              <a:t> </a:t>
            </a:r>
            <a:r>
              <a:rPr lang="en-US" sz="5200" b="1" kern="0" dirty="0" err="1">
                <a:solidFill>
                  <a:srgbClr val="FF0000"/>
                </a:solidFill>
                <a:latin typeface="UTM Avo" panose="02040603050506020204" pitchFamily="18" charset="0"/>
                <a:cs typeface="Arial" panose="020B0604020202020204" pitchFamily="34" charset="0"/>
              </a:rPr>
              <a:t>Kiêu</a:t>
            </a:r>
            <a:endPar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1683911-9B78-50F1-0ADE-6E5B4CD5A243}"/>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25082CC0-59C8-B008-3C70-578F9D3678B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17E80E80-CB1F-0D86-5239-A102DA06413E}"/>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529589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A11D067-A98C-3194-A85D-FF43F11CD189}"/>
              </a:ext>
            </a:extLst>
          </p:cNvPr>
          <p:cNvPicPr>
            <a:picLocks noChangeAspect="1"/>
          </p:cNvPicPr>
          <p:nvPr/>
        </p:nvPicPr>
        <p:blipFill rotWithShape="1">
          <a:blip r:embed="rId3">
            <a:extLst>
              <a:ext uri="{28A0092B-C50C-407E-A947-70E740481C1C}">
                <a14:useLocalDpi xmlns:a14="http://schemas.microsoft.com/office/drawing/2010/main" val="0"/>
              </a:ext>
            </a:extLst>
          </a:blip>
          <a:srcRect l="23407" t="21746" r="17695" b="45397"/>
          <a:stretch/>
        </p:blipFill>
        <p:spPr>
          <a:xfrm>
            <a:off x="537519" y="3016469"/>
            <a:ext cx="5314955" cy="3679581"/>
          </a:xfrm>
          <a:prstGeom prst="rect">
            <a:avLst/>
          </a:prstGeom>
        </p:spPr>
      </p:pic>
      <p:grpSp>
        <p:nvGrpSpPr>
          <p:cNvPr id="10" name="Group 9">
            <a:extLst>
              <a:ext uri="{FF2B5EF4-FFF2-40B4-BE49-F238E27FC236}">
                <a16:creationId xmlns:a16="http://schemas.microsoft.com/office/drawing/2014/main" id="{F592EA9F-73ED-95C2-B1AE-EF051FAF8C0E}"/>
              </a:ext>
            </a:extLst>
          </p:cNvPr>
          <p:cNvGrpSpPr/>
          <p:nvPr/>
        </p:nvGrpSpPr>
        <p:grpSpPr>
          <a:xfrm>
            <a:off x="6130046" y="3016469"/>
            <a:ext cx="5802007" cy="3679581"/>
            <a:chOff x="4541386" y="1923393"/>
            <a:chExt cx="4351505" cy="2759686"/>
          </a:xfrm>
        </p:grpSpPr>
        <p:pic>
          <p:nvPicPr>
            <p:cNvPr id="11" name="Picture 10">
              <a:extLst>
                <a:ext uri="{FF2B5EF4-FFF2-40B4-BE49-F238E27FC236}">
                  <a16:creationId xmlns:a16="http://schemas.microsoft.com/office/drawing/2014/main" id="{50A53AE6-B8DB-AF88-FC97-E4DDDA673631}"/>
                </a:ext>
              </a:extLst>
            </p:cNvPr>
            <p:cNvPicPr>
              <a:picLocks noChangeAspect="1"/>
            </p:cNvPicPr>
            <p:nvPr/>
          </p:nvPicPr>
          <p:blipFill rotWithShape="1">
            <a:blip r:embed="rId4">
              <a:extLst>
                <a:ext uri="{28A0092B-C50C-407E-A947-70E740481C1C}">
                  <a14:useLocalDpi xmlns:a14="http://schemas.microsoft.com/office/drawing/2010/main" val="0"/>
                </a:ext>
              </a:extLst>
            </a:blip>
            <a:srcRect l="47452" t="72762" r="204" b="489"/>
            <a:stretch/>
          </p:blipFill>
          <p:spPr>
            <a:xfrm>
              <a:off x="4541386" y="1923393"/>
              <a:ext cx="4351505" cy="2759686"/>
            </a:xfrm>
            <a:prstGeom prst="rect">
              <a:avLst/>
            </a:prstGeom>
          </p:spPr>
        </p:pic>
        <p:sp>
          <p:nvSpPr>
            <p:cNvPr id="12" name="Rectangle 11">
              <a:extLst>
                <a:ext uri="{FF2B5EF4-FFF2-40B4-BE49-F238E27FC236}">
                  <a16:creationId xmlns:a16="http://schemas.microsoft.com/office/drawing/2014/main" id="{D1C2CE82-8480-4687-FA79-A6590956DF77}"/>
                </a:ext>
              </a:extLst>
            </p:cNvPr>
            <p:cNvSpPr/>
            <p:nvPr/>
          </p:nvSpPr>
          <p:spPr>
            <a:xfrm>
              <a:off x="4547507" y="1931557"/>
              <a:ext cx="685800" cy="231978"/>
            </a:xfrm>
            <a:prstGeom prst="rect">
              <a:avLst/>
            </a:prstGeom>
            <a:solidFill>
              <a:srgbClr val="FFFFFF"/>
            </a:solidFill>
            <a:ln w="254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89"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grpSp>
      <p:sp>
        <p:nvSpPr>
          <p:cNvPr id="13" name="Rectangle 12">
            <a:extLst>
              <a:ext uri="{FF2B5EF4-FFF2-40B4-BE49-F238E27FC236}">
                <a16:creationId xmlns:a16="http://schemas.microsoft.com/office/drawing/2014/main" id="{B6F21BBD-9530-6BAC-81F8-6577566F1D3D}"/>
              </a:ext>
            </a:extLst>
          </p:cNvPr>
          <p:cNvSpPr/>
          <p:nvPr/>
        </p:nvSpPr>
        <p:spPr>
          <a:xfrm>
            <a:off x="537519" y="1944414"/>
            <a:ext cx="11116961" cy="741593"/>
          </a:xfrm>
          <a:prstGeom prst="rect">
            <a:avLst/>
          </a:prstGeom>
          <a:solidFill>
            <a:srgbClr val="FFFFFF"/>
          </a:solidFill>
          <a:ln w="25400" cap="flat" cmpd="sng" algn="ctr">
            <a:solidFill>
              <a:srgbClr val="80A07E">
                <a:lumMod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srgbClr val="80A07E">
                    <a:lumMod val="50000"/>
                  </a:srgbClr>
                </a:solidFill>
                <a:effectLst/>
                <a:uLnTx/>
                <a:uFillTx/>
                <a:latin typeface="UTM Avo" panose="02040603050506020204" pitchFamily="18" charset="0"/>
                <a:ea typeface="+mn-ea"/>
                <a:cs typeface="+mn-cs"/>
                <a:sym typeface="Arial"/>
              </a:rPr>
              <a:t>Tranh </a:t>
            </a:r>
            <a:r>
              <a:rPr kumimoji="0" lang="en-US" sz="2800" b="1" i="0" u="none" strike="noStrike" kern="0" cap="none" spc="0" normalizeH="0" baseline="0" noProof="0" dirty="0" err="1">
                <a:ln>
                  <a:noFill/>
                </a:ln>
                <a:solidFill>
                  <a:srgbClr val="80A07E">
                    <a:lumMod val="50000"/>
                  </a:srgbClr>
                </a:solidFill>
                <a:effectLst/>
                <a:uLnTx/>
                <a:uFillTx/>
                <a:latin typeface="UTM Avo" panose="02040603050506020204" pitchFamily="18" charset="0"/>
                <a:ea typeface="+mn-ea"/>
                <a:cs typeface="+mn-cs"/>
                <a:sym typeface="Arial"/>
              </a:rPr>
              <a:t>vẽ</a:t>
            </a:r>
            <a:r>
              <a:rPr kumimoji="0" lang="en-US" sz="2800" b="1" i="0" u="none" strike="noStrike" kern="0" cap="none" spc="0" normalizeH="0" baseline="0" noProof="0" dirty="0">
                <a:ln>
                  <a:noFill/>
                </a:ln>
                <a:solidFill>
                  <a:srgbClr val="80A07E">
                    <a:lumMod val="50000"/>
                  </a:srgbClr>
                </a:solidFill>
                <a:effectLst/>
                <a:uLnTx/>
                <a:uFillTx/>
                <a:latin typeface="UTM Avo" panose="02040603050506020204" pitchFamily="18" charset="0"/>
                <a:ea typeface="+mn-ea"/>
                <a:cs typeface="+mn-cs"/>
                <a:sym typeface="Arial"/>
              </a:rPr>
              <a:t> </a:t>
            </a:r>
            <a:r>
              <a:rPr kumimoji="0" lang="en-US" sz="2800" b="1" i="0" u="none" strike="noStrike" kern="0" cap="none" spc="0" normalizeH="0" baseline="0" noProof="0" dirty="0" err="1">
                <a:ln>
                  <a:noFill/>
                </a:ln>
                <a:solidFill>
                  <a:srgbClr val="80A07E">
                    <a:lumMod val="50000"/>
                  </a:srgbClr>
                </a:solidFill>
                <a:effectLst/>
                <a:uLnTx/>
                <a:uFillTx/>
                <a:latin typeface="UTM Avo" panose="02040603050506020204" pitchFamily="18" charset="0"/>
                <a:ea typeface="+mn-ea"/>
                <a:cs typeface="+mn-cs"/>
                <a:sym typeface="Arial"/>
              </a:rPr>
              <a:t>gì</a:t>
            </a:r>
            <a:r>
              <a:rPr kumimoji="0" lang="en-US" sz="2800" b="1" i="0" u="none" strike="noStrike" kern="0" cap="none" spc="0" normalizeH="0" baseline="0" noProof="0" dirty="0">
                <a:ln>
                  <a:noFill/>
                </a:ln>
                <a:solidFill>
                  <a:srgbClr val="80A07E">
                    <a:lumMod val="50000"/>
                  </a:srgbClr>
                </a:solidFill>
                <a:effectLst/>
                <a:uLnTx/>
                <a:uFillTx/>
                <a:latin typeface="UTM Avo" panose="02040603050506020204" pitchFamily="18" charset="0"/>
                <a:ea typeface="+mn-ea"/>
                <a:cs typeface="+mn-cs"/>
                <a:sym typeface="Arial"/>
              </a:rPr>
              <a:t>? </a:t>
            </a:r>
            <a:r>
              <a:rPr kumimoji="0" lang="en-US" sz="2800" b="1" i="0" u="none" strike="noStrike" kern="0" cap="none" spc="0" normalizeH="0" baseline="0" noProof="0" dirty="0" err="1">
                <a:ln>
                  <a:noFill/>
                </a:ln>
                <a:solidFill>
                  <a:srgbClr val="80A07E">
                    <a:lumMod val="50000"/>
                  </a:srgbClr>
                </a:solidFill>
                <a:effectLst/>
                <a:uLnTx/>
                <a:uFillTx/>
                <a:latin typeface="UTM Avo" panose="02040603050506020204" pitchFamily="18" charset="0"/>
                <a:ea typeface="+mn-ea"/>
                <a:cs typeface="+mn-cs"/>
                <a:sym typeface="Arial"/>
              </a:rPr>
              <a:t>Nêu</a:t>
            </a:r>
            <a:r>
              <a:rPr kumimoji="0" lang="en-US" sz="2800" b="1" i="0" u="none" strike="noStrike" kern="0" cap="none" spc="0" normalizeH="0" noProof="0" dirty="0">
                <a:ln>
                  <a:noFill/>
                </a:ln>
                <a:solidFill>
                  <a:srgbClr val="80A07E">
                    <a:lumMod val="50000"/>
                  </a:srgbClr>
                </a:solidFill>
                <a:effectLst/>
                <a:uLnTx/>
                <a:uFillTx/>
                <a:latin typeface="UTM Avo" panose="02040603050506020204" pitchFamily="18" charset="0"/>
                <a:ea typeface="+mn-ea"/>
                <a:cs typeface="+mn-cs"/>
                <a:sym typeface="Arial"/>
              </a:rPr>
              <a:t> </a:t>
            </a:r>
            <a:r>
              <a:rPr kumimoji="0" lang="en-US" sz="2800" b="1" i="0" u="none" strike="noStrike" kern="0" cap="none" spc="0" normalizeH="0" baseline="0" noProof="0" dirty="0" err="1">
                <a:ln>
                  <a:noFill/>
                </a:ln>
                <a:solidFill>
                  <a:srgbClr val="80A07E">
                    <a:lumMod val="50000"/>
                  </a:srgbClr>
                </a:solidFill>
                <a:effectLst/>
                <a:uLnTx/>
                <a:uFillTx/>
                <a:latin typeface="UTM Avo" panose="02040603050506020204" pitchFamily="18" charset="0"/>
                <a:ea typeface="+mn-ea"/>
                <a:cs typeface="+mn-cs"/>
                <a:sym typeface="Arial"/>
              </a:rPr>
              <a:t>nội</a:t>
            </a:r>
            <a:r>
              <a:rPr kumimoji="0" lang="en-US" sz="2800" b="1" i="0" u="none" strike="noStrike" kern="0" cap="none" spc="0" normalizeH="0" baseline="0" noProof="0" dirty="0">
                <a:ln>
                  <a:noFill/>
                </a:ln>
                <a:solidFill>
                  <a:srgbClr val="80A07E">
                    <a:lumMod val="50000"/>
                  </a:srgbClr>
                </a:solidFill>
                <a:effectLst/>
                <a:uLnTx/>
                <a:uFillTx/>
                <a:latin typeface="UTM Avo" panose="02040603050506020204" pitchFamily="18" charset="0"/>
                <a:ea typeface="+mn-ea"/>
                <a:cs typeface="+mn-cs"/>
                <a:sym typeface="Arial"/>
              </a:rPr>
              <a:t> dung </a:t>
            </a:r>
            <a:r>
              <a:rPr kumimoji="0" lang="en-US" sz="2800" b="1" i="0" u="none" strike="noStrike" kern="0" cap="none" spc="0" normalizeH="0" baseline="0" noProof="0" dirty="0" err="1">
                <a:ln>
                  <a:noFill/>
                </a:ln>
                <a:solidFill>
                  <a:srgbClr val="80A07E">
                    <a:lumMod val="50000"/>
                  </a:srgbClr>
                </a:solidFill>
                <a:effectLst/>
                <a:uLnTx/>
                <a:uFillTx/>
                <a:latin typeface="UTM Avo" panose="02040603050506020204" pitchFamily="18" charset="0"/>
                <a:ea typeface="+mn-ea"/>
                <a:cs typeface="+mn-cs"/>
                <a:sym typeface="Arial"/>
              </a:rPr>
              <a:t>từng</a:t>
            </a:r>
            <a:r>
              <a:rPr kumimoji="0" lang="en-US" sz="2800" b="1" i="0" u="none" strike="noStrike" kern="0" cap="none" spc="0" normalizeH="0" baseline="0" noProof="0" dirty="0">
                <a:ln>
                  <a:noFill/>
                </a:ln>
                <a:solidFill>
                  <a:srgbClr val="80A07E">
                    <a:lumMod val="50000"/>
                  </a:srgbClr>
                </a:solidFill>
                <a:effectLst/>
                <a:uLnTx/>
                <a:uFillTx/>
                <a:latin typeface="UTM Avo" panose="02040603050506020204" pitchFamily="18" charset="0"/>
                <a:ea typeface="+mn-ea"/>
                <a:cs typeface="+mn-cs"/>
                <a:sym typeface="Arial"/>
              </a:rPr>
              <a:t> </a:t>
            </a:r>
            <a:r>
              <a:rPr kumimoji="0" lang="en-US" sz="2800" b="1" i="0" u="none" strike="noStrike" kern="0" cap="none" spc="0" normalizeH="0" baseline="0" noProof="0" dirty="0" err="1">
                <a:ln>
                  <a:noFill/>
                </a:ln>
                <a:solidFill>
                  <a:srgbClr val="80A07E">
                    <a:lumMod val="50000"/>
                  </a:srgbClr>
                </a:solidFill>
                <a:effectLst/>
                <a:uLnTx/>
                <a:uFillTx/>
                <a:latin typeface="UTM Avo" panose="02040603050506020204" pitchFamily="18" charset="0"/>
                <a:ea typeface="+mn-ea"/>
                <a:cs typeface="+mn-cs"/>
                <a:sym typeface="Arial"/>
              </a:rPr>
              <a:t>tranh</a:t>
            </a:r>
            <a:r>
              <a:rPr lang="en-US" sz="2800" b="1" kern="0" dirty="0">
                <a:solidFill>
                  <a:srgbClr val="80A07E">
                    <a:lumMod val="50000"/>
                  </a:srgbClr>
                </a:solidFill>
                <a:latin typeface="UTM Avo" panose="02040603050506020204" pitchFamily="18" charset="0"/>
                <a:sym typeface="Arial"/>
              </a:rPr>
              <a:t>.</a:t>
            </a:r>
            <a:endParaRPr kumimoji="0" lang="en-US" sz="2800" b="1" i="0" u="none" strike="noStrike" kern="0" cap="none" spc="0" normalizeH="0" baseline="0" noProof="0" dirty="0">
              <a:ln>
                <a:noFill/>
              </a:ln>
              <a:solidFill>
                <a:srgbClr val="80A07E">
                  <a:lumMod val="50000"/>
                </a:srgbClr>
              </a:solidFill>
              <a:effectLst/>
              <a:uLnTx/>
              <a:uFillTx/>
              <a:latin typeface="UTM Avo" panose="02040603050506020204" pitchFamily="18" charset="0"/>
              <a:ea typeface="+mn-ea"/>
              <a:cs typeface="+mn-cs"/>
              <a:sym typeface="Arial"/>
            </a:endParaRPr>
          </a:p>
        </p:txBody>
      </p:sp>
    </p:spTree>
    <p:extLst>
      <p:ext uri="{BB962C8B-B14F-4D97-AF65-F5344CB8AC3E}">
        <p14:creationId xmlns:p14="http://schemas.microsoft.com/office/powerpoint/2010/main" val="2507475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inVertical)">
                                      <p:cBhvr>
                                        <p:cTn id="11" dur="500"/>
                                        <p:tgtEl>
                                          <p:spTgt spid="10"/>
                                        </p:tgtEl>
                                      </p:cBhvr>
                                    </p:animEffect>
                                  </p:childTnLst>
                                </p:cTn>
                              </p:par>
                              <p:par>
                                <p:cTn id="12" presetID="16" presetClass="entr" presetSubtype="21"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arn(inVertical)">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6F21BBD-9530-6BAC-81F8-6577566F1D3D}"/>
              </a:ext>
            </a:extLst>
          </p:cNvPr>
          <p:cNvSpPr/>
          <p:nvPr/>
        </p:nvSpPr>
        <p:spPr>
          <a:xfrm>
            <a:off x="537519" y="1944414"/>
            <a:ext cx="11116961" cy="741593"/>
          </a:xfrm>
          <a:prstGeom prst="rect">
            <a:avLst/>
          </a:prstGeom>
          <a:solidFill>
            <a:srgbClr val="FFFFFF"/>
          </a:solidFill>
          <a:ln w="25400" cap="flat" cmpd="sng" algn="ctr">
            <a:solidFill>
              <a:srgbClr val="80A07E">
                <a:lumMod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srgbClr val="80A07E">
                    <a:lumMod val="50000"/>
                  </a:srgbClr>
                </a:solidFill>
                <a:effectLst/>
                <a:uLnTx/>
                <a:uFillTx/>
                <a:latin typeface="UTM Avo" panose="02040603050506020204" pitchFamily="18" charset="0"/>
                <a:ea typeface="+mn-ea"/>
                <a:cs typeface="+mn-cs"/>
                <a:sym typeface="Arial"/>
              </a:rPr>
              <a:t>Tranh </a:t>
            </a:r>
            <a:r>
              <a:rPr kumimoji="0" lang="en-US" sz="2800" b="1" i="0" u="none" strike="noStrike" kern="0" cap="none" spc="0" normalizeH="0" baseline="0" noProof="0" dirty="0" err="1">
                <a:ln>
                  <a:noFill/>
                </a:ln>
                <a:solidFill>
                  <a:srgbClr val="80A07E">
                    <a:lumMod val="50000"/>
                  </a:srgbClr>
                </a:solidFill>
                <a:effectLst/>
                <a:uLnTx/>
                <a:uFillTx/>
                <a:latin typeface="UTM Avo" panose="02040603050506020204" pitchFamily="18" charset="0"/>
                <a:ea typeface="+mn-ea"/>
                <a:cs typeface="+mn-cs"/>
                <a:sym typeface="Arial"/>
              </a:rPr>
              <a:t>vẽ</a:t>
            </a:r>
            <a:r>
              <a:rPr kumimoji="0" lang="en-US" sz="2800" b="1" i="0" u="none" strike="noStrike" kern="0" cap="none" spc="0" normalizeH="0" baseline="0" noProof="0" dirty="0">
                <a:ln>
                  <a:noFill/>
                </a:ln>
                <a:solidFill>
                  <a:srgbClr val="80A07E">
                    <a:lumMod val="50000"/>
                  </a:srgbClr>
                </a:solidFill>
                <a:effectLst/>
                <a:uLnTx/>
                <a:uFillTx/>
                <a:latin typeface="UTM Avo" panose="02040603050506020204" pitchFamily="18" charset="0"/>
                <a:ea typeface="+mn-ea"/>
                <a:cs typeface="+mn-cs"/>
                <a:sym typeface="Arial"/>
              </a:rPr>
              <a:t> </a:t>
            </a:r>
            <a:r>
              <a:rPr kumimoji="0" lang="en-US" sz="2800" b="1" i="0" u="none" strike="noStrike" kern="0" cap="none" spc="0" normalizeH="0" baseline="0" noProof="0" dirty="0" err="1">
                <a:ln>
                  <a:noFill/>
                </a:ln>
                <a:solidFill>
                  <a:srgbClr val="80A07E">
                    <a:lumMod val="50000"/>
                  </a:srgbClr>
                </a:solidFill>
                <a:effectLst/>
                <a:uLnTx/>
                <a:uFillTx/>
                <a:latin typeface="UTM Avo" panose="02040603050506020204" pitchFamily="18" charset="0"/>
                <a:ea typeface="+mn-ea"/>
                <a:cs typeface="+mn-cs"/>
                <a:sym typeface="Arial"/>
              </a:rPr>
              <a:t>gì</a:t>
            </a:r>
            <a:r>
              <a:rPr kumimoji="0" lang="en-US" sz="2800" b="1" i="0" u="none" strike="noStrike" kern="0" cap="none" spc="0" normalizeH="0" baseline="0" noProof="0" dirty="0">
                <a:ln>
                  <a:noFill/>
                </a:ln>
                <a:solidFill>
                  <a:srgbClr val="80A07E">
                    <a:lumMod val="50000"/>
                  </a:srgbClr>
                </a:solidFill>
                <a:effectLst/>
                <a:uLnTx/>
                <a:uFillTx/>
                <a:latin typeface="UTM Avo" panose="02040603050506020204" pitchFamily="18" charset="0"/>
                <a:ea typeface="+mn-ea"/>
                <a:cs typeface="+mn-cs"/>
                <a:sym typeface="Arial"/>
              </a:rPr>
              <a:t>? HS </a:t>
            </a:r>
            <a:r>
              <a:rPr kumimoji="0" lang="en-US" sz="2800" b="1" i="0" u="none" strike="noStrike" kern="0" cap="none" spc="0" normalizeH="0" baseline="0" noProof="0" dirty="0" err="1">
                <a:ln>
                  <a:noFill/>
                </a:ln>
                <a:solidFill>
                  <a:srgbClr val="80A07E">
                    <a:lumMod val="50000"/>
                  </a:srgbClr>
                </a:solidFill>
                <a:effectLst/>
                <a:uLnTx/>
                <a:uFillTx/>
                <a:latin typeface="UTM Avo" panose="02040603050506020204" pitchFamily="18" charset="0"/>
                <a:ea typeface="+mn-ea"/>
                <a:cs typeface="+mn-cs"/>
                <a:sym typeface="Arial"/>
              </a:rPr>
              <a:t>nêu</a:t>
            </a:r>
            <a:r>
              <a:rPr kumimoji="0" lang="en-US" sz="2800" b="1" i="0" u="none" strike="noStrike" kern="0" cap="none" spc="0" normalizeH="0" baseline="0" noProof="0" dirty="0">
                <a:ln>
                  <a:noFill/>
                </a:ln>
                <a:solidFill>
                  <a:srgbClr val="80A07E">
                    <a:lumMod val="50000"/>
                  </a:srgbClr>
                </a:solidFill>
                <a:effectLst/>
                <a:uLnTx/>
                <a:uFillTx/>
                <a:latin typeface="UTM Avo" panose="02040603050506020204" pitchFamily="18" charset="0"/>
                <a:ea typeface="+mn-ea"/>
                <a:cs typeface="+mn-cs"/>
                <a:sym typeface="Arial"/>
              </a:rPr>
              <a:t> </a:t>
            </a:r>
            <a:r>
              <a:rPr kumimoji="0" lang="en-US" sz="2800" b="1" i="0" u="none" strike="noStrike" kern="0" cap="none" spc="0" normalizeH="0" baseline="0" noProof="0" dirty="0" err="1">
                <a:ln>
                  <a:noFill/>
                </a:ln>
                <a:solidFill>
                  <a:srgbClr val="80A07E">
                    <a:lumMod val="50000"/>
                  </a:srgbClr>
                </a:solidFill>
                <a:effectLst/>
                <a:uLnTx/>
                <a:uFillTx/>
                <a:latin typeface="UTM Avo" panose="02040603050506020204" pitchFamily="18" charset="0"/>
                <a:ea typeface="+mn-ea"/>
                <a:cs typeface="+mn-cs"/>
                <a:sym typeface="Arial"/>
              </a:rPr>
              <a:t>nội</a:t>
            </a:r>
            <a:r>
              <a:rPr kumimoji="0" lang="en-US" sz="2800" b="1" i="0" u="none" strike="noStrike" kern="0" cap="none" spc="0" normalizeH="0" baseline="0" noProof="0" dirty="0">
                <a:ln>
                  <a:noFill/>
                </a:ln>
                <a:solidFill>
                  <a:srgbClr val="80A07E">
                    <a:lumMod val="50000"/>
                  </a:srgbClr>
                </a:solidFill>
                <a:effectLst/>
                <a:uLnTx/>
                <a:uFillTx/>
                <a:latin typeface="UTM Avo" panose="02040603050506020204" pitchFamily="18" charset="0"/>
                <a:ea typeface="+mn-ea"/>
                <a:cs typeface="+mn-cs"/>
                <a:sym typeface="Arial"/>
              </a:rPr>
              <a:t> dung </a:t>
            </a:r>
            <a:r>
              <a:rPr kumimoji="0" lang="en-US" sz="2800" b="1" i="0" u="none" strike="noStrike" kern="0" cap="none" spc="0" normalizeH="0" baseline="0" noProof="0" dirty="0" err="1">
                <a:ln>
                  <a:noFill/>
                </a:ln>
                <a:solidFill>
                  <a:srgbClr val="80A07E">
                    <a:lumMod val="50000"/>
                  </a:srgbClr>
                </a:solidFill>
                <a:effectLst/>
                <a:uLnTx/>
                <a:uFillTx/>
                <a:latin typeface="UTM Avo" panose="02040603050506020204" pitchFamily="18" charset="0"/>
                <a:ea typeface="+mn-ea"/>
                <a:cs typeface="+mn-cs"/>
                <a:sym typeface="Arial"/>
              </a:rPr>
              <a:t>từng</a:t>
            </a:r>
            <a:r>
              <a:rPr kumimoji="0" lang="en-US" sz="2800" b="1" i="0" u="none" strike="noStrike" kern="0" cap="none" spc="0" normalizeH="0" baseline="0" noProof="0" dirty="0">
                <a:ln>
                  <a:noFill/>
                </a:ln>
                <a:solidFill>
                  <a:srgbClr val="80A07E">
                    <a:lumMod val="50000"/>
                  </a:srgbClr>
                </a:solidFill>
                <a:effectLst/>
                <a:uLnTx/>
                <a:uFillTx/>
                <a:latin typeface="UTM Avo" panose="02040603050506020204" pitchFamily="18" charset="0"/>
                <a:ea typeface="+mn-ea"/>
                <a:cs typeface="+mn-cs"/>
                <a:sym typeface="Arial"/>
              </a:rPr>
              <a:t> </a:t>
            </a:r>
            <a:r>
              <a:rPr kumimoji="0" lang="en-US" sz="2800" b="1" i="0" u="none" strike="noStrike" kern="0" cap="none" spc="0" normalizeH="0" baseline="0" noProof="0" dirty="0" err="1">
                <a:ln>
                  <a:noFill/>
                </a:ln>
                <a:solidFill>
                  <a:srgbClr val="80A07E">
                    <a:lumMod val="50000"/>
                  </a:srgbClr>
                </a:solidFill>
                <a:effectLst/>
                <a:uLnTx/>
                <a:uFillTx/>
                <a:latin typeface="UTM Avo" panose="02040603050506020204" pitchFamily="18" charset="0"/>
                <a:ea typeface="+mn-ea"/>
                <a:cs typeface="+mn-cs"/>
                <a:sym typeface="Arial"/>
              </a:rPr>
              <a:t>tranh</a:t>
            </a:r>
            <a:endParaRPr kumimoji="0" lang="en-US" sz="2800" b="1" i="0" u="none" strike="noStrike" kern="0" cap="none" spc="0" normalizeH="0" baseline="0" noProof="0" dirty="0">
              <a:ln>
                <a:noFill/>
              </a:ln>
              <a:solidFill>
                <a:srgbClr val="80A07E">
                  <a:lumMod val="50000"/>
                </a:srgbClr>
              </a:solidFill>
              <a:effectLst/>
              <a:uLnTx/>
              <a:uFillTx/>
              <a:latin typeface="UTM Avo" panose="02040603050506020204" pitchFamily="18" charset="0"/>
              <a:ea typeface="+mn-ea"/>
              <a:cs typeface="+mn-cs"/>
              <a:sym typeface="Arial"/>
            </a:endParaRPr>
          </a:p>
        </p:txBody>
      </p:sp>
      <p:sp>
        <p:nvSpPr>
          <p:cNvPr id="2" name="Rectangle 1">
            <a:extLst>
              <a:ext uri="{FF2B5EF4-FFF2-40B4-BE49-F238E27FC236}">
                <a16:creationId xmlns:a16="http://schemas.microsoft.com/office/drawing/2014/main" id="{122A3064-1937-EA97-FD2D-A5180C642A4B}"/>
              </a:ext>
            </a:extLst>
          </p:cNvPr>
          <p:cNvSpPr/>
          <p:nvPr/>
        </p:nvSpPr>
        <p:spPr>
          <a:xfrm>
            <a:off x="6485236" y="2938149"/>
            <a:ext cx="5169244" cy="2720809"/>
          </a:xfrm>
          <a:prstGeom prst="rect">
            <a:avLst/>
          </a:prstGeom>
        </p:spPr>
        <p:txBody>
          <a:bodyPr wrap="square">
            <a:spAutoFit/>
          </a:bodyPr>
          <a:lstStyle/>
          <a:p>
            <a:pPr algn="just">
              <a:lnSpc>
                <a:spcPct val="125000"/>
              </a:lnSpc>
              <a:buClr>
                <a:srgbClr val="000000"/>
              </a:buClr>
              <a:buFont typeface="Arial"/>
              <a:buNone/>
            </a:pPr>
            <a:r>
              <a:rPr lang="en-US" sz="2800" b="1" kern="0" dirty="0">
                <a:latin typeface="UTM Avo" panose="02040603050506020204" pitchFamily="18" charset="0"/>
                <a:cs typeface="Arial"/>
                <a:sym typeface="Arial"/>
              </a:rPr>
              <a:t>Tranh 1: </a:t>
            </a:r>
          </a:p>
          <a:p>
            <a:pPr algn="just">
              <a:lnSpc>
                <a:spcPct val="125000"/>
              </a:lnSpc>
              <a:buClr>
                <a:srgbClr val="000000"/>
              </a:buClr>
              <a:buFont typeface="Arial"/>
              <a:buNone/>
            </a:pPr>
            <a:r>
              <a:rPr lang="en-US" sz="2800" kern="0" dirty="0" err="1">
                <a:latin typeface="UTM Avo" panose="02040603050506020204" pitchFamily="18" charset="0"/>
                <a:cs typeface="Arial"/>
                <a:sym typeface="Arial"/>
              </a:rPr>
              <a:t>Vẽ</a:t>
            </a:r>
            <a:r>
              <a:rPr lang="en-US" sz="2800" kern="0" dirty="0">
                <a:latin typeface="UTM Avo" panose="02040603050506020204" pitchFamily="18" charset="0"/>
                <a:cs typeface="Arial"/>
                <a:sym typeface="Arial"/>
              </a:rPr>
              <a:t> </a:t>
            </a:r>
            <a:r>
              <a:rPr lang="en-US" sz="2800" kern="0" dirty="0" err="1">
                <a:latin typeface="UTM Avo" panose="02040603050506020204" pitchFamily="18" charset="0"/>
                <a:cs typeface="Arial"/>
                <a:sym typeface="Arial"/>
              </a:rPr>
              <a:t>một</a:t>
            </a:r>
            <a:r>
              <a:rPr lang="en-US" sz="2800" kern="0" dirty="0">
                <a:latin typeface="UTM Avo" panose="02040603050506020204" pitchFamily="18" charset="0"/>
                <a:cs typeface="Arial"/>
                <a:sym typeface="Arial"/>
              </a:rPr>
              <a:t> </a:t>
            </a:r>
            <a:r>
              <a:rPr lang="en-US" sz="2800" kern="0" dirty="0" err="1">
                <a:latin typeface="UTM Avo" panose="02040603050506020204" pitchFamily="18" charset="0"/>
                <a:cs typeface="Arial"/>
                <a:sym typeface="Arial"/>
              </a:rPr>
              <a:t>nhóm</a:t>
            </a:r>
            <a:r>
              <a:rPr lang="en-US" sz="2800" kern="0" dirty="0">
                <a:latin typeface="UTM Avo" panose="02040603050506020204" pitchFamily="18" charset="0"/>
                <a:cs typeface="Arial"/>
                <a:sym typeface="Arial"/>
              </a:rPr>
              <a:t> </a:t>
            </a:r>
            <a:r>
              <a:rPr lang="en-US" sz="2800" kern="0" dirty="0" err="1">
                <a:latin typeface="UTM Avo" panose="02040603050506020204" pitchFamily="18" charset="0"/>
                <a:cs typeface="Arial"/>
                <a:sym typeface="Arial"/>
              </a:rPr>
              <a:t>người</a:t>
            </a:r>
            <a:r>
              <a:rPr lang="en-US" sz="2800" kern="0" dirty="0">
                <a:latin typeface="UTM Avo" panose="02040603050506020204" pitchFamily="18" charset="0"/>
                <a:cs typeface="Arial"/>
                <a:sym typeface="Arial"/>
              </a:rPr>
              <a:t>: </a:t>
            </a:r>
          </a:p>
          <a:p>
            <a:pPr algn="just">
              <a:lnSpc>
                <a:spcPct val="125000"/>
              </a:lnSpc>
              <a:buClr>
                <a:srgbClr val="000000"/>
              </a:buClr>
              <a:buFont typeface="Arial"/>
              <a:buNone/>
            </a:pPr>
            <a:r>
              <a:rPr lang="en-US" sz="2800" kern="0" dirty="0">
                <a:latin typeface="UTM Avo" panose="02040603050506020204" pitchFamily="18" charset="0"/>
                <a:cs typeface="Arial"/>
                <a:sym typeface="Arial"/>
              </a:rPr>
              <a:t>– </a:t>
            </a:r>
            <a:r>
              <a:rPr lang="en-US" sz="2800" kern="0" dirty="0" err="1">
                <a:latin typeface="UTM Avo" panose="02040603050506020204" pitchFamily="18" charset="0"/>
                <a:cs typeface="Arial"/>
                <a:sym typeface="Arial"/>
              </a:rPr>
              <a:t>Có</a:t>
            </a:r>
            <a:r>
              <a:rPr lang="en-US" sz="2800" kern="0" dirty="0">
                <a:latin typeface="UTM Avo" panose="02040603050506020204" pitchFamily="18" charset="0"/>
                <a:cs typeface="Arial"/>
                <a:sym typeface="Arial"/>
              </a:rPr>
              <a:t> </a:t>
            </a:r>
            <a:r>
              <a:rPr lang="en-US" sz="2800" kern="0" dirty="0" err="1">
                <a:latin typeface="UTM Avo" panose="02040603050506020204" pitchFamily="18" charset="0"/>
                <a:cs typeface="Arial"/>
                <a:sym typeface="Arial"/>
              </a:rPr>
              <a:t>thể</a:t>
            </a:r>
            <a:r>
              <a:rPr lang="en-US" sz="2800" kern="0" dirty="0">
                <a:latin typeface="UTM Avo" panose="02040603050506020204" pitchFamily="18" charset="0"/>
                <a:cs typeface="Arial"/>
                <a:sym typeface="Arial"/>
              </a:rPr>
              <a:t> </a:t>
            </a:r>
            <a:r>
              <a:rPr lang="en-US" sz="2800" kern="0" dirty="0" err="1">
                <a:latin typeface="UTM Avo" panose="02040603050506020204" pitchFamily="18" charset="0"/>
                <a:cs typeface="Arial"/>
                <a:sym typeface="Arial"/>
              </a:rPr>
              <a:t>là</a:t>
            </a:r>
            <a:r>
              <a:rPr lang="en-US" sz="2800" kern="0" dirty="0">
                <a:latin typeface="UTM Avo" panose="02040603050506020204" pitchFamily="18" charset="0"/>
                <a:cs typeface="Arial"/>
                <a:sym typeface="Arial"/>
              </a:rPr>
              <a:t> </a:t>
            </a:r>
            <a:r>
              <a:rPr lang="en-US" sz="2800" kern="0" dirty="0" err="1">
                <a:latin typeface="UTM Avo" panose="02040603050506020204" pitchFamily="18" charset="0"/>
                <a:cs typeface="Arial"/>
                <a:sym typeface="Arial"/>
              </a:rPr>
              <a:t>thầy</a:t>
            </a:r>
            <a:r>
              <a:rPr lang="en-US" sz="2800" kern="0" dirty="0">
                <a:latin typeface="UTM Avo" panose="02040603050506020204" pitchFamily="18" charset="0"/>
                <a:cs typeface="Arial"/>
                <a:sym typeface="Arial"/>
              </a:rPr>
              <a:t> </a:t>
            </a:r>
            <a:r>
              <a:rPr lang="en-US" sz="2800" kern="0" dirty="0" err="1">
                <a:latin typeface="UTM Avo" panose="02040603050506020204" pitchFamily="18" charset="0"/>
                <a:cs typeface="Arial"/>
                <a:sym typeface="Arial"/>
              </a:rPr>
              <a:t>cô</a:t>
            </a:r>
            <a:r>
              <a:rPr lang="en-US" sz="2800" kern="0" dirty="0">
                <a:latin typeface="UTM Avo" panose="02040603050506020204" pitchFamily="18" charset="0"/>
                <a:cs typeface="Arial"/>
                <a:sym typeface="Arial"/>
              </a:rPr>
              <a:t> </a:t>
            </a:r>
            <a:r>
              <a:rPr lang="en-US" sz="2800" kern="0" dirty="0" err="1">
                <a:latin typeface="UTM Avo" panose="02040603050506020204" pitchFamily="18" charset="0"/>
                <a:cs typeface="Arial"/>
                <a:sym typeface="Arial"/>
              </a:rPr>
              <a:t>và</a:t>
            </a:r>
            <a:r>
              <a:rPr lang="en-US" sz="2800" kern="0" dirty="0">
                <a:latin typeface="UTM Avo" panose="02040603050506020204" pitchFamily="18" charset="0"/>
                <a:cs typeface="Arial"/>
                <a:sym typeface="Arial"/>
              </a:rPr>
              <a:t> 3 HS  </a:t>
            </a:r>
            <a:r>
              <a:rPr lang="en-US" sz="2800" kern="0" dirty="0" err="1">
                <a:latin typeface="UTM Avo" panose="02040603050506020204" pitchFamily="18" charset="0"/>
                <a:cs typeface="Arial"/>
                <a:sym typeface="Arial"/>
              </a:rPr>
              <a:t>đang</a:t>
            </a:r>
            <a:r>
              <a:rPr lang="en-US" sz="2800" kern="0" dirty="0">
                <a:latin typeface="UTM Avo" panose="02040603050506020204" pitchFamily="18" charset="0"/>
                <a:cs typeface="Arial"/>
                <a:sym typeface="Arial"/>
              </a:rPr>
              <a:t> </a:t>
            </a:r>
            <a:r>
              <a:rPr lang="en-US" sz="2800" kern="0" dirty="0" err="1">
                <a:latin typeface="UTM Avo" panose="02040603050506020204" pitchFamily="18" charset="0"/>
                <a:cs typeface="Arial"/>
                <a:sym typeface="Arial"/>
              </a:rPr>
              <a:t>đàn</a:t>
            </a:r>
            <a:r>
              <a:rPr lang="en-US" sz="2800" kern="0" dirty="0">
                <a:latin typeface="UTM Avo" panose="02040603050506020204" pitchFamily="18" charset="0"/>
                <a:cs typeface="Arial"/>
                <a:sym typeface="Arial"/>
              </a:rPr>
              <a:t> </a:t>
            </a:r>
            <a:r>
              <a:rPr lang="en-US" sz="2800" kern="0" dirty="0" err="1">
                <a:latin typeface="UTM Avo" panose="02040603050506020204" pitchFamily="18" charset="0"/>
                <a:cs typeface="Arial"/>
                <a:sym typeface="Arial"/>
              </a:rPr>
              <a:t>hát</a:t>
            </a:r>
            <a:r>
              <a:rPr lang="en-US" sz="2800" kern="0" dirty="0">
                <a:latin typeface="UTM Avo" panose="02040603050506020204" pitchFamily="18" charset="0"/>
                <a:cs typeface="Arial"/>
                <a:sym typeface="Arial"/>
              </a:rPr>
              <a:t> </a:t>
            </a:r>
            <a:r>
              <a:rPr lang="en-US" sz="2800" kern="0" dirty="0" err="1">
                <a:latin typeface="UTM Avo" panose="02040603050506020204" pitchFamily="18" charset="0"/>
                <a:cs typeface="Arial"/>
                <a:sym typeface="Arial"/>
              </a:rPr>
              <a:t>trên</a:t>
            </a:r>
            <a:r>
              <a:rPr lang="en-US" sz="2800" kern="0" dirty="0">
                <a:latin typeface="UTM Avo" panose="02040603050506020204" pitchFamily="18" charset="0"/>
                <a:cs typeface="Arial"/>
                <a:sym typeface="Arial"/>
              </a:rPr>
              <a:t> </a:t>
            </a:r>
            <a:r>
              <a:rPr lang="en-US" sz="2800" kern="0" dirty="0" err="1">
                <a:latin typeface="UTM Avo" panose="02040603050506020204" pitchFamily="18" charset="0"/>
                <a:cs typeface="Arial"/>
                <a:sym typeface="Arial"/>
              </a:rPr>
              <a:t>một</a:t>
            </a:r>
            <a:r>
              <a:rPr lang="en-US" sz="2800" kern="0" dirty="0">
                <a:latin typeface="UTM Avo" panose="02040603050506020204" pitchFamily="18" charset="0"/>
                <a:cs typeface="Arial"/>
                <a:sym typeface="Arial"/>
              </a:rPr>
              <a:t> </a:t>
            </a:r>
            <a:r>
              <a:rPr lang="en-US" sz="2800" kern="0" dirty="0" err="1">
                <a:latin typeface="UTM Avo" panose="02040603050506020204" pitchFamily="18" charset="0"/>
                <a:cs typeface="Arial"/>
                <a:sym typeface="Arial"/>
              </a:rPr>
              <a:t>cánh</a:t>
            </a:r>
            <a:r>
              <a:rPr lang="en-US" sz="2800" kern="0" dirty="0">
                <a:latin typeface="UTM Avo" panose="02040603050506020204" pitchFamily="18" charset="0"/>
                <a:cs typeface="Arial"/>
                <a:sym typeface="Arial"/>
              </a:rPr>
              <a:t> </a:t>
            </a:r>
            <a:r>
              <a:rPr lang="en-US" sz="2800" kern="0" dirty="0" err="1">
                <a:latin typeface="UTM Avo" panose="02040603050506020204" pitchFamily="18" charset="0"/>
                <a:cs typeface="Arial"/>
                <a:sym typeface="Arial"/>
              </a:rPr>
              <a:t>đồng</a:t>
            </a:r>
            <a:r>
              <a:rPr lang="en-US" sz="2800" kern="0" dirty="0">
                <a:latin typeface="UTM Avo" panose="02040603050506020204" pitchFamily="18" charset="0"/>
                <a:cs typeface="Arial"/>
                <a:sym typeface="Arial"/>
              </a:rPr>
              <a:t> </a:t>
            </a:r>
            <a:r>
              <a:rPr lang="en-US" sz="2800" kern="0" dirty="0" err="1">
                <a:latin typeface="UTM Avo" panose="02040603050506020204" pitchFamily="18" charset="0"/>
                <a:cs typeface="Arial"/>
                <a:sym typeface="Arial"/>
              </a:rPr>
              <a:t>hoa</a:t>
            </a:r>
            <a:r>
              <a:rPr lang="en-US" sz="2800" kern="0" dirty="0">
                <a:latin typeface="UTM Avo" panose="02040603050506020204" pitchFamily="18" charset="0"/>
                <a:cs typeface="Arial"/>
                <a:sym typeface="Arial"/>
              </a:rPr>
              <a:t>.</a:t>
            </a:r>
          </a:p>
        </p:txBody>
      </p:sp>
      <p:pic>
        <p:nvPicPr>
          <p:cNvPr id="4" name="Picture 3">
            <a:extLst>
              <a:ext uri="{FF2B5EF4-FFF2-40B4-BE49-F238E27FC236}">
                <a16:creationId xmlns:a16="http://schemas.microsoft.com/office/drawing/2014/main" id="{6DA47E5C-CD60-E97A-73B2-3F15DE5E208D}"/>
              </a:ext>
            </a:extLst>
          </p:cNvPr>
          <p:cNvPicPr>
            <a:picLocks noChangeAspect="1"/>
          </p:cNvPicPr>
          <p:nvPr/>
        </p:nvPicPr>
        <p:blipFill rotWithShape="1">
          <a:blip r:embed="rId3">
            <a:extLst>
              <a:ext uri="{28A0092B-C50C-407E-A947-70E740481C1C}">
                <a14:useLocalDpi xmlns:a14="http://schemas.microsoft.com/office/drawing/2010/main" val="0"/>
              </a:ext>
            </a:extLst>
          </a:blip>
          <a:srcRect l="23407" t="21746" r="17695" b="45397"/>
          <a:stretch/>
        </p:blipFill>
        <p:spPr>
          <a:xfrm>
            <a:off x="537519" y="3016469"/>
            <a:ext cx="5314955" cy="3679581"/>
          </a:xfrm>
          <a:prstGeom prst="rect">
            <a:avLst/>
          </a:prstGeom>
        </p:spPr>
      </p:pic>
    </p:spTree>
    <p:extLst>
      <p:ext uri="{BB962C8B-B14F-4D97-AF65-F5344CB8AC3E}">
        <p14:creationId xmlns:p14="http://schemas.microsoft.com/office/powerpoint/2010/main" val="222964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6F21BBD-9530-6BAC-81F8-6577566F1D3D}"/>
              </a:ext>
            </a:extLst>
          </p:cNvPr>
          <p:cNvSpPr/>
          <p:nvPr/>
        </p:nvSpPr>
        <p:spPr>
          <a:xfrm>
            <a:off x="537519" y="1944414"/>
            <a:ext cx="11116961" cy="741593"/>
          </a:xfrm>
          <a:prstGeom prst="rect">
            <a:avLst/>
          </a:prstGeom>
          <a:solidFill>
            <a:srgbClr val="FFFFFF"/>
          </a:solidFill>
          <a:ln w="25400" cap="flat" cmpd="sng" algn="ctr">
            <a:solidFill>
              <a:srgbClr val="80A07E">
                <a:lumMod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srgbClr val="80A07E">
                    <a:lumMod val="50000"/>
                  </a:srgbClr>
                </a:solidFill>
                <a:effectLst/>
                <a:uLnTx/>
                <a:uFillTx/>
                <a:latin typeface="UTM Avo" panose="02040603050506020204" pitchFamily="18" charset="0"/>
                <a:ea typeface="+mn-ea"/>
                <a:cs typeface="+mn-cs"/>
                <a:sym typeface="Arial"/>
              </a:rPr>
              <a:t>Tranh </a:t>
            </a:r>
            <a:r>
              <a:rPr kumimoji="0" lang="en-US" sz="2800" b="1" i="0" u="none" strike="noStrike" kern="0" cap="none" spc="0" normalizeH="0" baseline="0" noProof="0" dirty="0" err="1">
                <a:ln>
                  <a:noFill/>
                </a:ln>
                <a:solidFill>
                  <a:srgbClr val="80A07E">
                    <a:lumMod val="50000"/>
                  </a:srgbClr>
                </a:solidFill>
                <a:effectLst/>
                <a:uLnTx/>
                <a:uFillTx/>
                <a:latin typeface="UTM Avo" panose="02040603050506020204" pitchFamily="18" charset="0"/>
                <a:ea typeface="+mn-ea"/>
                <a:cs typeface="+mn-cs"/>
                <a:sym typeface="Arial"/>
              </a:rPr>
              <a:t>vẽ</a:t>
            </a:r>
            <a:r>
              <a:rPr kumimoji="0" lang="en-US" sz="2800" b="1" i="0" u="none" strike="noStrike" kern="0" cap="none" spc="0" normalizeH="0" baseline="0" noProof="0" dirty="0">
                <a:ln>
                  <a:noFill/>
                </a:ln>
                <a:solidFill>
                  <a:srgbClr val="80A07E">
                    <a:lumMod val="50000"/>
                  </a:srgbClr>
                </a:solidFill>
                <a:effectLst/>
                <a:uLnTx/>
                <a:uFillTx/>
                <a:latin typeface="UTM Avo" panose="02040603050506020204" pitchFamily="18" charset="0"/>
                <a:ea typeface="+mn-ea"/>
                <a:cs typeface="+mn-cs"/>
                <a:sym typeface="Arial"/>
              </a:rPr>
              <a:t> </a:t>
            </a:r>
            <a:r>
              <a:rPr kumimoji="0" lang="en-US" sz="2800" b="1" i="0" u="none" strike="noStrike" kern="0" cap="none" spc="0" normalizeH="0" baseline="0" noProof="0" dirty="0" err="1">
                <a:ln>
                  <a:noFill/>
                </a:ln>
                <a:solidFill>
                  <a:srgbClr val="80A07E">
                    <a:lumMod val="50000"/>
                  </a:srgbClr>
                </a:solidFill>
                <a:effectLst/>
                <a:uLnTx/>
                <a:uFillTx/>
                <a:latin typeface="UTM Avo" panose="02040603050506020204" pitchFamily="18" charset="0"/>
                <a:ea typeface="+mn-ea"/>
                <a:cs typeface="+mn-cs"/>
                <a:sym typeface="Arial"/>
              </a:rPr>
              <a:t>gì</a:t>
            </a:r>
            <a:r>
              <a:rPr kumimoji="0" lang="en-US" sz="2800" b="1" i="0" u="none" strike="noStrike" kern="0" cap="none" spc="0" normalizeH="0" baseline="0" noProof="0" dirty="0">
                <a:ln>
                  <a:noFill/>
                </a:ln>
                <a:solidFill>
                  <a:srgbClr val="80A07E">
                    <a:lumMod val="50000"/>
                  </a:srgbClr>
                </a:solidFill>
                <a:effectLst/>
                <a:uLnTx/>
                <a:uFillTx/>
                <a:latin typeface="UTM Avo" panose="02040603050506020204" pitchFamily="18" charset="0"/>
                <a:ea typeface="+mn-ea"/>
                <a:cs typeface="+mn-cs"/>
                <a:sym typeface="Arial"/>
              </a:rPr>
              <a:t>? HS </a:t>
            </a:r>
            <a:r>
              <a:rPr kumimoji="0" lang="en-US" sz="2800" b="1" i="0" u="none" strike="noStrike" kern="0" cap="none" spc="0" normalizeH="0" baseline="0" noProof="0" dirty="0" err="1">
                <a:ln>
                  <a:noFill/>
                </a:ln>
                <a:solidFill>
                  <a:srgbClr val="80A07E">
                    <a:lumMod val="50000"/>
                  </a:srgbClr>
                </a:solidFill>
                <a:effectLst/>
                <a:uLnTx/>
                <a:uFillTx/>
                <a:latin typeface="UTM Avo" panose="02040603050506020204" pitchFamily="18" charset="0"/>
                <a:ea typeface="+mn-ea"/>
                <a:cs typeface="+mn-cs"/>
                <a:sym typeface="Arial"/>
              </a:rPr>
              <a:t>nêu</a:t>
            </a:r>
            <a:r>
              <a:rPr kumimoji="0" lang="en-US" sz="2800" b="1" i="0" u="none" strike="noStrike" kern="0" cap="none" spc="0" normalizeH="0" baseline="0" noProof="0" dirty="0">
                <a:ln>
                  <a:noFill/>
                </a:ln>
                <a:solidFill>
                  <a:srgbClr val="80A07E">
                    <a:lumMod val="50000"/>
                  </a:srgbClr>
                </a:solidFill>
                <a:effectLst/>
                <a:uLnTx/>
                <a:uFillTx/>
                <a:latin typeface="UTM Avo" panose="02040603050506020204" pitchFamily="18" charset="0"/>
                <a:ea typeface="+mn-ea"/>
                <a:cs typeface="+mn-cs"/>
                <a:sym typeface="Arial"/>
              </a:rPr>
              <a:t> </a:t>
            </a:r>
            <a:r>
              <a:rPr kumimoji="0" lang="en-US" sz="2800" b="1" i="0" u="none" strike="noStrike" kern="0" cap="none" spc="0" normalizeH="0" baseline="0" noProof="0" dirty="0" err="1">
                <a:ln>
                  <a:noFill/>
                </a:ln>
                <a:solidFill>
                  <a:srgbClr val="80A07E">
                    <a:lumMod val="50000"/>
                  </a:srgbClr>
                </a:solidFill>
                <a:effectLst/>
                <a:uLnTx/>
                <a:uFillTx/>
                <a:latin typeface="UTM Avo" panose="02040603050506020204" pitchFamily="18" charset="0"/>
                <a:ea typeface="+mn-ea"/>
                <a:cs typeface="+mn-cs"/>
                <a:sym typeface="Arial"/>
              </a:rPr>
              <a:t>nội</a:t>
            </a:r>
            <a:r>
              <a:rPr kumimoji="0" lang="en-US" sz="2800" b="1" i="0" u="none" strike="noStrike" kern="0" cap="none" spc="0" normalizeH="0" baseline="0" noProof="0" dirty="0">
                <a:ln>
                  <a:noFill/>
                </a:ln>
                <a:solidFill>
                  <a:srgbClr val="80A07E">
                    <a:lumMod val="50000"/>
                  </a:srgbClr>
                </a:solidFill>
                <a:effectLst/>
                <a:uLnTx/>
                <a:uFillTx/>
                <a:latin typeface="UTM Avo" panose="02040603050506020204" pitchFamily="18" charset="0"/>
                <a:ea typeface="+mn-ea"/>
                <a:cs typeface="+mn-cs"/>
                <a:sym typeface="Arial"/>
              </a:rPr>
              <a:t> dung </a:t>
            </a:r>
            <a:r>
              <a:rPr kumimoji="0" lang="en-US" sz="2800" b="1" i="0" u="none" strike="noStrike" kern="0" cap="none" spc="0" normalizeH="0" baseline="0" noProof="0" dirty="0" err="1">
                <a:ln>
                  <a:noFill/>
                </a:ln>
                <a:solidFill>
                  <a:srgbClr val="80A07E">
                    <a:lumMod val="50000"/>
                  </a:srgbClr>
                </a:solidFill>
                <a:effectLst/>
                <a:uLnTx/>
                <a:uFillTx/>
                <a:latin typeface="UTM Avo" panose="02040603050506020204" pitchFamily="18" charset="0"/>
                <a:ea typeface="+mn-ea"/>
                <a:cs typeface="+mn-cs"/>
                <a:sym typeface="Arial"/>
              </a:rPr>
              <a:t>từng</a:t>
            </a:r>
            <a:r>
              <a:rPr kumimoji="0" lang="en-US" sz="2800" b="1" i="0" u="none" strike="noStrike" kern="0" cap="none" spc="0" normalizeH="0" baseline="0" noProof="0" dirty="0">
                <a:ln>
                  <a:noFill/>
                </a:ln>
                <a:solidFill>
                  <a:srgbClr val="80A07E">
                    <a:lumMod val="50000"/>
                  </a:srgbClr>
                </a:solidFill>
                <a:effectLst/>
                <a:uLnTx/>
                <a:uFillTx/>
                <a:latin typeface="UTM Avo" panose="02040603050506020204" pitchFamily="18" charset="0"/>
                <a:ea typeface="+mn-ea"/>
                <a:cs typeface="+mn-cs"/>
                <a:sym typeface="Arial"/>
              </a:rPr>
              <a:t> </a:t>
            </a:r>
            <a:r>
              <a:rPr kumimoji="0" lang="en-US" sz="2800" b="1" i="0" u="none" strike="noStrike" kern="0" cap="none" spc="0" normalizeH="0" baseline="0" noProof="0" dirty="0" err="1">
                <a:ln>
                  <a:noFill/>
                </a:ln>
                <a:solidFill>
                  <a:srgbClr val="80A07E">
                    <a:lumMod val="50000"/>
                  </a:srgbClr>
                </a:solidFill>
                <a:effectLst/>
                <a:uLnTx/>
                <a:uFillTx/>
                <a:latin typeface="UTM Avo" panose="02040603050506020204" pitchFamily="18" charset="0"/>
                <a:ea typeface="+mn-ea"/>
                <a:cs typeface="+mn-cs"/>
                <a:sym typeface="Arial"/>
              </a:rPr>
              <a:t>tranh</a:t>
            </a:r>
            <a:endParaRPr kumimoji="0" lang="en-US" sz="2800" b="1" i="0" u="none" strike="noStrike" kern="0" cap="none" spc="0" normalizeH="0" baseline="0" noProof="0" dirty="0">
              <a:ln>
                <a:noFill/>
              </a:ln>
              <a:solidFill>
                <a:srgbClr val="80A07E">
                  <a:lumMod val="50000"/>
                </a:srgbClr>
              </a:solidFill>
              <a:effectLst/>
              <a:uLnTx/>
              <a:uFillTx/>
              <a:latin typeface="UTM Avo" panose="02040603050506020204" pitchFamily="18" charset="0"/>
              <a:ea typeface="+mn-ea"/>
              <a:cs typeface="+mn-cs"/>
              <a:sym typeface="Arial"/>
            </a:endParaRPr>
          </a:p>
        </p:txBody>
      </p:sp>
      <p:sp>
        <p:nvSpPr>
          <p:cNvPr id="2" name="Rectangle 1">
            <a:extLst>
              <a:ext uri="{FF2B5EF4-FFF2-40B4-BE49-F238E27FC236}">
                <a16:creationId xmlns:a16="http://schemas.microsoft.com/office/drawing/2014/main" id="{122A3064-1937-EA97-FD2D-A5180C642A4B}"/>
              </a:ext>
            </a:extLst>
          </p:cNvPr>
          <p:cNvSpPr/>
          <p:nvPr/>
        </p:nvSpPr>
        <p:spPr>
          <a:xfrm>
            <a:off x="704546" y="2917128"/>
            <a:ext cx="4550626" cy="1651158"/>
          </a:xfrm>
          <a:prstGeom prst="rect">
            <a:avLst/>
          </a:prstGeom>
        </p:spPr>
        <p:txBody>
          <a:bodyPr wrap="square">
            <a:spAutoFit/>
          </a:bodyPr>
          <a:lstStyle/>
          <a:p>
            <a:pPr algn="just">
              <a:lnSpc>
                <a:spcPct val="125000"/>
              </a:lnSpc>
              <a:buClr>
                <a:srgbClr val="000000"/>
              </a:buClr>
              <a:buFont typeface="Arial"/>
              <a:buNone/>
            </a:pPr>
            <a:r>
              <a:rPr lang="vi-VN" sz="2800" b="1" kern="0" dirty="0">
                <a:latin typeface="UTM Avo" panose="02040603050506020204" pitchFamily="18" charset="0"/>
                <a:cs typeface="Arial"/>
                <a:sym typeface="Arial"/>
              </a:rPr>
              <a:t>Tranh 2: </a:t>
            </a:r>
          </a:p>
          <a:p>
            <a:pPr algn="just">
              <a:lnSpc>
                <a:spcPct val="125000"/>
              </a:lnSpc>
              <a:buClr>
                <a:srgbClr val="000000"/>
              </a:buClr>
              <a:buFont typeface="Arial"/>
              <a:buNone/>
            </a:pPr>
            <a:r>
              <a:rPr lang="vi-VN" sz="2800" kern="0" dirty="0">
                <a:latin typeface="UTM Avo" panose="02040603050506020204" pitchFamily="18" charset="0"/>
                <a:cs typeface="Arial"/>
                <a:sym typeface="Arial"/>
              </a:rPr>
              <a:t>Vẽ những bông hoa có gương mặt người.</a:t>
            </a:r>
          </a:p>
        </p:txBody>
      </p:sp>
      <p:grpSp>
        <p:nvGrpSpPr>
          <p:cNvPr id="8" name="Group 7">
            <a:extLst>
              <a:ext uri="{FF2B5EF4-FFF2-40B4-BE49-F238E27FC236}">
                <a16:creationId xmlns:a16="http://schemas.microsoft.com/office/drawing/2014/main" id="{F6119611-1DD4-7165-A225-B228AB668890}"/>
              </a:ext>
            </a:extLst>
          </p:cNvPr>
          <p:cNvGrpSpPr/>
          <p:nvPr/>
        </p:nvGrpSpPr>
        <p:grpSpPr>
          <a:xfrm>
            <a:off x="6130046" y="3016469"/>
            <a:ext cx="5802007" cy="3679581"/>
            <a:chOff x="4541386" y="1923393"/>
            <a:chExt cx="4351505" cy="2759686"/>
          </a:xfrm>
        </p:grpSpPr>
        <p:pic>
          <p:nvPicPr>
            <p:cNvPr id="14" name="Picture 13">
              <a:extLst>
                <a:ext uri="{FF2B5EF4-FFF2-40B4-BE49-F238E27FC236}">
                  <a16:creationId xmlns:a16="http://schemas.microsoft.com/office/drawing/2014/main" id="{D40E8635-15BF-D62B-8D89-64EC52538814}"/>
                </a:ext>
              </a:extLst>
            </p:cNvPr>
            <p:cNvPicPr>
              <a:picLocks noChangeAspect="1"/>
            </p:cNvPicPr>
            <p:nvPr/>
          </p:nvPicPr>
          <p:blipFill rotWithShape="1">
            <a:blip r:embed="rId3">
              <a:extLst>
                <a:ext uri="{28A0092B-C50C-407E-A947-70E740481C1C}">
                  <a14:useLocalDpi xmlns:a14="http://schemas.microsoft.com/office/drawing/2010/main" val="0"/>
                </a:ext>
              </a:extLst>
            </a:blip>
            <a:srcRect l="47452" t="72762" r="204" b="489"/>
            <a:stretch/>
          </p:blipFill>
          <p:spPr>
            <a:xfrm>
              <a:off x="4541386" y="1923393"/>
              <a:ext cx="4351505" cy="2759686"/>
            </a:xfrm>
            <a:prstGeom prst="rect">
              <a:avLst/>
            </a:prstGeom>
          </p:spPr>
        </p:pic>
        <p:sp>
          <p:nvSpPr>
            <p:cNvPr id="15" name="Rectangle 14">
              <a:extLst>
                <a:ext uri="{FF2B5EF4-FFF2-40B4-BE49-F238E27FC236}">
                  <a16:creationId xmlns:a16="http://schemas.microsoft.com/office/drawing/2014/main" id="{29AA1A7D-55FB-A857-1DFA-7EABA57F31A0}"/>
                </a:ext>
              </a:extLst>
            </p:cNvPr>
            <p:cNvSpPr/>
            <p:nvPr/>
          </p:nvSpPr>
          <p:spPr>
            <a:xfrm>
              <a:off x="4547507" y="1931557"/>
              <a:ext cx="685800" cy="231978"/>
            </a:xfrm>
            <a:prstGeom prst="rect">
              <a:avLst/>
            </a:prstGeom>
            <a:solidFill>
              <a:srgbClr val="FFFFFF"/>
            </a:solidFill>
            <a:ln w="254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89"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grpSp>
    </p:spTree>
    <p:extLst>
      <p:ext uri="{BB962C8B-B14F-4D97-AF65-F5344CB8AC3E}">
        <p14:creationId xmlns:p14="http://schemas.microsoft.com/office/powerpoint/2010/main" val="94948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88C54C2-9C76-75E0-E955-AB7387A0E035}"/>
              </a:ext>
            </a:extLst>
          </p:cNvPr>
          <p:cNvSpPr/>
          <p:nvPr/>
        </p:nvSpPr>
        <p:spPr>
          <a:xfrm>
            <a:off x="723255" y="1833464"/>
            <a:ext cx="10745489" cy="1430756"/>
          </a:xfrm>
          <a:prstGeom prst="rect">
            <a:avLst/>
          </a:prstGeom>
          <a:solidFill>
            <a:srgbClr val="80A07E">
              <a:lumMod val="75000"/>
            </a:srgbClr>
          </a:solidFill>
          <a:ln w="25400" cap="flat" cmpd="sng" algn="ctr">
            <a:solidFill>
              <a:srgbClr val="6C918D">
                <a:lumMod val="50000"/>
              </a:srgbClr>
            </a:solidFill>
            <a:prstDash val="solid"/>
          </a:ln>
          <a:effectLst/>
        </p:spPr>
        <p:txBody>
          <a:bodyPr rtlCol="0" anchor="ctr"/>
          <a:lstStyle/>
          <a:p>
            <a:pPr lvl="0" algn="ctr">
              <a:lnSpc>
                <a:spcPct val="125000"/>
              </a:lnSpc>
              <a:buClr>
                <a:srgbClr val="000000"/>
              </a:buClr>
            </a:pPr>
            <a:r>
              <a:rPr lang="vi-VN" sz="2800" b="1" kern="0" dirty="0">
                <a:solidFill>
                  <a:srgbClr val="FFFFFF"/>
                </a:solidFill>
                <a:latin typeface="UTM Avo" panose="02040603050506020204" pitchFamily="18" charset="0"/>
                <a:sym typeface="Arial"/>
              </a:rPr>
              <a:t>Em hiểu câu “Người ta là hoa đất” như thế nào? </a:t>
            </a:r>
          </a:p>
          <a:p>
            <a:pPr lvl="0" algn="ctr">
              <a:lnSpc>
                <a:spcPct val="125000"/>
              </a:lnSpc>
              <a:buClr>
                <a:srgbClr val="000000"/>
              </a:buClr>
            </a:pPr>
            <a:r>
              <a:rPr lang="vi-VN" sz="2800" b="1" kern="0" dirty="0">
                <a:solidFill>
                  <a:srgbClr val="FFFFFF"/>
                </a:solidFill>
                <a:latin typeface="UTM Avo" panose="02040603050506020204" pitchFamily="18" charset="0"/>
                <a:sym typeface="Arial"/>
              </a:rPr>
              <a:t>Vì sao con người được ca ngợi như vậy?</a:t>
            </a:r>
          </a:p>
        </p:txBody>
      </p:sp>
      <p:sp>
        <p:nvSpPr>
          <p:cNvPr id="4" name="Rectangle 3">
            <a:extLst>
              <a:ext uri="{FF2B5EF4-FFF2-40B4-BE49-F238E27FC236}">
                <a16:creationId xmlns:a16="http://schemas.microsoft.com/office/drawing/2014/main" id="{44048385-DE38-F434-8566-C4DDDF9BED09}"/>
              </a:ext>
            </a:extLst>
          </p:cNvPr>
          <p:cNvSpPr/>
          <p:nvPr/>
        </p:nvSpPr>
        <p:spPr>
          <a:xfrm>
            <a:off x="630263" y="3344917"/>
            <a:ext cx="10931471" cy="2345257"/>
          </a:xfrm>
          <a:prstGeom prst="rect">
            <a:avLst/>
          </a:prstGeom>
        </p:spPr>
        <p:txBody>
          <a:bodyPr wrap="square">
            <a:spAutoFit/>
          </a:bodyPr>
          <a:lstStyle/>
          <a:p>
            <a:pPr algn="just">
              <a:lnSpc>
                <a:spcPct val="125000"/>
              </a:lnSpc>
              <a:buClr>
                <a:srgbClr val="000000"/>
              </a:buClr>
              <a:buFont typeface="Arial"/>
              <a:buNone/>
            </a:pPr>
            <a:r>
              <a:rPr lang="vi-VN" sz="2400" kern="0" dirty="0">
                <a:latin typeface="UTM Avo" panose="02040603050506020204" pitchFamily="18" charset="0"/>
                <a:cs typeface="Arial"/>
                <a:sym typeface="Arial"/>
              </a:rPr>
              <a:t>Với câu tục ngữ “Người ta là hoa đất”, ông cha ta đã đề cao giá trị của con người. </a:t>
            </a:r>
          </a:p>
          <a:p>
            <a:pPr algn="just">
              <a:lnSpc>
                <a:spcPct val="125000"/>
              </a:lnSpc>
              <a:buClr>
                <a:srgbClr val="000000"/>
              </a:buClr>
              <a:buFont typeface="Arial"/>
              <a:buNone/>
            </a:pPr>
            <a:r>
              <a:rPr lang="vi-VN" sz="2400" kern="0" dirty="0">
                <a:latin typeface="UTM Avo" panose="02040603050506020204" pitchFamily="18" charset="0"/>
                <a:cs typeface="Arial"/>
                <a:sym typeface="Arial"/>
              </a:rPr>
              <a:t>Đất đai luôn được coi trọng - “tấc đấc tấc vàng”. Đó là tài nguyên quý giá, là nơi sinh sống và sản xuất của con người. Chính vì vậy, cách so sánh “người ta” với “hoa đất” đã cho thấy giá trị to lớn của con người.</a:t>
            </a:r>
          </a:p>
        </p:txBody>
      </p:sp>
    </p:spTree>
    <p:extLst>
      <p:ext uri="{BB962C8B-B14F-4D97-AF65-F5344CB8AC3E}">
        <p14:creationId xmlns:p14="http://schemas.microsoft.com/office/powerpoint/2010/main" val="3578217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05BF03F-BDF6-E759-03B7-89D121B33DAB}"/>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EB1B1F10-D9A8-8722-A208-609D03588C38}"/>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B0264B16-EAF0-D377-2730-43727925AD3E}"/>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820456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708;p42">
            <a:extLst>
              <a:ext uri="{FF2B5EF4-FFF2-40B4-BE49-F238E27FC236}">
                <a16:creationId xmlns:a16="http://schemas.microsoft.com/office/drawing/2014/main" id="{8BF3E20F-7391-790D-5EEF-13CF0446762E}"/>
              </a:ext>
            </a:extLst>
          </p:cNvPr>
          <p:cNvSpPr txBox="1">
            <a:spLocks/>
          </p:cNvSpPr>
          <p:nvPr/>
        </p:nvSpPr>
        <p:spPr>
          <a:xfrm>
            <a:off x="1396228" y="2280745"/>
            <a:ext cx="9082586" cy="3450277"/>
          </a:xfrm>
          <a:prstGeom prst="rect">
            <a:avLst/>
          </a:prstGeom>
          <a:solidFill>
            <a:srgbClr val="FFFFFF"/>
          </a:solidFill>
          <a:ln w="28575">
            <a:solidFill>
              <a:srgbClr val="005B87">
                <a:lumMod val="50000"/>
              </a:srgbClr>
            </a:solidFill>
          </a:ln>
        </p:spPr>
        <p:txBody>
          <a:bodyPr spcFirstLastPara="1" wrap="square" lIns="609600" tIns="121900" rIns="48768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31775" lvl="0" indent="-231775" algn="just">
              <a:lnSpc>
                <a:spcPct val="125000"/>
              </a:lnSpc>
              <a:buFont typeface="Arial" panose="020B0604020202020204" pitchFamily="34" charset="0"/>
              <a:buChar char="•"/>
            </a:pPr>
            <a:r>
              <a:rPr lang="vi-VN" sz="2800" kern="0">
                <a:solidFill>
                  <a:srgbClr val="005B87">
                    <a:lumMod val="50000"/>
                  </a:srgbClr>
                </a:solidFill>
                <a:latin typeface="UTM Avo" panose="02040603050506020204" pitchFamily="18" charset="0"/>
              </a:rPr>
              <a:t>Có các mảnh giấy ghi các từ khóa.</a:t>
            </a:r>
          </a:p>
          <a:p>
            <a:pPr marL="231775" lvl="0" indent="-231775" algn="just">
              <a:lnSpc>
                <a:spcPct val="125000"/>
              </a:lnSpc>
              <a:buFont typeface="Arial" panose="020B0604020202020204" pitchFamily="34" charset="0"/>
              <a:buChar char="•"/>
            </a:pPr>
            <a:r>
              <a:rPr lang="vi-VN" sz="2800" kern="0">
                <a:solidFill>
                  <a:srgbClr val="005B87">
                    <a:lumMod val="50000"/>
                  </a:srgbClr>
                </a:solidFill>
                <a:latin typeface="UTM Avo" panose="02040603050506020204" pitchFamily="18" charset="0"/>
              </a:rPr>
              <a:t>HS bốc thăm và dùng hành động để diễn tả lại từ khóa cho các bạn trong lớp.</a:t>
            </a:r>
          </a:p>
          <a:p>
            <a:pPr marL="231775" lvl="0" indent="-231775" algn="just">
              <a:lnSpc>
                <a:spcPct val="125000"/>
              </a:lnSpc>
              <a:buFont typeface="Arial" panose="020B0604020202020204" pitchFamily="34" charset="0"/>
              <a:buChar char="•"/>
            </a:pPr>
            <a:r>
              <a:rPr lang="vi-VN" sz="2800" kern="0">
                <a:solidFill>
                  <a:srgbClr val="005B87">
                    <a:lumMod val="50000"/>
                  </a:srgbClr>
                </a:solidFill>
                <a:latin typeface="UTM Avo" panose="02040603050506020204" pitchFamily="18" charset="0"/>
              </a:rPr>
              <a:t>Nhóm nào đoán được từ khóa trước sẽ dành chiến thắng.</a:t>
            </a:r>
            <a:endParaRPr lang="vi-VN" sz="2800" kern="0" dirty="0">
              <a:solidFill>
                <a:srgbClr val="005B87">
                  <a:lumMod val="50000"/>
                </a:srgbClr>
              </a:solidFill>
              <a:latin typeface="UTM Avo" panose="02040603050506020204" pitchFamily="18" charset="0"/>
            </a:endParaRPr>
          </a:p>
        </p:txBody>
      </p:sp>
      <p:sp>
        <p:nvSpPr>
          <p:cNvPr id="3" name="Arrow: Pentagon 18">
            <a:extLst>
              <a:ext uri="{FF2B5EF4-FFF2-40B4-BE49-F238E27FC236}">
                <a16:creationId xmlns:a16="http://schemas.microsoft.com/office/drawing/2014/main" id="{B3EC8CDE-0D5A-C66D-E5CA-A3B74C06D242}"/>
              </a:ext>
            </a:extLst>
          </p:cNvPr>
          <p:cNvSpPr/>
          <p:nvPr/>
        </p:nvSpPr>
        <p:spPr>
          <a:xfrm>
            <a:off x="1396228" y="1882051"/>
            <a:ext cx="5583871" cy="797387"/>
          </a:xfrm>
          <a:prstGeom prst="homePlate">
            <a:avLst>
              <a:gd name="adj" fmla="val 95860"/>
            </a:avLst>
          </a:prstGeom>
          <a:solidFill>
            <a:srgbClr val="E7B05B">
              <a:lumMod val="75000"/>
            </a:srgbClr>
          </a:solidFill>
          <a:ln w="28575" cap="flat" cmpd="sng" algn="ctr">
            <a:solidFill>
              <a:srgbClr val="FFDD8E">
                <a:lumMod val="50000"/>
              </a:srgbClr>
            </a:solidFill>
            <a:prstDash val="solid"/>
          </a:ln>
          <a:effectLst>
            <a:outerShdw blurRad="40000" dist="20000" dir="5400000" rotWithShape="0">
              <a:srgbClr val="000000">
                <a:alpha val="38000"/>
              </a:srgbClr>
            </a:outerShdw>
          </a:effectLst>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ea typeface="+mn-ea"/>
                <a:cs typeface="Arial" panose="020B0604020202020204" pitchFamily="34" charset="0"/>
                <a:sym typeface="Arial"/>
              </a:rPr>
              <a:t>Trò</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ea typeface="+mn-ea"/>
                <a:cs typeface="Arial" panose="020B0604020202020204" pitchFamily="34"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ea typeface="+mn-ea"/>
                <a:cs typeface="Arial" panose="020B0604020202020204" pitchFamily="34" charset="0"/>
                <a:sym typeface="Arial"/>
              </a:rPr>
              <a:t>chơi</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ea typeface="+mn-ea"/>
                <a:cs typeface="Arial" panose="020B0604020202020204" pitchFamily="34"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ea typeface="+mn-ea"/>
                <a:cs typeface="Arial" panose="020B0604020202020204" pitchFamily="34" charset="0"/>
                <a:sym typeface="Arial"/>
              </a:rPr>
              <a:t>Đoán</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ea typeface="+mn-ea"/>
                <a:cs typeface="Arial" panose="020B0604020202020204" pitchFamily="34"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ea typeface="+mn-ea"/>
                <a:cs typeface="Arial" panose="020B0604020202020204" pitchFamily="34" charset="0"/>
                <a:sym typeface="Arial"/>
              </a:rPr>
              <a:t>từ</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ea typeface="+mn-ea"/>
                <a:cs typeface="Arial" panose="020B0604020202020204" pitchFamily="34"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ea typeface="+mn-ea"/>
                <a:cs typeface="Arial" panose="020B0604020202020204" pitchFamily="34" charset="0"/>
                <a:sym typeface="Arial"/>
              </a:rPr>
              <a:t>khóa</a:t>
            </a:r>
            <a:endParaRPr kumimoji="0" lang="en-US" sz="3200" b="1" i="0" u="none" strike="noStrike" kern="0" cap="none" spc="0" normalizeH="0" baseline="0" noProof="0" dirty="0">
              <a:ln>
                <a:noFill/>
              </a:ln>
              <a:solidFill>
                <a:srgbClr val="FFFFFF"/>
              </a:solidFill>
              <a:effectLst/>
              <a:uLnTx/>
              <a:uFillTx/>
              <a:latin typeface="UTM Avo" panose="02040603050506020204" pitchFamily="18" charset="0"/>
              <a:ea typeface="+mn-ea"/>
              <a:cs typeface="Arial" panose="020B0604020202020204" pitchFamily="34" charset="0"/>
              <a:sym typeface="Arial"/>
            </a:endParaRPr>
          </a:p>
        </p:txBody>
      </p:sp>
    </p:spTree>
    <p:extLst>
      <p:ext uri="{BB962C8B-B14F-4D97-AF65-F5344CB8AC3E}">
        <p14:creationId xmlns:p14="http://schemas.microsoft.com/office/powerpoint/2010/main" val="3944255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708;p42">
            <a:extLst>
              <a:ext uri="{FF2B5EF4-FFF2-40B4-BE49-F238E27FC236}">
                <a16:creationId xmlns:a16="http://schemas.microsoft.com/office/drawing/2014/main" id="{20C91E41-48E3-9DA9-8129-08005C649C85}"/>
              </a:ext>
            </a:extLst>
          </p:cNvPr>
          <p:cNvSpPr txBox="1">
            <a:spLocks/>
          </p:cNvSpPr>
          <p:nvPr/>
        </p:nvSpPr>
        <p:spPr>
          <a:xfrm>
            <a:off x="1565837" y="2035201"/>
            <a:ext cx="8534400" cy="1474415"/>
          </a:xfrm>
          <a:prstGeom prst="rect">
            <a:avLst/>
          </a:prstGeom>
          <a:solidFill>
            <a:srgbClr val="FFFFFF"/>
          </a:solidFill>
          <a:ln w="19050">
            <a:solidFill>
              <a:srgbClr val="005B87">
                <a:lumMod val="50000"/>
              </a:srgbClr>
            </a:solidFill>
          </a:ln>
        </p:spPr>
        <p:txBody>
          <a:bodyPr spcFirstLastPara="1" wrap="square" lIns="609600" tIns="121900" rIns="48768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lgn="ctr">
              <a:lnSpc>
                <a:spcPct val="150000"/>
              </a:lnSpc>
            </a:pPr>
            <a:r>
              <a:rPr lang="vi-VN" sz="2800" b="1" kern="0" dirty="0">
                <a:solidFill>
                  <a:srgbClr val="80A07E">
                    <a:lumMod val="50000"/>
                  </a:srgbClr>
                </a:solidFill>
                <a:latin typeface="UTM Avo" panose="02040603050506020204" pitchFamily="18" charset="0"/>
              </a:rPr>
              <a:t>Các từ </a:t>
            </a:r>
            <a:r>
              <a:rPr lang="vi-VN" sz="2800" b="1" i="1" kern="0" dirty="0">
                <a:solidFill>
                  <a:srgbClr val="80A07E">
                    <a:lumMod val="50000"/>
                  </a:srgbClr>
                </a:solidFill>
                <a:latin typeface="UTM Avo" panose="02040603050506020204" pitchFamily="18" charset="0"/>
              </a:rPr>
              <a:t>thuyền, bơi lội </a:t>
            </a:r>
            <a:r>
              <a:rPr lang="vi-VN" sz="2800" b="1" kern="0" dirty="0">
                <a:solidFill>
                  <a:srgbClr val="80A07E">
                    <a:lumMod val="50000"/>
                  </a:srgbClr>
                </a:solidFill>
                <a:latin typeface="UTM Avo" panose="02040603050506020204" pitchFamily="18" charset="0"/>
              </a:rPr>
              <a:t>gợi em nhớ đến những nhân vật nào?</a:t>
            </a:r>
          </a:p>
        </p:txBody>
      </p:sp>
      <p:sp>
        <p:nvSpPr>
          <p:cNvPr id="5" name="Rectangle 4">
            <a:extLst>
              <a:ext uri="{FF2B5EF4-FFF2-40B4-BE49-F238E27FC236}">
                <a16:creationId xmlns:a16="http://schemas.microsoft.com/office/drawing/2014/main" id="{24E52626-1A0C-400C-14C1-B3F0D435F542}"/>
              </a:ext>
            </a:extLst>
          </p:cNvPr>
          <p:cNvSpPr/>
          <p:nvPr/>
        </p:nvSpPr>
        <p:spPr>
          <a:xfrm>
            <a:off x="2806366" y="3618184"/>
            <a:ext cx="6579268" cy="1939826"/>
          </a:xfrm>
          <a:prstGeom prst="rect">
            <a:avLst/>
          </a:prstGeom>
        </p:spPr>
        <p:txBody>
          <a:bodyPr wrap="square">
            <a:spAutoFit/>
          </a:bodyPr>
          <a:lstStyle/>
          <a:p>
            <a:pPr>
              <a:lnSpc>
                <a:spcPct val="150000"/>
              </a:lnSpc>
              <a:buClr>
                <a:srgbClr val="000000"/>
              </a:buClr>
              <a:buFont typeface="Arial"/>
              <a:buNone/>
            </a:pPr>
            <a:r>
              <a:rPr lang="vi-VN" sz="2800" kern="0" dirty="0">
                <a:solidFill>
                  <a:schemeClr val="bg1"/>
                </a:solidFill>
                <a:latin typeface="UTM Avo" panose="02040603050506020204" pitchFamily="18" charset="0"/>
                <a:cs typeface="Arial"/>
                <a:sym typeface="Arial"/>
              </a:rPr>
              <a:t>Các nhân vật giỏi về bơi lặn như: </a:t>
            </a:r>
          </a:p>
          <a:p>
            <a:pPr marL="457200" indent="-457200">
              <a:lnSpc>
                <a:spcPct val="150000"/>
              </a:lnSpc>
              <a:buClr>
                <a:srgbClr val="000000"/>
              </a:buClr>
              <a:buFont typeface="Arial" panose="020B0604020202020204" pitchFamily="34" charset="0"/>
              <a:buChar char="•"/>
            </a:pPr>
            <a:r>
              <a:rPr lang="vi-VN" sz="2800" kern="0" dirty="0">
                <a:solidFill>
                  <a:schemeClr val="bg1"/>
                </a:solidFill>
                <a:latin typeface="UTM Avo" panose="02040603050506020204" pitchFamily="18" charset="0"/>
                <a:cs typeface="Arial"/>
                <a:sym typeface="Arial"/>
              </a:rPr>
              <a:t>VĐV. Nguyễn Thị Ánh Viên</a:t>
            </a:r>
          </a:p>
          <a:p>
            <a:pPr marL="457200" indent="-457200">
              <a:lnSpc>
                <a:spcPct val="150000"/>
              </a:lnSpc>
              <a:buClr>
                <a:srgbClr val="000000"/>
              </a:buClr>
              <a:buFont typeface="Arial" panose="020B0604020202020204" pitchFamily="34" charset="0"/>
              <a:buChar char="•"/>
            </a:pPr>
            <a:r>
              <a:rPr lang="vi-VN" sz="2800" kern="0" dirty="0">
                <a:solidFill>
                  <a:schemeClr val="bg1"/>
                </a:solidFill>
                <a:latin typeface="UTM Avo" panose="02040603050506020204" pitchFamily="18" charset="0"/>
                <a:cs typeface="Arial"/>
                <a:sym typeface="Arial"/>
              </a:rPr>
              <a:t>VĐV. Nguyễn Huy Hoàng</a:t>
            </a:r>
          </a:p>
        </p:txBody>
      </p:sp>
      <p:sp>
        <p:nvSpPr>
          <p:cNvPr id="6" name="Oval 5">
            <a:extLst>
              <a:ext uri="{FF2B5EF4-FFF2-40B4-BE49-F238E27FC236}">
                <a16:creationId xmlns:a16="http://schemas.microsoft.com/office/drawing/2014/main" id="{9423C549-4E7C-DF8D-6BB3-2FBC857C4600}"/>
              </a:ext>
            </a:extLst>
          </p:cNvPr>
          <p:cNvSpPr/>
          <p:nvPr/>
        </p:nvSpPr>
        <p:spPr>
          <a:xfrm>
            <a:off x="9634485" y="1760283"/>
            <a:ext cx="931504" cy="932688"/>
          </a:xfrm>
          <a:prstGeom prst="ellipse">
            <a:avLst/>
          </a:prstGeom>
          <a:solidFill>
            <a:srgbClr val="80A07E">
              <a:lumMod val="50000"/>
            </a:srgbClr>
          </a:solidFill>
          <a:ln w="25400" cap="flat" cmpd="sng" algn="ctr">
            <a:solidFill>
              <a:srgbClr val="6C918D">
                <a:lumMod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48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a:t>
            </a:r>
          </a:p>
        </p:txBody>
      </p:sp>
    </p:spTree>
    <p:extLst>
      <p:ext uri="{BB962C8B-B14F-4D97-AF65-F5344CB8AC3E}">
        <p14:creationId xmlns:p14="http://schemas.microsoft.com/office/powerpoint/2010/main" val="2582041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anim calcmode="lin" valueType="num">
                                      <p:cBhvr>
                                        <p:cTn id="13" dur="500" fill="hold"/>
                                        <p:tgtEl>
                                          <p:spTgt spid="6"/>
                                        </p:tgtEl>
                                        <p:attrNameLst>
                                          <p:attrName>ppt_x</p:attrName>
                                        </p:attrNameLst>
                                      </p:cBhvr>
                                      <p:tavLst>
                                        <p:tav tm="0">
                                          <p:val>
                                            <p:strVal val="#ppt_x"/>
                                          </p:val>
                                        </p:tav>
                                        <p:tav tm="100000">
                                          <p:val>
                                            <p:strVal val="#ppt_x"/>
                                          </p:val>
                                        </p:tav>
                                      </p:tavLst>
                                    </p:anim>
                                    <p:anim calcmode="lin" valueType="num">
                                      <p:cBhvr>
                                        <p:cTn id="14"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616B15B-0ECC-59D4-7D75-0A969AF81B28}"/>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7BBEE610-3480-3790-DDB1-42297EA6D6F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E0BDACB3-6C95-BC64-C13A-2BFB51FBBE1B}"/>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9764663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Google Shape;707;p42">
            <a:extLst>
              <a:ext uri="{FF2B5EF4-FFF2-40B4-BE49-F238E27FC236}">
                <a16:creationId xmlns:a16="http://schemas.microsoft.com/office/drawing/2014/main" id="{3148CA11-4D29-6242-0554-DCCF3BEA7648}"/>
              </a:ext>
            </a:extLst>
          </p:cNvPr>
          <p:cNvSpPr txBox="1">
            <a:spLocks/>
          </p:cNvSpPr>
          <p:nvPr/>
        </p:nvSpPr>
        <p:spPr>
          <a:xfrm>
            <a:off x="1" y="1640665"/>
            <a:ext cx="12192000" cy="7636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Shadows Into Light Two"/>
              <a:buNone/>
              <a:defRPr sz="3000" b="0" i="0" u="none" strike="noStrike" cap="none">
                <a:solidFill>
                  <a:schemeClr val="lt1"/>
                </a:solidFill>
                <a:latin typeface="Shadows Into Light Two"/>
                <a:ea typeface="Shadows Into Light Two"/>
                <a:cs typeface="Shadows Into Light Two"/>
                <a:sym typeface="Shadows Into Light Two"/>
              </a:defRPr>
            </a:lvl1pPr>
            <a:lvl2pPr marR="0" lvl="1"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2pPr>
            <a:lvl3pPr marR="0" lvl="2"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3pPr>
            <a:lvl4pPr marR="0" lvl="3"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4pPr>
            <a:lvl5pPr marR="0" lvl="4"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5pPr>
            <a:lvl6pPr marR="0" lvl="5"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6pPr>
            <a:lvl7pPr marR="0" lvl="6"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7pPr>
            <a:lvl8pPr marR="0" lvl="7"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8pPr>
            <a:lvl9pPr marR="0" lvl="8"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9pPr>
          </a:lstStyle>
          <a:p>
            <a:pPr algn="ctr">
              <a:buClr>
                <a:srgbClr val="000000"/>
              </a:buClr>
            </a:pPr>
            <a:r>
              <a:rPr lang="en-US" sz="3200" b="1" kern="0" dirty="0">
                <a:solidFill>
                  <a:schemeClr val="bg1"/>
                </a:solidFill>
                <a:latin typeface="UTM Avo" panose="02040603050506020204" pitchFamily="18" charset="0"/>
              </a:rPr>
              <a:t>ĐỌC THÀNH TIẾNG</a:t>
            </a:r>
          </a:p>
        </p:txBody>
      </p:sp>
      <p:sp>
        <p:nvSpPr>
          <p:cNvPr id="7" name="Google Shape;707;p42">
            <a:extLst>
              <a:ext uri="{FF2B5EF4-FFF2-40B4-BE49-F238E27FC236}">
                <a16:creationId xmlns:a16="http://schemas.microsoft.com/office/drawing/2014/main" id="{EEA17B62-5F77-45BF-C454-F56BACC3F121}"/>
              </a:ext>
            </a:extLst>
          </p:cNvPr>
          <p:cNvSpPr txBox="1">
            <a:spLocks/>
          </p:cNvSpPr>
          <p:nvPr/>
        </p:nvSpPr>
        <p:spPr>
          <a:xfrm>
            <a:off x="4975684" y="2404265"/>
            <a:ext cx="2418005" cy="665152"/>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1"/>
              </a:buClr>
              <a:buSzPts val="6000"/>
              <a:buFont typeface="Fredoka SemiBold"/>
              <a:buNone/>
              <a:defRPr sz="4000" b="0" i="0" u="none" strike="noStrike" cap="none">
                <a:solidFill>
                  <a:schemeClr val="dk1"/>
                </a:solidFill>
                <a:latin typeface="Fredoka SemiBold"/>
                <a:ea typeface="Fredoka SemiBold"/>
                <a:cs typeface="Fredoka SemiBold"/>
                <a:sym typeface="Fredoka SemiBold"/>
              </a:defRPr>
            </a:lvl1pPr>
            <a:lvl2pPr marR="0" lvl="1" algn="l" rtl="0">
              <a:lnSpc>
                <a:spcPct val="100000"/>
              </a:lnSpc>
              <a:spcBef>
                <a:spcPts val="0"/>
              </a:spcBef>
              <a:spcAft>
                <a:spcPts val="0"/>
              </a:spcAft>
              <a:buClr>
                <a:schemeClr val="dk1"/>
              </a:buClr>
              <a:buSzPts val="6000"/>
              <a:buFont typeface="Fredoka SemiBold"/>
              <a:buNone/>
              <a:defRPr sz="6000" b="0" i="0" u="none" strike="noStrike" cap="none">
                <a:solidFill>
                  <a:schemeClr val="dk1"/>
                </a:solidFill>
                <a:latin typeface="Fredoka SemiBold"/>
                <a:ea typeface="Fredoka SemiBold"/>
                <a:cs typeface="Fredoka SemiBold"/>
                <a:sym typeface="Fredoka SemiBold"/>
              </a:defRPr>
            </a:lvl2pPr>
            <a:lvl3pPr marR="0" lvl="2" algn="l" rtl="0">
              <a:lnSpc>
                <a:spcPct val="100000"/>
              </a:lnSpc>
              <a:spcBef>
                <a:spcPts val="0"/>
              </a:spcBef>
              <a:spcAft>
                <a:spcPts val="0"/>
              </a:spcAft>
              <a:buClr>
                <a:schemeClr val="dk1"/>
              </a:buClr>
              <a:buSzPts val="6000"/>
              <a:buFont typeface="Fredoka SemiBold"/>
              <a:buNone/>
              <a:defRPr sz="6000" b="0" i="0" u="none" strike="noStrike" cap="none">
                <a:solidFill>
                  <a:schemeClr val="dk1"/>
                </a:solidFill>
                <a:latin typeface="Fredoka SemiBold"/>
                <a:ea typeface="Fredoka SemiBold"/>
                <a:cs typeface="Fredoka SemiBold"/>
                <a:sym typeface="Fredoka SemiBold"/>
              </a:defRPr>
            </a:lvl3pPr>
            <a:lvl4pPr marR="0" lvl="3" algn="l" rtl="0">
              <a:lnSpc>
                <a:spcPct val="100000"/>
              </a:lnSpc>
              <a:spcBef>
                <a:spcPts val="0"/>
              </a:spcBef>
              <a:spcAft>
                <a:spcPts val="0"/>
              </a:spcAft>
              <a:buClr>
                <a:schemeClr val="dk1"/>
              </a:buClr>
              <a:buSzPts val="6000"/>
              <a:buFont typeface="Fredoka SemiBold"/>
              <a:buNone/>
              <a:defRPr sz="6000" b="0" i="0" u="none" strike="noStrike" cap="none">
                <a:solidFill>
                  <a:schemeClr val="dk1"/>
                </a:solidFill>
                <a:latin typeface="Fredoka SemiBold"/>
                <a:ea typeface="Fredoka SemiBold"/>
                <a:cs typeface="Fredoka SemiBold"/>
                <a:sym typeface="Fredoka SemiBold"/>
              </a:defRPr>
            </a:lvl4pPr>
            <a:lvl5pPr marR="0" lvl="4" algn="l" rtl="0">
              <a:lnSpc>
                <a:spcPct val="100000"/>
              </a:lnSpc>
              <a:spcBef>
                <a:spcPts val="0"/>
              </a:spcBef>
              <a:spcAft>
                <a:spcPts val="0"/>
              </a:spcAft>
              <a:buClr>
                <a:schemeClr val="dk1"/>
              </a:buClr>
              <a:buSzPts val="6000"/>
              <a:buFont typeface="Fredoka SemiBold"/>
              <a:buNone/>
              <a:defRPr sz="6000" b="0" i="0" u="none" strike="noStrike" cap="none">
                <a:solidFill>
                  <a:schemeClr val="dk1"/>
                </a:solidFill>
                <a:latin typeface="Fredoka SemiBold"/>
                <a:ea typeface="Fredoka SemiBold"/>
                <a:cs typeface="Fredoka SemiBold"/>
                <a:sym typeface="Fredoka SemiBold"/>
              </a:defRPr>
            </a:lvl5pPr>
            <a:lvl6pPr marR="0" lvl="5" algn="l" rtl="0">
              <a:lnSpc>
                <a:spcPct val="100000"/>
              </a:lnSpc>
              <a:spcBef>
                <a:spcPts val="0"/>
              </a:spcBef>
              <a:spcAft>
                <a:spcPts val="0"/>
              </a:spcAft>
              <a:buClr>
                <a:schemeClr val="dk1"/>
              </a:buClr>
              <a:buSzPts val="6000"/>
              <a:buFont typeface="Fredoka SemiBold"/>
              <a:buNone/>
              <a:defRPr sz="6000" b="0" i="0" u="none" strike="noStrike" cap="none">
                <a:solidFill>
                  <a:schemeClr val="dk1"/>
                </a:solidFill>
                <a:latin typeface="Fredoka SemiBold"/>
                <a:ea typeface="Fredoka SemiBold"/>
                <a:cs typeface="Fredoka SemiBold"/>
                <a:sym typeface="Fredoka SemiBold"/>
              </a:defRPr>
            </a:lvl6pPr>
            <a:lvl7pPr marR="0" lvl="6" algn="l" rtl="0">
              <a:lnSpc>
                <a:spcPct val="100000"/>
              </a:lnSpc>
              <a:spcBef>
                <a:spcPts val="0"/>
              </a:spcBef>
              <a:spcAft>
                <a:spcPts val="0"/>
              </a:spcAft>
              <a:buClr>
                <a:schemeClr val="dk1"/>
              </a:buClr>
              <a:buSzPts val="6000"/>
              <a:buFont typeface="Fredoka SemiBold"/>
              <a:buNone/>
              <a:defRPr sz="6000" b="0" i="0" u="none" strike="noStrike" cap="none">
                <a:solidFill>
                  <a:schemeClr val="dk1"/>
                </a:solidFill>
                <a:latin typeface="Fredoka SemiBold"/>
                <a:ea typeface="Fredoka SemiBold"/>
                <a:cs typeface="Fredoka SemiBold"/>
                <a:sym typeface="Fredoka SemiBold"/>
              </a:defRPr>
            </a:lvl7pPr>
            <a:lvl8pPr marR="0" lvl="7" algn="l" rtl="0">
              <a:lnSpc>
                <a:spcPct val="100000"/>
              </a:lnSpc>
              <a:spcBef>
                <a:spcPts val="0"/>
              </a:spcBef>
              <a:spcAft>
                <a:spcPts val="0"/>
              </a:spcAft>
              <a:buClr>
                <a:schemeClr val="dk1"/>
              </a:buClr>
              <a:buSzPts val="6000"/>
              <a:buFont typeface="Fredoka SemiBold"/>
              <a:buNone/>
              <a:defRPr sz="6000" b="0" i="0" u="none" strike="noStrike" cap="none">
                <a:solidFill>
                  <a:schemeClr val="dk1"/>
                </a:solidFill>
                <a:latin typeface="Fredoka SemiBold"/>
                <a:ea typeface="Fredoka SemiBold"/>
                <a:cs typeface="Fredoka SemiBold"/>
                <a:sym typeface="Fredoka SemiBold"/>
              </a:defRPr>
            </a:lvl8pPr>
            <a:lvl9pPr marR="0" lvl="8" algn="l" rtl="0">
              <a:lnSpc>
                <a:spcPct val="100000"/>
              </a:lnSpc>
              <a:spcBef>
                <a:spcPts val="0"/>
              </a:spcBef>
              <a:spcAft>
                <a:spcPts val="0"/>
              </a:spcAft>
              <a:buClr>
                <a:schemeClr val="dk1"/>
              </a:buClr>
              <a:buSzPts val="6000"/>
              <a:buFont typeface="Fredoka SemiBold"/>
              <a:buNone/>
              <a:defRPr sz="6000" b="0" i="0" u="none" strike="noStrike" cap="none">
                <a:solidFill>
                  <a:schemeClr val="dk1"/>
                </a:solidFill>
                <a:latin typeface="Fredoka SemiBold"/>
                <a:ea typeface="Fredoka SemiBold"/>
                <a:cs typeface="Fredoka SemiBold"/>
                <a:sym typeface="Fredoka SemiBold"/>
              </a:defRPr>
            </a:lvl9pPr>
          </a:lstStyle>
          <a:p>
            <a:pPr algn="ctr">
              <a:buClr>
                <a:srgbClr val="000000"/>
              </a:buClr>
            </a:pPr>
            <a:r>
              <a:rPr lang="en-US" sz="2400" b="1" u="sng" kern="0" dirty="0">
                <a:solidFill>
                  <a:schemeClr val="bg1"/>
                </a:solidFill>
                <a:latin typeface="UTM Avo" panose="02040603050506020204" pitchFamily="18" charset="0"/>
              </a:rPr>
              <a:t>LƯU Ý</a:t>
            </a:r>
            <a:r>
              <a:rPr lang="en-US" sz="2400" b="1" kern="0" dirty="0">
                <a:solidFill>
                  <a:schemeClr val="bg1"/>
                </a:solidFill>
                <a:latin typeface="UTM Avo" panose="02040603050506020204" pitchFamily="18" charset="0"/>
              </a:rPr>
              <a:t>:</a:t>
            </a:r>
          </a:p>
        </p:txBody>
      </p:sp>
      <p:sp>
        <p:nvSpPr>
          <p:cNvPr id="8" name="Rectangle 7">
            <a:extLst>
              <a:ext uri="{FF2B5EF4-FFF2-40B4-BE49-F238E27FC236}">
                <a16:creationId xmlns:a16="http://schemas.microsoft.com/office/drawing/2014/main" id="{C954557F-A7E6-7EA5-04A3-784A3E6F5020}"/>
              </a:ext>
            </a:extLst>
          </p:cNvPr>
          <p:cNvSpPr/>
          <p:nvPr/>
        </p:nvSpPr>
        <p:spPr>
          <a:xfrm>
            <a:off x="358158" y="3069417"/>
            <a:ext cx="11653055" cy="2235227"/>
          </a:xfrm>
          <a:prstGeom prst="rect">
            <a:avLst/>
          </a:prstGeom>
        </p:spPr>
        <p:txBody>
          <a:bodyPr wrap="square">
            <a:spAutoFit/>
          </a:bodyPr>
          <a:lstStyle/>
          <a:p>
            <a:pPr algn="just">
              <a:lnSpc>
                <a:spcPct val="150000"/>
              </a:lnSpc>
              <a:buClr>
                <a:srgbClr val="000000"/>
              </a:buClr>
              <a:buFont typeface="Arial"/>
              <a:buNone/>
            </a:pP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Đọc</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được</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bài</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với</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giọng</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đọc</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diễn</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cảm</a:t>
            </a:r>
            <a:r>
              <a:rPr lang="en-US" sz="2400"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trang</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trọng</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tự</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hào</a:t>
            </a:r>
            <a:endParaRPr lang="en-US" sz="2400" b="1" kern="0" dirty="0">
              <a:solidFill>
                <a:schemeClr val="bg1"/>
              </a:solidFill>
              <a:latin typeface="UTM Avo" panose="02040603050506020204" pitchFamily="18" charset="0"/>
              <a:cs typeface="Arial"/>
              <a:sym typeface="Arial"/>
            </a:endParaRPr>
          </a:p>
          <a:p>
            <a:pPr algn="just">
              <a:lnSpc>
                <a:spcPct val="150000"/>
              </a:lnSpc>
              <a:buClr>
                <a:srgbClr val="000000"/>
              </a:buClr>
              <a:buFont typeface="Arial"/>
              <a:buNone/>
            </a:pP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Giải</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nghĩa</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được</a:t>
            </a:r>
            <a:r>
              <a:rPr lang="en-US" sz="2400"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những</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từ</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ngữ</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khó</a:t>
            </a:r>
            <a:r>
              <a:rPr lang="en-US" sz="2400" b="1" kern="0" dirty="0">
                <a:solidFill>
                  <a:schemeClr val="bg1"/>
                </a:solidFill>
                <a:latin typeface="UTM Avo" panose="02040603050506020204" pitchFamily="18" charset="0"/>
                <a:cs typeface="Arial"/>
                <a:sym typeface="Arial"/>
              </a:rPr>
              <a:t>.</a:t>
            </a:r>
          </a:p>
          <a:p>
            <a:pPr algn="just">
              <a:lnSpc>
                <a:spcPct val="150000"/>
              </a:lnSpc>
              <a:buClr>
                <a:srgbClr val="000000"/>
              </a:buClr>
              <a:buFont typeface="Arial"/>
              <a:buNone/>
            </a:pP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Đọc</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đúng</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những</a:t>
            </a:r>
            <a:r>
              <a:rPr lang="en-US" sz="2400"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từ</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ngữ</a:t>
            </a:r>
            <a:r>
              <a:rPr lang="en-US" sz="2400" b="1" kern="0" dirty="0">
                <a:solidFill>
                  <a:schemeClr val="bg1"/>
                </a:solidFill>
                <a:latin typeface="UTM Avo" panose="02040603050506020204" pitchFamily="18" charset="0"/>
                <a:cs typeface="Arial"/>
                <a:sym typeface="Arial"/>
              </a:rPr>
              <a:t> HS </a:t>
            </a:r>
            <a:r>
              <a:rPr lang="en-US" sz="2400" b="1" kern="0" dirty="0" err="1">
                <a:solidFill>
                  <a:schemeClr val="bg1"/>
                </a:solidFill>
                <a:latin typeface="UTM Avo" panose="02040603050506020204" pitchFamily="18" charset="0"/>
                <a:cs typeface="Arial"/>
                <a:sym typeface="Arial"/>
              </a:rPr>
              <a:t>địa</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phương</a:t>
            </a:r>
            <a:r>
              <a:rPr lang="en-US" sz="2400" b="1"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dễ</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phát</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âm</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sai</a:t>
            </a:r>
            <a:r>
              <a:rPr lang="en-US" sz="2400" kern="0" dirty="0">
                <a:solidFill>
                  <a:schemeClr val="bg1"/>
                </a:solidFill>
                <a:latin typeface="UTM Avo" panose="02040603050506020204" pitchFamily="18" charset="0"/>
                <a:cs typeface="Arial"/>
                <a:sym typeface="Arial"/>
              </a:rPr>
              <a:t>.</a:t>
            </a:r>
          </a:p>
          <a:p>
            <a:pPr algn="just">
              <a:lnSpc>
                <a:spcPct val="150000"/>
              </a:lnSpc>
              <a:buClr>
                <a:srgbClr val="000000"/>
              </a:buClr>
              <a:buFont typeface="Arial"/>
              <a:buNone/>
            </a:pP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Có</a:t>
            </a:r>
            <a:r>
              <a:rPr lang="en-US" sz="2400" kern="0" dirty="0">
                <a:solidFill>
                  <a:schemeClr val="bg1"/>
                </a:solidFill>
                <a:latin typeface="UTM Avo" panose="02040603050506020204" pitchFamily="18" charset="0"/>
                <a:cs typeface="Arial"/>
                <a:sym typeface="Arial"/>
              </a:rPr>
              <a:t> ý </a:t>
            </a:r>
            <a:r>
              <a:rPr lang="en-US" sz="2400" kern="0" dirty="0" err="1">
                <a:solidFill>
                  <a:schemeClr val="bg1"/>
                </a:solidFill>
                <a:latin typeface="UTM Avo" panose="02040603050506020204" pitchFamily="18" charset="0"/>
                <a:cs typeface="Arial"/>
                <a:sym typeface="Arial"/>
              </a:rPr>
              <a:t>thức</a:t>
            </a:r>
            <a:r>
              <a:rPr lang="en-US" sz="2400"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phân</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biệt</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các</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âm</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vần</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thanh</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dễ</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lẫn</a:t>
            </a:r>
            <a:r>
              <a:rPr lang="en-US" sz="2400" b="1"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và</a:t>
            </a:r>
            <a:r>
              <a:rPr lang="en-US" sz="2400"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viết</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đúng</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chính</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tả</a:t>
            </a:r>
            <a:r>
              <a:rPr lang="en-US" sz="2400" b="1" kern="0" dirty="0">
                <a:solidFill>
                  <a:schemeClr val="bg1"/>
                </a:solidFill>
                <a:latin typeface="UTM Avo" panose="02040603050506020204" pitchFamily="18" charset="0"/>
                <a:cs typeface="Arial"/>
                <a:sym typeface="Arial"/>
              </a:rPr>
              <a:t>.</a:t>
            </a:r>
          </a:p>
        </p:txBody>
      </p:sp>
    </p:spTree>
    <p:extLst>
      <p:ext uri="{BB962C8B-B14F-4D97-AF65-F5344CB8AC3E}">
        <p14:creationId xmlns:p14="http://schemas.microsoft.com/office/powerpoint/2010/main" val="2370966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anim calcmode="lin" valueType="num">
                                      <p:cBhvr>
                                        <p:cTn id="19" dur="500" fill="hold"/>
                                        <p:tgtEl>
                                          <p:spTgt spid="8"/>
                                        </p:tgtEl>
                                        <p:attrNameLst>
                                          <p:attrName>ppt_x</p:attrName>
                                        </p:attrNameLst>
                                      </p:cBhvr>
                                      <p:tavLst>
                                        <p:tav tm="0">
                                          <p:val>
                                            <p:strVal val="#ppt_x"/>
                                          </p:val>
                                        </p:tav>
                                        <p:tav tm="100000">
                                          <p:val>
                                            <p:strVal val="#ppt_x"/>
                                          </p:val>
                                        </p:tav>
                                      </p:tavLst>
                                    </p:anim>
                                    <p:anim calcmode="lin" valueType="num">
                                      <p:cBhvr>
                                        <p:cTn id="20"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Google Shape;1921;p62">
            <a:extLst>
              <a:ext uri="{FF2B5EF4-FFF2-40B4-BE49-F238E27FC236}">
                <a16:creationId xmlns:a16="http://schemas.microsoft.com/office/drawing/2014/main" id="{EE0BFEB0-FF99-9C2B-1C1E-1E5BADAA247F}"/>
              </a:ext>
            </a:extLst>
          </p:cNvPr>
          <p:cNvSpPr txBox="1">
            <a:spLocks/>
          </p:cNvSpPr>
          <p:nvPr/>
        </p:nvSpPr>
        <p:spPr>
          <a:xfrm>
            <a:off x="2342989" y="2501462"/>
            <a:ext cx="2468880" cy="618462"/>
          </a:xfrm>
          <a:prstGeom prst="roundRect">
            <a:avLst/>
          </a:prstGeom>
          <a:solidFill>
            <a:schemeClr val="accent1">
              <a:lumMod val="20000"/>
              <a:lumOff val="80000"/>
            </a:schemeClr>
          </a:solidFill>
          <a:ln w="57150">
            <a:solidFill>
              <a:schemeClr val="accent1">
                <a:lumMod val="60000"/>
                <a:lumOff val="40000"/>
              </a:schemeClr>
            </a:solid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000"/>
              <a:buFont typeface="Sacramento"/>
              <a:buNone/>
              <a:defRPr sz="2667" b="0" i="0" u="none" strike="noStrike" cap="none">
                <a:solidFill>
                  <a:schemeClr val="lt1"/>
                </a:solidFill>
                <a:latin typeface="Shadows Into Light Two"/>
                <a:ea typeface="Shadows Into Light Two"/>
                <a:cs typeface="Shadows Into Light Two"/>
                <a:sym typeface="Shadows Into Light Two"/>
              </a:defRPr>
            </a:lvl1pPr>
            <a:lvl2pPr marL="914400" marR="0" lvl="1"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2pPr>
            <a:lvl3pPr marL="1371600" marR="0" lvl="2"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3pPr>
            <a:lvl4pPr marL="1828800" marR="0" lvl="3"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4pPr>
            <a:lvl5pPr marL="2286000" marR="0" lvl="4"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5pPr>
            <a:lvl6pPr marL="2743200" marR="0" lvl="5"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6pPr>
            <a:lvl7pPr marL="3200400" marR="0" lvl="6"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7pPr>
            <a:lvl8pPr marL="3657600" marR="0" lvl="7"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8pPr>
            <a:lvl9pPr marL="4114800" marR="0" lvl="8"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9pPr>
          </a:lstStyle>
          <a:p>
            <a:pPr marL="0" indent="0">
              <a:lnSpc>
                <a:spcPct val="150000"/>
              </a:lnSpc>
            </a:pPr>
            <a:r>
              <a:rPr lang="en-US" sz="2800" b="1" kern="0">
                <a:solidFill>
                  <a:schemeClr val="bg1"/>
                </a:solidFill>
                <a:latin typeface="UTM Avo" panose="02040603050506020204" pitchFamily="18" charset="0"/>
              </a:rPr>
              <a:t>Đoạn 1</a:t>
            </a:r>
            <a:endParaRPr lang="en-US" sz="2800" b="1" kern="0" dirty="0">
              <a:solidFill>
                <a:schemeClr val="bg1"/>
              </a:solidFill>
              <a:latin typeface="UTM Avo" panose="02040603050506020204" pitchFamily="18" charset="0"/>
            </a:endParaRPr>
          </a:p>
        </p:txBody>
      </p:sp>
      <p:sp>
        <p:nvSpPr>
          <p:cNvPr id="4" name="Google Shape;1922;p62">
            <a:extLst>
              <a:ext uri="{FF2B5EF4-FFF2-40B4-BE49-F238E27FC236}">
                <a16:creationId xmlns:a16="http://schemas.microsoft.com/office/drawing/2014/main" id="{34949BF9-D688-DC9C-0635-39641A1A1DBC}"/>
              </a:ext>
            </a:extLst>
          </p:cNvPr>
          <p:cNvSpPr txBox="1">
            <a:spLocks/>
          </p:cNvSpPr>
          <p:nvPr/>
        </p:nvSpPr>
        <p:spPr>
          <a:xfrm>
            <a:off x="1848092" y="3199681"/>
            <a:ext cx="3458675" cy="10012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Quicksand"/>
              <a:buNone/>
              <a:defRPr sz="1867" b="0" i="0" u="none" strike="noStrike" cap="none">
                <a:solidFill>
                  <a:schemeClr val="lt1"/>
                </a:solidFill>
                <a:latin typeface="Quicksand"/>
                <a:ea typeface="Quicksand"/>
                <a:cs typeface="Quicksand"/>
                <a:sym typeface="Quicksand"/>
              </a:defRPr>
            </a:lvl1pPr>
            <a:lvl2pPr marL="914400" marR="0" lvl="1"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2pPr>
            <a:lvl3pPr marL="1371600" marR="0" lvl="2"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3pPr>
            <a:lvl4pPr marL="1828800" marR="0" lvl="3"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4pPr>
            <a:lvl5pPr marL="2286000" marR="0" lvl="4"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5pPr>
            <a:lvl6pPr marL="2743200" marR="0" lvl="5"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6pPr>
            <a:lvl7pPr marL="3200400" marR="0" lvl="6"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7pPr>
            <a:lvl8pPr marL="3657600" marR="0" lvl="7"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8pPr>
            <a:lvl9pPr marL="4114800" marR="0" lvl="8"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9pPr>
          </a:lstStyle>
          <a:p>
            <a:pPr marL="0" indent="0">
              <a:lnSpc>
                <a:spcPct val="125000"/>
              </a:lnSpc>
            </a:pPr>
            <a:r>
              <a:rPr lang="en-US" sz="2400" i="1" kern="0" dirty="0" err="1">
                <a:solidFill>
                  <a:schemeClr val="bg1"/>
                </a:solidFill>
                <a:latin typeface="UTM Avo" panose="02040603050506020204" pitchFamily="18" charset="0"/>
              </a:rPr>
              <a:t>Thời</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nhà</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Trần</a:t>
            </a:r>
            <a:r>
              <a:rPr lang="en-US" sz="2400" i="1" kern="0" dirty="0">
                <a:solidFill>
                  <a:schemeClr val="bg1"/>
                </a:solidFill>
                <a:latin typeface="UTM Avo" panose="02040603050506020204" pitchFamily="18" charset="0"/>
              </a:rPr>
              <a:t> ... </a:t>
            </a:r>
            <a:r>
              <a:rPr lang="en-US" sz="2400" i="1" kern="0" dirty="0" err="1">
                <a:solidFill>
                  <a:schemeClr val="bg1"/>
                </a:solidFill>
                <a:latin typeface="UTM Avo" panose="02040603050506020204" pitchFamily="18" charset="0"/>
              </a:rPr>
              <a:t>sáu</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bảy</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ngày</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mới</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lên</a:t>
            </a:r>
            <a:r>
              <a:rPr lang="en-US" sz="2400" i="1" kern="0" dirty="0">
                <a:solidFill>
                  <a:schemeClr val="bg1"/>
                </a:solidFill>
                <a:latin typeface="UTM Avo" panose="02040603050506020204" pitchFamily="18" charset="0"/>
              </a:rPr>
              <a:t>.</a:t>
            </a:r>
          </a:p>
        </p:txBody>
      </p:sp>
      <p:sp>
        <p:nvSpPr>
          <p:cNvPr id="5" name="Google Shape;1923;p62">
            <a:extLst>
              <a:ext uri="{FF2B5EF4-FFF2-40B4-BE49-F238E27FC236}">
                <a16:creationId xmlns:a16="http://schemas.microsoft.com/office/drawing/2014/main" id="{BC92B9C2-6F2C-59F8-2BBC-F77ADF55F6A3}"/>
              </a:ext>
            </a:extLst>
          </p:cNvPr>
          <p:cNvSpPr txBox="1">
            <a:spLocks/>
          </p:cNvSpPr>
          <p:nvPr/>
        </p:nvSpPr>
        <p:spPr>
          <a:xfrm>
            <a:off x="6561290" y="3199681"/>
            <a:ext cx="3480968" cy="10012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Quicksand"/>
              <a:buNone/>
              <a:defRPr sz="1867" b="0" i="0" u="none" strike="noStrike" cap="none">
                <a:solidFill>
                  <a:schemeClr val="lt1"/>
                </a:solidFill>
                <a:latin typeface="Quicksand"/>
                <a:ea typeface="Quicksand"/>
                <a:cs typeface="Quicksand"/>
                <a:sym typeface="Quicksand"/>
              </a:defRPr>
            </a:lvl1pPr>
            <a:lvl2pPr marL="914400" marR="0" lvl="1"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2pPr>
            <a:lvl3pPr marL="1371600" marR="0" lvl="2"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3pPr>
            <a:lvl4pPr marL="1828800" marR="0" lvl="3"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4pPr>
            <a:lvl5pPr marL="2286000" marR="0" lvl="4"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5pPr>
            <a:lvl6pPr marL="2743200" marR="0" lvl="5"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6pPr>
            <a:lvl7pPr marL="3200400" marR="0" lvl="6"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7pPr>
            <a:lvl8pPr marL="3657600" marR="0" lvl="7"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8pPr>
            <a:lvl9pPr marL="4114800" marR="0" lvl="8"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9pPr>
          </a:lstStyle>
          <a:p>
            <a:pPr marL="0" indent="0">
              <a:lnSpc>
                <a:spcPct val="125000"/>
              </a:lnSpc>
            </a:pPr>
            <a:r>
              <a:rPr lang="en-US" sz="2400" i="1" kern="0" dirty="0" err="1">
                <a:solidFill>
                  <a:schemeClr val="bg1"/>
                </a:solidFill>
                <a:latin typeface="UTM Avo" panose="02040603050506020204" pitchFamily="18" charset="0"/>
              </a:rPr>
              <a:t>Hồi</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ấy</a:t>
            </a:r>
            <a:r>
              <a:rPr lang="en-US" sz="2400" i="1" kern="0" dirty="0">
                <a:solidFill>
                  <a:schemeClr val="bg1"/>
                </a:solidFill>
                <a:latin typeface="UTM Avo" panose="02040603050506020204" pitchFamily="18" charset="0"/>
              </a:rPr>
              <a:t>, ... </a:t>
            </a:r>
            <a:r>
              <a:rPr lang="en-US" sz="2400" i="1" kern="0" dirty="0" err="1">
                <a:solidFill>
                  <a:schemeClr val="bg1"/>
                </a:solidFill>
                <a:latin typeface="UTM Avo" panose="02040603050506020204" pitchFamily="18" charset="0"/>
              </a:rPr>
              <a:t>Quân</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giặc</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vô</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cùng</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sợ</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hãi</a:t>
            </a:r>
            <a:r>
              <a:rPr lang="en-US" sz="2400" i="1" kern="0" dirty="0">
                <a:solidFill>
                  <a:schemeClr val="bg1"/>
                </a:solidFill>
                <a:latin typeface="UTM Avo" panose="02040603050506020204" pitchFamily="18" charset="0"/>
              </a:rPr>
              <a:t>.</a:t>
            </a:r>
          </a:p>
        </p:txBody>
      </p:sp>
      <p:sp>
        <p:nvSpPr>
          <p:cNvPr id="6" name="Google Shape;1924;p62">
            <a:extLst>
              <a:ext uri="{FF2B5EF4-FFF2-40B4-BE49-F238E27FC236}">
                <a16:creationId xmlns:a16="http://schemas.microsoft.com/office/drawing/2014/main" id="{18D8B7D8-01F7-B43A-F604-FF820E85428F}"/>
              </a:ext>
            </a:extLst>
          </p:cNvPr>
          <p:cNvSpPr txBox="1">
            <a:spLocks/>
          </p:cNvSpPr>
          <p:nvPr/>
        </p:nvSpPr>
        <p:spPr>
          <a:xfrm>
            <a:off x="1848091" y="5063755"/>
            <a:ext cx="3458676" cy="10012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Quicksand"/>
              <a:buNone/>
              <a:defRPr sz="1867" b="0" i="0" u="none" strike="noStrike" cap="none">
                <a:solidFill>
                  <a:schemeClr val="lt1"/>
                </a:solidFill>
                <a:latin typeface="Quicksand"/>
                <a:ea typeface="Quicksand"/>
                <a:cs typeface="Quicksand"/>
                <a:sym typeface="Quicksand"/>
              </a:defRPr>
            </a:lvl1pPr>
            <a:lvl2pPr marL="914400" marR="0" lvl="1"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2pPr>
            <a:lvl3pPr marL="1371600" marR="0" lvl="2"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3pPr>
            <a:lvl4pPr marL="1828800" marR="0" lvl="3"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4pPr>
            <a:lvl5pPr marL="2286000" marR="0" lvl="4"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5pPr>
            <a:lvl6pPr marL="2743200" marR="0" lvl="5"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6pPr>
            <a:lvl7pPr marL="3200400" marR="0" lvl="6"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7pPr>
            <a:lvl8pPr marL="3657600" marR="0" lvl="7"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8pPr>
            <a:lvl9pPr marL="4114800" marR="0" lvl="8"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9pPr>
          </a:lstStyle>
          <a:p>
            <a:pPr marL="0" indent="0">
              <a:lnSpc>
                <a:spcPct val="125000"/>
              </a:lnSpc>
            </a:pPr>
            <a:r>
              <a:rPr lang="en-US" sz="2400" i="1" kern="0" dirty="0" err="1">
                <a:solidFill>
                  <a:schemeClr val="bg1"/>
                </a:solidFill>
                <a:latin typeface="UTM Avo" panose="02040603050506020204" pitchFamily="18" charset="0"/>
              </a:rPr>
              <a:t>Mãi</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về</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sau</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cũng</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không</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chở</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hết</a:t>
            </a:r>
            <a:r>
              <a:rPr lang="en-US" sz="2400" i="1" kern="0" dirty="0">
                <a:solidFill>
                  <a:schemeClr val="bg1"/>
                </a:solidFill>
                <a:latin typeface="UTM Avo" panose="02040603050506020204" pitchFamily="18" charset="0"/>
              </a:rPr>
              <a:t>.</a:t>
            </a:r>
          </a:p>
        </p:txBody>
      </p:sp>
      <p:sp>
        <p:nvSpPr>
          <p:cNvPr id="7" name="Google Shape;1926;p62">
            <a:extLst>
              <a:ext uri="{FF2B5EF4-FFF2-40B4-BE49-F238E27FC236}">
                <a16:creationId xmlns:a16="http://schemas.microsoft.com/office/drawing/2014/main" id="{3C5A27DC-8356-E061-F5A4-1EBAC142281C}"/>
              </a:ext>
            </a:extLst>
          </p:cNvPr>
          <p:cNvSpPr txBox="1">
            <a:spLocks/>
          </p:cNvSpPr>
          <p:nvPr/>
        </p:nvSpPr>
        <p:spPr>
          <a:xfrm>
            <a:off x="7067334" y="2501462"/>
            <a:ext cx="2468880" cy="618462"/>
          </a:xfrm>
          <a:prstGeom prst="roundRect">
            <a:avLst/>
          </a:prstGeom>
          <a:solidFill>
            <a:schemeClr val="accent1">
              <a:lumMod val="20000"/>
              <a:lumOff val="80000"/>
            </a:schemeClr>
          </a:solidFill>
          <a:ln w="57150">
            <a:solidFill>
              <a:schemeClr val="accent1">
                <a:lumMod val="60000"/>
                <a:lumOff val="40000"/>
              </a:schemeClr>
            </a:solid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000"/>
              <a:buFont typeface="Sacramento"/>
              <a:buNone/>
              <a:defRPr sz="2667" b="0" i="0" u="none" strike="noStrike" cap="none">
                <a:solidFill>
                  <a:schemeClr val="lt1"/>
                </a:solidFill>
                <a:latin typeface="Shadows Into Light Two"/>
                <a:ea typeface="Shadows Into Light Two"/>
                <a:cs typeface="Shadows Into Light Two"/>
                <a:sym typeface="Shadows Into Light Two"/>
              </a:defRPr>
            </a:lvl1pPr>
            <a:lvl2pPr marL="914400" marR="0" lvl="1"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2pPr>
            <a:lvl3pPr marL="1371600" marR="0" lvl="2"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3pPr>
            <a:lvl4pPr marL="1828800" marR="0" lvl="3"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4pPr>
            <a:lvl5pPr marL="2286000" marR="0" lvl="4"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5pPr>
            <a:lvl6pPr marL="2743200" marR="0" lvl="5"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6pPr>
            <a:lvl7pPr marL="3200400" marR="0" lvl="6"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7pPr>
            <a:lvl8pPr marL="3657600" marR="0" lvl="7"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8pPr>
            <a:lvl9pPr marL="4114800" marR="0" lvl="8"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9pPr>
          </a:lstStyle>
          <a:p>
            <a:pPr marL="0" indent="0">
              <a:lnSpc>
                <a:spcPct val="150000"/>
              </a:lnSpc>
            </a:pPr>
            <a:r>
              <a:rPr lang="en-US" sz="2800" b="1" kern="0" dirty="0" err="1">
                <a:solidFill>
                  <a:schemeClr val="bg1"/>
                </a:solidFill>
                <a:latin typeface="UTM Avo" panose="02040603050506020204" pitchFamily="18" charset="0"/>
              </a:rPr>
              <a:t>Đoạn</a:t>
            </a:r>
            <a:r>
              <a:rPr lang="en-US" sz="2800" b="1" kern="0" dirty="0">
                <a:solidFill>
                  <a:schemeClr val="bg1"/>
                </a:solidFill>
                <a:latin typeface="UTM Avo" panose="02040603050506020204" pitchFamily="18" charset="0"/>
              </a:rPr>
              <a:t> 2</a:t>
            </a:r>
          </a:p>
        </p:txBody>
      </p:sp>
      <p:sp>
        <p:nvSpPr>
          <p:cNvPr id="8" name="Google Shape;1927;p62">
            <a:extLst>
              <a:ext uri="{FF2B5EF4-FFF2-40B4-BE49-F238E27FC236}">
                <a16:creationId xmlns:a16="http://schemas.microsoft.com/office/drawing/2014/main" id="{92576DE7-06D9-8C43-DE4D-5E4DC6045579}"/>
              </a:ext>
            </a:extLst>
          </p:cNvPr>
          <p:cNvSpPr txBox="1">
            <a:spLocks/>
          </p:cNvSpPr>
          <p:nvPr/>
        </p:nvSpPr>
        <p:spPr>
          <a:xfrm>
            <a:off x="2342989" y="4405505"/>
            <a:ext cx="2468880" cy="618462"/>
          </a:xfrm>
          <a:prstGeom prst="roundRect">
            <a:avLst/>
          </a:prstGeom>
          <a:solidFill>
            <a:schemeClr val="accent1">
              <a:lumMod val="20000"/>
              <a:lumOff val="80000"/>
            </a:schemeClr>
          </a:solidFill>
          <a:ln w="57150">
            <a:solidFill>
              <a:schemeClr val="accent1">
                <a:lumMod val="60000"/>
                <a:lumOff val="40000"/>
              </a:schemeClr>
            </a:solid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000"/>
              <a:buFont typeface="Sacramento"/>
              <a:buNone/>
              <a:defRPr sz="2667" b="0" i="0" u="none" strike="noStrike" cap="none">
                <a:solidFill>
                  <a:schemeClr val="lt1"/>
                </a:solidFill>
                <a:latin typeface="Shadows Into Light Two"/>
                <a:ea typeface="Shadows Into Light Two"/>
                <a:cs typeface="Shadows Into Light Two"/>
                <a:sym typeface="Shadows Into Light Two"/>
              </a:defRPr>
            </a:lvl1pPr>
            <a:lvl2pPr marL="914400" marR="0" lvl="1"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2pPr>
            <a:lvl3pPr marL="1371600" marR="0" lvl="2"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3pPr>
            <a:lvl4pPr marL="1828800" marR="0" lvl="3"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4pPr>
            <a:lvl5pPr marL="2286000" marR="0" lvl="4"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5pPr>
            <a:lvl6pPr marL="2743200" marR="0" lvl="5"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6pPr>
            <a:lvl7pPr marL="3200400" marR="0" lvl="6"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7pPr>
            <a:lvl8pPr marL="3657600" marR="0" lvl="7"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8pPr>
            <a:lvl9pPr marL="4114800" marR="0" lvl="8"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9pPr>
          </a:lstStyle>
          <a:p>
            <a:pPr marL="0" indent="0">
              <a:lnSpc>
                <a:spcPct val="150000"/>
              </a:lnSpc>
            </a:pPr>
            <a:r>
              <a:rPr lang="en-US" sz="2800" b="1" kern="0">
                <a:solidFill>
                  <a:schemeClr val="bg1"/>
                </a:solidFill>
                <a:latin typeface="UTM Avo" panose="02040603050506020204" pitchFamily="18" charset="0"/>
              </a:rPr>
              <a:t>Đoạn 3</a:t>
            </a:r>
            <a:endParaRPr lang="en-US" sz="2800" b="1" kern="0" dirty="0">
              <a:solidFill>
                <a:schemeClr val="bg1"/>
              </a:solidFill>
              <a:latin typeface="UTM Avo" panose="02040603050506020204" pitchFamily="18" charset="0"/>
            </a:endParaRPr>
          </a:p>
        </p:txBody>
      </p:sp>
      <p:sp>
        <p:nvSpPr>
          <p:cNvPr id="9" name="Google Shape;1923;p62">
            <a:extLst>
              <a:ext uri="{FF2B5EF4-FFF2-40B4-BE49-F238E27FC236}">
                <a16:creationId xmlns:a16="http://schemas.microsoft.com/office/drawing/2014/main" id="{5A89C090-EE17-B55A-F148-979BE76D82C3}"/>
              </a:ext>
            </a:extLst>
          </p:cNvPr>
          <p:cNvSpPr txBox="1">
            <a:spLocks/>
          </p:cNvSpPr>
          <p:nvPr/>
        </p:nvSpPr>
        <p:spPr>
          <a:xfrm>
            <a:off x="6187795" y="5063755"/>
            <a:ext cx="4227958" cy="10012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Quicksand"/>
              <a:buNone/>
              <a:defRPr sz="1400" b="0" i="0" u="none" strike="noStrike" cap="none">
                <a:solidFill>
                  <a:schemeClr val="lt1"/>
                </a:solidFill>
                <a:latin typeface="Quicksand"/>
                <a:ea typeface="Quicksand"/>
                <a:cs typeface="Quicksand"/>
                <a:sym typeface="Quicksand"/>
              </a:defRPr>
            </a:lvl1pPr>
            <a:lvl2pPr marL="914400" marR="0" lvl="1" indent="-317500" algn="ctr" rtl="0">
              <a:lnSpc>
                <a:spcPct val="100000"/>
              </a:lnSpc>
              <a:spcBef>
                <a:spcPts val="0"/>
              </a:spcBef>
              <a:spcAft>
                <a:spcPts val="0"/>
              </a:spcAft>
              <a:buClr>
                <a:schemeClr val="dk1"/>
              </a:buClr>
              <a:buSzPts val="1400"/>
              <a:buFont typeface="Quicksand"/>
              <a:buNone/>
              <a:defRPr sz="1400" b="0" i="0" u="none" strike="noStrike" cap="none">
                <a:solidFill>
                  <a:schemeClr val="dk1"/>
                </a:solidFill>
                <a:latin typeface="Quicksand"/>
                <a:ea typeface="Quicksand"/>
                <a:cs typeface="Quicksand"/>
                <a:sym typeface="Quicksand"/>
              </a:defRPr>
            </a:lvl2pPr>
            <a:lvl3pPr marL="1371600" marR="0" lvl="2" indent="-317500" algn="ctr" rtl="0">
              <a:lnSpc>
                <a:spcPct val="100000"/>
              </a:lnSpc>
              <a:spcBef>
                <a:spcPts val="0"/>
              </a:spcBef>
              <a:spcAft>
                <a:spcPts val="0"/>
              </a:spcAft>
              <a:buClr>
                <a:schemeClr val="dk1"/>
              </a:buClr>
              <a:buSzPts val="1400"/>
              <a:buFont typeface="Quicksand"/>
              <a:buNone/>
              <a:defRPr sz="1400" b="0" i="0" u="none" strike="noStrike" cap="none">
                <a:solidFill>
                  <a:schemeClr val="dk1"/>
                </a:solidFill>
                <a:latin typeface="Quicksand"/>
                <a:ea typeface="Quicksand"/>
                <a:cs typeface="Quicksand"/>
                <a:sym typeface="Quicksand"/>
              </a:defRPr>
            </a:lvl3pPr>
            <a:lvl4pPr marL="1828800" marR="0" lvl="3" indent="-317500" algn="ctr" rtl="0">
              <a:lnSpc>
                <a:spcPct val="100000"/>
              </a:lnSpc>
              <a:spcBef>
                <a:spcPts val="0"/>
              </a:spcBef>
              <a:spcAft>
                <a:spcPts val="0"/>
              </a:spcAft>
              <a:buClr>
                <a:schemeClr val="dk1"/>
              </a:buClr>
              <a:buSzPts val="1400"/>
              <a:buFont typeface="Quicksand"/>
              <a:buNone/>
              <a:defRPr sz="1400" b="0" i="0" u="none" strike="noStrike" cap="none">
                <a:solidFill>
                  <a:schemeClr val="dk1"/>
                </a:solidFill>
                <a:latin typeface="Quicksand"/>
                <a:ea typeface="Quicksand"/>
                <a:cs typeface="Quicksand"/>
                <a:sym typeface="Quicksand"/>
              </a:defRPr>
            </a:lvl4pPr>
            <a:lvl5pPr marL="2286000" marR="0" lvl="4" indent="-317500" algn="ctr" rtl="0">
              <a:lnSpc>
                <a:spcPct val="100000"/>
              </a:lnSpc>
              <a:spcBef>
                <a:spcPts val="0"/>
              </a:spcBef>
              <a:spcAft>
                <a:spcPts val="0"/>
              </a:spcAft>
              <a:buClr>
                <a:schemeClr val="dk1"/>
              </a:buClr>
              <a:buSzPts val="1400"/>
              <a:buFont typeface="Quicksand"/>
              <a:buNone/>
              <a:defRPr sz="1400" b="0" i="0" u="none" strike="noStrike" cap="none">
                <a:solidFill>
                  <a:schemeClr val="dk1"/>
                </a:solidFill>
                <a:latin typeface="Quicksand"/>
                <a:ea typeface="Quicksand"/>
                <a:cs typeface="Quicksand"/>
                <a:sym typeface="Quicksand"/>
              </a:defRPr>
            </a:lvl5pPr>
            <a:lvl6pPr marL="2743200" marR="0" lvl="5" indent="-317500" algn="ctr" rtl="0">
              <a:lnSpc>
                <a:spcPct val="100000"/>
              </a:lnSpc>
              <a:spcBef>
                <a:spcPts val="0"/>
              </a:spcBef>
              <a:spcAft>
                <a:spcPts val="0"/>
              </a:spcAft>
              <a:buClr>
                <a:schemeClr val="dk1"/>
              </a:buClr>
              <a:buSzPts val="1400"/>
              <a:buFont typeface="Quicksand"/>
              <a:buNone/>
              <a:defRPr sz="1400" b="0" i="0" u="none" strike="noStrike" cap="none">
                <a:solidFill>
                  <a:schemeClr val="dk1"/>
                </a:solidFill>
                <a:latin typeface="Quicksand"/>
                <a:ea typeface="Quicksand"/>
                <a:cs typeface="Quicksand"/>
                <a:sym typeface="Quicksand"/>
              </a:defRPr>
            </a:lvl6pPr>
            <a:lvl7pPr marL="3200400" marR="0" lvl="6" indent="-317500" algn="ctr" rtl="0">
              <a:lnSpc>
                <a:spcPct val="100000"/>
              </a:lnSpc>
              <a:spcBef>
                <a:spcPts val="0"/>
              </a:spcBef>
              <a:spcAft>
                <a:spcPts val="0"/>
              </a:spcAft>
              <a:buClr>
                <a:schemeClr val="dk1"/>
              </a:buClr>
              <a:buSzPts val="1400"/>
              <a:buFont typeface="Quicksand"/>
              <a:buNone/>
              <a:defRPr sz="1400" b="0" i="0" u="none" strike="noStrike" cap="none">
                <a:solidFill>
                  <a:schemeClr val="dk1"/>
                </a:solidFill>
                <a:latin typeface="Quicksand"/>
                <a:ea typeface="Quicksand"/>
                <a:cs typeface="Quicksand"/>
                <a:sym typeface="Quicksand"/>
              </a:defRPr>
            </a:lvl7pPr>
            <a:lvl8pPr marL="3657600" marR="0" lvl="7" indent="-317500" algn="ctr" rtl="0">
              <a:lnSpc>
                <a:spcPct val="100000"/>
              </a:lnSpc>
              <a:spcBef>
                <a:spcPts val="0"/>
              </a:spcBef>
              <a:spcAft>
                <a:spcPts val="0"/>
              </a:spcAft>
              <a:buClr>
                <a:schemeClr val="dk1"/>
              </a:buClr>
              <a:buSzPts val="1400"/>
              <a:buFont typeface="Quicksand"/>
              <a:buNone/>
              <a:defRPr sz="1400" b="0" i="0" u="none" strike="noStrike" cap="none">
                <a:solidFill>
                  <a:schemeClr val="dk1"/>
                </a:solidFill>
                <a:latin typeface="Quicksand"/>
                <a:ea typeface="Quicksand"/>
                <a:cs typeface="Quicksand"/>
                <a:sym typeface="Quicksand"/>
              </a:defRPr>
            </a:lvl8pPr>
            <a:lvl9pPr marL="4114800" marR="0" lvl="8" indent="-317500" algn="ctr" rtl="0">
              <a:lnSpc>
                <a:spcPct val="100000"/>
              </a:lnSpc>
              <a:spcBef>
                <a:spcPts val="0"/>
              </a:spcBef>
              <a:spcAft>
                <a:spcPts val="0"/>
              </a:spcAft>
              <a:buClr>
                <a:schemeClr val="dk1"/>
              </a:buClr>
              <a:buSzPts val="1400"/>
              <a:buFont typeface="Quicksand"/>
              <a:buNone/>
              <a:defRPr sz="1400" b="0" i="0" u="none" strike="noStrike" cap="none">
                <a:solidFill>
                  <a:schemeClr val="dk1"/>
                </a:solidFill>
                <a:latin typeface="Quicksand"/>
                <a:ea typeface="Quicksand"/>
                <a:cs typeface="Quicksand"/>
                <a:sym typeface="Quicksand"/>
              </a:defRPr>
            </a:lvl9pPr>
          </a:lstStyle>
          <a:p>
            <a:pPr marL="0" indent="0">
              <a:lnSpc>
                <a:spcPct val="125000"/>
              </a:lnSpc>
              <a:buClr>
                <a:srgbClr val="000000"/>
              </a:buClr>
            </a:pPr>
            <a:r>
              <a:rPr lang="en-US" sz="2400" i="1" kern="0" dirty="0" err="1">
                <a:solidFill>
                  <a:schemeClr val="bg1"/>
                </a:solidFill>
                <a:latin typeface="UTM Avo" panose="02040603050506020204" pitchFamily="18" charset="0"/>
              </a:rPr>
              <a:t>Giặc</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dụ</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dỗ</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ông</a:t>
            </a:r>
            <a:r>
              <a:rPr lang="en-US" sz="2400" i="1" kern="0" dirty="0">
                <a:solidFill>
                  <a:schemeClr val="bg1"/>
                </a:solidFill>
                <a:latin typeface="UTM Avo" panose="02040603050506020204" pitchFamily="18" charset="0"/>
              </a:rPr>
              <a:t> ... </a:t>
            </a:r>
            <a:r>
              <a:rPr lang="en-US" sz="2400" i="1" kern="0" dirty="0" err="1">
                <a:solidFill>
                  <a:schemeClr val="bg1"/>
                </a:solidFill>
                <a:latin typeface="UTM Avo" panose="02040603050506020204" pitchFamily="18" charset="0"/>
              </a:rPr>
              <a:t>không</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dám</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quấy</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nhiễu</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nữa</a:t>
            </a:r>
            <a:r>
              <a:rPr lang="en-US" sz="2400" i="1" kern="0" dirty="0">
                <a:solidFill>
                  <a:schemeClr val="bg1"/>
                </a:solidFill>
                <a:latin typeface="UTM Avo" panose="02040603050506020204" pitchFamily="18" charset="0"/>
              </a:rPr>
              <a:t>.</a:t>
            </a:r>
          </a:p>
        </p:txBody>
      </p:sp>
      <p:sp>
        <p:nvSpPr>
          <p:cNvPr id="10" name="Google Shape;1926;p62">
            <a:extLst>
              <a:ext uri="{FF2B5EF4-FFF2-40B4-BE49-F238E27FC236}">
                <a16:creationId xmlns:a16="http://schemas.microsoft.com/office/drawing/2014/main" id="{68B84378-56D9-CD32-60AE-76DE2DE667B1}"/>
              </a:ext>
            </a:extLst>
          </p:cNvPr>
          <p:cNvSpPr txBox="1">
            <a:spLocks/>
          </p:cNvSpPr>
          <p:nvPr/>
        </p:nvSpPr>
        <p:spPr>
          <a:xfrm>
            <a:off x="7067334" y="4405505"/>
            <a:ext cx="2468880" cy="618462"/>
          </a:xfrm>
          <a:prstGeom prst="roundRect">
            <a:avLst/>
          </a:prstGeom>
          <a:solidFill>
            <a:schemeClr val="accent1">
              <a:lumMod val="20000"/>
              <a:lumOff val="80000"/>
            </a:schemeClr>
          </a:solidFill>
          <a:ln w="57150">
            <a:solidFill>
              <a:schemeClr val="accent1">
                <a:lumMod val="60000"/>
                <a:lumOff val="40000"/>
              </a:schemeClr>
            </a:solid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000"/>
              <a:buFont typeface="Sacramento"/>
              <a:buNone/>
              <a:defRPr sz="2000" b="0" i="0" u="none" strike="noStrike" cap="none">
                <a:solidFill>
                  <a:schemeClr val="lt1"/>
                </a:solidFill>
                <a:latin typeface="Shadows Into Light Two"/>
                <a:ea typeface="Shadows Into Light Two"/>
                <a:cs typeface="Shadows Into Light Two"/>
                <a:sym typeface="Shadows Into Light Two"/>
              </a:defRPr>
            </a:lvl1pPr>
            <a:lvl2pPr marL="914400" marR="0" lvl="1" indent="-317500" algn="ctr" rtl="0">
              <a:lnSpc>
                <a:spcPct val="100000"/>
              </a:lnSpc>
              <a:spcBef>
                <a:spcPts val="0"/>
              </a:spcBef>
              <a:spcAft>
                <a:spcPts val="0"/>
              </a:spcAft>
              <a:buClr>
                <a:schemeClr val="dk1"/>
              </a:buClr>
              <a:buSzPts val="2000"/>
              <a:buFont typeface="Sacramento"/>
              <a:buNone/>
              <a:defRPr sz="2000" b="0" i="0" u="none" strike="noStrike" cap="none">
                <a:solidFill>
                  <a:schemeClr val="dk1"/>
                </a:solidFill>
                <a:latin typeface="Sacramento"/>
                <a:ea typeface="Sacramento"/>
                <a:cs typeface="Sacramento"/>
                <a:sym typeface="Sacramento"/>
              </a:defRPr>
            </a:lvl2pPr>
            <a:lvl3pPr marL="1371600" marR="0" lvl="2" indent="-317500" algn="ctr" rtl="0">
              <a:lnSpc>
                <a:spcPct val="100000"/>
              </a:lnSpc>
              <a:spcBef>
                <a:spcPts val="0"/>
              </a:spcBef>
              <a:spcAft>
                <a:spcPts val="0"/>
              </a:spcAft>
              <a:buClr>
                <a:schemeClr val="dk1"/>
              </a:buClr>
              <a:buSzPts val="2000"/>
              <a:buFont typeface="Sacramento"/>
              <a:buNone/>
              <a:defRPr sz="2000" b="0" i="0" u="none" strike="noStrike" cap="none">
                <a:solidFill>
                  <a:schemeClr val="dk1"/>
                </a:solidFill>
                <a:latin typeface="Sacramento"/>
                <a:ea typeface="Sacramento"/>
                <a:cs typeface="Sacramento"/>
                <a:sym typeface="Sacramento"/>
              </a:defRPr>
            </a:lvl3pPr>
            <a:lvl4pPr marL="1828800" marR="0" lvl="3" indent="-317500" algn="ctr" rtl="0">
              <a:lnSpc>
                <a:spcPct val="100000"/>
              </a:lnSpc>
              <a:spcBef>
                <a:spcPts val="0"/>
              </a:spcBef>
              <a:spcAft>
                <a:spcPts val="0"/>
              </a:spcAft>
              <a:buClr>
                <a:schemeClr val="dk1"/>
              </a:buClr>
              <a:buSzPts val="2000"/>
              <a:buFont typeface="Sacramento"/>
              <a:buNone/>
              <a:defRPr sz="2000" b="0" i="0" u="none" strike="noStrike" cap="none">
                <a:solidFill>
                  <a:schemeClr val="dk1"/>
                </a:solidFill>
                <a:latin typeface="Sacramento"/>
                <a:ea typeface="Sacramento"/>
                <a:cs typeface="Sacramento"/>
                <a:sym typeface="Sacramento"/>
              </a:defRPr>
            </a:lvl4pPr>
            <a:lvl5pPr marL="2286000" marR="0" lvl="4" indent="-317500" algn="ctr" rtl="0">
              <a:lnSpc>
                <a:spcPct val="100000"/>
              </a:lnSpc>
              <a:spcBef>
                <a:spcPts val="0"/>
              </a:spcBef>
              <a:spcAft>
                <a:spcPts val="0"/>
              </a:spcAft>
              <a:buClr>
                <a:schemeClr val="dk1"/>
              </a:buClr>
              <a:buSzPts val="2000"/>
              <a:buFont typeface="Sacramento"/>
              <a:buNone/>
              <a:defRPr sz="2000" b="0" i="0" u="none" strike="noStrike" cap="none">
                <a:solidFill>
                  <a:schemeClr val="dk1"/>
                </a:solidFill>
                <a:latin typeface="Sacramento"/>
                <a:ea typeface="Sacramento"/>
                <a:cs typeface="Sacramento"/>
                <a:sym typeface="Sacramento"/>
              </a:defRPr>
            </a:lvl5pPr>
            <a:lvl6pPr marL="2743200" marR="0" lvl="5" indent="-317500" algn="ctr" rtl="0">
              <a:lnSpc>
                <a:spcPct val="100000"/>
              </a:lnSpc>
              <a:spcBef>
                <a:spcPts val="0"/>
              </a:spcBef>
              <a:spcAft>
                <a:spcPts val="0"/>
              </a:spcAft>
              <a:buClr>
                <a:schemeClr val="dk1"/>
              </a:buClr>
              <a:buSzPts val="2000"/>
              <a:buFont typeface="Sacramento"/>
              <a:buNone/>
              <a:defRPr sz="2000" b="0" i="0" u="none" strike="noStrike" cap="none">
                <a:solidFill>
                  <a:schemeClr val="dk1"/>
                </a:solidFill>
                <a:latin typeface="Sacramento"/>
                <a:ea typeface="Sacramento"/>
                <a:cs typeface="Sacramento"/>
                <a:sym typeface="Sacramento"/>
              </a:defRPr>
            </a:lvl6pPr>
            <a:lvl7pPr marL="3200400" marR="0" lvl="6" indent="-317500" algn="ctr" rtl="0">
              <a:lnSpc>
                <a:spcPct val="100000"/>
              </a:lnSpc>
              <a:spcBef>
                <a:spcPts val="0"/>
              </a:spcBef>
              <a:spcAft>
                <a:spcPts val="0"/>
              </a:spcAft>
              <a:buClr>
                <a:schemeClr val="dk1"/>
              </a:buClr>
              <a:buSzPts val="2000"/>
              <a:buFont typeface="Sacramento"/>
              <a:buNone/>
              <a:defRPr sz="2000" b="0" i="0" u="none" strike="noStrike" cap="none">
                <a:solidFill>
                  <a:schemeClr val="dk1"/>
                </a:solidFill>
                <a:latin typeface="Sacramento"/>
                <a:ea typeface="Sacramento"/>
                <a:cs typeface="Sacramento"/>
                <a:sym typeface="Sacramento"/>
              </a:defRPr>
            </a:lvl7pPr>
            <a:lvl8pPr marL="3657600" marR="0" lvl="7" indent="-317500" algn="ctr" rtl="0">
              <a:lnSpc>
                <a:spcPct val="100000"/>
              </a:lnSpc>
              <a:spcBef>
                <a:spcPts val="0"/>
              </a:spcBef>
              <a:spcAft>
                <a:spcPts val="0"/>
              </a:spcAft>
              <a:buClr>
                <a:schemeClr val="dk1"/>
              </a:buClr>
              <a:buSzPts val="2000"/>
              <a:buFont typeface="Sacramento"/>
              <a:buNone/>
              <a:defRPr sz="2000" b="0" i="0" u="none" strike="noStrike" cap="none">
                <a:solidFill>
                  <a:schemeClr val="dk1"/>
                </a:solidFill>
                <a:latin typeface="Sacramento"/>
                <a:ea typeface="Sacramento"/>
                <a:cs typeface="Sacramento"/>
                <a:sym typeface="Sacramento"/>
              </a:defRPr>
            </a:lvl8pPr>
            <a:lvl9pPr marL="4114800" marR="0" lvl="8" indent="-317500" algn="ctr" rtl="0">
              <a:lnSpc>
                <a:spcPct val="100000"/>
              </a:lnSpc>
              <a:spcBef>
                <a:spcPts val="0"/>
              </a:spcBef>
              <a:spcAft>
                <a:spcPts val="0"/>
              </a:spcAft>
              <a:buClr>
                <a:schemeClr val="dk1"/>
              </a:buClr>
              <a:buSzPts val="2000"/>
              <a:buFont typeface="Sacramento"/>
              <a:buNone/>
              <a:defRPr sz="2000" b="0" i="0" u="none" strike="noStrike" cap="none">
                <a:solidFill>
                  <a:schemeClr val="dk1"/>
                </a:solidFill>
                <a:latin typeface="Sacramento"/>
                <a:ea typeface="Sacramento"/>
                <a:cs typeface="Sacramento"/>
                <a:sym typeface="Sacramento"/>
              </a:defRPr>
            </a:lvl9pPr>
          </a:lstStyle>
          <a:p>
            <a:pPr marL="0" indent="0">
              <a:lnSpc>
                <a:spcPct val="150000"/>
              </a:lnSpc>
              <a:buClr>
                <a:srgbClr val="000000"/>
              </a:buClr>
            </a:pPr>
            <a:r>
              <a:rPr lang="en-US" sz="2800" b="1" kern="0" dirty="0" err="1">
                <a:solidFill>
                  <a:schemeClr val="bg1"/>
                </a:solidFill>
                <a:latin typeface="UTM Avo" panose="02040603050506020204" pitchFamily="18" charset="0"/>
              </a:rPr>
              <a:t>Đoạn</a:t>
            </a:r>
            <a:r>
              <a:rPr lang="en-US" sz="2800" b="1" kern="0" dirty="0">
                <a:solidFill>
                  <a:schemeClr val="bg1"/>
                </a:solidFill>
                <a:latin typeface="UTM Avo" panose="02040603050506020204" pitchFamily="18" charset="0"/>
              </a:rPr>
              <a:t> 4</a:t>
            </a:r>
          </a:p>
        </p:txBody>
      </p:sp>
      <p:sp>
        <p:nvSpPr>
          <p:cNvPr id="11" name="Google Shape;707;p42">
            <a:extLst>
              <a:ext uri="{FF2B5EF4-FFF2-40B4-BE49-F238E27FC236}">
                <a16:creationId xmlns:a16="http://schemas.microsoft.com/office/drawing/2014/main" id="{AE674BA1-5AF0-1A84-622C-FE88A7AEA047}"/>
              </a:ext>
            </a:extLst>
          </p:cNvPr>
          <p:cNvSpPr txBox="1">
            <a:spLocks/>
          </p:cNvSpPr>
          <p:nvPr/>
        </p:nvSpPr>
        <p:spPr>
          <a:xfrm>
            <a:off x="1" y="1640665"/>
            <a:ext cx="12192000" cy="7636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Shadows Into Light Two"/>
              <a:buNone/>
              <a:defRPr sz="3000" b="0" i="0" u="none" strike="noStrike" cap="none">
                <a:solidFill>
                  <a:schemeClr val="lt1"/>
                </a:solidFill>
                <a:latin typeface="Shadows Into Light Two"/>
                <a:ea typeface="Shadows Into Light Two"/>
                <a:cs typeface="Shadows Into Light Two"/>
                <a:sym typeface="Shadows Into Light Two"/>
              </a:defRPr>
            </a:lvl1pPr>
            <a:lvl2pPr marR="0" lvl="1"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2pPr>
            <a:lvl3pPr marR="0" lvl="2"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3pPr>
            <a:lvl4pPr marR="0" lvl="3"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4pPr>
            <a:lvl5pPr marR="0" lvl="4"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5pPr>
            <a:lvl6pPr marR="0" lvl="5"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6pPr>
            <a:lvl7pPr marR="0" lvl="6"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7pPr>
            <a:lvl8pPr marR="0" lvl="7"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8pPr>
            <a:lvl9pPr marR="0" lvl="8"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9pPr>
          </a:lstStyle>
          <a:p>
            <a:pPr algn="ctr">
              <a:buClr>
                <a:srgbClr val="000000"/>
              </a:buClr>
            </a:pPr>
            <a:r>
              <a:rPr lang="en-US" sz="3200" b="1" kern="0" dirty="0">
                <a:solidFill>
                  <a:schemeClr val="bg1"/>
                </a:solidFill>
                <a:latin typeface="UTM Avo" panose="02040603050506020204" pitchFamily="18" charset="0"/>
              </a:rPr>
              <a:t>ĐỌC THÀNH TIẾNG</a:t>
            </a:r>
          </a:p>
        </p:txBody>
      </p:sp>
    </p:spTree>
    <p:extLst>
      <p:ext uri="{BB962C8B-B14F-4D97-AF65-F5344CB8AC3E}">
        <p14:creationId xmlns:p14="http://schemas.microsoft.com/office/powerpoint/2010/main" val="3570486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P spid="7" grpId="0" animBg="1"/>
      <p:bldP spid="8" grpId="0" animBg="1"/>
      <p:bldP spid="9" grpId="0"/>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4" name="Google Shape;1023;p10">
            <a:extLst>
              <a:ext uri="{FF2B5EF4-FFF2-40B4-BE49-F238E27FC236}">
                <a16:creationId xmlns:a16="http://schemas.microsoft.com/office/drawing/2014/main" id="{DE2AA9BA-EA0F-D0E1-49B0-11DC3F6768AB}"/>
              </a:ext>
            </a:extLst>
          </p:cNvPr>
          <p:cNvSpPr txBox="1"/>
          <p:nvPr/>
        </p:nvSpPr>
        <p:spPr>
          <a:xfrm>
            <a:off x="2040924" y="2436822"/>
            <a:ext cx="8110151" cy="364512"/>
          </a:xfrm>
          <a:prstGeom prst="rect">
            <a:avLst/>
          </a:prstGeom>
          <a:noFill/>
          <a:ln>
            <a:noFill/>
          </a:ln>
        </p:spPr>
        <p:txBody>
          <a:bodyPr spcFirstLastPara="1" wrap="square" lIns="121900" tIns="121900" rIns="121900" bIns="121900" anchor="ctr" anchorCtr="0">
            <a:noAutofit/>
          </a:bodyPr>
          <a:lstStyle/>
          <a:p>
            <a:pPr algn="ctr">
              <a:lnSpc>
                <a:spcPct val="150000"/>
              </a:lnSpc>
              <a:buClr>
                <a:srgbClr val="262626"/>
              </a:buClr>
              <a:buSzPts val="2000"/>
              <a:buFont typeface="Arial"/>
              <a:buNone/>
            </a:pPr>
            <a:r>
              <a:rPr lang="en-US" sz="2800" b="1" kern="0" dirty="0">
                <a:solidFill>
                  <a:srgbClr val="301F00"/>
                </a:solidFill>
                <a:latin typeface="UTM Avo" panose="02040603050506020204" pitchFamily="18" charset="0"/>
                <a:cs typeface="Arial"/>
                <a:sym typeface="Arial"/>
              </a:rPr>
              <a:t>GIẢI NGHĨA TỪ NGỮ</a:t>
            </a:r>
            <a:endParaRPr sz="2800" b="1" kern="0" dirty="0">
              <a:solidFill>
                <a:srgbClr val="301F00"/>
              </a:solidFill>
              <a:latin typeface="UTM Avo" panose="02040603050506020204" pitchFamily="18" charset="0"/>
              <a:cs typeface="Arial"/>
              <a:sym typeface="Arial"/>
            </a:endParaRPr>
          </a:p>
        </p:txBody>
      </p:sp>
      <p:sp>
        <p:nvSpPr>
          <p:cNvPr id="18" name="Google Shape;707;p42">
            <a:extLst>
              <a:ext uri="{FF2B5EF4-FFF2-40B4-BE49-F238E27FC236}">
                <a16:creationId xmlns:a16="http://schemas.microsoft.com/office/drawing/2014/main" id="{FE0D30E4-076A-738C-1F55-AB9FA90F7973}"/>
              </a:ext>
            </a:extLst>
          </p:cNvPr>
          <p:cNvSpPr txBox="1">
            <a:spLocks/>
          </p:cNvSpPr>
          <p:nvPr/>
        </p:nvSpPr>
        <p:spPr>
          <a:xfrm>
            <a:off x="1" y="1640665"/>
            <a:ext cx="12192000" cy="7636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Shadows Into Light Two"/>
              <a:buNone/>
              <a:defRPr sz="3000" b="0" i="0" u="none" strike="noStrike" cap="none">
                <a:solidFill>
                  <a:schemeClr val="lt1"/>
                </a:solidFill>
                <a:latin typeface="Shadows Into Light Two"/>
                <a:ea typeface="Shadows Into Light Two"/>
                <a:cs typeface="Shadows Into Light Two"/>
                <a:sym typeface="Shadows Into Light Two"/>
              </a:defRPr>
            </a:lvl1pPr>
            <a:lvl2pPr marR="0" lvl="1"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2pPr>
            <a:lvl3pPr marR="0" lvl="2"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3pPr>
            <a:lvl4pPr marR="0" lvl="3"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4pPr>
            <a:lvl5pPr marR="0" lvl="4"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5pPr>
            <a:lvl6pPr marR="0" lvl="5"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6pPr>
            <a:lvl7pPr marR="0" lvl="6"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7pPr>
            <a:lvl8pPr marR="0" lvl="7"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8pPr>
            <a:lvl9pPr marR="0" lvl="8"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9pPr>
          </a:lstStyle>
          <a:p>
            <a:pPr algn="ctr">
              <a:buClr>
                <a:srgbClr val="000000"/>
              </a:buClr>
            </a:pPr>
            <a:r>
              <a:rPr lang="en-US" sz="3200" b="1" kern="0" dirty="0">
                <a:solidFill>
                  <a:schemeClr val="bg1"/>
                </a:solidFill>
                <a:latin typeface="UTM Avo" panose="02040603050506020204" pitchFamily="18" charset="0"/>
              </a:rPr>
              <a:t>ĐỌC THÀNH TIẾNG</a:t>
            </a:r>
          </a:p>
        </p:txBody>
      </p:sp>
      <p:sp>
        <p:nvSpPr>
          <p:cNvPr id="38" name="Rectangle: Rounded Corners 37">
            <a:extLst>
              <a:ext uri="{FF2B5EF4-FFF2-40B4-BE49-F238E27FC236}">
                <a16:creationId xmlns:a16="http://schemas.microsoft.com/office/drawing/2014/main" id="{68A5D0D7-FCA8-C7A4-033B-900E6B7D431D}"/>
              </a:ext>
            </a:extLst>
          </p:cNvPr>
          <p:cNvSpPr/>
          <p:nvPr/>
        </p:nvSpPr>
        <p:spPr>
          <a:xfrm>
            <a:off x="7739820" y="3220703"/>
            <a:ext cx="2601908" cy="757033"/>
          </a:xfrm>
          <a:prstGeom prst="roundRect">
            <a:avLst/>
          </a:prstGeom>
          <a:solidFill>
            <a:schemeClr val="accent1">
              <a:lumMod val="20000"/>
              <a:lumOff val="80000"/>
            </a:schemeClr>
          </a:solidFill>
          <a:ln w="57150" cap="flat" cmpd="sng" algn="ctr">
            <a:solidFill>
              <a:schemeClr val="accent1">
                <a:lumMod val="60000"/>
                <a:lumOff val="40000"/>
              </a:schemeClr>
            </a:solidFill>
            <a:prstDash val="solid"/>
          </a:ln>
          <a:effectLst/>
        </p:spPr>
        <p:txBody>
          <a:bodyPr rtlCol="0" anchor="ctr"/>
          <a:lstStyle/>
          <a:p>
            <a:pPr lvl="0" algn="ctr">
              <a:buClr>
                <a:srgbClr val="000000"/>
              </a:buClr>
              <a:defRPr/>
            </a:pPr>
            <a:r>
              <a:rPr lang="en-US" sz="2800" b="1" kern="0" dirty="0" err="1">
                <a:solidFill>
                  <a:schemeClr val="bg1"/>
                </a:solidFill>
                <a:latin typeface="UTM Avo" panose="02040603050506020204" pitchFamily="18" charset="0"/>
                <a:sym typeface="Arial"/>
              </a:rPr>
              <a:t>Quấy</a:t>
            </a:r>
            <a:r>
              <a:rPr lang="en-US" sz="2800" b="1" kern="0" dirty="0">
                <a:solidFill>
                  <a:schemeClr val="bg1"/>
                </a:solidFill>
                <a:latin typeface="UTM Avo" panose="02040603050506020204" pitchFamily="18" charset="0"/>
                <a:sym typeface="Arial"/>
              </a:rPr>
              <a:t> </a:t>
            </a:r>
            <a:r>
              <a:rPr lang="en-US" sz="2800" b="1" kern="0" dirty="0" err="1">
                <a:solidFill>
                  <a:schemeClr val="bg1"/>
                </a:solidFill>
                <a:latin typeface="UTM Avo" panose="02040603050506020204" pitchFamily="18" charset="0"/>
                <a:sym typeface="Arial"/>
              </a:rPr>
              <a:t>nhiễu</a:t>
            </a:r>
            <a:endParaRPr lang="en-US" sz="2800" b="1" kern="0" dirty="0">
              <a:solidFill>
                <a:schemeClr val="bg1"/>
              </a:solidFill>
              <a:latin typeface="UTM Avo" panose="02040603050506020204" pitchFamily="18" charset="0"/>
              <a:sym typeface="Arial"/>
            </a:endParaRPr>
          </a:p>
        </p:txBody>
      </p:sp>
      <p:sp>
        <p:nvSpPr>
          <p:cNvPr id="39" name="Rectangle: Rounded Corners 38">
            <a:extLst>
              <a:ext uri="{FF2B5EF4-FFF2-40B4-BE49-F238E27FC236}">
                <a16:creationId xmlns:a16="http://schemas.microsoft.com/office/drawing/2014/main" id="{F36FC74D-F496-4ACE-11B4-8DB46B4313D7}"/>
              </a:ext>
            </a:extLst>
          </p:cNvPr>
          <p:cNvSpPr/>
          <p:nvPr/>
        </p:nvSpPr>
        <p:spPr>
          <a:xfrm>
            <a:off x="2225383" y="3207623"/>
            <a:ext cx="2199317" cy="757033"/>
          </a:xfrm>
          <a:prstGeom prst="roundRect">
            <a:avLst/>
          </a:prstGeom>
          <a:solidFill>
            <a:schemeClr val="accent1">
              <a:lumMod val="20000"/>
              <a:lumOff val="80000"/>
            </a:schemeClr>
          </a:solidFill>
          <a:ln w="57150" cap="flat" cmpd="sng" algn="ctr">
            <a:solidFill>
              <a:schemeClr val="accent1">
                <a:lumMod val="60000"/>
                <a:lumOff val="40000"/>
              </a:schemeClr>
            </a:solidFill>
            <a:prstDash val="solid"/>
          </a:ln>
          <a:effectLst/>
        </p:spPr>
        <p:txBody>
          <a:bodyPr rtlCol="0" anchor="ctr"/>
          <a:lstStyle/>
          <a:p>
            <a:pPr lvl="0" algn="ctr">
              <a:buClr>
                <a:srgbClr val="000000"/>
              </a:buClr>
              <a:defRPr/>
            </a:pPr>
            <a:r>
              <a:rPr lang="en-US" sz="2800" b="1" kern="0">
                <a:solidFill>
                  <a:schemeClr val="bg1"/>
                </a:solidFill>
                <a:latin typeface="UTM Avo" panose="02040603050506020204" pitchFamily="18" charset="0"/>
                <a:sym typeface="Arial"/>
              </a:rPr>
              <a:t>Tra khảo</a:t>
            </a:r>
            <a:endParaRPr lang="en-US" sz="2800" b="1" kern="0" dirty="0">
              <a:solidFill>
                <a:schemeClr val="bg1"/>
              </a:solidFill>
              <a:latin typeface="UTM Avo" panose="02040603050506020204" pitchFamily="18" charset="0"/>
              <a:sym typeface="Arial"/>
            </a:endParaRPr>
          </a:p>
        </p:txBody>
      </p:sp>
      <p:sp>
        <p:nvSpPr>
          <p:cNvPr id="42" name="Google Shape;856;p53">
            <a:extLst>
              <a:ext uri="{FF2B5EF4-FFF2-40B4-BE49-F238E27FC236}">
                <a16:creationId xmlns:a16="http://schemas.microsoft.com/office/drawing/2014/main" id="{ACFC8AAF-42E4-1F3D-FB1E-04688A7B7E11}"/>
              </a:ext>
            </a:extLst>
          </p:cNvPr>
          <p:cNvSpPr txBox="1">
            <a:spLocks/>
          </p:cNvSpPr>
          <p:nvPr/>
        </p:nvSpPr>
        <p:spPr>
          <a:xfrm>
            <a:off x="1041897" y="4258696"/>
            <a:ext cx="4566287" cy="1525545"/>
          </a:xfrm>
          <a:prstGeom prst="rect">
            <a:avLst/>
          </a:prstGeom>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lnSpc>
                <a:spcPct val="150000"/>
              </a:lnSpc>
            </a:pPr>
            <a:r>
              <a:rPr lang="vi-VN" sz="2400" kern="0" dirty="0">
                <a:solidFill>
                  <a:schemeClr val="bg1"/>
                </a:solidFill>
                <a:latin typeface="UTM Avo" panose="02040603050506020204" pitchFamily="18" charset="0"/>
              </a:rPr>
              <a:t>Tra hỏi một cách gắt gao, thường có đánh đ</a:t>
            </a:r>
            <a:r>
              <a:rPr lang="en-US" sz="2400" kern="0" dirty="0">
                <a:solidFill>
                  <a:schemeClr val="bg1"/>
                </a:solidFill>
                <a:latin typeface="UTM Avo" panose="02040603050506020204" pitchFamily="18" charset="0"/>
              </a:rPr>
              <a:t>ậ</a:t>
            </a:r>
            <a:r>
              <a:rPr lang="vi-VN" sz="2400" kern="0" dirty="0">
                <a:solidFill>
                  <a:schemeClr val="bg1"/>
                </a:solidFill>
                <a:latin typeface="UTM Avo" panose="02040603050506020204" pitchFamily="18" charset="0"/>
              </a:rPr>
              <a:t>p để lấy lời khai của người bị tra hỏi.</a:t>
            </a:r>
          </a:p>
        </p:txBody>
      </p:sp>
      <p:sp>
        <p:nvSpPr>
          <p:cNvPr id="43" name="Google Shape;857;p53">
            <a:extLst>
              <a:ext uri="{FF2B5EF4-FFF2-40B4-BE49-F238E27FC236}">
                <a16:creationId xmlns:a16="http://schemas.microsoft.com/office/drawing/2014/main" id="{85B73B24-D95A-832D-81D1-3C234EF62524}"/>
              </a:ext>
            </a:extLst>
          </p:cNvPr>
          <p:cNvSpPr txBox="1">
            <a:spLocks/>
          </p:cNvSpPr>
          <p:nvPr/>
        </p:nvSpPr>
        <p:spPr>
          <a:xfrm>
            <a:off x="6757630" y="4258696"/>
            <a:ext cx="4566287" cy="1413298"/>
          </a:xfrm>
          <a:prstGeom prst="rect">
            <a:avLst/>
          </a:prstGeom>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lnSpc>
                <a:spcPct val="150000"/>
              </a:lnSpc>
            </a:pPr>
            <a:r>
              <a:rPr lang="vi-VN" sz="2400" kern="0" dirty="0">
                <a:solidFill>
                  <a:schemeClr val="bg1"/>
                </a:solidFill>
                <a:latin typeface="UTM Avo" panose="02040603050506020204" pitchFamily="18" charset="0"/>
              </a:rPr>
              <a:t>Hoạt động gây hại gần như thường xuyên, không để cho sống yên ổn.</a:t>
            </a:r>
          </a:p>
        </p:txBody>
      </p:sp>
      <p:pic>
        <p:nvPicPr>
          <p:cNvPr id="3" name="Picture 2">
            <a:extLst>
              <a:ext uri="{FF2B5EF4-FFF2-40B4-BE49-F238E27FC236}">
                <a16:creationId xmlns:a16="http://schemas.microsoft.com/office/drawing/2014/main" id="{FF6D6CD2-071A-F663-3309-234B4724D2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72073"/>
            <a:ext cx="1574240" cy="763601"/>
          </a:xfrm>
          <a:prstGeom prst="rect">
            <a:avLst/>
          </a:prstGeom>
        </p:spPr>
      </p:pic>
    </p:spTree>
    <p:extLst>
      <p:ext uri="{BB962C8B-B14F-4D97-AF65-F5344CB8AC3E}">
        <p14:creationId xmlns:p14="http://schemas.microsoft.com/office/powerpoint/2010/main" val="1580488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wipe(left)">
                                      <p:cBhvr>
                                        <p:cTn id="12" dur="500"/>
                                        <p:tgtEl>
                                          <p:spTgt spid="39"/>
                                        </p:tgtEl>
                                      </p:cBhvr>
                                    </p:animEffect>
                                  </p:childTnLst>
                                </p:cTn>
                              </p:par>
                              <p:par>
                                <p:cTn id="13" presetID="42" presetClass="entr" presetSubtype="0"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fade">
                                      <p:cBhvr>
                                        <p:cTn id="15" dur="500"/>
                                        <p:tgtEl>
                                          <p:spTgt spid="42"/>
                                        </p:tgtEl>
                                      </p:cBhvr>
                                    </p:animEffect>
                                    <p:anim calcmode="lin" valueType="num">
                                      <p:cBhvr>
                                        <p:cTn id="16" dur="500" fill="hold"/>
                                        <p:tgtEl>
                                          <p:spTgt spid="42"/>
                                        </p:tgtEl>
                                        <p:attrNameLst>
                                          <p:attrName>ppt_x</p:attrName>
                                        </p:attrNameLst>
                                      </p:cBhvr>
                                      <p:tavLst>
                                        <p:tav tm="0">
                                          <p:val>
                                            <p:strVal val="#ppt_x"/>
                                          </p:val>
                                        </p:tav>
                                        <p:tav tm="100000">
                                          <p:val>
                                            <p:strVal val="#ppt_x"/>
                                          </p:val>
                                        </p:tav>
                                      </p:tavLst>
                                    </p:anim>
                                    <p:anim calcmode="lin" valueType="num">
                                      <p:cBhvr>
                                        <p:cTn id="17" dur="5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wipe(left)">
                                      <p:cBhvr>
                                        <p:cTn id="22" dur="500"/>
                                        <p:tgtEl>
                                          <p:spTgt spid="38"/>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anim calcmode="lin" valueType="num">
                                      <p:cBhvr>
                                        <p:cTn id="26" dur="500" fill="hold"/>
                                        <p:tgtEl>
                                          <p:spTgt spid="43"/>
                                        </p:tgtEl>
                                        <p:attrNameLst>
                                          <p:attrName>ppt_x</p:attrName>
                                        </p:attrNameLst>
                                      </p:cBhvr>
                                      <p:tavLst>
                                        <p:tav tm="0">
                                          <p:val>
                                            <p:strVal val="#ppt_x"/>
                                          </p:val>
                                        </p:tav>
                                        <p:tav tm="100000">
                                          <p:val>
                                            <p:strVal val="#ppt_x"/>
                                          </p:val>
                                        </p:tav>
                                      </p:tavLst>
                                    </p:anim>
                                    <p:anim calcmode="lin" valueType="num">
                                      <p:cBhvr>
                                        <p:cTn id="27" dur="5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8" grpId="0" animBg="1"/>
      <p:bldP spid="39" grpId="0" animBg="1"/>
      <p:bldP spid="42" grpId="0"/>
      <p:bldP spid="4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6" name="TextBox 5"/>
          <p:cNvSpPr txBox="1"/>
          <p:nvPr/>
        </p:nvSpPr>
        <p:spPr>
          <a:xfrm>
            <a:off x="5257800" y="3035300"/>
            <a:ext cx="6769100" cy="2554545"/>
          </a:xfrm>
          <a:prstGeom prst="rect">
            <a:avLst/>
          </a:prstGeom>
          <a:noFill/>
          <a:scene3d>
            <a:camera prst="perspectiveFront"/>
            <a:lightRig rig="threePt" dir="t"/>
          </a:scene3d>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baseline="0" noProof="0" dirty="0">
                <a:ln>
                  <a:solidFill>
                    <a:schemeClr val="tx1"/>
                  </a:solidFill>
                </a:ln>
                <a:solidFill>
                  <a:schemeClr val="accent4">
                    <a:lumMod val="40000"/>
                    <a:lumOff val="60000"/>
                  </a:schemeClr>
                </a:solidFill>
                <a:effectLst>
                  <a:glow rad="266700">
                    <a:schemeClr val="accent4">
                      <a:satMod val="175000"/>
                      <a:alpha val="38000"/>
                    </a:schemeClr>
                  </a:glow>
                </a:effectLst>
                <a:uLnTx/>
                <a:uFillTx/>
                <a:latin typeface="iCiel Cadena" panose="02000503000000020004" pitchFamily="50" charset="0"/>
                <a:cs typeface="Times New Roman" pitchFamily="18" charset="0"/>
              </a:rPr>
              <a:t>GIẢI</a:t>
            </a:r>
            <a:r>
              <a:rPr kumimoji="0" lang="en-US" sz="8000" b="1" i="0" u="none" strike="noStrike" kern="1200" cap="none" spc="0" normalizeH="0" noProof="0" dirty="0">
                <a:ln>
                  <a:solidFill>
                    <a:schemeClr val="tx1"/>
                  </a:solidFill>
                </a:ln>
                <a:solidFill>
                  <a:schemeClr val="accent4">
                    <a:lumMod val="40000"/>
                    <a:lumOff val="60000"/>
                  </a:schemeClr>
                </a:solidFill>
                <a:effectLst>
                  <a:glow rad="266700">
                    <a:schemeClr val="accent4">
                      <a:satMod val="175000"/>
                      <a:alpha val="38000"/>
                    </a:schemeClr>
                  </a:glow>
                </a:effectLst>
                <a:uLnTx/>
                <a:uFillTx/>
                <a:latin typeface="iCiel Cadena" panose="02000503000000020004" pitchFamily="50" charset="0"/>
                <a:cs typeface="Times New Roman" pitchFamily="18" charset="0"/>
              </a:rPr>
              <a:t> CỨU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0" b="1" i="0" u="none" strike="noStrike" kern="1200" cap="none" spc="0" normalizeH="0" noProof="0" dirty="0">
                <a:ln>
                  <a:solidFill>
                    <a:schemeClr val="tx1"/>
                  </a:solidFill>
                </a:ln>
                <a:solidFill>
                  <a:schemeClr val="accent4">
                    <a:lumMod val="40000"/>
                    <a:lumOff val="60000"/>
                  </a:schemeClr>
                </a:solidFill>
                <a:effectLst>
                  <a:glow rad="266700">
                    <a:schemeClr val="accent4">
                      <a:satMod val="175000"/>
                      <a:alpha val="38000"/>
                    </a:schemeClr>
                  </a:glow>
                </a:effectLst>
                <a:uLnTx/>
                <a:uFillTx/>
                <a:latin typeface="iCiel Cadena" panose="02000503000000020004" pitchFamily="50" charset="0"/>
                <a:cs typeface="Times New Roman" pitchFamily="18" charset="0"/>
              </a:rPr>
              <a:t>NÀNG TIÊN CÁ</a:t>
            </a:r>
            <a:endParaRPr kumimoji="0" lang="en-US" sz="8000" b="1" i="0" u="none" strike="noStrike" kern="1200" cap="none" spc="0" normalizeH="0" baseline="0" noProof="0" dirty="0">
              <a:ln>
                <a:solidFill>
                  <a:schemeClr val="tx1"/>
                </a:solidFill>
              </a:ln>
              <a:solidFill>
                <a:schemeClr val="accent4">
                  <a:lumMod val="40000"/>
                  <a:lumOff val="60000"/>
                </a:schemeClr>
              </a:solidFill>
              <a:effectLst>
                <a:glow rad="266700">
                  <a:schemeClr val="accent4">
                    <a:satMod val="175000"/>
                    <a:alpha val="38000"/>
                  </a:schemeClr>
                </a:glow>
              </a:effectLst>
              <a:uLnTx/>
              <a:uFillTx/>
              <a:latin typeface="iCiel Cadena" panose="02000503000000020004" pitchFamily="50" charset="0"/>
              <a:cs typeface="Times New Roman" pitchFamily="18" charset="0"/>
            </a:endParaRPr>
          </a:p>
        </p:txBody>
      </p:sp>
      <p:pic>
        <p:nvPicPr>
          <p:cNvPr id="2" name="PartOfYourWorld-V.A-3565486.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60399" y="2120900"/>
            <a:ext cx="304800" cy="304800"/>
          </a:xfrm>
          <a:prstGeom prst="rect">
            <a:avLst/>
          </a:prstGeom>
        </p:spPr>
      </p:pic>
      <p:pic>
        <p:nvPicPr>
          <p:cNvPr id="5" name="Picture 4">
            <a:extLst>
              <a:ext uri="{FF2B5EF4-FFF2-40B4-BE49-F238E27FC236}">
                <a16:creationId xmlns:a16="http://schemas.microsoft.com/office/drawing/2014/main" id="{1D251045-2E6F-B354-627C-56D148B1C8EE}"/>
              </a:ext>
            </a:extLst>
          </p:cNvPr>
          <p:cNvPicPr>
            <a:picLocks noChangeAspect="1"/>
          </p:cNvPicPr>
          <p:nvPr/>
        </p:nvPicPr>
        <p:blipFill rotWithShape="1">
          <a:blip r:embed="rId7">
            <a:extLst>
              <a:ext uri="{28A0092B-C50C-407E-A947-70E740481C1C}">
                <a14:useLocalDpi xmlns:a14="http://schemas.microsoft.com/office/drawing/2010/main" val="0"/>
              </a:ext>
            </a:extLst>
          </a:blip>
          <a:srcRect t="13587" b="14990"/>
          <a:stretch/>
        </p:blipFill>
        <p:spPr>
          <a:xfrm>
            <a:off x="529370" y="254000"/>
            <a:ext cx="2969327" cy="1028700"/>
          </a:xfrm>
          <a:prstGeom prst="rect">
            <a:avLst/>
          </a:prstGeom>
          <a:solidFill>
            <a:schemeClr val="bg1"/>
          </a:solidFill>
        </p:spPr>
      </p:pic>
    </p:spTree>
    <p:extLst>
      <p:ext uri="{BB962C8B-B14F-4D97-AF65-F5344CB8AC3E}">
        <p14:creationId xmlns:p14="http://schemas.microsoft.com/office/powerpoint/2010/main" val="1240560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 presetClass="mediacall" presetSubtype="0" fill="hold" nodeType="withEffect">
                                  <p:stCondLst>
                                    <p:cond delay="0"/>
                                  </p:stCondLst>
                                  <p:childTnLst>
                                    <p:cmd type="call" cmd="playFrom(0.0)">
                                      <p:cBhvr>
                                        <p:cTn id="9"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8">
                <p:cTn id="10" fill="hold" display="0">
                  <p:stCondLst>
                    <p:cond delay="indefinite"/>
                  </p:stCondLst>
                  <p:endCondLst>
                    <p:cond evt="onStopAudio" delay="0">
                      <p:tgtEl>
                        <p:sldTgt/>
                      </p:tgtEl>
                    </p:cond>
                  </p:endCondLst>
                </p:cTn>
                <p:tgtEl>
                  <p:spTgt spid="2"/>
                </p:tgtEl>
              </p:cMediaNode>
            </p:audio>
          </p:childTnLst>
        </p:cTn>
      </p:par>
    </p:tnLst>
    <p:bldLst>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CADF6BC7-618C-42D4-BBB2-5F7D69DCCF12}"/>
              </a:ext>
            </a:extLst>
          </p:cNvPr>
          <p:cNvGrpSpPr/>
          <p:nvPr/>
        </p:nvGrpSpPr>
        <p:grpSpPr>
          <a:xfrm>
            <a:off x="2635538" y="4123809"/>
            <a:ext cx="2076450" cy="2200275"/>
            <a:chOff x="7671473" y="2438928"/>
            <a:chExt cx="2076450" cy="2200275"/>
          </a:xfrm>
        </p:grpSpPr>
        <p:sp>
          <p:nvSpPr>
            <p:cNvPr id="14" name="Rectangle 13">
              <a:extLst>
                <a:ext uri="{FF2B5EF4-FFF2-40B4-BE49-F238E27FC236}">
                  <a16:creationId xmlns:a16="http://schemas.microsoft.com/office/drawing/2014/main" id="{78B6B951-743E-3E19-446D-DD15E8C2C7BE}"/>
                </a:ext>
              </a:extLst>
            </p:cNvPr>
            <p:cNvSpPr/>
            <p:nvPr/>
          </p:nvSpPr>
          <p:spPr>
            <a:xfrm>
              <a:off x="8094133" y="3285066"/>
              <a:ext cx="990600" cy="778933"/>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671473" y="2438928"/>
              <a:ext cx="2076450" cy="2200275"/>
            </a:xfrm>
            <a:prstGeom prst="rect">
              <a:avLst/>
            </a:prstGeom>
          </p:spPr>
        </p:pic>
      </p:grpSp>
      <p:sp>
        <p:nvSpPr>
          <p:cNvPr id="16" name="Speech Bubble: Rectangle with Corners Rounded 15">
            <a:extLst>
              <a:ext uri="{FF2B5EF4-FFF2-40B4-BE49-F238E27FC236}">
                <a16:creationId xmlns:a16="http://schemas.microsoft.com/office/drawing/2014/main" id="{E403EA20-B8DA-A10E-5D10-A4874CC88A12}"/>
              </a:ext>
            </a:extLst>
          </p:cNvPr>
          <p:cNvSpPr/>
          <p:nvPr/>
        </p:nvSpPr>
        <p:spPr>
          <a:xfrm>
            <a:off x="1264313" y="1634053"/>
            <a:ext cx="6292187" cy="2319893"/>
          </a:xfrm>
          <a:prstGeom prst="wedgeRoundRectCallout">
            <a:avLst>
              <a:gd name="adj1" fmla="val 1833"/>
              <a:gd name="adj2" fmla="val 77870"/>
              <a:gd name="adj3" fmla="val 1666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US" sz="2400" dirty="0" err="1">
                <a:solidFill>
                  <a:schemeClr val="tx1"/>
                </a:solidFill>
                <a:latin typeface="UTM Avo" panose="02040603050506020204" pitchFamily="18" charset="0"/>
              </a:rPr>
              <a:t>Để</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có</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được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đôi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chân</a:t>
            </a:r>
            <a:r>
              <a:rPr lang="en-US" sz="2400" dirty="0">
                <a:solidFill>
                  <a:schemeClr val="tx1"/>
                </a:solidFill>
                <a:latin typeface="UTM Avo" panose="02040603050506020204" pitchFamily="18" charset="0"/>
              </a:rPr>
              <a:t>, Ariel </a:t>
            </a:r>
            <a:r>
              <a:rPr lang="en-US" sz="2400" dirty="0" err="1">
                <a:solidFill>
                  <a:schemeClr val="tx1"/>
                </a:solidFill>
                <a:latin typeface="UTM Avo" panose="02040603050506020204" pitchFamily="18" charset="0"/>
              </a:rPr>
              <a:t>tội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nghiệp</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phải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tìm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những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viên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ngọc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trai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dưới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đáy</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đại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dương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dâng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lên</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mụ</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phù</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thủy</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Các</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em</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hãy</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giúp</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nàng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bằng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cách</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trả</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lời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những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câu</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hỏi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nhé</a:t>
            </a:r>
            <a:r>
              <a:rPr lang="en-US" sz="2400" dirty="0">
                <a:solidFill>
                  <a:schemeClr val="tx1"/>
                </a:solidFill>
                <a:latin typeface="UTM Avo" panose="02040603050506020204" pitchFamily="18" charset="0"/>
              </a:rPr>
              <a:t>!</a:t>
            </a:r>
          </a:p>
        </p:txBody>
      </p:sp>
      <p:pic>
        <p:nvPicPr>
          <p:cNvPr id="22" name="Picture 21">
            <a:extLst>
              <a:ext uri="{FF2B5EF4-FFF2-40B4-BE49-F238E27FC236}">
                <a16:creationId xmlns:a16="http://schemas.microsoft.com/office/drawing/2014/main" id="{B909E2A4-4A35-5629-5C50-B38DB076FA1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027926" cy="1146215"/>
          </a:xfrm>
          <a:prstGeom prst="rect">
            <a:avLst/>
          </a:prstGeom>
          <a:solidFill>
            <a:schemeClr val="bg1"/>
          </a:solidFill>
        </p:spPr>
      </p:pic>
    </p:spTree>
    <p:extLst>
      <p:ext uri="{BB962C8B-B14F-4D97-AF65-F5344CB8AC3E}">
        <p14:creationId xmlns:p14="http://schemas.microsoft.com/office/powerpoint/2010/main" val="2070652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4" action="ppaction://hlinksldjump"/>
          </p:cNvPr>
          <p:cNvPicPr>
            <a:picLocks noChangeAspect="1"/>
          </p:cNvPicPr>
          <p:nvPr/>
        </p:nvPicPr>
        <p:blipFill>
          <a:blip r:embed="rId5"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719860" y="2661084"/>
            <a:ext cx="2148609" cy="2148609"/>
          </a:xfrm>
          <a:prstGeom prst="rect">
            <a:avLst/>
          </a:prstGeom>
        </p:spPr>
      </p:pic>
      <p:pic>
        <p:nvPicPr>
          <p:cNvPr id="4" name="Picture 3">
            <a:hlinkClick r:id="rId6" action="ppaction://hlinksldjump"/>
          </p:cNvPr>
          <p:cNvPicPr>
            <a:picLocks noChangeAspect="1"/>
          </p:cNvPicPr>
          <p:nvPr/>
        </p:nvPicPr>
        <p:blipFill>
          <a:blip r:embed="rId5"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3947391" y="1850736"/>
            <a:ext cx="2148609" cy="2148609"/>
          </a:xfrm>
          <a:prstGeom prst="rect">
            <a:avLst/>
          </a:prstGeom>
        </p:spPr>
      </p:pic>
      <p:pic>
        <p:nvPicPr>
          <p:cNvPr id="5" name="Picture 4">
            <a:hlinkClick r:id="rId7" action="ppaction://hlinksldjump"/>
          </p:cNvPr>
          <p:cNvPicPr>
            <a:picLocks noChangeAspect="1"/>
          </p:cNvPicPr>
          <p:nvPr/>
        </p:nvPicPr>
        <p:blipFill>
          <a:blip r:embed="rId5"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6620455" y="1850736"/>
            <a:ext cx="2148609" cy="2148609"/>
          </a:xfrm>
          <a:prstGeom prst="rect">
            <a:avLst/>
          </a:prstGeom>
        </p:spPr>
      </p:pic>
      <p:pic>
        <p:nvPicPr>
          <p:cNvPr id="6" name="Picture 5">
            <a:hlinkClick r:id="rId8" action="ppaction://hlinksldjump"/>
          </p:cNvPr>
          <p:cNvPicPr>
            <a:picLocks noChangeAspect="1"/>
          </p:cNvPicPr>
          <p:nvPr/>
        </p:nvPicPr>
        <p:blipFill>
          <a:blip r:embed="rId5"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8981209" y="2588985"/>
            <a:ext cx="2148609" cy="2148609"/>
          </a:xfrm>
          <a:prstGeom prst="rect">
            <a:avLst/>
          </a:prstGeom>
        </p:spPr>
      </p:pic>
      <p:sp>
        <p:nvSpPr>
          <p:cNvPr id="2" name="TextBox 1"/>
          <p:cNvSpPr txBox="1"/>
          <p:nvPr/>
        </p:nvSpPr>
        <p:spPr>
          <a:xfrm>
            <a:off x="2358082" y="2327375"/>
            <a:ext cx="88472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UTM Avo" panose="02040603050506020204" pitchFamily="18" charset="0"/>
                <a:cs typeface="Times New Roman" pitchFamily="18" charset="0"/>
                <a:hlinkClick r:id="rId4" action="ppaction://hlinksldjump">
                  <a:extLst>
                    <a:ext uri="{A12FA001-AC4F-418D-AE19-62706E023703}">
                      <ahyp:hlinkClr xmlns:ahyp="http://schemas.microsoft.com/office/drawing/2018/hyperlinkcolor" val="tx"/>
                    </a:ext>
                  </a:extLst>
                </a:hlinkClick>
              </a:rPr>
              <a:t>1</a:t>
            </a:r>
            <a:endParaRPr kumimoji="0" lang="en-US" sz="2800" b="1" i="0" u="none" strike="noStrike" kern="1200" cap="none" spc="0" normalizeH="0" baseline="0" noProof="0" dirty="0">
              <a:ln>
                <a:noFill/>
              </a:ln>
              <a:solidFill>
                <a:schemeClr val="bg1"/>
              </a:solidFill>
              <a:effectLst/>
              <a:uLnTx/>
              <a:uFillTx/>
              <a:latin typeface="UTM Avo" panose="02040603050506020204" pitchFamily="18" charset="0"/>
              <a:cs typeface="Times New Roman" pitchFamily="18" charset="0"/>
            </a:endParaRPr>
          </a:p>
        </p:txBody>
      </p:sp>
      <p:sp>
        <p:nvSpPr>
          <p:cNvPr id="10" name="Rectangle 9"/>
          <p:cNvSpPr/>
          <p:nvPr/>
        </p:nvSpPr>
        <p:spPr>
          <a:xfrm>
            <a:off x="4676590" y="1446350"/>
            <a:ext cx="673211"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UTM Avo" panose="02040603050506020204" pitchFamily="18" charset="0"/>
                <a:cs typeface="Times New Roman" pitchFamily="18" charset="0"/>
                <a:hlinkClick r:id="rId6" action="ppaction://hlinksldjump">
                  <a:extLst>
                    <a:ext uri="{A12FA001-AC4F-418D-AE19-62706E023703}">
                      <ahyp:hlinkClr xmlns:ahyp="http://schemas.microsoft.com/office/drawing/2018/hyperlinkcolor" val="tx"/>
                    </a:ext>
                  </a:extLst>
                </a:hlinkClick>
              </a:rPr>
              <a:t>2</a:t>
            </a:r>
            <a:endParaRPr kumimoji="0" lang="en-US" sz="2800" b="1" i="0" u="none" strike="noStrike" kern="1200" cap="none" spc="0" normalizeH="0" baseline="0" noProof="0" dirty="0">
              <a:ln>
                <a:noFill/>
              </a:ln>
              <a:solidFill>
                <a:schemeClr val="bg1"/>
              </a:solidFill>
              <a:effectLst/>
              <a:uLnTx/>
              <a:uFillTx/>
              <a:latin typeface="UTM Avo" panose="02040603050506020204" pitchFamily="18" charset="0"/>
              <a:cs typeface="Times New Roman" pitchFamily="18" charset="0"/>
            </a:endParaRPr>
          </a:p>
        </p:txBody>
      </p:sp>
      <p:sp>
        <p:nvSpPr>
          <p:cNvPr id="11" name="Rectangle 10"/>
          <p:cNvSpPr/>
          <p:nvPr/>
        </p:nvSpPr>
        <p:spPr>
          <a:xfrm>
            <a:off x="7353903" y="1446350"/>
            <a:ext cx="673211"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UTM Avo" panose="02040603050506020204" pitchFamily="18" charset="0"/>
                <a:cs typeface="Times New Roman" pitchFamily="18" charset="0"/>
                <a:hlinkClick r:id="rId7" action="ppaction://hlinksldjump">
                  <a:extLst>
                    <a:ext uri="{A12FA001-AC4F-418D-AE19-62706E023703}">
                      <ahyp:hlinkClr xmlns:ahyp="http://schemas.microsoft.com/office/drawing/2018/hyperlinkcolor" val="tx"/>
                    </a:ext>
                  </a:extLst>
                </a:hlinkClick>
              </a:rPr>
              <a:t>3</a:t>
            </a:r>
            <a:endParaRPr kumimoji="0" lang="en-US" sz="2800" b="1" i="0" u="none" strike="noStrike" kern="1200" cap="none" spc="0" normalizeH="0" baseline="0" noProof="0" dirty="0">
              <a:ln>
                <a:noFill/>
              </a:ln>
              <a:solidFill>
                <a:schemeClr val="bg1"/>
              </a:solidFill>
              <a:effectLst/>
              <a:uLnTx/>
              <a:uFillTx/>
              <a:latin typeface="UTM Avo" panose="02040603050506020204" pitchFamily="18" charset="0"/>
              <a:cs typeface="Times New Roman" pitchFamily="18" charset="0"/>
            </a:endParaRPr>
          </a:p>
        </p:txBody>
      </p:sp>
      <p:sp>
        <p:nvSpPr>
          <p:cNvPr id="14" name="Rectangle 13"/>
          <p:cNvSpPr/>
          <p:nvPr/>
        </p:nvSpPr>
        <p:spPr>
          <a:xfrm>
            <a:off x="9718907" y="2137864"/>
            <a:ext cx="673211"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UTM Avo" panose="02040603050506020204" pitchFamily="18" charset="0"/>
                <a:cs typeface="Times New Roman" pitchFamily="18" charset="0"/>
                <a:hlinkClick r:id="rId8" action="ppaction://hlinksldjump">
                  <a:extLst>
                    <a:ext uri="{A12FA001-AC4F-418D-AE19-62706E023703}">
                      <ahyp:hlinkClr xmlns:ahyp="http://schemas.microsoft.com/office/drawing/2018/hyperlinkcolor" val="tx"/>
                    </a:ext>
                  </a:extLst>
                </a:hlinkClick>
              </a:rPr>
              <a:t>4</a:t>
            </a:r>
            <a:endParaRPr kumimoji="0" lang="en-US" sz="2800" b="1" i="0" u="none" strike="noStrike" kern="1200" cap="none" spc="0" normalizeH="0" baseline="0" noProof="0" dirty="0">
              <a:ln>
                <a:noFill/>
              </a:ln>
              <a:solidFill>
                <a:schemeClr val="bg1"/>
              </a:solidFill>
              <a:effectLst/>
              <a:uLnTx/>
              <a:uFillTx/>
              <a:latin typeface="UTM Avo" panose="02040603050506020204" pitchFamily="18" charset="0"/>
              <a:cs typeface="Times New Roman" pitchFamily="18" charset="0"/>
            </a:endParaRPr>
          </a:p>
        </p:txBody>
      </p:sp>
      <p:pic>
        <p:nvPicPr>
          <p:cNvPr id="9" name="Picture 8">
            <a:extLst>
              <a:ext uri="{FF2B5EF4-FFF2-40B4-BE49-F238E27FC236}">
                <a16:creationId xmlns:a16="http://schemas.microsoft.com/office/drawing/2014/main" id="{18AFD224-2A59-9C2C-376A-A803A8D3A55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0"/>
            <a:ext cx="1027926" cy="1146215"/>
          </a:xfrm>
          <a:prstGeom prst="rect">
            <a:avLst/>
          </a:prstGeom>
          <a:solidFill>
            <a:schemeClr val="bg1"/>
          </a:solidFill>
        </p:spPr>
      </p:pic>
      <p:sp>
        <p:nvSpPr>
          <p:cNvPr id="15" name="Rounded Rectangle 6">
            <a:hlinkClick r:id="rId10" action="ppaction://hlinksldjump"/>
            <a:extLst>
              <a:ext uri="{FF2B5EF4-FFF2-40B4-BE49-F238E27FC236}">
                <a16:creationId xmlns:a16="http://schemas.microsoft.com/office/drawing/2014/main" id="{C4F5A084-22ED-07EA-1679-3A52C95B8E7D}"/>
              </a:ext>
            </a:extLst>
          </p:cNvPr>
          <p:cNvSpPr/>
          <p:nvPr/>
        </p:nvSpPr>
        <p:spPr>
          <a:xfrm>
            <a:off x="8027114" y="5943601"/>
            <a:ext cx="2767886" cy="533399"/>
          </a:xfrm>
          <a:prstGeom prst="roundRect">
            <a:avLst/>
          </a:prstGeom>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tx1"/>
                </a:solidFill>
                <a:effectLst/>
                <a:uLnTx/>
                <a:uFillTx/>
                <a:latin typeface="UTM Avo" panose="02040603050506020204" pitchFamily="18" charset="0"/>
                <a:cs typeface="Times New Roman" pitchFamily="18" charset="0"/>
              </a:rPr>
              <a:t>HOÀN THÀNH</a:t>
            </a:r>
          </a:p>
        </p:txBody>
      </p:sp>
    </p:spTree>
    <p:extLst>
      <p:ext uri="{BB962C8B-B14F-4D97-AF65-F5344CB8AC3E}">
        <p14:creationId xmlns:p14="http://schemas.microsoft.com/office/powerpoint/2010/main" val="2983405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56" presetClass="path" presetSubtype="0" accel="50000" decel="50000" fill="hold" nodeType="withEffect">
                                  <p:stCondLst>
                                    <p:cond delay="0"/>
                                  </p:stCondLst>
                                  <p:childTnLst>
                                    <p:animMotion origin="layout" path="M 3.33333E-6 4.07407E-6 L -0.31381 -0.23287 " pathEditMode="relative" rAng="0" ptsTypes="AA">
                                      <p:cBhvr>
                                        <p:cTn id="8" dur="2000" fill="hold"/>
                                        <p:tgtEl>
                                          <p:spTgt spid="3"/>
                                        </p:tgtEl>
                                        <p:attrNameLst>
                                          <p:attrName>ppt_x</p:attrName>
                                          <p:attrName>ppt_y</p:attrName>
                                        </p:attrNameLst>
                                      </p:cBhvr>
                                      <p:rCtr x="-15690" y="-11644"/>
                                    </p:animMotion>
                                  </p:childTnLst>
                                </p:cTn>
                              </p:par>
                            </p:childTnLst>
                          </p:cTn>
                        </p:par>
                      </p:childTnLst>
                    </p:cTn>
                  </p:par>
                </p:childTnLst>
              </p:cTn>
              <p:nextCondLst>
                <p:cond evt="onClick" delay="0">
                  <p:tgtEl>
                    <p:spTgt spid="3"/>
                  </p:tgtEl>
                </p:cond>
              </p:nextCondLst>
            </p:seq>
            <p:seq concurrent="1" nextAc="seek">
              <p:cTn id="9" restart="whenNotActive" fill="hold" evtFilter="cancelBubble" nodeType="interactiveSeq">
                <p:stCondLst>
                  <p:cond evt="onClick" delay="0">
                    <p:tgtEl>
                      <p:spTgt spid="4"/>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hidden"/>
                                      </p:to>
                                    </p:set>
                                  </p:childTnLst>
                                </p:cTn>
                              </p:par>
                              <p:par>
                                <p:cTn id="14" presetID="49" presetClass="path" presetSubtype="0" accel="50000" decel="50000" fill="hold" nodeType="withEffect">
                                  <p:stCondLst>
                                    <p:cond delay="0"/>
                                  </p:stCondLst>
                                  <p:childTnLst>
                                    <p:animMotion origin="layout" path="M 1.04167E-6 1.11111E-6 L -0.34167 -0.53333 " pathEditMode="relative" rAng="0" ptsTypes="AA">
                                      <p:cBhvr>
                                        <p:cTn id="15" dur="2000" fill="hold"/>
                                        <p:tgtEl>
                                          <p:spTgt spid="4"/>
                                        </p:tgtEl>
                                        <p:attrNameLst>
                                          <p:attrName>ppt_x</p:attrName>
                                          <p:attrName>ppt_y</p:attrName>
                                        </p:attrNameLst>
                                      </p:cBhvr>
                                      <p:rCtr x="-17083" y="-26667"/>
                                    </p:animMotion>
                                  </p:childTnLst>
                                </p:cTn>
                              </p:par>
                            </p:childTnLst>
                          </p:cTn>
                        </p:par>
                      </p:childTnLst>
                    </p:cTn>
                  </p:par>
                </p:childTnLst>
              </p:cTn>
              <p:nextCondLst>
                <p:cond evt="onClick" delay="0">
                  <p:tgtEl>
                    <p:spTgt spid="4"/>
                  </p:tgtEl>
                </p:cond>
              </p:nextCondLst>
            </p:seq>
            <p:seq concurrent="1" nextAc="seek">
              <p:cTn id="16" restart="whenNotActive" fill="hold" evtFilter="cancelBubble" nodeType="interactiveSeq">
                <p:stCondLst>
                  <p:cond evt="onClick" delay="0">
                    <p:tgtEl>
                      <p:spTgt spid="5"/>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hidden"/>
                                      </p:to>
                                    </p:set>
                                  </p:childTnLst>
                                </p:cTn>
                              </p:par>
                              <p:par>
                                <p:cTn id="21" presetID="42" presetClass="path" presetSubtype="0" accel="50000" decel="50000" fill="hold" nodeType="withEffect">
                                  <p:stCondLst>
                                    <p:cond delay="0"/>
                                  </p:stCondLst>
                                  <p:childTnLst>
                                    <p:animMotion origin="layout" path="M 2.08333E-7 1.11111E-6 L 0.00013 -0.58935 " pathEditMode="relative" rAng="0" ptsTypes="AA">
                                      <p:cBhvr>
                                        <p:cTn id="22" dur="2000" fill="hold"/>
                                        <p:tgtEl>
                                          <p:spTgt spid="5"/>
                                        </p:tgtEl>
                                        <p:attrNameLst>
                                          <p:attrName>ppt_x</p:attrName>
                                          <p:attrName>ppt_y</p:attrName>
                                        </p:attrNameLst>
                                      </p:cBhvr>
                                      <p:rCtr x="0" y="-29468"/>
                                    </p:animMotion>
                                  </p:childTnLst>
                                </p:cTn>
                              </p:par>
                            </p:childTnLst>
                          </p:cTn>
                        </p:par>
                      </p:childTnLst>
                    </p:cTn>
                  </p:par>
                </p:childTnLst>
              </p:cTn>
              <p:nextCondLst>
                <p:cond evt="onClick" delay="0">
                  <p:tgtEl>
                    <p:spTgt spid="5"/>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xit" presetSubtype="0" fill="hold" grpId="0" nodeType="clickEffect">
                                  <p:stCondLst>
                                    <p:cond delay="0"/>
                                  </p:stCondLst>
                                  <p:childTnLst>
                                    <p:set>
                                      <p:cBhvr>
                                        <p:cTn id="27" dur="1" fill="hold">
                                          <p:stCondLst>
                                            <p:cond delay="0"/>
                                          </p:stCondLst>
                                        </p:cTn>
                                        <p:tgtEl>
                                          <p:spTgt spid="14"/>
                                        </p:tgtEl>
                                        <p:attrNameLst>
                                          <p:attrName>style.visibility</p:attrName>
                                        </p:attrNameLst>
                                      </p:cBhvr>
                                      <p:to>
                                        <p:strVal val="hidden"/>
                                      </p:to>
                                    </p:set>
                                  </p:childTnLst>
                                </p:cTn>
                              </p:par>
                              <p:par>
                                <p:cTn id="28" presetID="56" presetClass="path" presetSubtype="0" accel="50000" decel="50000" fill="hold" nodeType="withEffect">
                                  <p:stCondLst>
                                    <p:cond delay="0"/>
                                  </p:stCondLst>
                                  <p:childTnLst>
                                    <p:animMotion origin="layout" path="M 4.16667E-7 2.22222E-6 L 0.52917 -0.28334 " pathEditMode="relative" rAng="0" ptsTypes="AA">
                                      <p:cBhvr>
                                        <p:cTn id="29" dur="2000" fill="hold"/>
                                        <p:tgtEl>
                                          <p:spTgt spid="6"/>
                                        </p:tgtEl>
                                        <p:attrNameLst>
                                          <p:attrName>ppt_x</p:attrName>
                                          <p:attrName>ppt_y</p:attrName>
                                        </p:attrNameLst>
                                      </p:cBhvr>
                                      <p:rCtr x="26458" y="-14167"/>
                                    </p:animMotion>
                                  </p:childTnLst>
                                </p:cTn>
                              </p:par>
                            </p:childTnLst>
                          </p:cTn>
                        </p:par>
                      </p:childTnLst>
                    </p:cTn>
                  </p:par>
                </p:childTnLst>
              </p:cTn>
              <p:nextCondLst>
                <p:cond evt="onClick" delay="0">
                  <p:tgtEl>
                    <p:spTgt spid="6"/>
                  </p:tgtEl>
                </p:cond>
              </p:nextCondLst>
            </p:seq>
          </p:childTnLst>
        </p:cTn>
      </p:par>
    </p:tnLst>
    <p:bldLst>
      <p:bldP spid="2" grpId="0"/>
      <p:bldP spid="10" grpId="0"/>
      <p:bldP spid="11"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10" name="Speech Bubble: Rectangle with Corners Rounded 9"/>
          <p:cNvSpPr/>
          <p:nvPr/>
        </p:nvSpPr>
        <p:spPr>
          <a:xfrm>
            <a:off x="1116199" y="876301"/>
            <a:ext cx="7989702" cy="1371600"/>
          </a:xfrm>
          <a:prstGeom prst="wedgeRoundRectCallout">
            <a:avLst>
              <a:gd name="adj1" fmla="val 40755"/>
              <a:gd name="adj2" fmla="val 82800"/>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lvl="0"/>
            <a:r>
              <a:rPr lang="vi-VN" sz="2800" b="1" dirty="0">
                <a:solidFill>
                  <a:prstClr val="black"/>
                </a:solidFill>
                <a:latin typeface="UTM Avo" panose="02040603050506020204" pitchFamily="18" charset="0"/>
              </a:rPr>
              <a:t>Câu 1. </a:t>
            </a:r>
            <a:r>
              <a:rPr lang="vi-VN" sz="2800" dirty="0">
                <a:solidFill>
                  <a:prstClr val="black"/>
                </a:solidFill>
                <a:latin typeface="UTM Avo" panose="02040603050506020204" pitchFamily="18" charset="0"/>
              </a:rPr>
              <a:t>Tìm những chi tiết trong đoạn 1 cho thấy Yết Kiêu có tài bơi lặn phi thường.</a:t>
            </a:r>
          </a:p>
        </p:txBody>
      </p:sp>
      <p:sp>
        <p:nvSpPr>
          <p:cNvPr id="14" name="Rectangle: Rounded Corners 13"/>
          <p:cNvSpPr/>
          <p:nvPr/>
        </p:nvSpPr>
        <p:spPr>
          <a:xfrm>
            <a:off x="1116199" y="2936963"/>
            <a:ext cx="6085032" cy="1914437"/>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lvl="0" algn="just"/>
            <a:r>
              <a:rPr lang="vi-VN" sz="2800" dirty="0">
                <a:solidFill>
                  <a:prstClr val="black"/>
                </a:solidFill>
                <a:latin typeface="UTM Avo" panose="02040603050506020204" pitchFamily="18" charset="0"/>
              </a:rPr>
              <a:t>Ông lặn xuống biển như đi trên đất liền, sống dưới nước sáu, bảy ngày mới lên.</a:t>
            </a:r>
          </a:p>
        </p:txBody>
      </p:sp>
      <p:sp>
        <p:nvSpPr>
          <p:cNvPr id="2" name="Right Arrow 1">
            <a:hlinkClick r:id="rId4" action="ppaction://hlinksldjump"/>
          </p:cNvPr>
          <p:cNvSpPr/>
          <p:nvPr/>
        </p:nvSpPr>
        <p:spPr>
          <a:xfrm>
            <a:off x="9105901" y="6062134"/>
            <a:ext cx="1413933" cy="711200"/>
          </a:xfrm>
          <a:prstGeom prst="rightArrow">
            <a:avLst/>
          </a:prstGeom>
          <a:solidFill>
            <a:srgbClr val="C00000"/>
          </a:solidFill>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8E9896E0-54BA-991C-096C-A7A3642D03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027926" cy="1146215"/>
          </a:xfrm>
          <a:prstGeom prst="rect">
            <a:avLst/>
          </a:prstGeom>
          <a:solidFill>
            <a:schemeClr val="bg1"/>
          </a:solidFill>
        </p:spPr>
      </p:pic>
    </p:spTree>
    <p:extLst>
      <p:ext uri="{BB962C8B-B14F-4D97-AF65-F5344CB8AC3E}">
        <p14:creationId xmlns:p14="http://schemas.microsoft.com/office/powerpoint/2010/main" val="4055231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mph" presetSubtype="0" fill="hold" grpId="0" nodeType="clickEffect">
                                  <p:stCondLst>
                                    <p:cond delay="0"/>
                                  </p:stCondLst>
                                  <p:childTnLst>
                                    <p:animScale>
                                      <p:cBhvr>
                                        <p:cTn id="15"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8" name="Right Arrow 7">
            <a:hlinkClick r:id="rId4" action="ppaction://hlinksldjump"/>
          </p:cNvPr>
          <p:cNvSpPr/>
          <p:nvPr/>
        </p:nvSpPr>
        <p:spPr>
          <a:xfrm>
            <a:off x="9287932" y="5977467"/>
            <a:ext cx="1380067" cy="722489"/>
          </a:xfrm>
          <a:prstGeom prst="rightArrow">
            <a:avLst/>
          </a:prstGeom>
          <a:solidFill>
            <a:srgbClr val="C00000"/>
          </a:solidFill>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Speech Bubble: Rectangle with Corners Rounded 2">
            <a:extLst>
              <a:ext uri="{FF2B5EF4-FFF2-40B4-BE49-F238E27FC236}">
                <a16:creationId xmlns:a16="http://schemas.microsoft.com/office/drawing/2014/main" id="{63B78CC7-F88D-DFBA-3566-70C2BC7F5EB9}"/>
              </a:ext>
            </a:extLst>
          </p:cNvPr>
          <p:cNvSpPr/>
          <p:nvPr/>
        </p:nvSpPr>
        <p:spPr>
          <a:xfrm>
            <a:off x="1116199" y="876301"/>
            <a:ext cx="7989702" cy="1371600"/>
          </a:xfrm>
          <a:prstGeom prst="wedgeRoundRectCallout">
            <a:avLst>
              <a:gd name="adj1" fmla="val 40755"/>
              <a:gd name="adj2" fmla="val 82800"/>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lvl="0"/>
            <a:r>
              <a:rPr lang="en-US" sz="2800" b="1" dirty="0" err="1">
                <a:solidFill>
                  <a:prstClr val="black"/>
                </a:solidFill>
                <a:latin typeface="UTM Avo" panose="02040603050506020204" pitchFamily="18" charset="0"/>
              </a:rPr>
              <a:t>Câu</a:t>
            </a:r>
            <a:r>
              <a:rPr lang="en-US" sz="2800" b="1" dirty="0">
                <a:solidFill>
                  <a:prstClr val="black"/>
                </a:solidFill>
                <a:latin typeface="UTM Avo" panose="02040603050506020204" pitchFamily="18" charset="0"/>
              </a:rPr>
              <a:t> 2: </a:t>
            </a:r>
            <a:r>
              <a:rPr lang="vi-VN" sz="2800" dirty="0">
                <a:solidFill>
                  <a:prstClr val="black"/>
                </a:solidFill>
                <a:latin typeface="UTM Avo" panose="02040603050506020204" pitchFamily="18" charset="0"/>
              </a:rPr>
              <a:t>Theo em, vì sao tác giả tưởng tượng Yết Kiêu có tài năng phi thương như vậy?</a:t>
            </a:r>
          </a:p>
        </p:txBody>
      </p:sp>
      <p:sp>
        <p:nvSpPr>
          <p:cNvPr id="4" name="Rectangle: Rounded Corners 3">
            <a:extLst>
              <a:ext uri="{FF2B5EF4-FFF2-40B4-BE49-F238E27FC236}">
                <a16:creationId xmlns:a16="http://schemas.microsoft.com/office/drawing/2014/main" id="{63A992F1-41C5-D7AF-CA9D-344CA4D98A25}"/>
              </a:ext>
            </a:extLst>
          </p:cNvPr>
          <p:cNvSpPr/>
          <p:nvPr/>
        </p:nvSpPr>
        <p:spPr>
          <a:xfrm>
            <a:off x="177800" y="2835363"/>
            <a:ext cx="7023431" cy="3336837"/>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lvl="0" algn="just"/>
            <a:r>
              <a:rPr lang="vi-VN" sz="2800" dirty="0">
                <a:solidFill>
                  <a:prstClr val="black"/>
                </a:solidFill>
                <a:latin typeface="UTM Avo" panose="02040603050506020204" pitchFamily="18" charset="0"/>
              </a:rPr>
              <a:t>Tác giả tưởng tượng Yết Kiêu có tài năng phi thường vì vô cùng khâm phục, yêu quý ông. Nh</a:t>
            </a:r>
            <a:r>
              <a:rPr lang="en-US" sz="2800" dirty="0">
                <a:solidFill>
                  <a:prstClr val="black"/>
                </a:solidFill>
                <a:latin typeface="UTM Avo" panose="02040603050506020204" pitchFamily="18" charset="0"/>
              </a:rPr>
              <a:t>ư</a:t>
            </a:r>
            <a:r>
              <a:rPr lang="vi-VN" sz="2800" dirty="0">
                <a:solidFill>
                  <a:prstClr val="black"/>
                </a:solidFill>
                <a:latin typeface="UTM Avo" panose="02040603050506020204" pitchFamily="18" charset="0"/>
              </a:rPr>
              <a:t>ng chi tiết phi thường ấy cũng phản ánh một sự thật là Yết Kiêu rất giỏi bơi lặn, ông đã đánh chìm rất nhiều tàu giặc trong những trận thuỷ chiến.</a:t>
            </a:r>
          </a:p>
        </p:txBody>
      </p:sp>
      <p:pic>
        <p:nvPicPr>
          <p:cNvPr id="5" name="Picture 4">
            <a:extLst>
              <a:ext uri="{FF2B5EF4-FFF2-40B4-BE49-F238E27FC236}">
                <a16:creationId xmlns:a16="http://schemas.microsoft.com/office/drawing/2014/main" id="{AAB74817-C791-9338-0304-D69B60B893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027926" cy="1146215"/>
          </a:xfrm>
          <a:prstGeom prst="rect">
            <a:avLst/>
          </a:prstGeom>
          <a:solidFill>
            <a:schemeClr val="bg1"/>
          </a:solidFill>
        </p:spPr>
      </p:pic>
    </p:spTree>
    <p:extLst>
      <p:ext uri="{BB962C8B-B14F-4D97-AF65-F5344CB8AC3E}">
        <p14:creationId xmlns:p14="http://schemas.microsoft.com/office/powerpoint/2010/main" val="502749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mph" presetSubtype="0" fill="hold" grpId="0" nodeType="clickEffect">
                                  <p:stCondLst>
                                    <p:cond delay="0"/>
                                  </p:stCondLst>
                                  <p:childTnLst>
                                    <p:animScale>
                                      <p:cBhvr>
                                        <p:cTn id="15" dur="2000" fill="hold"/>
                                        <p:tgtEl>
                                          <p:spTgt spid="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animBg="1"/>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8" name="Right Arrow 7">
            <a:hlinkClick r:id="rId4" action="ppaction://hlinksldjump"/>
          </p:cNvPr>
          <p:cNvSpPr/>
          <p:nvPr/>
        </p:nvSpPr>
        <p:spPr>
          <a:xfrm>
            <a:off x="9186332" y="6005690"/>
            <a:ext cx="1357490" cy="728132"/>
          </a:xfrm>
          <a:prstGeom prst="rightArrow">
            <a:avLst/>
          </a:prstGeom>
          <a:solidFill>
            <a:srgbClr val="C00000"/>
          </a:solidFill>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Speech Bubble: Rectangle with Corners Rounded 2">
            <a:extLst>
              <a:ext uri="{FF2B5EF4-FFF2-40B4-BE49-F238E27FC236}">
                <a16:creationId xmlns:a16="http://schemas.microsoft.com/office/drawing/2014/main" id="{417D1463-6D98-9914-2258-B6068B1876B7}"/>
              </a:ext>
            </a:extLst>
          </p:cNvPr>
          <p:cNvSpPr/>
          <p:nvPr/>
        </p:nvSpPr>
        <p:spPr>
          <a:xfrm>
            <a:off x="1638301" y="1060531"/>
            <a:ext cx="6769099" cy="1371600"/>
          </a:xfrm>
          <a:prstGeom prst="wedgeRoundRectCallout">
            <a:avLst>
              <a:gd name="adj1" fmla="val 43195"/>
              <a:gd name="adj2" fmla="val 81874"/>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lvl="0" algn="just"/>
            <a:r>
              <a:rPr lang="vi-VN" sz="2800" b="1" dirty="0">
                <a:solidFill>
                  <a:prstClr val="black"/>
                </a:solidFill>
                <a:latin typeface="UTM Avo" panose="02040603050506020204" pitchFamily="18" charset="0"/>
              </a:rPr>
              <a:t>Câu </a:t>
            </a:r>
            <a:r>
              <a:rPr lang="en-US" sz="2800" b="1" dirty="0">
                <a:solidFill>
                  <a:prstClr val="black"/>
                </a:solidFill>
                <a:latin typeface="UTM Avo" panose="02040603050506020204" pitchFamily="18" charset="0"/>
              </a:rPr>
              <a:t>3</a:t>
            </a:r>
            <a:r>
              <a:rPr lang="vi-VN" sz="2800" b="1" dirty="0">
                <a:solidFill>
                  <a:prstClr val="black"/>
                </a:solidFill>
                <a:latin typeface="UTM Avo" panose="02040603050506020204" pitchFamily="18" charset="0"/>
              </a:rPr>
              <a:t>. </a:t>
            </a:r>
            <a:r>
              <a:rPr lang="vi-VN" sz="2800" dirty="0">
                <a:solidFill>
                  <a:prstClr val="black"/>
                </a:solidFill>
                <a:latin typeface="UTM Avo" panose="02040603050506020204" pitchFamily="18" charset="0"/>
              </a:rPr>
              <a:t>Yết Kiêu dùng cách nào để đánh giặc?</a:t>
            </a:r>
          </a:p>
        </p:txBody>
      </p:sp>
      <p:sp>
        <p:nvSpPr>
          <p:cNvPr id="4" name="Rectangle: Rounded Corners 3">
            <a:extLst>
              <a:ext uri="{FF2B5EF4-FFF2-40B4-BE49-F238E27FC236}">
                <a16:creationId xmlns:a16="http://schemas.microsoft.com/office/drawing/2014/main" id="{FD7EBE7A-9087-F17C-B252-D62C7393F874}"/>
              </a:ext>
            </a:extLst>
          </p:cNvPr>
          <p:cNvSpPr/>
          <p:nvPr/>
        </p:nvSpPr>
        <p:spPr>
          <a:xfrm>
            <a:off x="698500" y="2936963"/>
            <a:ext cx="6502731" cy="2257337"/>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lvl="0" algn="just"/>
            <a:r>
              <a:rPr lang="vi-VN" sz="2800" dirty="0">
                <a:solidFill>
                  <a:prstClr val="black"/>
                </a:solidFill>
                <a:latin typeface="UTM Avo" panose="02040603050506020204" pitchFamily="18" charset="0"/>
              </a:rPr>
              <a:t>Yết Kiêu lặn xuống biển, tìm đáy tàu giặc, dùng dùi sắt và búa đục thủng tàu khiến tàu giặc đắm hết chiếc này đến chiếc khác.</a:t>
            </a:r>
          </a:p>
        </p:txBody>
      </p:sp>
      <p:pic>
        <p:nvPicPr>
          <p:cNvPr id="5" name="Picture 4">
            <a:extLst>
              <a:ext uri="{FF2B5EF4-FFF2-40B4-BE49-F238E27FC236}">
                <a16:creationId xmlns:a16="http://schemas.microsoft.com/office/drawing/2014/main" id="{98006070-7469-9B39-6ED4-795D91A8A1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027926" cy="1146215"/>
          </a:xfrm>
          <a:prstGeom prst="rect">
            <a:avLst/>
          </a:prstGeom>
          <a:solidFill>
            <a:schemeClr val="bg1"/>
          </a:solidFill>
        </p:spPr>
      </p:pic>
    </p:spTree>
    <p:extLst>
      <p:ext uri="{BB962C8B-B14F-4D97-AF65-F5344CB8AC3E}">
        <p14:creationId xmlns:p14="http://schemas.microsoft.com/office/powerpoint/2010/main" val="1594216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mph" presetSubtype="0" fill="hold" grpId="0" nodeType="clickEffect">
                                  <p:stCondLst>
                                    <p:cond delay="0"/>
                                  </p:stCondLst>
                                  <p:childTnLst>
                                    <p:animScale>
                                      <p:cBhvr>
                                        <p:cTn id="15" dur="2000" fill="hold"/>
                                        <p:tgtEl>
                                          <p:spTgt spid="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animBg="1"/>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sp>
        <p:nvSpPr>
          <p:cNvPr id="9" name="Speech Bubble: Rectangle with Corners Rounded 8">
            <a:extLst>
              <a:ext uri="{FF2B5EF4-FFF2-40B4-BE49-F238E27FC236}">
                <a16:creationId xmlns:a16="http://schemas.microsoft.com/office/drawing/2014/main" id="{BFEF5B22-6A68-D0DB-B8B1-25778C54518E}"/>
              </a:ext>
            </a:extLst>
          </p:cNvPr>
          <p:cNvSpPr/>
          <p:nvPr/>
        </p:nvSpPr>
        <p:spPr>
          <a:xfrm>
            <a:off x="2006600" y="584200"/>
            <a:ext cx="7099301" cy="1663701"/>
          </a:xfrm>
          <a:prstGeom prst="wedgeRoundRectCallout">
            <a:avLst>
              <a:gd name="adj1" fmla="val 40755"/>
              <a:gd name="adj2" fmla="val 82800"/>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lvl="0"/>
            <a:r>
              <a:rPr lang="vi-VN" sz="2800" b="1" dirty="0">
                <a:solidFill>
                  <a:prstClr val="black"/>
                </a:solidFill>
                <a:latin typeface="UTM Avo" panose="02040603050506020204" pitchFamily="18" charset="0"/>
              </a:rPr>
              <a:t>Câu </a:t>
            </a:r>
            <a:r>
              <a:rPr lang="en-US" sz="2800" b="1" dirty="0">
                <a:solidFill>
                  <a:prstClr val="black"/>
                </a:solidFill>
                <a:latin typeface="UTM Avo" panose="02040603050506020204" pitchFamily="18" charset="0"/>
              </a:rPr>
              <a:t>4</a:t>
            </a:r>
            <a:r>
              <a:rPr lang="vi-VN" sz="2800" b="1" dirty="0">
                <a:solidFill>
                  <a:prstClr val="black"/>
                </a:solidFill>
                <a:latin typeface="UTM Avo" panose="02040603050506020204" pitchFamily="18" charset="0"/>
              </a:rPr>
              <a:t>. </a:t>
            </a:r>
            <a:r>
              <a:rPr lang="vi-VN" sz="2800" dirty="0">
                <a:solidFill>
                  <a:prstClr val="black"/>
                </a:solidFill>
                <a:latin typeface="UTM Avo" panose="02040603050506020204" pitchFamily="18" charset="0"/>
              </a:rPr>
              <a:t>Khi bị giặc tra khảo, Yết Kiêu đã thể hiện dũng khí và sự khôn ngoan như thế nào?</a:t>
            </a:r>
          </a:p>
        </p:txBody>
      </p:sp>
      <p:sp>
        <p:nvSpPr>
          <p:cNvPr id="12" name="Rectangle: Rounded Corners 11">
            <a:extLst>
              <a:ext uri="{FF2B5EF4-FFF2-40B4-BE49-F238E27FC236}">
                <a16:creationId xmlns:a16="http://schemas.microsoft.com/office/drawing/2014/main" id="{E66BAC48-09CA-0665-3518-7E75197E5A19}"/>
              </a:ext>
            </a:extLst>
          </p:cNvPr>
          <p:cNvSpPr/>
          <p:nvPr/>
        </p:nvSpPr>
        <p:spPr>
          <a:xfrm>
            <a:off x="774700" y="2936963"/>
            <a:ext cx="6426531" cy="1914437"/>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lvl="0" algn="just"/>
            <a:r>
              <a:rPr lang="vi-VN" sz="2800" dirty="0">
                <a:solidFill>
                  <a:prstClr val="black"/>
                </a:solidFill>
                <a:latin typeface="UTM Avo" panose="02040603050506020204" pitchFamily="18" charset="0"/>
              </a:rPr>
              <a:t>Ông bị tra khảo nhưng vẫn doạ cho quân giặc khiếp sợ. Ông giả vờ đưa giặc đi bắt những người khác, rồi nhảy xuống nước trốn đi.</a:t>
            </a:r>
          </a:p>
        </p:txBody>
      </p:sp>
      <p:pic>
        <p:nvPicPr>
          <p:cNvPr id="13" name="Picture 12">
            <a:extLst>
              <a:ext uri="{FF2B5EF4-FFF2-40B4-BE49-F238E27FC236}">
                <a16:creationId xmlns:a16="http://schemas.microsoft.com/office/drawing/2014/main" id="{58661E4D-868A-10C1-D75B-66D5053112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027926" cy="1146215"/>
          </a:xfrm>
          <a:prstGeom prst="rect">
            <a:avLst/>
          </a:prstGeom>
          <a:solidFill>
            <a:schemeClr val="bg1"/>
          </a:solidFill>
        </p:spPr>
      </p:pic>
      <p:sp>
        <p:nvSpPr>
          <p:cNvPr id="17" name="Right Arrow 7">
            <a:hlinkClick r:id="rId5" action="ppaction://hlinksldjump"/>
            <a:extLst>
              <a:ext uri="{FF2B5EF4-FFF2-40B4-BE49-F238E27FC236}">
                <a16:creationId xmlns:a16="http://schemas.microsoft.com/office/drawing/2014/main" id="{723C5DCA-231E-C6F1-AC52-71913B6EFF2E}"/>
              </a:ext>
            </a:extLst>
          </p:cNvPr>
          <p:cNvSpPr/>
          <p:nvPr/>
        </p:nvSpPr>
        <p:spPr>
          <a:xfrm>
            <a:off x="9220200" y="6016978"/>
            <a:ext cx="1301044" cy="711200"/>
          </a:xfrm>
          <a:prstGeom prst="rightArrow">
            <a:avLst/>
          </a:prstGeom>
          <a:solidFill>
            <a:srgbClr val="C00000"/>
          </a:solidFill>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283067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mph" presetSubtype="0" fill="hold" grpId="0" nodeType="clickEffect">
                                  <p:stCondLst>
                                    <p:cond delay="0"/>
                                  </p:stCondLst>
                                  <p:childTnLst>
                                    <p:animScale>
                                      <p:cBhvr>
                                        <p:cTn id="15" dur="2000" fill="hold"/>
                                        <p:tgtEl>
                                          <p:spTgt spid="1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Cloud Callout 4"/>
          <p:cNvSpPr/>
          <p:nvPr/>
        </p:nvSpPr>
        <p:spPr>
          <a:xfrm>
            <a:off x="241300" y="1779991"/>
            <a:ext cx="3644900" cy="1649009"/>
          </a:xfrm>
          <a:prstGeom prst="wedgeRoundRectCallout">
            <a:avLst>
              <a:gd name="adj1" fmla="val 71419"/>
              <a:gd name="adj2" fmla="val 33454"/>
              <a:gd name="adj3" fmla="val 16667"/>
            </a:avLst>
          </a:prstGeom>
          <a:solidFill>
            <a:schemeClr val="accent6">
              <a:lumMod val="20000"/>
              <a:lumOff val="80000"/>
            </a:schemeClr>
          </a:solidFill>
          <a:ln>
            <a:solidFill>
              <a:schemeClr val="accent6">
                <a:lumMod val="75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lvl="0"/>
            <a:r>
              <a:rPr lang="en-US" sz="2400" dirty="0" err="1">
                <a:solidFill>
                  <a:prstClr val="black"/>
                </a:solidFill>
                <a:latin typeface="UTM Avo" panose="02040603050506020204" pitchFamily="18" charset="0"/>
              </a:rPr>
              <a:t>Cảm</a:t>
            </a:r>
            <a:r>
              <a:rPr lang="en-US" sz="2400" dirty="0">
                <a:solidFill>
                  <a:prstClr val="black"/>
                </a:solidFill>
                <a:latin typeface="UTM Avo" panose="02040603050506020204" pitchFamily="18" charset="0"/>
              </a:rPr>
              <a:t> </a:t>
            </a:r>
            <a:r>
              <a:rPr lang="en-US" sz="2400" dirty="0" err="1">
                <a:solidFill>
                  <a:prstClr val="black"/>
                </a:solidFill>
                <a:latin typeface="UTM Avo" panose="02040603050506020204" pitchFamily="18" charset="0"/>
              </a:rPr>
              <a:t>ơn</a:t>
            </a:r>
            <a:r>
              <a:rPr lang="en-US" sz="2400" dirty="0">
                <a:solidFill>
                  <a:prstClr val="black"/>
                </a:solidFill>
                <a:latin typeface="UTM Avo" panose="02040603050506020204" pitchFamily="18" charset="0"/>
              </a:rPr>
              <a:t> </a:t>
            </a:r>
            <a:r>
              <a:rPr lang="en-US" sz="2400" dirty="0" err="1">
                <a:solidFill>
                  <a:prstClr val="black"/>
                </a:solidFill>
                <a:latin typeface="UTM Avo" panose="02040603050506020204" pitchFamily="18" charset="0"/>
              </a:rPr>
              <a:t>các</a:t>
            </a:r>
            <a:r>
              <a:rPr lang="en-US" sz="2400" dirty="0">
                <a:solidFill>
                  <a:prstClr val="black"/>
                </a:solidFill>
                <a:latin typeface="UTM Avo" panose="02040603050506020204" pitchFamily="18" charset="0"/>
              </a:rPr>
              <a:t> </a:t>
            </a:r>
            <a:r>
              <a:rPr lang="en-US" sz="2400" dirty="0" err="1">
                <a:solidFill>
                  <a:prstClr val="black"/>
                </a:solidFill>
                <a:latin typeface="UTM Avo" panose="02040603050506020204" pitchFamily="18" charset="0"/>
              </a:rPr>
              <a:t>bạn</a:t>
            </a:r>
            <a:r>
              <a:rPr lang="en-US" sz="2400" dirty="0">
                <a:solidFill>
                  <a:prstClr val="black"/>
                </a:solidFill>
                <a:latin typeface="UTM Avo" panose="02040603050506020204" pitchFamily="18" charset="0"/>
              </a:rPr>
              <a:t> </a:t>
            </a:r>
            <a:r>
              <a:rPr lang="en-US" sz="2400" dirty="0" err="1">
                <a:solidFill>
                  <a:prstClr val="black"/>
                </a:solidFill>
                <a:latin typeface="UTM Avo" panose="02040603050506020204" pitchFamily="18" charset="0"/>
              </a:rPr>
              <a:t>học</a:t>
            </a:r>
            <a:r>
              <a:rPr lang="en-US" sz="2400" dirty="0">
                <a:solidFill>
                  <a:prstClr val="black"/>
                </a:solidFill>
                <a:latin typeface="UTM Avo" panose="02040603050506020204" pitchFamily="18" charset="0"/>
              </a:rPr>
              <a:t> </a:t>
            </a:r>
            <a:r>
              <a:rPr lang="en-US" sz="2400" dirty="0" err="1">
                <a:solidFill>
                  <a:prstClr val="black"/>
                </a:solidFill>
                <a:latin typeface="UTM Avo" panose="02040603050506020204" pitchFamily="18" charset="0"/>
              </a:rPr>
              <a:t>sinh</a:t>
            </a:r>
            <a:r>
              <a:rPr lang="en-US" sz="2400" dirty="0">
                <a:solidFill>
                  <a:prstClr val="black"/>
                </a:solidFill>
                <a:latin typeface="UTM Avo" panose="02040603050506020204" pitchFamily="18" charset="0"/>
              </a:rPr>
              <a:t> </a:t>
            </a:r>
            <a:r>
              <a:rPr lang="en-US" sz="2400" dirty="0" err="1">
                <a:solidFill>
                  <a:prstClr val="black"/>
                </a:solidFill>
                <a:latin typeface="UTM Avo" panose="02040603050506020204" pitchFamily="18" charset="0"/>
              </a:rPr>
              <a:t>thông</a:t>
            </a:r>
            <a:r>
              <a:rPr lang="en-US" sz="2400" dirty="0">
                <a:solidFill>
                  <a:prstClr val="black"/>
                </a:solidFill>
                <a:latin typeface="UTM Avo" panose="02040603050506020204" pitchFamily="18" charset="0"/>
              </a:rPr>
              <a:t> </a:t>
            </a:r>
            <a:r>
              <a:rPr lang="en-US" sz="2400" dirty="0" err="1">
                <a:solidFill>
                  <a:prstClr val="black"/>
                </a:solidFill>
                <a:latin typeface="UTM Avo" panose="02040603050506020204" pitchFamily="18" charset="0"/>
              </a:rPr>
              <a:t>thái</a:t>
            </a:r>
            <a:r>
              <a:rPr lang="en-US" sz="2400" dirty="0">
                <a:solidFill>
                  <a:prstClr val="black"/>
                </a:solidFill>
                <a:latin typeface="UTM Avo" panose="02040603050506020204" pitchFamily="18" charset="0"/>
              </a:rPr>
              <a:t>. </a:t>
            </a:r>
            <a:r>
              <a:rPr lang="en-US" sz="2400" dirty="0" err="1">
                <a:solidFill>
                  <a:prstClr val="black"/>
                </a:solidFill>
                <a:latin typeface="UTM Avo" panose="02040603050506020204" pitchFamily="18" charset="0"/>
              </a:rPr>
              <a:t>Chúc</a:t>
            </a:r>
            <a:r>
              <a:rPr lang="en-US" sz="2400" dirty="0">
                <a:solidFill>
                  <a:prstClr val="black"/>
                </a:solidFill>
                <a:latin typeface="UTM Avo" panose="02040603050506020204" pitchFamily="18" charset="0"/>
              </a:rPr>
              <a:t> </a:t>
            </a:r>
            <a:r>
              <a:rPr lang="en-US" sz="2400" dirty="0" err="1">
                <a:solidFill>
                  <a:prstClr val="black"/>
                </a:solidFill>
                <a:latin typeface="UTM Avo" panose="02040603050506020204" pitchFamily="18" charset="0"/>
              </a:rPr>
              <a:t>các</a:t>
            </a:r>
            <a:r>
              <a:rPr lang="en-US" sz="2400" dirty="0">
                <a:solidFill>
                  <a:prstClr val="black"/>
                </a:solidFill>
                <a:latin typeface="UTM Avo" panose="02040603050506020204" pitchFamily="18" charset="0"/>
              </a:rPr>
              <a:t> </a:t>
            </a:r>
            <a:r>
              <a:rPr lang="en-US" sz="2400" dirty="0" err="1">
                <a:solidFill>
                  <a:prstClr val="black"/>
                </a:solidFill>
                <a:latin typeface="UTM Avo" panose="02040603050506020204" pitchFamily="18" charset="0"/>
              </a:rPr>
              <a:t>bạn</a:t>
            </a:r>
            <a:r>
              <a:rPr lang="en-US" sz="2400" dirty="0">
                <a:solidFill>
                  <a:prstClr val="black"/>
                </a:solidFill>
                <a:latin typeface="UTM Avo" panose="02040603050506020204" pitchFamily="18" charset="0"/>
              </a:rPr>
              <a:t> </a:t>
            </a:r>
            <a:r>
              <a:rPr lang="en-US" sz="2400" dirty="0" err="1">
                <a:solidFill>
                  <a:prstClr val="black"/>
                </a:solidFill>
                <a:latin typeface="UTM Avo" panose="02040603050506020204" pitchFamily="18" charset="0"/>
              </a:rPr>
              <a:t>học</a:t>
            </a:r>
            <a:r>
              <a:rPr lang="en-US" sz="2400" dirty="0">
                <a:solidFill>
                  <a:prstClr val="black"/>
                </a:solidFill>
                <a:latin typeface="UTM Avo" panose="02040603050506020204" pitchFamily="18" charset="0"/>
              </a:rPr>
              <a:t> </a:t>
            </a:r>
            <a:r>
              <a:rPr lang="en-US" sz="2400" dirty="0" err="1">
                <a:solidFill>
                  <a:prstClr val="black"/>
                </a:solidFill>
                <a:latin typeface="UTM Avo" panose="02040603050506020204" pitchFamily="18" charset="0"/>
              </a:rPr>
              <a:t>tốt</a:t>
            </a:r>
            <a:r>
              <a:rPr lang="en-US" sz="2400" dirty="0">
                <a:solidFill>
                  <a:prstClr val="black"/>
                </a:solidFill>
                <a:latin typeface="UTM Avo" panose="02040603050506020204" pitchFamily="18" charset="0"/>
              </a:rPr>
              <a:t>!</a:t>
            </a:r>
            <a:endParaRPr lang="vi-VN" sz="2400" dirty="0">
              <a:solidFill>
                <a:prstClr val="black"/>
              </a:solidFill>
              <a:latin typeface="UTM Avo" panose="02040603050506020204" pitchFamily="18" charset="0"/>
            </a:endParaRPr>
          </a:p>
        </p:txBody>
      </p:sp>
      <p:sp>
        <p:nvSpPr>
          <p:cNvPr id="7" name="Rounded Rectangle 6">
            <a:hlinkClick r:id="rId4" action="ppaction://hlinksldjump"/>
          </p:cNvPr>
          <p:cNvSpPr/>
          <p:nvPr/>
        </p:nvSpPr>
        <p:spPr>
          <a:xfrm>
            <a:off x="8661400" y="5626099"/>
            <a:ext cx="2133600" cy="850901"/>
          </a:xfrm>
          <a:prstGeom prst="roundRect">
            <a:avLst/>
          </a:prstGeom>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chemeClr val="tx1"/>
                </a:solidFill>
                <a:latin typeface="UTM Avo" panose="02040603050506020204" pitchFamily="18" charset="0"/>
                <a:cs typeface="Times New Roman" pitchFamily="18" charset="0"/>
              </a:rPr>
              <a:t>TIẾP TỤC BÀI HỌC</a:t>
            </a:r>
            <a:endParaRPr kumimoji="0" lang="en-US" sz="2400" b="1" i="0" u="none" strike="noStrike" kern="1200" cap="none" spc="0" normalizeH="0" baseline="0" noProof="0" dirty="0">
              <a:ln>
                <a:noFill/>
              </a:ln>
              <a:solidFill>
                <a:schemeClr val="tx1"/>
              </a:solidFill>
              <a:effectLst/>
              <a:uLnTx/>
              <a:uFillTx/>
              <a:latin typeface="UTM Avo" panose="02040603050506020204" pitchFamily="18" charset="0"/>
              <a:cs typeface="Times New Roman" pitchFamily="18" charset="0"/>
            </a:endParaRPr>
          </a:p>
        </p:txBody>
      </p:sp>
      <p:pic>
        <p:nvPicPr>
          <p:cNvPr id="2" name="Picture 1">
            <a:extLst>
              <a:ext uri="{FF2B5EF4-FFF2-40B4-BE49-F238E27FC236}">
                <a16:creationId xmlns:a16="http://schemas.microsoft.com/office/drawing/2014/main" id="{454EDCAB-8FC2-85A2-0132-E6F341B255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027926" cy="1146215"/>
          </a:xfrm>
          <a:prstGeom prst="rect">
            <a:avLst/>
          </a:prstGeom>
          <a:solidFill>
            <a:schemeClr val="bg1"/>
          </a:solidFill>
        </p:spPr>
      </p:pic>
    </p:spTree>
    <p:extLst>
      <p:ext uri="{BB962C8B-B14F-4D97-AF65-F5344CB8AC3E}">
        <p14:creationId xmlns:p14="http://schemas.microsoft.com/office/powerpoint/2010/main" val="2232602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ounded Rectangle 11">
            <a:extLst>
              <a:ext uri="{FF2B5EF4-FFF2-40B4-BE49-F238E27FC236}">
                <a16:creationId xmlns:a16="http://schemas.microsoft.com/office/drawing/2014/main" id="{65B95148-BCB8-CCF7-64FC-795F0AE79B01}"/>
              </a:ext>
            </a:extLst>
          </p:cNvPr>
          <p:cNvSpPr/>
          <p:nvPr/>
        </p:nvSpPr>
        <p:spPr>
          <a:xfrm>
            <a:off x="1118035" y="2450848"/>
            <a:ext cx="9753600" cy="1574434"/>
          </a:xfrm>
          <a:prstGeom prst="roundRect">
            <a:avLst/>
          </a:prstGeom>
          <a:solidFill>
            <a:srgbClr val="FFFFFF"/>
          </a:solidFill>
          <a:ln w="25400" cap="flat" cmpd="sng" algn="ctr">
            <a:solidFill>
              <a:srgbClr val="000000"/>
            </a:solidFill>
            <a:prstDash val="solid"/>
          </a:ln>
          <a:effectLst/>
        </p:spPr>
        <p:txBody>
          <a:bodyPr rtlCol="0" anchor="ctr"/>
          <a:lstStyle/>
          <a:p>
            <a:pPr lvl="0" algn="ctr">
              <a:lnSpc>
                <a:spcPct val="125000"/>
              </a:lnSpc>
              <a:buClr>
                <a:srgbClr val="000000"/>
              </a:buClr>
            </a:pPr>
            <a:r>
              <a:rPr lang="en-US" sz="2400" b="1" kern="0" dirty="0">
                <a:solidFill>
                  <a:srgbClr val="000000"/>
                </a:solidFill>
                <a:latin typeface="UTM Avo" panose="02040603050506020204" pitchFamily="18" charset="0"/>
                <a:sym typeface="Arial"/>
              </a:rPr>
              <a:t>  </a:t>
            </a:r>
            <a:r>
              <a:rPr lang="vi-VN" sz="2400" b="1" kern="0" dirty="0">
                <a:solidFill>
                  <a:srgbClr val="000000"/>
                </a:solidFill>
                <a:latin typeface="UTM Avo" panose="02040603050506020204" pitchFamily="18" charset="0"/>
                <a:sym typeface="Arial"/>
              </a:rPr>
              <a:t>Câu </a:t>
            </a:r>
            <a:r>
              <a:rPr lang="en-US" sz="2400" b="1" kern="0" dirty="0">
                <a:solidFill>
                  <a:srgbClr val="000000"/>
                </a:solidFill>
                <a:latin typeface="UTM Avo" panose="02040603050506020204" pitchFamily="18" charset="0"/>
                <a:sym typeface="Arial"/>
              </a:rPr>
              <a:t>1</a:t>
            </a:r>
            <a:r>
              <a:rPr lang="vi-VN" sz="2400" b="1" kern="0" dirty="0">
                <a:solidFill>
                  <a:srgbClr val="000000"/>
                </a:solidFill>
                <a:latin typeface="UTM Avo" panose="02040603050506020204" pitchFamily="18" charset="0"/>
                <a:sym typeface="Arial"/>
              </a:rPr>
              <a:t>. </a:t>
            </a:r>
            <a:r>
              <a:rPr lang="vi-VN" sz="2400" kern="0" dirty="0">
                <a:solidFill>
                  <a:srgbClr val="000000"/>
                </a:solidFill>
                <a:latin typeface="UTM Avo" panose="02040603050506020204" pitchFamily="18" charset="0"/>
                <a:sym typeface="Arial"/>
              </a:rPr>
              <a:t>Hãy nêu cảm nghĩ của em về ông Yết Kiêu</a:t>
            </a:r>
            <a:r>
              <a:rPr lang="en-US" sz="2400" kern="0" dirty="0">
                <a:solidFill>
                  <a:srgbClr val="000000"/>
                </a:solidFill>
                <a:latin typeface="UTM Avo" panose="02040603050506020204" pitchFamily="18" charset="0"/>
                <a:sym typeface="Arial"/>
              </a:rPr>
              <a:t>.</a:t>
            </a:r>
          </a:p>
          <a:p>
            <a:pPr lvl="0" algn="ctr">
              <a:lnSpc>
                <a:spcPct val="125000"/>
              </a:lnSpc>
              <a:buClr>
                <a:srgbClr val="000000"/>
              </a:buClr>
            </a:pP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sym typeface="Arial"/>
              </a:rPr>
              <a:t>Câu</a:t>
            </a:r>
            <a:r>
              <a:rPr kumimoji="0" lang="en-US" sz="2400" b="1" i="0" u="none" strike="noStrike" kern="0" cap="none" spc="0" normalizeH="0" noProof="0" dirty="0">
                <a:ln>
                  <a:noFill/>
                </a:ln>
                <a:solidFill>
                  <a:srgbClr val="000000"/>
                </a:solidFill>
                <a:effectLst/>
                <a:uLnTx/>
                <a:uFillTx/>
                <a:latin typeface="UTM Avo" panose="02040603050506020204" pitchFamily="18" charset="0"/>
                <a:sym typeface="Arial"/>
              </a:rPr>
              <a:t> 2</a:t>
            </a:r>
            <a:r>
              <a:rPr lang="en-US" sz="2400" b="1" kern="0" dirty="0">
                <a:solidFill>
                  <a:srgbClr val="000000"/>
                </a:solidFill>
                <a:latin typeface="UTM Avo" panose="02040603050506020204" pitchFamily="18" charset="0"/>
                <a:sym typeface="Arial"/>
              </a:rPr>
              <a:t>: </a:t>
            </a:r>
            <a:r>
              <a:rPr lang="en-US" sz="2400" kern="0" dirty="0">
                <a:solidFill>
                  <a:srgbClr val="000000"/>
                </a:solidFill>
                <a:latin typeface="UTM Avo" panose="02040603050506020204" pitchFamily="18" charset="0"/>
                <a:sym typeface="Arial"/>
              </a:rPr>
              <a:t>Theo </a:t>
            </a:r>
            <a:r>
              <a:rPr lang="en-US" sz="2400" kern="0" dirty="0" err="1">
                <a:solidFill>
                  <a:srgbClr val="000000"/>
                </a:solidFill>
                <a:latin typeface="UTM Avo" panose="02040603050506020204" pitchFamily="18" charset="0"/>
                <a:sym typeface="Arial"/>
              </a:rPr>
              <a:t>bạn</a:t>
            </a:r>
            <a:r>
              <a:rPr lang="en-US" sz="2400" kern="0" dirty="0">
                <a:solidFill>
                  <a:srgbClr val="000000"/>
                </a:solidFill>
                <a:latin typeface="UTM Avo" panose="02040603050506020204" pitchFamily="18" charset="0"/>
                <a:sym typeface="Arial"/>
              </a:rPr>
              <a:t>, </a:t>
            </a:r>
            <a:r>
              <a:rPr lang="en-US" sz="2400" kern="0" dirty="0" err="1">
                <a:solidFill>
                  <a:srgbClr val="000000"/>
                </a:solidFill>
                <a:latin typeface="UTM Avo" panose="02040603050506020204" pitchFamily="18" charset="0"/>
                <a:sym typeface="Arial"/>
              </a:rPr>
              <a:t>nội</a:t>
            </a:r>
            <a:r>
              <a:rPr lang="en-US" sz="2400" kern="0" dirty="0">
                <a:solidFill>
                  <a:srgbClr val="000000"/>
                </a:solidFill>
                <a:latin typeface="UTM Avo" panose="02040603050506020204" pitchFamily="18" charset="0"/>
                <a:sym typeface="Arial"/>
              </a:rPr>
              <a:t> dung </a:t>
            </a:r>
            <a:r>
              <a:rPr lang="en-US" sz="2400" kern="0" dirty="0" err="1">
                <a:solidFill>
                  <a:srgbClr val="000000"/>
                </a:solidFill>
                <a:latin typeface="UTM Avo" panose="02040603050506020204" pitchFamily="18" charset="0"/>
                <a:sym typeface="Arial"/>
              </a:rPr>
              <a:t>của</a:t>
            </a:r>
            <a:r>
              <a:rPr lang="en-US" sz="2400" kern="0" dirty="0">
                <a:solidFill>
                  <a:srgbClr val="000000"/>
                </a:solidFill>
                <a:latin typeface="UTM Avo" panose="02040603050506020204" pitchFamily="18" charset="0"/>
                <a:sym typeface="Arial"/>
              </a:rPr>
              <a:t> </a:t>
            </a:r>
            <a:r>
              <a:rPr lang="en-US" sz="2400" kern="0" dirty="0" err="1">
                <a:solidFill>
                  <a:srgbClr val="000000"/>
                </a:solidFill>
                <a:latin typeface="UTM Avo" panose="02040603050506020204" pitchFamily="18" charset="0"/>
                <a:sym typeface="Arial"/>
              </a:rPr>
              <a:t>câu</a:t>
            </a:r>
            <a:r>
              <a:rPr lang="en-US" sz="2400" kern="0" dirty="0">
                <a:solidFill>
                  <a:srgbClr val="000000"/>
                </a:solidFill>
                <a:latin typeface="UTM Avo" panose="02040603050506020204" pitchFamily="18" charset="0"/>
                <a:sym typeface="Arial"/>
              </a:rPr>
              <a:t> </a:t>
            </a:r>
            <a:r>
              <a:rPr lang="en-US" sz="2400" kern="0" dirty="0" err="1">
                <a:solidFill>
                  <a:srgbClr val="000000"/>
                </a:solidFill>
                <a:latin typeface="UTM Avo" panose="02040603050506020204" pitchFamily="18" charset="0"/>
                <a:sym typeface="Arial"/>
              </a:rPr>
              <a:t>chuyện</a:t>
            </a:r>
            <a:r>
              <a:rPr lang="en-US" sz="2400" kern="0" dirty="0">
                <a:solidFill>
                  <a:srgbClr val="000000"/>
                </a:solidFill>
                <a:latin typeface="UTM Avo" panose="02040603050506020204" pitchFamily="18" charset="0"/>
                <a:sym typeface="Arial"/>
              </a:rPr>
              <a:t> </a:t>
            </a:r>
            <a:r>
              <a:rPr lang="en-US" sz="2400" kern="0" dirty="0" err="1">
                <a:solidFill>
                  <a:srgbClr val="000000"/>
                </a:solidFill>
                <a:latin typeface="UTM Avo" panose="02040603050506020204" pitchFamily="18" charset="0"/>
                <a:sym typeface="Arial"/>
              </a:rPr>
              <a:t>là</a:t>
            </a:r>
            <a:r>
              <a:rPr lang="en-US" sz="2400" kern="0" dirty="0">
                <a:solidFill>
                  <a:srgbClr val="000000"/>
                </a:solidFill>
                <a:latin typeface="UTM Avo" panose="02040603050506020204" pitchFamily="18" charset="0"/>
                <a:sym typeface="Arial"/>
              </a:rPr>
              <a:t> </a:t>
            </a:r>
            <a:r>
              <a:rPr lang="en-US" sz="2400" kern="0" dirty="0" err="1">
                <a:solidFill>
                  <a:srgbClr val="000000"/>
                </a:solidFill>
                <a:latin typeface="UTM Avo" panose="02040603050506020204" pitchFamily="18" charset="0"/>
                <a:sym typeface="Arial"/>
              </a:rPr>
              <a:t>gì</a:t>
            </a:r>
            <a:r>
              <a:rPr lang="en-US" sz="2400" kern="0" dirty="0">
                <a:solidFill>
                  <a:srgbClr val="000000"/>
                </a:solidFill>
                <a:latin typeface="UTM Avo" panose="02040603050506020204" pitchFamily="18" charset="0"/>
                <a:sym typeface="Arial"/>
              </a:rPr>
              <a:t>?</a:t>
            </a:r>
          </a:p>
        </p:txBody>
      </p:sp>
      <p:pic>
        <p:nvPicPr>
          <p:cNvPr id="6" name="Picture 5">
            <a:extLst>
              <a:ext uri="{FF2B5EF4-FFF2-40B4-BE49-F238E27FC236}">
                <a16:creationId xmlns:a16="http://schemas.microsoft.com/office/drawing/2014/main" id="{F2E001F3-5921-F5AA-40E3-9A9721C75301}"/>
              </a:ext>
            </a:extLst>
          </p:cNvPr>
          <p:cNvPicPr>
            <a:picLocks noChangeAspect="1"/>
          </p:cNvPicPr>
          <p:nvPr/>
        </p:nvPicPr>
        <p:blipFill rotWithShape="1">
          <a:blip r:embed="rId4">
            <a:extLst>
              <a:ext uri="{28A0092B-C50C-407E-A947-70E740481C1C}">
                <a14:useLocalDpi xmlns:a14="http://schemas.microsoft.com/office/drawing/2010/main" val="0"/>
              </a:ext>
            </a:extLst>
          </a:blip>
          <a:srcRect t="63148"/>
          <a:stretch/>
        </p:blipFill>
        <p:spPr>
          <a:xfrm>
            <a:off x="2582228" y="4025282"/>
            <a:ext cx="6825214" cy="2515218"/>
          </a:xfrm>
          <a:prstGeom prst="rect">
            <a:avLst/>
          </a:prstGeom>
        </p:spPr>
      </p:pic>
      <p:sp>
        <p:nvSpPr>
          <p:cNvPr id="7" name="TextBox 6">
            <a:extLst>
              <a:ext uri="{FF2B5EF4-FFF2-40B4-BE49-F238E27FC236}">
                <a16:creationId xmlns:a16="http://schemas.microsoft.com/office/drawing/2014/main" id="{BA2A280D-96B5-4BEC-39CE-D521F9CCD963}"/>
              </a:ext>
            </a:extLst>
          </p:cNvPr>
          <p:cNvSpPr txBox="1"/>
          <p:nvPr/>
        </p:nvSpPr>
        <p:spPr>
          <a:xfrm>
            <a:off x="3581240" y="1562100"/>
            <a:ext cx="5029518" cy="707886"/>
          </a:xfrm>
          <a:prstGeom prst="rect">
            <a:avLst/>
          </a:prstGeom>
          <a:noFill/>
        </p:spPr>
        <p:txBody>
          <a:bodyPr wrap="none" rtlCol="0">
            <a:spAutoFit/>
          </a:bodyPr>
          <a:lstStyle/>
          <a:p>
            <a:r>
              <a:rPr lang="en-US" sz="4000" b="1" dirty="0">
                <a:solidFill>
                  <a:schemeClr val="bg1"/>
                </a:solidFill>
                <a:latin typeface="UTM Avo" panose="02040603050506020204" pitchFamily="18" charset="0"/>
              </a:rPr>
              <a:t>THẢO LUẬN NHÓM</a:t>
            </a:r>
          </a:p>
        </p:txBody>
      </p:sp>
    </p:spTree>
    <p:extLst>
      <p:ext uri="{BB962C8B-B14F-4D97-AF65-F5344CB8AC3E}">
        <p14:creationId xmlns:p14="http://schemas.microsoft.com/office/powerpoint/2010/main" val="637815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A2A280D-96B5-4BEC-39CE-D521F9CCD963}"/>
              </a:ext>
            </a:extLst>
          </p:cNvPr>
          <p:cNvSpPr txBox="1"/>
          <p:nvPr/>
        </p:nvSpPr>
        <p:spPr>
          <a:xfrm>
            <a:off x="3581240" y="1562100"/>
            <a:ext cx="5029518" cy="707886"/>
          </a:xfrm>
          <a:prstGeom prst="rect">
            <a:avLst/>
          </a:prstGeom>
          <a:noFill/>
        </p:spPr>
        <p:txBody>
          <a:bodyPr wrap="none" rtlCol="0">
            <a:spAutoFit/>
          </a:bodyPr>
          <a:lstStyle/>
          <a:p>
            <a:r>
              <a:rPr lang="en-US" sz="4000" b="1" dirty="0">
                <a:solidFill>
                  <a:schemeClr val="bg1"/>
                </a:solidFill>
                <a:latin typeface="UTM Avo" panose="02040603050506020204" pitchFamily="18" charset="0"/>
              </a:rPr>
              <a:t>THẢO LUẬN NHÓM</a:t>
            </a:r>
          </a:p>
        </p:txBody>
      </p:sp>
      <p:pic>
        <p:nvPicPr>
          <p:cNvPr id="3" name="Picture 2">
            <a:extLst>
              <a:ext uri="{FF2B5EF4-FFF2-40B4-BE49-F238E27FC236}">
                <a16:creationId xmlns:a16="http://schemas.microsoft.com/office/drawing/2014/main" id="{B5B25E15-C328-6742-121C-6E61531CA800}"/>
              </a:ext>
            </a:extLst>
          </p:cNvPr>
          <p:cNvPicPr>
            <a:picLocks noChangeAspect="1"/>
          </p:cNvPicPr>
          <p:nvPr/>
        </p:nvPicPr>
        <p:blipFill>
          <a:blip r:embed="rId4"/>
          <a:srcRect/>
          <a:stretch>
            <a:fillRect/>
          </a:stretch>
        </p:blipFill>
        <p:spPr>
          <a:xfrm flipH="1">
            <a:off x="601300" y="1676634"/>
            <a:ext cx="1556124" cy="2202688"/>
          </a:xfrm>
          <a:prstGeom prst="rect">
            <a:avLst/>
          </a:prstGeom>
        </p:spPr>
      </p:pic>
      <p:sp>
        <p:nvSpPr>
          <p:cNvPr id="4" name="Rounded Rectangular Callout 195">
            <a:extLst>
              <a:ext uri="{FF2B5EF4-FFF2-40B4-BE49-F238E27FC236}">
                <a16:creationId xmlns:a16="http://schemas.microsoft.com/office/drawing/2014/main" id="{5702444D-2CA7-B7BD-A13A-77FDB5017314}"/>
              </a:ext>
            </a:extLst>
          </p:cNvPr>
          <p:cNvSpPr/>
          <p:nvPr/>
        </p:nvSpPr>
        <p:spPr>
          <a:xfrm>
            <a:off x="2629963" y="2548212"/>
            <a:ext cx="7902569" cy="952236"/>
          </a:xfrm>
          <a:prstGeom prst="wedgeRoundRectCallout">
            <a:avLst>
              <a:gd name="adj1" fmla="val -55174"/>
              <a:gd name="adj2" fmla="val 2102"/>
              <a:gd name="adj3" fmla="val 16667"/>
            </a:avLst>
          </a:prstGeom>
          <a:solidFill>
            <a:srgbClr val="FFFFFF"/>
          </a:solidFill>
          <a:ln w="25400" cap="flat" cmpd="sng" algn="ctr">
            <a:solidFill>
              <a:srgbClr val="005B87">
                <a:lumMod val="50000"/>
              </a:srgbClr>
            </a:solidFill>
            <a:prstDash val="solid"/>
          </a:ln>
          <a:effectLst/>
        </p:spPr>
        <p:txBody>
          <a:bodyPr lIns="365760" rtlCol="0" anchor="ctr"/>
          <a:lstStyle/>
          <a:p>
            <a:pPr lvl="0" algn="just">
              <a:buClr>
                <a:srgbClr val="000000"/>
              </a:buClr>
            </a:pPr>
            <a:r>
              <a:rPr lang="en-US"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1. </a:t>
            </a:r>
            <a:r>
              <a:rPr lang="en-US" sz="24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Hãy</a:t>
            </a:r>
            <a:r>
              <a:rPr lang="en-US"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4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nêu</a:t>
            </a:r>
            <a:r>
              <a:rPr lang="en-US"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4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cảm</a:t>
            </a:r>
            <a:r>
              <a:rPr lang="en-US"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4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nghĩ</a:t>
            </a:r>
            <a:r>
              <a:rPr lang="en-US"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4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của</a:t>
            </a:r>
            <a:r>
              <a:rPr lang="en-US"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4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em</a:t>
            </a:r>
            <a:r>
              <a:rPr lang="en-US"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4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về</a:t>
            </a:r>
            <a:r>
              <a:rPr lang="en-US"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4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ông</a:t>
            </a:r>
            <a:r>
              <a:rPr lang="en-US"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4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Yết</a:t>
            </a:r>
            <a:r>
              <a:rPr lang="en-US"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4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Kiêu</a:t>
            </a:r>
            <a:r>
              <a:rPr lang="en-US"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a:t>
            </a:r>
            <a:endPar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endParaRPr>
          </a:p>
        </p:txBody>
      </p:sp>
      <p:sp>
        <p:nvSpPr>
          <p:cNvPr id="5" name="Rounded Rectangular Callout 196">
            <a:extLst>
              <a:ext uri="{FF2B5EF4-FFF2-40B4-BE49-F238E27FC236}">
                <a16:creationId xmlns:a16="http://schemas.microsoft.com/office/drawing/2014/main" id="{AAB03A6A-D709-E732-A209-CAE623C6C653}"/>
              </a:ext>
            </a:extLst>
          </p:cNvPr>
          <p:cNvSpPr/>
          <p:nvPr/>
        </p:nvSpPr>
        <p:spPr>
          <a:xfrm>
            <a:off x="874315" y="3721362"/>
            <a:ext cx="8877439" cy="2744303"/>
          </a:xfrm>
          <a:prstGeom prst="wedgeRoundRectCallout">
            <a:avLst>
              <a:gd name="adj1" fmla="val 54452"/>
              <a:gd name="adj2" fmla="val -29435"/>
              <a:gd name="adj3" fmla="val 16667"/>
            </a:avLst>
          </a:prstGeom>
          <a:solidFill>
            <a:srgbClr val="FFFFFF"/>
          </a:solidFill>
          <a:ln w="25400" cap="flat" cmpd="sng" algn="ctr">
            <a:solidFill>
              <a:srgbClr val="005B87">
                <a:lumMod val="50000"/>
              </a:srgbClr>
            </a:solidFill>
            <a:prstDash val="solid"/>
          </a:ln>
          <a:effectLst/>
        </p:spPr>
        <p:txBody>
          <a:bodyPr lIns="121920" rtlCol="0" anchor="ctr"/>
          <a:lstStyle/>
          <a:p>
            <a:pPr lvl="0">
              <a:lnSpc>
                <a:spcPct val="125000"/>
              </a:lnSpc>
              <a:buClr>
                <a:srgbClr val="000000"/>
              </a:buClr>
            </a:pPr>
            <a:r>
              <a:rPr lang="en-US" sz="2400" b="1" kern="0" dirty="0" err="1">
                <a:solidFill>
                  <a:schemeClr val="bg1"/>
                </a:solidFill>
                <a:latin typeface="UTM Avo" panose="02040603050506020204" pitchFamily="18" charset="0"/>
                <a:sym typeface="Arial"/>
              </a:rPr>
              <a:t>Gợi</a:t>
            </a:r>
            <a:r>
              <a:rPr lang="en-US" sz="2400" b="1" kern="0" dirty="0">
                <a:solidFill>
                  <a:schemeClr val="bg1"/>
                </a:solidFill>
                <a:latin typeface="UTM Avo" panose="02040603050506020204" pitchFamily="18" charset="0"/>
                <a:sym typeface="Arial"/>
              </a:rPr>
              <a:t> ý </a:t>
            </a:r>
            <a:r>
              <a:rPr lang="en-US" sz="2400" b="1" kern="0" dirty="0" err="1">
                <a:solidFill>
                  <a:schemeClr val="bg1"/>
                </a:solidFill>
                <a:latin typeface="UTM Avo" panose="02040603050506020204" pitchFamily="18" charset="0"/>
                <a:sym typeface="Arial"/>
              </a:rPr>
              <a:t>trả</a:t>
            </a:r>
            <a:r>
              <a:rPr lang="en-US" sz="2400" b="1" kern="0" dirty="0">
                <a:solidFill>
                  <a:schemeClr val="bg1"/>
                </a:solidFill>
                <a:latin typeface="UTM Avo" panose="02040603050506020204" pitchFamily="18" charset="0"/>
                <a:sym typeface="Arial"/>
              </a:rPr>
              <a:t> </a:t>
            </a:r>
            <a:r>
              <a:rPr lang="en-US" sz="2400" b="1" kern="0" dirty="0" err="1">
                <a:solidFill>
                  <a:schemeClr val="bg1"/>
                </a:solidFill>
                <a:latin typeface="UTM Avo" panose="02040603050506020204" pitchFamily="18" charset="0"/>
                <a:sym typeface="Arial"/>
              </a:rPr>
              <a:t>lời</a:t>
            </a:r>
            <a:endParaRPr lang="en-US" sz="2400" b="1" kern="0" dirty="0">
              <a:solidFill>
                <a:schemeClr val="bg1"/>
              </a:solidFill>
              <a:latin typeface="UTM Avo" panose="02040603050506020204" pitchFamily="18" charset="0"/>
              <a:sym typeface="Arial"/>
            </a:endParaRPr>
          </a:p>
          <a:p>
            <a:pPr lvl="0">
              <a:lnSpc>
                <a:spcPct val="125000"/>
              </a:lnSpc>
              <a:buClr>
                <a:srgbClr val="000000"/>
              </a:buClr>
            </a:pPr>
            <a:r>
              <a:rPr lang="en-US" sz="2400" kern="0" dirty="0">
                <a:solidFill>
                  <a:schemeClr val="bg1"/>
                </a:solidFill>
                <a:latin typeface="UTM Avo" panose="02040603050506020204" pitchFamily="18" charset="0"/>
                <a:sym typeface="Arial"/>
              </a:rPr>
              <a:t>- </a:t>
            </a:r>
            <a:r>
              <a:rPr lang="vi-VN" sz="2400" kern="0" dirty="0">
                <a:solidFill>
                  <a:schemeClr val="bg1"/>
                </a:solidFill>
                <a:latin typeface="UTM Avo" panose="02040603050506020204" pitchFamily="18" charset="0"/>
                <a:sym typeface="Arial"/>
              </a:rPr>
              <a:t>Ông Yết Kiêu có tài bơi lội; ông rất yêu nước</a:t>
            </a:r>
            <a:r>
              <a:rPr lang="en-US" sz="2400" kern="0" dirty="0">
                <a:solidFill>
                  <a:schemeClr val="bg1"/>
                </a:solidFill>
                <a:latin typeface="UTM Avo" panose="02040603050506020204" pitchFamily="18" charset="0"/>
                <a:sym typeface="Arial"/>
              </a:rPr>
              <a:t>;</a:t>
            </a:r>
            <a:r>
              <a:rPr lang="vi-VN" sz="2400" kern="0" dirty="0">
                <a:solidFill>
                  <a:schemeClr val="bg1"/>
                </a:solidFill>
                <a:latin typeface="UTM Avo" panose="02040603050506020204" pitchFamily="18" charset="0"/>
                <a:sym typeface="Arial"/>
              </a:rPr>
              <a:t> ông là người trí tuệ, thông minh</a:t>
            </a:r>
            <a:r>
              <a:rPr lang="en-US" sz="2400" kern="0" dirty="0">
                <a:solidFill>
                  <a:schemeClr val="bg1"/>
                </a:solidFill>
                <a:latin typeface="UTM Avo" panose="02040603050506020204" pitchFamily="18" charset="0"/>
                <a:sym typeface="Arial"/>
              </a:rPr>
              <a:t>.</a:t>
            </a:r>
          </a:p>
          <a:p>
            <a:pPr lvl="0">
              <a:lnSpc>
                <a:spcPct val="125000"/>
              </a:lnSpc>
              <a:buClr>
                <a:srgbClr val="000000"/>
              </a:buClr>
            </a:pPr>
            <a:r>
              <a:rPr lang="en-US" sz="2400" kern="0" dirty="0">
                <a:solidFill>
                  <a:schemeClr val="bg1"/>
                </a:solidFill>
                <a:latin typeface="UTM Avo" panose="02040603050506020204" pitchFamily="18" charset="0"/>
                <a:sym typeface="Arial"/>
              </a:rPr>
              <a:t>- </a:t>
            </a:r>
            <a:r>
              <a:rPr lang="vi-VN" sz="2400" kern="0" dirty="0">
                <a:solidFill>
                  <a:schemeClr val="bg1"/>
                </a:solidFill>
                <a:latin typeface="UTM Avo" panose="02040603050506020204" pitchFamily="18" charset="0"/>
                <a:sym typeface="Arial"/>
              </a:rPr>
              <a:t>Em rất khâm phục ông Yết Kiêu</a:t>
            </a:r>
            <a:r>
              <a:rPr lang="en-US" sz="2400" kern="0" dirty="0">
                <a:solidFill>
                  <a:schemeClr val="bg1"/>
                </a:solidFill>
                <a:latin typeface="UTM Avo" panose="02040603050506020204" pitchFamily="18" charset="0"/>
                <a:sym typeface="Arial"/>
              </a:rPr>
              <a:t>.</a:t>
            </a:r>
            <a:r>
              <a:rPr lang="vi-VN" sz="2400" kern="0" dirty="0">
                <a:solidFill>
                  <a:schemeClr val="bg1"/>
                </a:solidFill>
                <a:latin typeface="UTM Avo" panose="02040603050506020204" pitchFamily="18" charset="0"/>
                <a:sym typeface="Arial"/>
              </a:rPr>
              <a:t> </a:t>
            </a:r>
            <a:endParaRPr lang="en-US" sz="2400" kern="0" dirty="0">
              <a:solidFill>
                <a:schemeClr val="bg1"/>
              </a:solidFill>
              <a:latin typeface="UTM Avo" panose="02040603050506020204" pitchFamily="18" charset="0"/>
              <a:sym typeface="Arial"/>
            </a:endParaRPr>
          </a:p>
          <a:p>
            <a:pPr lvl="0">
              <a:lnSpc>
                <a:spcPct val="125000"/>
              </a:lnSpc>
              <a:buClr>
                <a:srgbClr val="000000"/>
              </a:buClr>
            </a:pPr>
            <a:r>
              <a:rPr lang="en-US" sz="2400" kern="0" dirty="0">
                <a:solidFill>
                  <a:schemeClr val="bg1"/>
                </a:solidFill>
                <a:latin typeface="UTM Avo" panose="02040603050506020204" pitchFamily="18" charset="0"/>
                <a:sym typeface="Arial"/>
              </a:rPr>
              <a:t>- </a:t>
            </a:r>
            <a:r>
              <a:rPr lang="vi-VN" sz="2400" kern="0" dirty="0">
                <a:solidFill>
                  <a:schemeClr val="bg1"/>
                </a:solidFill>
                <a:latin typeface="UTM Avo" panose="02040603050506020204" pitchFamily="18" charset="0"/>
                <a:sym typeface="Arial"/>
              </a:rPr>
              <a:t>Em rất tự hào vì đất nước ta có một vị anh hùng tài năng như vậy.</a:t>
            </a:r>
          </a:p>
        </p:txBody>
      </p:sp>
      <p:pic>
        <p:nvPicPr>
          <p:cNvPr id="8" name="Picture 13">
            <a:extLst>
              <a:ext uri="{FF2B5EF4-FFF2-40B4-BE49-F238E27FC236}">
                <a16:creationId xmlns:a16="http://schemas.microsoft.com/office/drawing/2014/main" id="{45327376-045B-4A75-2C4B-E11903C2FD03}"/>
              </a:ext>
            </a:extLst>
          </p:cNvPr>
          <p:cNvPicPr>
            <a:picLocks noChangeAspect="1"/>
          </p:cNvPicPr>
          <p:nvPr/>
        </p:nvPicPr>
        <p:blipFill>
          <a:blip r:embed="rId5"/>
          <a:srcRect/>
          <a:stretch>
            <a:fillRect/>
          </a:stretch>
        </p:blipFill>
        <p:spPr>
          <a:xfrm>
            <a:off x="10024769" y="4077512"/>
            <a:ext cx="1811240" cy="2744303"/>
          </a:xfrm>
          <a:prstGeom prst="rect">
            <a:avLst/>
          </a:prstGeom>
        </p:spPr>
      </p:pic>
    </p:spTree>
    <p:extLst>
      <p:ext uri="{BB962C8B-B14F-4D97-AF65-F5344CB8AC3E}">
        <p14:creationId xmlns:p14="http://schemas.microsoft.com/office/powerpoint/2010/main" val="3560698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A2A280D-96B5-4BEC-39CE-D521F9CCD963}"/>
              </a:ext>
            </a:extLst>
          </p:cNvPr>
          <p:cNvSpPr txBox="1"/>
          <p:nvPr/>
        </p:nvSpPr>
        <p:spPr>
          <a:xfrm>
            <a:off x="3581240" y="1562100"/>
            <a:ext cx="5029518" cy="707886"/>
          </a:xfrm>
          <a:prstGeom prst="rect">
            <a:avLst/>
          </a:prstGeom>
          <a:noFill/>
        </p:spPr>
        <p:txBody>
          <a:bodyPr wrap="none" rtlCol="0">
            <a:spAutoFit/>
          </a:bodyPr>
          <a:lstStyle/>
          <a:p>
            <a:r>
              <a:rPr lang="en-US" sz="4000" b="1" dirty="0">
                <a:solidFill>
                  <a:schemeClr val="bg1"/>
                </a:solidFill>
                <a:latin typeface="UTM Avo" panose="02040603050506020204" pitchFamily="18" charset="0"/>
              </a:rPr>
              <a:t>THẢO LUẬN NHÓM</a:t>
            </a:r>
          </a:p>
        </p:txBody>
      </p:sp>
      <p:pic>
        <p:nvPicPr>
          <p:cNvPr id="3" name="Picture 2">
            <a:extLst>
              <a:ext uri="{FF2B5EF4-FFF2-40B4-BE49-F238E27FC236}">
                <a16:creationId xmlns:a16="http://schemas.microsoft.com/office/drawing/2014/main" id="{B5B25E15-C328-6742-121C-6E61531CA800}"/>
              </a:ext>
            </a:extLst>
          </p:cNvPr>
          <p:cNvPicPr>
            <a:picLocks noChangeAspect="1"/>
          </p:cNvPicPr>
          <p:nvPr/>
        </p:nvPicPr>
        <p:blipFill>
          <a:blip r:embed="rId4"/>
          <a:srcRect/>
          <a:stretch>
            <a:fillRect/>
          </a:stretch>
        </p:blipFill>
        <p:spPr>
          <a:xfrm flipH="1">
            <a:off x="635095" y="1766945"/>
            <a:ext cx="1556124" cy="2202688"/>
          </a:xfrm>
          <a:prstGeom prst="rect">
            <a:avLst/>
          </a:prstGeom>
        </p:spPr>
      </p:pic>
      <p:sp>
        <p:nvSpPr>
          <p:cNvPr id="4" name="Rounded Rectangular Callout 195">
            <a:extLst>
              <a:ext uri="{FF2B5EF4-FFF2-40B4-BE49-F238E27FC236}">
                <a16:creationId xmlns:a16="http://schemas.microsoft.com/office/drawing/2014/main" id="{5702444D-2CA7-B7BD-A13A-77FDB5017314}"/>
              </a:ext>
            </a:extLst>
          </p:cNvPr>
          <p:cNvSpPr/>
          <p:nvPr/>
        </p:nvSpPr>
        <p:spPr>
          <a:xfrm>
            <a:off x="2629964" y="2548212"/>
            <a:ext cx="7255104" cy="952236"/>
          </a:xfrm>
          <a:prstGeom prst="wedgeRoundRectCallout">
            <a:avLst>
              <a:gd name="adj1" fmla="val -55174"/>
              <a:gd name="adj2" fmla="val 2102"/>
              <a:gd name="adj3" fmla="val 16667"/>
            </a:avLst>
          </a:prstGeom>
          <a:solidFill>
            <a:srgbClr val="FFFFFF"/>
          </a:solidFill>
          <a:ln w="25400" cap="flat" cmpd="sng" algn="ctr">
            <a:solidFill>
              <a:srgbClr val="005B87">
                <a:lumMod val="50000"/>
              </a:srgbClr>
            </a:solidFill>
            <a:prstDash val="solid"/>
          </a:ln>
          <a:effectLst/>
        </p:spPr>
        <p:txBody>
          <a:bodyPr lIns="365760" rtlCol="0" anchor="ctr"/>
          <a:lstStyle/>
          <a:p>
            <a:pPr lvl="0" algn="just">
              <a:buClr>
                <a:srgbClr val="000000"/>
              </a:buClr>
            </a:pPr>
            <a:r>
              <a:rPr lang="en-US"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2. Theo </a:t>
            </a:r>
            <a:r>
              <a:rPr lang="en-US" sz="24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bạn</a:t>
            </a:r>
            <a:r>
              <a:rPr lang="en-US"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4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nội</a:t>
            </a:r>
            <a:r>
              <a:rPr lang="en-US"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dung </a:t>
            </a:r>
            <a:r>
              <a:rPr lang="en-US" sz="24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của</a:t>
            </a:r>
            <a:r>
              <a:rPr lang="en-US"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4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câu</a:t>
            </a:r>
            <a:r>
              <a:rPr lang="en-US"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4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chuyện</a:t>
            </a:r>
            <a:r>
              <a:rPr lang="en-US"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4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là</a:t>
            </a:r>
            <a:r>
              <a:rPr lang="en-US"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4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gì</a:t>
            </a:r>
            <a:r>
              <a:rPr lang="en-US"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a:t>
            </a:r>
          </a:p>
        </p:txBody>
      </p:sp>
      <p:sp>
        <p:nvSpPr>
          <p:cNvPr id="5" name="Rounded Rectangular Callout 196">
            <a:extLst>
              <a:ext uri="{FF2B5EF4-FFF2-40B4-BE49-F238E27FC236}">
                <a16:creationId xmlns:a16="http://schemas.microsoft.com/office/drawing/2014/main" id="{AAB03A6A-D709-E732-A209-CAE623C6C653}"/>
              </a:ext>
            </a:extLst>
          </p:cNvPr>
          <p:cNvSpPr/>
          <p:nvPr/>
        </p:nvSpPr>
        <p:spPr>
          <a:xfrm>
            <a:off x="902537" y="4489449"/>
            <a:ext cx="8877439" cy="1612901"/>
          </a:xfrm>
          <a:prstGeom prst="wedgeRoundRectCallout">
            <a:avLst>
              <a:gd name="adj1" fmla="val 54452"/>
              <a:gd name="adj2" fmla="val -29435"/>
              <a:gd name="adj3" fmla="val 16667"/>
            </a:avLst>
          </a:prstGeom>
          <a:solidFill>
            <a:srgbClr val="FFFFFF"/>
          </a:solidFill>
          <a:ln w="25400" cap="flat" cmpd="sng" algn="ctr">
            <a:solidFill>
              <a:srgbClr val="005B87">
                <a:lumMod val="50000"/>
              </a:srgbClr>
            </a:solidFill>
            <a:prstDash val="solid"/>
          </a:ln>
          <a:effectLst/>
        </p:spPr>
        <p:txBody>
          <a:bodyPr lIns="121920" rtlCol="0" anchor="ctr"/>
          <a:lstStyle/>
          <a:p>
            <a:pPr lvl="0">
              <a:lnSpc>
                <a:spcPct val="125000"/>
              </a:lnSpc>
              <a:buClr>
                <a:srgbClr val="000000"/>
              </a:buClr>
            </a:pPr>
            <a:r>
              <a:rPr lang="vi-VN" sz="2400" kern="0">
                <a:solidFill>
                  <a:srgbClr val="005B87">
                    <a:lumMod val="50000"/>
                  </a:srgbClr>
                </a:solidFill>
                <a:latin typeface="UTM Avo" panose="02040603050506020204" pitchFamily="18" charset="0"/>
                <a:sym typeface="Arial"/>
              </a:rPr>
              <a:t>Nội dung: ca ngợi Yết Kiêu không những có tài năng bơi lặn mà còn có dũng khí, khôn ngoan khi đối diện với quân giặc.</a:t>
            </a:r>
          </a:p>
        </p:txBody>
      </p:sp>
      <p:pic>
        <p:nvPicPr>
          <p:cNvPr id="8" name="Picture 13">
            <a:extLst>
              <a:ext uri="{FF2B5EF4-FFF2-40B4-BE49-F238E27FC236}">
                <a16:creationId xmlns:a16="http://schemas.microsoft.com/office/drawing/2014/main" id="{45327376-045B-4A75-2C4B-E11903C2FD03}"/>
              </a:ext>
            </a:extLst>
          </p:cNvPr>
          <p:cNvPicPr>
            <a:picLocks noChangeAspect="1"/>
          </p:cNvPicPr>
          <p:nvPr/>
        </p:nvPicPr>
        <p:blipFill>
          <a:blip r:embed="rId5"/>
          <a:srcRect/>
          <a:stretch>
            <a:fillRect/>
          </a:stretch>
        </p:blipFill>
        <p:spPr>
          <a:xfrm>
            <a:off x="10024769" y="4077512"/>
            <a:ext cx="1811240" cy="2744303"/>
          </a:xfrm>
          <a:prstGeom prst="rect">
            <a:avLst/>
          </a:prstGeom>
        </p:spPr>
      </p:pic>
    </p:spTree>
    <p:extLst>
      <p:ext uri="{BB962C8B-B14F-4D97-AF65-F5344CB8AC3E}">
        <p14:creationId xmlns:p14="http://schemas.microsoft.com/office/powerpoint/2010/main" val="2262024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5952F9B-7FF7-498B-0028-BC7BF72E63D3}"/>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354F3802-C750-3685-889E-CC87C5D33FA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F444117E-65BB-583D-236D-DCEEF8C3B4D9}"/>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6525153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Google Shape;1134;p22">
            <a:extLst>
              <a:ext uri="{FF2B5EF4-FFF2-40B4-BE49-F238E27FC236}">
                <a16:creationId xmlns:a16="http://schemas.microsoft.com/office/drawing/2014/main" id="{407FAAD3-9B00-E3E2-82E2-E48ED66C9AC8}"/>
              </a:ext>
            </a:extLst>
          </p:cNvPr>
          <p:cNvSpPr/>
          <p:nvPr/>
        </p:nvSpPr>
        <p:spPr>
          <a:xfrm>
            <a:off x="3527775" y="1277418"/>
            <a:ext cx="5136449" cy="861720"/>
          </a:xfrm>
          <a:prstGeom prst="rect">
            <a:avLst/>
          </a:prstGeom>
          <a:noFill/>
          <a:ln>
            <a:noFill/>
          </a:ln>
        </p:spPr>
        <p:txBody>
          <a:bodyPr spcFirstLastPara="1" wrap="square" lIns="121900" tIns="60933" rIns="121900" bIns="60933" anchor="t" anchorCtr="0">
            <a:spAutoFit/>
          </a:bodyPr>
          <a:lstStyle/>
          <a:p>
            <a:pPr algn="ctr">
              <a:lnSpc>
                <a:spcPct val="150000"/>
              </a:lnSpc>
              <a:buClr>
                <a:srgbClr val="000000"/>
              </a:buClr>
              <a:buFont typeface="Arial"/>
              <a:buNone/>
            </a:pPr>
            <a:r>
              <a:rPr lang="en-US" sz="3200" b="1" kern="0" dirty="0">
                <a:solidFill>
                  <a:schemeClr val="bg1"/>
                </a:solidFill>
                <a:latin typeface="UTM Avo" panose="02040603050506020204" pitchFamily="18" charset="0"/>
                <a:cs typeface="Arial"/>
                <a:sym typeface="Arial"/>
              </a:rPr>
              <a:t>ĐỌC NÂNG CAO</a:t>
            </a:r>
            <a:endParaRPr sz="3200" b="1" kern="0" dirty="0">
              <a:solidFill>
                <a:schemeClr val="bg1"/>
              </a:solidFill>
              <a:latin typeface="UTM Avo" panose="02040603050506020204" pitchFamily="18" charset="0"/>
              <a:cs typeface="Arial"/>
              <a:sym typeface="Arial"/>
            </a:endParaRPr>
          </a:p>
        </p:txBody>
      </p:sp>
      <p:sp>
        <p:nvSpPr>
          <p:cNvPr id="2" name="Google Shape;707;p42">
            <a:extLst>
              <a:ext uri="{FF2B5EF4-FFF2-40B4-BE49-F238E27FC236}">
                <a16:creationId xmlns:a16="http://schemas.microsoft.com/office/drawing/2014/main" id="{A3B99EA0-659A-BDAD-3648-EB6E71183BC0}"/>
              </a:ext>
            </a:extLst>
          </p:cNvPr>
          <p:cNvSpPr txBox="1">
            <a:spLocks/>
          </p:cNvSpPr>
          <p:nvPr/>
        </p:nvSpPr>
        <p:spPr>
          <a:xfrm>
            <a:off x="1706519" y="2101546"/>
            <a:ext cx="8778960" cy="786637"/>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1"/>
              </a:buClr>
              <a:buSzPts val="6000"/>
              <a:buFont typeface="Fredoka SemiBold"/>
              <a:buNone/>
              <a:defRPr sz="4000" b="0" i="0" u="none" strike="noStrike" cap="none">
                <a:solidFill>
                  <a:schemeClr val="dk1"/>
                </a:solidFill>
                <a:latin typeface="Fredoka SemiBold"/>
                <a:ea typeface="Fredoka SemiBold"/>
                <a:cs typeface="Fredoka SemiBold"/>
                <a:sym typeface="Fredoka SemiBold"/>
              </a:defRPr>
            </a:lvl1pPr>
            <a:lvl2pPr marR="0" lvl="1" algn="l" rtl="0">
              <a:lnSpc>
                <a:spcPct val="100000"/>
              </a:lnSpc>
              <a:spcBef>
                <a:spcPts val="0"/>
              </a:spcBef>
              <a:spcAft>
                <a:spcPts val="0"/>
              </a:spcAft>
              <a:buClr>
                <a:schemeClr val="dk1"/>
              </a:buClr>
              <a:buSzPts val="6000"/>
              <a:buFont typeface="Fredoka SemiBold"/>
              <a:buNone/>
              <a:defRPr sz="6000" b="0" i="0" u="none" strike="noStrike" cap="none">
                <a:solidFill>
                  <a:schemeClr val="dk1"/>
                </a:solidFill>
                <a:latin typeface="Fredoka SemiBold"/>
                <a:ea typeface="Fredoka SemiBold"/>
                <a:cs typeface="Fredoka SemiBold"/>
                <a:sym typeface="Fredoka SemiBold"/>
              </a:defRPr>
            </a:lvl2pPr>
            <a:lvl3pPr marR="0" lvl="2" algn="l" rtl="0">
              <a:lnSpc>
                <a:spcPct val="100000"/>
              </a:lnSpc>
              <a:spcBef>
                <a:spcPts val="0"/>
              </a:spcBef>
              <a:spcAft>
                <a:spcPts val="0"/>
              </a:spcAft>
              <a:buClr>
                <a:schemeClr val="dk1"/>
              </a:buClr>
              <a:buSzPts val="6000"/>
              <a:buFont typeface="Fredoka SemiBold"/>
              <a:buNone/>
              <a:defRPr sz="6000" b="0" i="0" u="none" strike="noStrike" cap="none">
                <a:solidFill>
                  <a:schemeClr val="dk1"/>
                </a:solidFill>
                <a:latin typeface="Fredoka SemiBold"/>
                <a:ea typeface="Fredoka SemiBold"/>
                <a:cs typeface="Fredoka SemiBold"/>
                <a:sym typeface="Fredoka SemiBold"/>
              </a:defRPr>
            </a:lvl3pPr>
            <a:lvl4pPr marR="0" lvl="3" algn="l" rtl="0">
              <a:lnSpc>
                <a:spcPct val="100000"/>
              </a:lnSpc>
              <a:spcBef>
                <a:spcPts val="0"/>
              </a:spcBef>
              <a:spcAft>
                <a:spcPts val="0"/>
              </a:spcAft>
              <a:buClr>
                <a:schemeClr val="dk1"/>
              </a:buClr>
              <a:buSzPts val="6000"/>
              <a:buFont typeface="Fredoka SemiBold"/>
              <a:buNone/>
              <a:defRPr sz="6000" b="0" i="0" u="none" strike="noStrike" cap="none">
                <a:solidFill>
                  <a:schemeClr val="dk1"/>
                </a:solidFill>
                <a:latin typeface="Fredoka SemiBold"/>
                <a:ea typeface="Fredoka SemiBold"/>
                <a:cs typeface="Fredoka SemiBold"/>
                <a:sym typeface="Fredoka SemiBold"/>
              </a:defRPr>
            </a:lvl4pPr>
            <a:lvl5pPr marR="0" lvl="4" algn="l" rtl="0">
              <a:lnSpc>
                <a:spcPct val="100000"/>
              </a:lnSpc>
              <a:spcBef>
                <a:spcPts val="0"/>
              </a:spcBef>
              <a:spcAft>
                <a:spcPts val="0"/>
              </a:spcAft>
              <a:buClr>
                <a:schemeClr val="dk1"/>
              </a:buClr>
              <a:buSzPts val="6000"/>
              <a:buFont typeface="Fredoka SemiBold"/>
              <a:buNone/>
              <a:defRPr sz="6000" b="0" i="0" u="none" strike="noStrike" cap="none">
                <a:solidFill>
                  <a:schemeClr val="dk1"/>
                </a:solidFill>
                <a:latin typeface="Fredoka SemiBold"/>
                <a:ea typeface="Fredoka SemiBold"/>
                <a:cs typeface="Fredoka SemiBold"/>
                <a:sym typeface="Fredoka SemiBold"/>
              </a:defRPr>
            </a:lvl5pPr>
            <a:lvl6pPr marR="0" lvl="5" algn="l" rtl="0">
              <a:lnSpc>
                <a:spcPct val="100000"/>
              </a:lnSpc>
              <a:spcBef>
                <a:spcPts val="0"/>
              </a:spcBef>
              <a:spcAft>
                <a:spcPts val="0"/>
              </a:spcAft>
              <a:buClr>
                <a:schemeClr val="dk1"/>
              </a:buClr>
              <a:buSzPts val="6000"/>
              <a:buFont typeface="Fredoka SemiBold"/>
              <a:buNone/>
              <a:defRPr sz="6000" b="0" i="0" u="none" strike="noStrike" cap="none">
                <a:solidFill>
                  <a:schemeClr val="dk1"/>
                </a:solidFill>
                <a:latin typeface="Fredoka SemiBold"/>
                <a:ea typeface="Fredoka SemiBold"/>
                <a:cs typeface="Fredoka SemiBold"/>
                <a:sym typeface="Fredoka SemiBold"/>
              </a:defRPr>
            </a:lvl6pPr>
            <a:lvl7pPr marR="0" lvl="6" algn="l" rtl="0">
              <a:lnSpc>
                <a:spcPct val="100000"/>
              </a:lnSpc>
              <a:spcBef>
                <a:spcPts val="0"/>
              </a:spcBef>
              <a:spcAft>
                <a:spcPts val="0"/>
              </a:spcAft>
              <a:buClr>
                <a:schemeClr val="dk1"/>
              </a:buClr>
              <a:buSzPts val="6000"/>
              <a:buFont typeface="Fredoka SemiBold"/>
              <a:buNone/>
              <a:defRPr sz="6000" b="0" i="0" u="none" strike="noStrike" cap="none">
                <a:solidFill>
                  <a:schemeClr val="dk1"/>
                </a:solidFill>
                <a:latin typeface="Fredoka SemiBold"/>
                <a:ea typeface="Fredoka SemiBold"/>
                <a:cs typeface="Fredoka SemiBold"/>
                <a:sym typeface="Fredoka SemiBold"/>
              </a:defRPr>
            </a:lvl7pPr>
            <a:lvl8pPr marR="0" lvl="7" algn="l" rtl="0">
              <a:lnSpc>
                <a:spcPct val="100000"/>
              </a:lnSpc>
              <a:spcBef>
                <a:spcPts val="0"/>
              </a:spcBef>
              <a:spcAft>
                <a:spcPts val="0"/>
              </a:spcAft>
              <a:buClr>
                <a:schemeClr val="dk1"/>
              </a:buClr>
              <a:buSzPts val="6000"/>
              <a:buFont typeface="Fredoka SemiBold"/>
              <a:buNone/>
              <a:defRPr sz="6000" b="0" i="0" u="none" strike="noStrike" cap="none">
                <a:solidFill>
                  <a:schemeClr val="dk1"/>
                </a:solidFill>
                <a:latin typeface="Fredoka SemiBold"/>
                <a:ea typeface="Fredoka SemiBold"/>
                <a:cs typeface="Fredoka SemiBold"/>
                <a:sym typeface="Fredoka SemiBold"/>
              </a:defRPr>
            </a:lvl8pPr>
            <a:lvl9pPr marR="0" lvl="8" algn="l" rtl="0">
              <a:lnSpc>
                <a:spcPct val="100000"/>
              </a:lnSpc>
              <a:spcBef>
                <a:spcPts val="0"/>
              </a:spcBef>
              <a:spcAft>
                <a:spcPts val="0"/>
              </a:spcAft>
              <a:buClr>
                <a:schemeClr val="dk1"/>
              </a:buClr>
              <a:buSzPts val="6000"/>
              <a:buFont typeface="Fredoka SemiBold"/>
              <a:buNone/>
              <a:defRPr sz="6000" b="0" i="0" u="none" strike="noStrike" cap="none">
                <a:solidFill>
                  <a:schemeClr val="dk1"/>
                </a:solidFill>
                <a:latin typeface="Fredoka SemiBold"/>
                <a:ea typeface="Fredoka SemiBold"/>
                <a:cs typeface="Fredoka SemiBold"/>
                <a:sym typeface="Fredoka SemiBold"/>
              </a:defRPr>
            </a:lvl9pPr>
          </a:lstStyle>
          <a:p>
            <a:pPr algn="ctr"/>
            <a:r>
              <a:rPr lang="en-US" sz="2800" b="1" u="sng" dirty="0">
                <a:solidFill>
                  <a:schemeClr val="bg1"/>
                </a:solidFill>
                <a:latin typeface="UTM Avo" panose="02040603050506020204" pitchFamily="18" charset="0"/>
              </a:rPr>
              <a:t>LƯU Ý</a:t>
            </a:r>
            <a:r>
              <a:rPr lang="en-US" sz="2800" b="1" dirty="0">
                <a:solidFill>
                  <a:schemeClr val="bg1"/>
                </a:solidFill>
                <a:latin typeface="UTM Avo" panose="02040603050506020204" pitchFamily="18" charset="0"/>
              </a:rPr>
              <a:t>:</a:t>
            </a:r>
          </a:p>
        </p:txBody>
      </p:sp>
      <p:sp>
        <p:nvSpPr>
          <p:cNvPr id="3" name="Rectangle 2">
            <a:extLst>
              <a:ext uri="{FF2B5EF4-FFF2-40B4-BE49-F238E27FC236}">
                <a16:creationId xmlns:a16="http://schemas.microsoft.com/office/drawing/2014/main" id="{6E86D01D-1B07-15D6-64EF-83B84427D728}"/>
              </a:ext>
            </a:extLst>
          </p:cNvPr>
          <p:cNvSpPr/>
          <p:nvPr/>
        </p:nvSpPr>
        <p:spPr>
          <a:xfrm>
            <a:off x="698872" y="2803601"/>
            <a:ext cx="10794253" cy="2332433"/>
          </a:xfrm>
          <a:prstGeom prst="rect">
            <a:avLst/>
          </a:prstGeom>
        </p:spPr>
        <p:txBody>
          <a:bodyPr wrap="square">
            <a:spAutoFit/>
          </a:bodyPr>
          <a:lstStyle/>
          <a:p>
            <a:pPr marL="457189" indent="-457189" algn="just">
              <a:lnSpc>
                <a:spcPct val="150000"/>
              </a:lnSpc>
              <a:spcAft>
                <a:spcPts val="800"/>
              </a:spcAft>
              <a:buClr>
                <a:schemeClr val="bg1"/>
              </a:buClr>
              <a:buFont typeface="Arial" panose="020B0604020202020204" pitchFamily="34" charset="0"/>
              <a:buChar char="•"/>
            </a:pPr>
            <a:r>
              <a:rPr lang="vi-VN" sz="2400" dirty="0">
                <a:solidFill>
                  <a:schemeClr val="bg1"/>
                </a:solidFill>
                <a:latin typeface="UTM Avo" panose="02040603050506020204" pitchFamily="18" charset="0"/>
                <a:ea typeface="Calibri" panose="020F0502020204030204" pitchFamily="34" charset="0"/>
              </a:rPr>
              <a:t>HS đọc bài với giọng </a:t>
            </a:r>
            <a:r>
              <a:rPr lang="vi-VN" sz="2400" b="1" dirty="0">
                <a:solidFill>
                  <a:schemeClr val="bg1"/>
                </a:solidFill>
                <a:latin typeface="UTM Avo" panose="02040603050506020204" pitchFamily="18" charset="0"/>
                <a:ea typeface="Calibri" panose="020F0502020204030204" pitchFamily="34" charset="0"/>
              </a:rPr>
              <a:t>trang trọng, tự hào</a:t>
            </a:r>
            <a:r>
              <a:rPr lang="en-US" sz="2400" dirty="0">
                <a:solidFill>
                  <a:schemeClr val="bg1"/>
                </a:solidFill>
                <a:latin typeface="UTM Avo" panose="02040603050506020204" pitchFamily="18" charset="0"/>
                <a:ea typeface="Calibri" panose="020F0502020204030204" pitchFamily="34" charset="0"/>
              </a:rPr>
              <a:t>.</a:t>
            </a:r>
            <a:endParaRPr lang="vi-VN" sz="2400" dirty="0">
              <a:solidFill>
                <a:schemeClr val="bg1"/>
              </a:solidFill>
              <a:latin typeface="UTM Avo" panose="02040603050506020204" pitchFamily="18" charset="0"/>
              <a:ea typeface="Calibri" panose="020F0502020204030204" pitchFamily="34" charset="0"/>
            </a:endParaRPr>
          </a:p>
          <a:p>
            <a:pPr marL="457189" indent="-457189" algn="just">
              <a:lnSpc>
                <a:spcPct val="150000"/>
              </a:lnSpc>
              <a:spcAft>
                <a:spcPts val="800"/>
              </a:spcAft>
              <a:buClr>
                <a:schemeClr val="bg1"/>
              </a:buClr>
              <a:buFont typeface="Arial" panose="020B0604020202020204" pitchFamily="34" charset="0"/>
              <a:buChar char="•"/>
            </a:pPr>
            <a:r>
              <a:rPr lang="vi-VN" sz="2400" b="1" dirty="0">
                <a:solidFill>
                  <a:schemeClr val="bg1"/>
                </a:solidFill>
                <a:latin typeface="UTM Avo" panose="02040603050506020204" pitchFamily="18" charset="0"/>
                <a:ea typeface="Calibri" panose="020F0502020204030204" pitchFamily="34" charset="0"/>
              </a:rPr>
              <a:t>Nhấn giọng vào các từ: </a:t>
            </a:r>
            <a:r>
              <a:rPr lang="vi-VN" sz="2400" i="1" dirty="0">
                <a:solidFill>
                  <a:schemeClr val="bg1"/>
                </a:solidFill>
                <a:latin typeface="UTM Avo" panose="02040603050506020204" pitchFamily="18" charset="0"/>
                <a:ea typeface="Calibri" panose="020F0502020204030204" pitchFamily="34" charset="0"/>
              </a:rPr>
              <a:t>phi thường, rất tài, sáu, bảy ngày, quyết, chỉ cần, đục thủng tàu, hết chiếc này đến chiếc khác, vô cùng sợ hãi, thoăn thoắt, giả vờ, vô ý, trốn đi, thiệt hại, quấy nhiễu...</a:t>
            </a:r>
          </a:p>
        </p:txBody>
      </p:sp>
    </p:spTree>
    <p:extLst>
      <p:ext uri="{BB962C8B-B14F-4D97-AF65-F5344CB8AC3E}">
        <p14:creationId xmlns:p14="http://schemas.microsoft.com/office/powerpoint/2010/main" val="2003673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Google Shape;1134;p22">
            <a:extLst>
              <a:ext uri="{FF2B5EF4-FFF2-40B4-BE49-F238E27FC236}">
                <a16:creationId xmlns:a16="http://schemas.microsoft.com/office/drawing/2014/main" id="{407FAAD3-9B00-E3E2-82E2-E48ED66C9AC8}"/>
              </a:ext>
            </a:extLst>
          </p:cNvPr>
          <p:cNvSpPr/>
          <p:nvPr/>
        </p:nvSpPr>
        <p:spPr>
          <a:xfrm>
            <a:off x="3527775" y="1277418"/>
            <a:ext cx="5136449" cy="861720"/>
          </a:xfrm>
          <a:prstGeom prst="rect">
            <a:avLst/>
          </a:prstGeom>
          <a:noFill/>
          <a:ln>
            <a:noFill/>
          </a:ln>
        </p:spPr>
        <p:txBody>
          <a:bodyPr spcFirstLastPara="1" wrap="square" lIns="121900" tIns="60933" rIns="121900" bIns="60933" anchor="t" anchorCtr="0">
            <a:spAutoFit/>
          </a:bodyPr>
          <a:lstStyle/>
          <a:p>
            <a:pPr algn="ctr">
              <a:lnSpc>
                <a:spcPct val="150000"/>
              </a:lnSpc>
              <a:buClr>
                <a:srgbClr val="000000"/>
              </a:buClr>
              <a:buFont typeface="Arial"/>
              <a:buNone/>
            </a:pPr>
            <a:r>
              <a:rPr lang="en-US" sz="3200" b="1" kern="0" dirty="0">
                <a:solidFill>
                  <a:schemeClr val="bg1"/>
                </a:solidFill>
                <a:latin typeface="UTM Avo" panose="02040603050506020204" pitchFamily="18" charset="0"/>
                <a:cs typeface="Arial"/>
                <a:sym typeface="Arial"/>
              </a:rPr>
              <a:t>ĐỌC NÂNG CAO</a:t>
            </a:r>
            <a:endParaRPr sz="3200" b="1" kern="0" dirty="0">
              <a:solidFill>
                <a:schemeClr val="bg1"/>
              </a:solidFill>
              <a:latin typeface="UTM Avo" panose="02040603050506020204" pitchFamily="18" charset="0"/>
              <a:cs typeface="Arial"/>
              <a:sym typeface="Arial"/>
            </a:endParaRPr>
          </a:p>
        </p:txBody>
      </p:sp>
      <p:sp>
        <p:nvSpPr>
          <p:cNvPr id="4" name="Google Shape;708;p42">
            <a:extLst>
              <a:ext uri="{FF2B5EF4-FFF2-40B4-BE49-F238E27FC236}">
                <a16:creationId xmlns:a16="http://schemas.microsoft.com/office/drawing/2014/main" id="{57BAD35E-8B37-D0DE-7DAE-0C90F17C1E18}"/>
              </a:ext>
            </a:extLst>
          </p:cNvPr>
          <p:cNvSpPr txBox="1">
            <a:spLocks/>
          </p:cNvSpPr>
          <p:nvPr/>
        </p:nvSpPr>
        <p:spPr>
          <a:xfrm>
            <a:off x="1119997" y="2762846"/>
            <a:ext cx="9734569" cy="3466218"/>
          </a:xfrm>
          <a:prstGeom prst="rect">
            <a:avLst/>
          </a:prstGeom>
          <a:solidFill>
            <a:srgbClr val="FFFFFF"/>
          </a:solidFill>
          <a:ln w="19050">
            <a:solidFill>
              <a:srgbClr val="005B87">
                <a:lumMod val="50000"/>
              </a:srgbClr>
            </a:solidFill>
          </a:ln>
        </p:spPr>
        <p:txBody>
          <a:bodyPr spcFirstLastPara="1" wrap="square" lIns="609600" tIns="121900" rIns="48768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lvl="0" indent="-342900" algn="just">
              <a:lnSpc>
                <a:spcPct val="125000"/>
              </a:lnSpc>
              <a:buFont typeface="Arial" panose="020B0604020202020204" pitchFamily="34" charset="0"/>
              <a:buChar char="•"/>
            </a:pPr>
            <a:r>
              <a:rPr lang="vi-VN" sz="2400" kern="0" dirty="0">
                <a:solidFill>
                  <a:schemeClr val="bg1"/>
                </a:solidFill>
                <a:latin typeface="UTM Avo" panose="02040603050506020204" pitchFamily="18" charset="0"/>
              </a:rPr>
              <a:t>HS bốc thăm và thực hiện yêu cầu được ghi trong mảnh giấy.</a:t>
            </a:r>
          </a:p>
          <a:p>
            <a:pPr marL="342900" lvl="0" indent="-342900" algn="just">
              <a:lnSpc>
                <a:spcPct val="125000"/>
              </a:lnSpc>
              <a:buFont typeface="Arial" panose="020B0604020202020204" pitchFamily="34" charset="0"/>
              <a:buChar char="•"/>
            </a:pPr>
            <a:r>
              <a:rPr lang="vi-VN" sz="2400" kern="0" dirty="0">
                <a:solidFill>
                  <a:schemeClr val="bg1"/>
                </a:solidFill>
                <a:latin typeface="UTM Avo" panose="02040603050506020204" pitchFamily="18" charset="0"/>
              </a:rPr>
              <a:t>Sau khi hoàn thành yêu cầu, học sinh sẽ nhận được 1 phần quà.</a:t>
            </a:r>
          </a:p>
          <a:p>
            <a:pPr marL="342900" lvl="0" indent="-342900" algn="just">
              <a:lnSpc>
                <a:spcPct val="125000"/>
              </a:lnSpc>
              <a:buFont typeface="Arial" panose="020B0604020202020204" pitchFamily="34" charset="0"/>
              <a:buChar char="•"/>
            </a:pPr>
            <a:r>
              <a:rPr lang="vi-VN" sz="2400" kern="0" dirty="0">
                <a:solidFill>
                  <a:schemeClr val="bg1"/>
                </a:solidFill>
                <a:latin typeface="UTM Avo" panose="02040603050506020204" pitchFamily="18" charset="0"/>
              </a:rPr>
              <a:t>Trong số các mảnh giấy, có 1 mảnh giấy may mắn (không cần thực hiện yêu cầu cũng nhận được quà)</a:t>
            </a:r>
          </a:p>
        </p:txBody>
      </p:sp>
      <p:sp>
        <p:nvSpPr>
          <p:cNvPr id="5" name="Arrow: Pentagon 18">
            <a:extLst>
              <a:ext uri="{FF2B5EF4-FFF2-40B4-BE49-F238E27FC236}">
                <a16:creationId xmlns:a16="http://schemas.microsoft.com/office/drawing/2014/main" id="{C44E8128-B937-6574-3A6E-20A1E30E318A}"/>
              </a:ext>
            </a:extLst>
          </p:cNvPr>
          <p:cNvSpPr/>
          <p:nvPr/>
        </p:nvSpPr>
        <p:spPr>
          <a:xfrm>
            <a:off x="1119997" y="2322316"/>
            <a:ext cx="4976003" cy="881057"/>
          </a:xfrm>
          <a:prstGeom prst="homePlate">
            <a:avLst>
              <a:gd name="adj" fmla="val 95860"/>
            </a:avLst>
          </a:prstGeom>
          <a:solidFill>
            <a:srgbClr val="438E80"/>
          </a:solidFill>
          <a:ln w="19050" cap="flat" cmpd="sng" algn="ctr">
            <a:solidFill>
              <a:srgbClr val="438E80">
                <a:lumMod val="50000"/>
              </a:srgbClr>
            </a:solidFill>
            <a:prstDash val="solid"/>
          </a:ln>
          <a:effectLst>
            <a:outerShdw blurRad="40000" dist="20000" dir="5400000" rotWithShape="0">
              <a:srgbClr val="000000">
                <a:alpha val="38000"/>
              </a:srgbClr>
            </a:outerShdw>
          </a:effectLst>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ea typeface="+mn-ea"/>
                <a:cs typeface="Arial" panose="020B0604020202020204" pitchFamily="34" charset="0"/>
                <a:sym typeface="Arial"/>
              </a:rPr>
              <a:t>Trò</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ea typeface="+mn-ea"/>
                <a:cs typeface="Arial" panose="020B0604020202020204" pitchFamily="34" charset="0"/>
                <a:sym typeface="Arial"/>
              </a:rPr>
              <a:t> </a:t>
            </a: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ea typeface="+mn-ea"/>
                <a:cs typeface="Arial" panose="020B0604020202020204" pitchFamily="34" charset="0"/>
                <a:sym typeface="Arial"/>
              </a:rPr>
              <a:t>chơi</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ea typeface="+mn-ea"/>
                <a:cs typeface="Arial" panose="020B0604020202020204" pitchFamily="34" charset="0"/>
                <a:sym typeface="Arial"/>
              </a:rPr>
              <a:t>: </a:t>
            </a: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ea typeface="+mn-ea"/>
                <a:cs typeface="Arial" panose="020B0604020202020204" pitchFamily="34" charset="0"/>
                <a:sym typeface="Arial"/>
              </a:rPr>
              <a:t>Hộp</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ea typeface="+mn-ea"/>
                <a:cs typeface="Arial" panose="020B0604020202020204" pitchFamily="34" charset="0"/>
                <a:sym typeface="Arial"/>
              </a:rPr>
              <a:t> </a:t>
            </a: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ea typeface="+mn-ea"/>
                <a:cs typeface="Arial" panose="020B0604020202020204" pitchFamily="34" charset="0"/>
                <a:sym typeface="Arial"/>
              </a:rPr>
              <a:t>quà</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ea typeface="+mn-ea"/>
                <a:cs typeface="Arial" panose="020B0604020202020204" pitchFamily="34" charset="0"/>
                <a:sym typeface="Arial"/>
              </a:rPr>
              <a:t> </a:t>
            </a: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ea typeface="+mn-ea"/>
                <a:cs typeface="Arial" panose="020B0604020202020204" pitchFamily="34" charset="0"/>
                <a:sym typeface="Arial"/>
              </a:rPr>
              <a:t>bí</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ea typeface="+mn-ea"/>
                <a:cs typeface="Arial" panose="020B0604020202020204" pitchFamily="34" charset="0"/>
                <a:sym typeface="Arial"/>
              </a:rPr>
              <a:t> </a:t>
            </a: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ea typeface="+mn-ea"/>
                <a:cs typeface="Arial" panose="020B0604020202020204" pitchFamily="34" charset="0"/>
                <a:sym typeface="Arial"/>
              </a:rPr>
              <a:t>mật</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ea typeface="+mn-ea"/>
                <a:cs typeface="Arial" panose="020B0604020202020204" pitchFamily="34" charset="0"/>
                <a:sym typeface="Arial"/>
              </a:rPr>
              <a:t>.</a:t>
            </a:r>
          </a:p>
        </p:txBody>
      </p:sp>
    </p:spTree>
    <p:extLst>
      <p:ext uri="{BB962C8B-B14F-4D97-AF65-F5344CB8AC3E}">
        <p14:creationId xmlns:p14="http://schemas.microsoft.com/office/powerpoint/2010/main" val="2135729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1EC205A-F677-5868-261D-E55CB8417F9A}"/>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813A694A-5F7C-8AE4-0C9B-C7AEAF5301B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EE1A6AA8-D4CA-4A1E-DC5A-A2B976BA17CE}"/>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D5AA15B-925E-A841-D74F-24D854147EF7}"/>
              </a:ext>
            </a:extLst>
          </p:cNvPr>
          <p:cNvSpPr/>
          <p:nvPr/>
        </p:nvSpPr>
        <p:spPr>
          <a:xfrm>
            <a:off x="1446307" y="2369953"/>
            <a:ext cx="6096000" cy="658065"/>
          </a:xfrm>
          <a:prstGeom prst="rect">
            <a:avLst/>
          </a:prstGeom>
        </p:spPr>
        <p:txBody>
          <a:bodyPr>
            <a:spAutoFit/>
          </a:bodyPr>
          <a:lstStyle/>
          <a:p>
            <a:pPr>
              <a:lnSpc>
                <a:spcPct val="150000"/>
              </a:lnSpc>
              <a:buClr>
                <a:srgbClr val="000000"/>
              </a:buClr>
              <a:buFont typeface="Arial"/>
              <a:buNone/>
            </a:pPr>
            <a:r>
              <a:rPr lang="en-US" sz="2800" b="1" kern="0" dirty="0">
                <a:solidFill>
                  <a:schemeClr val="bg1"/>
                </a:solidFill>
                <a:latin typeface="UTM Avo" panose="02040603050506020204" pitchFamily="18" charset="0"/>
                <a:cs typeface="Arial"/>
                <a:sym typeface="Arial"/>
              </a:rPr>
              <a:t>HS </a:t>
            </a:r>
            <a:r>
              <a:rPr lang="en-US" sz="2800" b="1" kern="0" dirty="0" err="1">
                <a:solidFill>
                  <a:schemeClr val="bg1"/>
                </a:solidFill>
                <a:latin typeface="UTM Avo" panose="02040603050506020204" pitchFamily="18" charset="0"/>
                <a:cs typeface="Arial"/>
                <a:sym typeface="Arial"/>
              </a:rPr>
              <a:t>về</a:t>
            </a:r>
            <a:r>
              <a:rPr lang="en-US" sz="2800" b="1" kern="0" dirty="0">
                <a:solidFill>
                  <a:schemeClr val="bg1"/>
                </a:solidFill>
                <a:latin typeface="UTM Avo" panose="02040603050506020204" pitchFamily="18" charset="0"/>
                <a:cs typeface="Arial"/>
                <a:sym typeface="Arial"/>
              </a:rPr>
              <a:t> </a:t>
            </a:r>
            <a:r>
              <a:rPr lang="en-US" sz="2800" b="1" kern="0" dirty="0" err="1">
                <a:solidFill>
                  <a:schemeClr val="bg1"/>
                </a:solidFill>
                <a:latin typeface="UTM Avo" panose="02040603050506020204" pitchFamily="18" charset="0"/>
                <a:cs typeface="Arial"/>
                <a:sym typeface="Arial"/>
              </a:rPr>
              <a:t>nhà</a:t>
            </a:r>
            <a:r>
              <a:rPr lang="en-US" sz="2800" b="1" kern="0" dirty="0">
                <a:solidFill>
                  <a:schemeClr val="bg1"/>
                </a:solidFill>
                <a:latin typeface="UTM Avo" panose="02040603050506020204" pitchFamily="18" charset="0"/>
                <a:cs typeface="Arial"/>
                <a:sym typeface="Arial"/>
              </a:rPr>
              <a:t> </a:t>
            </a:r>
            <a:r>
              <a:rPr lang="en-US" sz="2800" b="1" kern="0" dirty="0" err="1">
                <a:solidFill>
                  <a:schemeClr val="bg1"/>
                </a:solidFill>
                <a:latin typeface="UTM Avo" panose="02040603050506020204" pitchFamily="18" charset="0"/>
                <a:cs typeface="Arial"/>
                <a:sym typeface="Arial"/>
              </a:rPr>
              <a:t>trả</a:t>
            </a:r>
            <a:r>
              <a:rPr lang="en-US" sz="2800" b="1" kern="0" dirty="0">
                <a:solidFill>
                  <a:schemeClr val="bg1"/>
                </a:solidFill>
                <a:latin typeface="UTM Avo" panose="02040603050506020204" pitchFamily="18" charset="0"/>
                <a:cs typeface="Arial"/>
                <a:sym typeface="Arial"/>
              </a:rPr>
              <a:t> </a:t>
            </a:r>
            <a:r>
              <a:rPr lang="en-US" sz="2800" b="1" kern="0" dirty="0" err="1">
                <a:solidFill>
                  <a:schemeClr val="bg1"/>
                </a:solidFill>
                <a:latin typeface="UTM Avo" panose="02040603050506020204" pitchFamily="18" charset="0"/>
                <a:cs typeface="Arial"/>
                <a:sym typeface="Arial"/>
              </a:rPr>
              <a:t>lờ</a:t>
            </a:r>
            <a:r>
              <a:rPr lang="vi-VN" sz="2800" b="1" kern="0" dirty="0">
                <a:solidFill>
                  <a:schemeClr val="bg1"/>
                </a:solidFill>
                <a:ea typeface="Calibri" panose="020F0502020204030204" pitchFamily="34" charset="0"/>
                <a:cs typeface="Arial"/>
                <a:sym typeface="Arial"/>
              </a:rPr>
              <a:t>i</a:t>
            </a:r>
            <a:r>
              <a:rPr lang="en-US" sz="2800" b="1" kern="0" dirty="0">
                <a:solidFill>
                  <a:schemeClr val="bg1"/>
                </a:solidFill>
                <a:latin typeface="UTM Avo" panose="02040603050506020204" pitchFamily="18" charset="0"/>
                <a:cs typeface="Arial"/>
                <a:sym typeface="Arial"/>
              </a:rPr>
              <a:t> </a:t>
            </a:r>
            <a:r>
              <a:rPr lang="en-US" sz="2800" b="1" kern="0" dirty="0" err="1">
                <a:solidFill>
                  <a:schemeClr val="bg1"/>
                </a:solidFill>
                <a:latin typeface="UTM Avo" panose="02040603050506020204" pitchFamily="18" charset="0"/>
                <a:cs typeface="Arial"/>
                <a:sym typeface="Arial"/>
              </a:rPr>
              <a:t>các</a:t>
            </a:r>
            <a:r>
              <a:rPr lang="en-US" sz="2800" b="1" kern="0" dirty="0">
                <a:solidFill>
                  <a:schemeClr val="bg1"/>
                </a:solidFill>
                <a:latin typeface="UTM Avo" panose="02040603050506020204" pitchFamily="18" charset="0"/>
                <a:cs typeface="Arial"/>
                <a:sym typeface="Arial"/>
              </a:rPr>
              <a:t> </a:t>
            </a:r>
            <a:r>
              <a:rPr lang="en-US" sz="2800" b="1" kern="0" dirty="0" err="1">
                <a:solidFill>
                  <a:schemeClr val="bg1"/>
                </a:solidFill>
                <a:latin typeface="UTM Avo" panose="02040603050506020204" pitchFamily="18" charset="0"/>
                <a:cs typeface="Arial"/>
                <a:sym typeface="Arial"/>
              </a:rPr>
              <a:t>câu</a:t>
            </a:r>
            <a:r>
              <a:rPr lang="en-US" sz="2800" b="1" kern="0" dirty="0">
                <a:solidFill>
                  <a:schemeClr val="bg1"/>
                </a:solidFill>
                <a:latin typeface="UTM Avo" panose="02040603050506020204" pitchFamily="18" charset="0"/>
                <a:cs typeface="Arial"/>
                <a:sym typeface="Arial"/>
              </a:rPr>
              <a:t> </a:t>
            </a:r>
            <a:r>
              <a:rPr lang="en-US" sz="2800" b="1" kern="0" dirty="0" err="1">
                <a:solidFill>
                  <a:schemeClr val="bg1"/>
                </a:solidFill>
                <a:latin typeface="UTM Avo" panose="02040603050506020204" pitchFamily="18" charset="0"/>
                <a:cs typeface="Arial"/>
                <a:sym typeface="Arial"/>
              </a:rPr>
              <a:t>hỏ</a:t>
            </a:r>
            <a:r>
              <a:rPr lang="vi-VN" sz="2800" b="1" kern="0" dirty="0">
                <a:solidFill>
                  <a:schemeClr val="bg1"/>
                </a:solidFill>
                <a:ea typeface="Calibri" panose="020F0502020204030204" pitchFamily="34" charset="0"/>
                <a:cs typeface="Arial"/>
                <a:sym typeface="Arial"/>
              </a:rPr>
              <a:t>i</a:t>
            </a:r>
            <a:r>
              <a:rPr lang="en-US" sz="2800" b="1" kern="0" dirty="0">
                <a:solidFill>
                  <a:schemeClr val="bg1"/>
                </a:solidFill>
                <a:latin typeface="UTM Avo" panose="02040603050506020204" pitchFamily="18" charset="0"/>
                <a:ea typeface="Calibri" panose="020F0502020204030204" pitchFamily="34" charset="0"/>
                <a:cs typeface="Arial"/>
                <a:sym typeface="Arial"/>
              </a:rPr>
              <a:t>:</a:t>
            </a:r>
            <a:endParaRPr lang="en-US" sz="2800" b="1" kern="0" dirty="0">
              <a:solidFill>
                <a:schemeClr val="bg1"/>
              </a:solidFill>
              <a:latin typeface="UTM Avo" panose="02040603050506020204" pitchFamily="18" charset="0"/>
              <a:cs typeface="Arial"/>
              <a:sym typeface="Arial"/>
            </a:endParaRPr>
          </a:p>
        </p:txBody>
      </p:sp>
      <p:sp>
        <p:nvSpPr>
          <p:cNvPr id="4" name="Rectangle 3">
            <a:extLst>
              <a:ext uri="{FF2B5EF4-FFF2-40B4-BE49-F238E27FC236}">
                <a16:creationId xmlns:a16="http://schemas.microsoft.com/office/drawing/2014/main" id="{9A15CB9B-BC0C-D3D0-D54D-D02F049E77E7}"/>
              </a:ext>
            </a:extLst>
          </p:cNvPr>
          <p:cNvSpPr/>
          <p:nvPr/>
        </p:nvSpPr>
        <p:spPr>
          <a:xfrm>
            <a:off x="2713317" y="3172156"/>
            <a:ext cx="7580916" cy="1778436"/>
          </a:xfrm>
          <a:prstGeom prst="rect">
            <a:avLst/>
          </a:prstGeom>
        </p:spPr>
        <p:txBody>
          <a:bodyPr wrap="square">
            <a:spAutoFit/>
          </a:bodyPr>
          <a:lstStyle/>
          <a:p>
            <a:pPr marL="457200" indent="-457200">
              <a:lnSpc>
                <a:spcPct val="150000"/>
              </a:lnSpc>
              <a:spcAft>
                <a:spcPts val="800"/>
              </a:spcAft>
              <a:buFont typeface="Arial" panose="020B0604020202020204" pitchFamily="34" charset="0"/>
              <a:buChar char="•"/>
            </a:pPr>
            <a:r>
              <a:rPr lang="vi-VN" sz="2400" kern="0" dirty="0">
                <a:solidFill>
                  <a:schemeClr val="bg1"/>
                </a:solidFill>
                <a:latin typeface="UTM Avo" panose="02040603050506020204" pitchFamily="18" charset="0"/>
                <a:cs typeface="Arial"/>
                <a:sym typeface="Arial"/>
              </a:rPr>
              <a:t>Ông </a:t>
            </a:r>
            <a:r>
              <a:rPr lang="en-US" sz="2400" kern="0" dirty="0" err="1">
                <a:solidFill>
                  <a:schemeClr val="bg1"/>
                </a:solidFill>
                <a:latin typeface="UTM Avo" panose="02040603050506020204" pitchFamily="18" charset="0"/>
                <a:cs typeface="Arial"/>
                <a:sym typeface="Arial"/>
              </a:rPr>
              <a:t>Yết</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Kiêu</a:t>
            </a:r>
            <a:r>
              <a:rPr lang="en-US" sz="2400" kern="0" dirty="0">
                <a:solidFill>
                  <a:schemeClr val="bg1"/>
                </a:solidFill>
                <a:latin typeface="UTM Avo" panose="02040603050506020204" pitchFamily="18" charset="0"/>
                <a:cs typeface="Arial"/>
                <a:sym typeface="Arial"/>
              </a:rPr>
              <a:t> </a:t>
            </a:r>
            <a:r>
              <a:rPr lang="vi-VN" sz="2400" kern="0" dirty="0">
                <a:solidFill>
                  <a:schemeClr val="bg1"/>
                </a:solidFill>
                <a:latin typeface="UTM Avo" panose="02040603050506020204" pitchFamily="18" charset="0"/>
                <a:cs typeface="Arial"/>
                <a:sym typeface="Arial"/>
              </a:rPr>
              <a:t>dùng tài năng của mình để làm gì? </a:t>
            </a:r>
          </a:p>
          <a:p>
            <a:pPr marL="457200" indent="-457200">
              <a:lnSpc>
                <a:spcPct val="150000"/>
              </a:lnSpc>
              <a:spcAft>
                <a:spcPts val="800"/>
              </a:spcAft>
              <a:buFont typeface="Arial" panose="020B0604020202020204" pitchFamily="34" charset="0"/>
              <a:buChar char="•"/>
            </a:pPr>
            <a:r>
              <a:rPr lang="vi-VN" sz="2400" kern="0" dirty="0">
                <a:solidFill>
                  <a:schemeClr val="bg1"/>
                </a:solidFill>
                <a:latin typeface="UTM Avo" panose="02040603050506020204" pitchFamily="18" charset="0"/>
                <a:cs typeface="Arial"/>
                <a:sym typeface="Arial"/>
              </a:rPr>
              <a:t>Em học được điều gì từ ông Yết Kiêu? </a:t>
            </a:r>
          </a:p>
        </p:txBody>
      </p:sp>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68FD61B5-B271-EEC4-4ACD-A73112159C59}"/>
              </a:ext>
            </a:extLst>
          </p:cNvPr>
          <p:cNvSpPr/>
          <p:nvPr/>
        </p:nvSpPr>
        <p:spPr>
          <a:xfrm>
            <a:off x="1393953" y="2372537"/>
            <a:ext cx="1123577" cy="1056216"/>
          </a:xfrm>
          <a:prstGeom prst="ellipse">
            <a:avLst/>
          </a:prstGeom>
          <a:solidFill>
            <a:srgbClr val="6C918D"/>
          </a:solidFill>
          <a:ln w="25400" cap="flat" cmpd="sng" algn="ctr">
            <a:solidFill>
              <a:srgbClr val="6C918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89"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sp>
        <p:nvSpPr>
          <p:cNvPr id="5" name="Title 3">
            <a:extLst>
              <a:ext uri="{FF2B5EF4-FFF2-40B4-BE49-F238E27FC236}">
                <a16:creationId xmlns:a16="http://schemas.microsoft.com/office/drawing/2014/main" id="{6B0584AC-A919-27BB-67EE-EDEACA6F0D96}"/>
              </a:ext>
            </a:extLst>
          </p:cNvPr>
          <p:cNvSpPr txBox="1">
            <a:spLocks/>
          </p:cNvSpPr>
          <p:nvPr/>
        </p:nvSpPr>
        <p:spPr>
          <a:xfrm>
            <a:off x="943101" y="2372784"/>
            <a:ext cx="2006600" cy="1056216"/>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1pPr>
            <a:lvl2pPr marR="0" lvl="1"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2pPr>
            <a:lvl3pPr marR="0" lvl="2"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3pPr>
            <a:lvl4pPr marR="0" lvl="3"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4pPr>
            <a:lvl5pPr marR="0" lvl="4"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5pPr>
            <a:lvl6pPr marR="0" lvl="5"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6pPr>
            <a:lvl7pPr marR="0" lvl="6"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7pPr>
            <a:lvl8pPr marR="0" lvl="7"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8pPr>
            <a:lvl9pPr marR="0" lvl="8"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9pPr>
          </a:lstStyle>
          <a:p>
            <a:pPr marL="0" marR="0" lvl="0" indent="0" algn="ctr" defTabSz="914400" rtl="0" eaLnBrk="1" fontAlgn="auto" latinLnBrk="0" hangingPunct="1">
              <a:lnSpc>
                <a:spcPct val="100000"/>
              </a:lnSpc>
              <a:spcBef>
                <a:spcPts val="0"/>
              </a:spcBef>
              <a:spcAft>
                <a:spcPts val="0"/>
              </a:spcAft>
              <a:buClr>
                <a:srgbClr val="000000"/>
              </a:buClr>
              <a:buSzPts val="3000"/>
              <a:buFont typeface="Shadows Into Light Two"/>
              <a:buNone/>
              <a:tabLst/>
              <a:defRPr/>
            </a:pPr>
            <a:r>
              <a:rPr kumimoji="0" lang="en-US" sz="5867" b="1" i="0" u="none" strike="noStrike" kern="0" cap="none" spc="0" normalizeH="0" baseline="0" noProof="0">
                <a:ln>
                  <a:noFill/>
                </a:ln>
                <a:solidFill>
                  <a:srgbClr val="FFDD8E"/>
                </a:solidFill>
                <a:effectLst/>
                <a:uLnTx/>
                <a:uFillTx/>
                <a:latin typeface="UTM Avo" panose="02040603050506020204" pitchFamily="18" charset="0"/>
                <a:sym typeface="Shadows Into Light Two"/>
              </a:rPr>
              <a:t>01</a:t>
            </a:r>
            <a:endParaRPr kumimoji="0" lang="en-US" sz="5867" b="1" i="0" u="none" strike="noStrike" kern="0" cap="none" spc="0" normalizeH="0" baseline="0" noProof="0" dirty="0">
              <a:ln>
                <a:noFill/>
              </a:ln>
              <a:solidFill>
                <a:srgbClr val="FFDD8E"/>
              </a:solidFill>
              <a:effectLst/>
              <a:uLnTx/>
              <a:uFillTx/>
              <a:latin typeface="UTM Avo" panose="02040603050506020204" pitchFamily="18" charset="0"/>
              <a:sym typeface="Shadows Into Light Two"/>
            </a:endParaRPr>
          </a:p>
        </p:txBody>
      </p:sp>
      <p:sp>
        <p:nvSpPr>
          <p:cNvPr id="6" name="Subtitle 4">
            <a:extLst>
              <a:ext uri="{FF2B5EF4-FFF2-40B4-BE49-F238E27FC236}">
                <a16:creationId xmlns:a16="http://schemas.microsoft.com/office/drawing/2014/main" id="{35E8A72E-CAB8-DDFC-8973-1AEA0042409D}"/>
              </a:ext>
            </a:extLst>
          </p:cNvPr>
          <p:cNvSpPr txBox="1">
            <a:spLocks/>
          </p:cNvSpPr>
          <p:nvPr/>
        </p:nvSpPr>
        <p:spPr>
          <a:xfrm>
            <a:off x="2526975" y="2300577"/>
            <a:ext cx="8245375" cy="105621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Quicksand"/>
              <a:buChar char="●"/>
              <a:defRPr sz="1867" b="0" i="0" u="none" strike="noStrike" cap="none">
                <a:solidFill>
                  <a:schemeClr val="dk1"/>
                </a:solidFill>
                <a:latin typeface="Quicksand"/>
                <a:ea typeface="Quicksand"/>
                <a:cs typeface="Quicksand"/>
                <a:sym typeface="Quicksand"/>
              </a:defRPr>
            </a:lvl1pPr>
            <a:lvl2pPr marL="914400" marR="0" lvl="1" indent="-317500" algn="l" rtl="0">
              <a:lnSpc>
                <a:spcPct val="100000"/>
              </a:lnSpc>
              <a:spcBef>
                <a:spcPts val="0"/>
              </a:spcBef>
              <a:spcAft>
                <a:spcPts val="0"/>
              </a:spcAft>
              <a:buClr>
                <a:schemeClr val="dk1"/>
              </a:buClr>
              <a:buSzPts val="1400"/>
              <a:buFont typeface="Quicksand"/>
              <a:buChar char="○"/>
              <a:defRPr sz="1867" b="0" i="0" u="none" strike="noStrike" cap="none">
                <a:solidFill>
                  <a:schemeClr val="dk1"/>
                </a:solidFill>
                <a:latin typeface="Quicksand"/>
                <a:ea typeface="Quicksand"/>
                <a:cs typeface="Quicksand"/>
                <a:sym typeface="Quicksand"/>
              </a:defRPr>
            </a:lvl2pPr>
            <a:lvl3pPr marL="1371600" marR="0" lvl="2" indent="-317500" algn="l" rtl="0">
              <a:lnSpc>
                <a:spcPct val="100000"/>
              </a:lnSpc>
              <a:spcBef>
                <a:spcPts val="0"/>
              </a:spcBef>
              <a:spcAft>
                <a:spcPts val="0"/>
              </a:spcAft>
              <a:buClr>
                <a:schemeClr val="dk1"/>
              </a:buClr>
              <a:buSzPts val="1400"/>
              <a:buFont typeface="Quicksand"/>
              <a:buChar char="■"/>
              <a:defRPr sz="1867" b="0" i="0" u="none" strike="noStrike" cap="none">
                <a:solidFill>
                  <a:schemeClr val="dk1"/>
                </a:solidFill>
                <a:latin typeface="Quicksand"/>
                <a:ea typeface="Quicksand"/>
                <a:cs typeface="Quicksand"/>
                <a:sym typeface="Quicksand"/>
              </a:defRPr>
            </a:lvl3pPr>
            <a:lvl4pPr marL="1828800" marR="0" lvl="3" indent="-317500" algn="l" rtl="0">
              <a:lnSpc>
                <a:spcPct val="100000"/>
              </a:lnSpc>
              <a:spcBef>
                <a:spcPts val="0"/>
              </a:spcBef>
              <a:spcAft>
                <a:spcPts val="0"/>
              </a:spcAft>
              <a:buClr>
                <a:schemeClr val="dk1"/>
              </a:buClr>
              <a:buSzPts val="1400"/>
              <a:buFont typeface="Quicksand"/>
              <a:buChar char="●"/>
              <a:defRPr sz="1867" b="0" i="0" u="none" strike="noStrike" cap="none">
                <a:solidFill>
                  <a:schemeClr val="dk1"/>
                </a:solidFill>
                <a:latin typeface="Quicksand"/>
                <a:ea typeface="Quicksand"/>
                <a:cs typeface="Quicksand"/>
                <a:sym typeface="Quicksand"/>
              </a:defRPr>
            </a:lvl4pPr>
            <a:lvl5pPr marL="2286000" marR="0" lvl="4" indent="-317500" algn="l" rtl="0">
              <a:lnSpc>
                <a:spcPct val="100000"/>
              </a:lnSpc>
              <a:spcBef>
                <a:spcPts val="0"/>
              </a:spcBef>
              <a:spcAft>
                <a:spcPts val="0"/>
              </a:spcAft>
              <a:buClr>
                <a:schemeClr val="dk1"/>
              </a:buClr>
              <a:buSzPts val="1400"/>
              <a:buFont typeface="Quicksand"/>
              <a:buChar char="○"/>
              <a:defRPr sz="1867" b="0" i="0" u="none" strike="noStrike" cap="none">
                <a:solidFill>
                  <a:schemeClr val="dk1"/>
                </a:solidFill>
                <a:latin typeface="Quicksand"/>
                <a:ea typeface="Quicksand"/>
                <a:cs typeface="Quicksand"/>
                <a:sym typeface="Quicksand"/>
              </a:defRPr>
            </a:lvl5pPr>
            <a:lvl6pPr marL="2743200" marR="0" lvl="5" indent="-317500" algn="l" rtl="0">
              <a:lnSpc>
                <a:spcPct val="100000"/>
              </a:lnSpc>
              <a:spcBef>
                <a:spcPts val="0"/>
              </a:spcBef>
              <a:spcAft>
                <a:spcPts val="0"/>
              </a:spcAft>
              <a:buClr>
                <a:schemeClr val="dk1"/>
              </a:buClr>
              <a:buSzPts val="1400"/>
              <a:buFont typeface="Quicksand"/>
              <a:buChar char="■"/>
              <a:defRPr sz="1867" b="0" i="0" u="none" strike="noStrike" cap="none">
                <a:solidFill>
                  <a:schemeClr val="dk1"/>
                </a:solidFill>
                <a:latin typeface="Quicksand"/>
                <a:ea typeface="Quicksand"/>
                <a:cs typeface="Quicksand"/>
                <a:sym typeface="Quicksand"/>
              </a:defRPr>
            </a:lvl6pPr>
            <a:lvl7pPr marL="3200400" marR="0" lvl="6" indent="-317500" algn="l" rtl="0">
              <a:lnSpc>
                <a:spcPct val="100000"/>
              </a:lnSpc>
              <a:spcBef>
                <a:spcPts val="0"/>
              </a:spcBef>
              <a:spcAft>
                <a:spcPts val="0"/>
              </a:spcAft>
              <a:buClr>
                <a:schemeClr val="dk1"/>
              </a:buClr>
              <a:buSzPts val="1400"/>
              <a:buFont typeface="Quicksand"/>
              <a:buChar char="●"/>
              <a:defRPr sz="1867" b="0" i="0" u="none" strike="noStrike" cap="none">
                <a:solidFill>
                  <a:schemeClr val="dk1"/>
                </a:solidFill>
                <a:latin typeface="Quicksand"/>
                <a:ea typeface="Quicksand"/>
                <a:cs typeface="Quicksand"/>
                <a:sym typeface="Quicksand"/>
              </a:defRPr>
            </a:lvl7pPr>
            <a:lvl8pPr marL="3657600" marR="0" lvl="7" indent="-317500" algn="l" rtl="0">
              <a:lnSpc>
                <a:spcPct val="100000"/>
              </a:lnSpc>
              <a:spcBef>
                <a:spcPts val="0"/>
              </a:spcBef>
              <a:spcAft>
                <a:spcPts val="0"/>
              </a:spcAft>
              <a:buClr>
                <a:schemeClr val="dk1"/>
              </a:buClr>
              <a:buSzPts val="1400"/>
              <a:buFont typeface="Quicksand"/>
              <a:buChar char="○"/>
              <a:defRPr sz="1867" b="0" i="0" u="none" strike="noStrike" cap="none">
                <a:solidFill>
                  <a:schemeClr val="dk1"/>
                </a:solidFill>
                <a:latin typeface="Quicksand"/>
                <a:ea typeface="Quicksand"/>
                <a:cs typeface="Quicksand"/>
                <a:sym typeface="Quicksand"/>
              </a:defRPr>
            </a:lvl8pPr>
            <a:lvl9pPr marL="4114800" marR="0" lvl="8" indent="-317500" algn="l" rtl="0">
              <a:lnSpc>
                <a:spcPct val="100000"/>
              </a:lnSpc>
              <a:spcBef>
                <a:spcPts val="0"/>
              </a:spcBef>
              <a:spcAft>
                <a:spcPts val="0"/>
              </a:spcAft>
              <a:buClr>
                <a:schemeClr val="dk1"/>
              </a:buClr>
              <a:buSzPts val="1400"/>
              <a:buFont typeface="Quicksand"/>
              <a:buChar char="■"/>
              <a:defRPr sz="1867" b="0" i="0" u="none" strike="noStrike" cap="none">
                <a:solidFill>
                  <a:schemeClr val="dk1"/>
                </a:solidFill>
                <a:latin typeface="Quicksand"/>
                <a:ea typeface="Quicksand"/>
                <a:cs typeface="Quicksand"/>
                <a:sym typeface="Quicksand"/>
              </a:defRPr>
            </a:lvl9pPr>
          </a:lstStyle>
          <a:p>
            <a:pPr marL="186262" marR="0" lvl="0" indent="0" algn="just" defTabSz="914400" rtl="0" eaLnBrk="1" fontAlgn="auto" latinLnBrk="0" hangingPunct="1">
              <a:lnSpc>
                <a:spcPct val="125000"/>
              </a:lnSpc>
              <a:spcBef>
                <a:spcPts val="0"/>
              </a:spcBef>
              <a:spcAft>
                <a:spcPts val="0"/>
              </a:spcAft>
              <a:buClr>
                <a:srgbClr val="000000"/>
              </a:buClr>
              <a:buSzPts val="1400"/>
              <a:buFont typeface="Quicksand"/>
              <a:buNone/>
              <a:tabLst/>
              <a:defRPr/>
            </a:pP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sym typeface="Quicksand"/>
              </a:rPr>
              <a:t>Về</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sym typeface="Quicksand"/>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sym typeface="Quicksand"/>
              </a:rPr>
              <a:t>nhà</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sym typeface="Quicksand"/>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sym typeface="Quicksand"/>
              </a:rPr>
              <a:t>đọc</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sym typeface="Quicksand"/>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sym typeface="Quicksand"/>
              </a:rPr>
              <a:t>sách</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sym typeface="Quicksand"/>
              </a:rPr>
              <a:t>, </a:t>
            </a:r>
            <a:r>
              <a:rPr kumimoji="0" lang="en-US" sz="2400" i="0" u="none" strike="noStrike" kern="0" cap="none" spc="0" normalizeH="0" baseline="0" noProof="0" dirty="0" err="1">
                <a:ln>
                  <a:noFill/>
                </a:ln>
                <a:solidFill>
                  <a:schemeClr val="bg1"/>
                </a:solidFill>
                <a:effectLst/>
                <a:uLnTx/>
                <a:uFillTx/>
                <a:latin typeface="UTM Avo" panose="02040603050506020204" pitchFamily="18" charset="0"/>
                <a:sym typeface="Quicksand"/>
              </a:rPr>
              <a:t>ghi</a:t>
            </a:r>
            <a:r>
              <a:rPr kumimoji="0" lang="en-US" sz="2400" i="0" u="none" strike="noStrike" kern="0" cap="none" spc="0" normalizeH="0" baseline="0" noProof="0" dirty="0">
                <a:ln>
                  <a:noFill/>
                </a:ln>
                <a:solidFill>
                  <a:schemeClr val="bg1"/>
                </a:solidFill>
                <a:effectLst/>
                <a:uLnTx/>
                <a:uFillTx/>
                <a:latin typeface="UTM Avo" panose="02040603050506020204" pitchFamily="18" charset="0"/>
                <a:sym typeface="Quicksand"/>
              </a:rPr>
              <a:t> </a:t>
            </a:r>
            <a:r>
              <a:rPr lang="en-US" sz="2400" i="1" kern="0" dirty="0">
                <a:solidFill>
                  <a:schemeClr val="bg1"/>
                </a:solidFill>
                <a:latin typeface="UTM Avo" panose="02040603050506020204" pitchFamily="18" charset="0"/>
              </a:rPr>
              <a:t>P</a:t>
            </a:r>
            <a:r>
              <a:rPr kumimoji="0" lang="en-US" sz="2400" i="1" u="none" strike="noStrike" kern="0" cap="none" spc="0" normalizeH="0" baseline="0" noProof="0" dirty="0" err="1">
                <a:ln>
                  <a:noFill/>
                </a:ln>
                <a:solidFill>
                  <a:schemeClr val="bg1"/>
                </a:solidFill>
                <a:effectLst/>
                <a:uLnTx/>
                <a:uFillTx/>
                <a:latin typeface="UTM Avo" panose="02040603050506020204" pitchFamily="18" charset="0"/>
                <a:sym typeface="Quicksand"/>
              </a:rPr>
              <a:t>hiếu</a:t>
            </a:r>
            <a:r>
              <a:rPr kumimoji="0" lang="en-US" sz="2400" i="1" u="none" strike="noStrike" kern="0" cap="none" spc="0" normalizeH="0" baseline="0" noProof="0" dirty="0">
                <a:ln>
                  <a:noFill/>
                </a:ln>
                <a:solidFill>
                  <a:schemeClr val="bg1"/>
                </a:solidFill>
                <a:effectLst/>
                <a:uLnTx/>
                <a:uFillTx/>
                <a:latin typeface="UTM Avo" panose="02040603050506020204" pitchFamily="18" charset="0"/>
                <a:sym typeface="Quicksand"/>
              </a:rPr>
              <a:t> </a:t>
            </a:r>
            <a:r>
              <a:rPr kumimoji="0" lang="en-US" sz="2400" i="1" u="none" strike="noStrike" kern="0" cap="none" spc="0" normalizeH="0" baseline="0" noProof="0" dirty="0" err="1">
                <a:ln>
                  <a:noFill/>
                </a:ln>
                <a:solidFill>
                  <a:schemeClr val="bg1"/>
                </a:solidFill>
                <a:effectLst/>
                <a:uLnTx/>
                <a:uFillTx/>
                <a:latin typeface="UTM Avo" panose="02040603050506020204" pitchFamily="18" charset="0"/>
                <a:sym typeface="Quicksand"/>
              </a:rPr>
              <a:t>đọc</a:t>
            </a:r>
            <a:r>
              <a:rPr kumimoji="0" lang="en-US" sz="2400" i="1" u="none" strike="noStrike" kern="0" cap="none" spc="0" normalizeH="0" baseline="0" noProof="0" dirty="0">
                <a:ln>
                  <a:noFill/>
                </a:ln>
                <a:solidFill>
                  <a:schemeClr val="bg1"/>
                </a:solidFill>
                <a:effectLst/>
                <a:uLnTx/>
                <a:uFillTx/>
                <a:latin typeface="UTM Avo" panose="02040603050506020204" pitchFamily="18" charset="0"/>
                <a:sym typeface="Quicksand"/>
              </a:rPr>
              <a:t> </a:t>
            </a:r>
            <a:r>
              <a:rPr kumimoji="0" lang="en-US" sz="2400" i="1" u="none" strike="noStrike" kern="0" cap="none" spc="0" normalizeH="0" baseline="0" noProof="0" dirty="0" err="1">
                <a:ln>
                  <a:noFill/>
                </a:ln>
                <a:solidFill>
                  <a:schemeClr val="bg1"/>
                </a:solidFill>
                <a:effectLst/>
                <a:uLnTx/>
                <a:uFillTx/>
                <a:latin typeface="UTM Avo" panose="02040603050506020204" pitchFamily="18" charset="0"/>
                <a:sym typeface="Quicksand"/>
              </a:rPr>
              <a:t>sách</a:t>
            </a:r>
            <a:r>
              <a:rPr kumimoji="0" lang="en-US" sz="2400" i="1" u="none" strike="noStrike" kern="0" cap="none" spc="0" normalizeH="0" baseline="0" noProof="0" dirty="0">
                <a:ln>
                  <a:noFill/>
                </a:ln>
                <a:solidFill>
                  <a:schemeClr val="bg1"/>
                </a:solidFill>
                <a:effectLst/>
                <a:uLnTx/>
                <a:uFillTx/>
                <a:latin typeface="UTM Avo" panose="02040603050506020204" pitchFamily="18" charset="0"/>
                <a:sym typeface="Quicksand"/>
              </a:rPr>
              <a:t> </a:t>
            </a:r>
            <a:r>
              <a:rPr kumimoji="0" lang="en-US" sz="2400" i="0" u="none" strike="noStrike" kern="0" cap="none" spc="0" normalizeH="0" baseline="0" noProof="0" dirty="0" err="1">
                <a:ln>
                  <a:noFill/>
                </a:ln>
                <a:solidFill>
                  <a:schemeClr val="bg1"/>
                </a:solidFill>
                <a:effectLst/>
                <a:uLnTx/>
                <a:uFillTx/>
                <a:latin typeface="UTM Avo" panose="02040603050506020204" pitchFamily="18" charset="0"/>
                <a:sym typeface="Quicksand"/>
              </a:rPr>
              <a:t>theo</a:t>
            </a:r>
            <a:r>
              <a:rPr kumimoji="0" lang="en-US" sz="2400" i="0" u="none" strike="noStrike" kern="0" cap="none" spc="0" normalizeH="0" baseline="0" noProof="0" dirty="0">
                <a:ln>
                  <a:noFill/>
                </a:ln>
                <a:solidFill>
                  <a:schemeClr val="bg1"/>
                </a:solidFill>
                <a:effectLst/>
                <a:uLnTx/>
                <a:uFillTx/>
                <a:latin typeface="UTM Avo" panose="02040603050506020204" pitchFamily="18" charset="0"/>
                <a:sym typeface="Quicksand"/>
              </a:rPr>
              <a:t> </a:t>
            </a:r>
            <a:r>
              <a:rPr kumimoji="0" lang="en-US" sz="2400" i="0" u="none" strike="noStrike" kern="0" cap="none" spc="0" normalizeH="0" baseline="0" noProof="0" dirty="0" err="1">
                <a:ln>
                  <a:noFill/>
                </a:ln>
                <a:solidFill>
                  <a:schemeClr val="bg1"/>
                </a:solidFill>
                <a:effectLst/>
                <a:uLnTx/>
                <a:uFillTx/>
                <a:latin typeface="UTM Avo" panose="02040603050506020204" pitchFamily="18" charset="0"/>
                <a:sym typeface="Quicksand"/>
              </a:rPr>
              <a:t>yêu</a:t>
            </a:r>
            <a:r>
              <a:rPr kumimoji="0" lang="en-US" sz="2400" i="0" u="none" strike="noStrike" kern="0" cap="none" spc="0" normalizeH="0" baseline="0" noProof="0" dirty="0">
                <a:ln>
                  <a:noFill/>
                </a:ln>
                <a:solidFill>
                  <a:schemeClr val="bg1"/>
                </a:solidFill>
                <a:effectLst/>
                <a:uLnTx/>
                <a:uFillTx/>
                <a:latin typeface="UTM Avo" panose="02040603050506020204" pitchFamily="18" charset="0"/>
                <a:sym typeface="Quicksand"/>
              </a:rPr>
              <a:t> </a:t>
            </a:r>
            <a:r>
              <a:rPr kumimoji="0" lang="en-US" sz="2400" i="0" u="none" strike="noStrike" kern="0" cap="none" spc="0" normalizeH="0" baseline="0" noProof="0" dirty="0" err="1">
                <a:ln>
                  <a:noFill/>
                </a:ln>
                <a:solidFill>
                  <a:schemeClr val="bg1"/>
                </a:solidFill>
                <a:effectLst/>
                <a:uLnTx/>
                <a:uFillTx/>
                <a:latin typeface="UTM Avo" panose="02040603050506020204" pitchFamily="18" charset="0"/>
                <a:sym typeface="Quicksand"/>
              </a:rPr>
              <a:t>cầu</a:t>
            </a:r>
            <a:r>
              <a:rPr kumimoji="0" lang="en-US" sz="2400" i="0" u="none" strike="noStrike" kern="0" cap="none" spc="0" normalizeH="0" baseline="0" noProof="0" dirty="0">
                <a:ln>
                  <a:noFill/>
                </a:ln>
                <a:solidFill>
                  <a:schemeClr val="bg1"/>
                </a:solidFill>
                <a:effectLst/>
                <a:uLnTx/>
                <a:uFillTx/>
                <a:latin typeface="UTM Avo" panose="02040603050506020204" pitchFamily="18" charset="0"/>
                <a:sym typeface="Quicksand"/>
              </a:rPr>
              <a:t> </a:t>
            </a:r>
            <a:r>
              <a:rPr kumimoji="0" lang="en-US" sz="2400" i="0" u="none" strike="noStrike" kern="0" cap="none" spc="0" normalizeH="0" baseline="0" noProof="0" dirty="0" err="1">
                <a:ln>
                  <a:noFill/>
                </a:ln>
                <a:solidFill>
                  <a:schemeClr val="bg1"/>
                </a:solidFill>
                <a:effectLst/>
                <a:uLnTx/>
                <a:uFillTx/>
                <a:latin typeface="UTM Avo" panose="02040603050506020204" pitchFamily="18" charset="0"/>
                <a:sym typeface="Quicksand"/>
              </a:rPr>
              <a:t>trong</a:t>
            </a:r>
            <a:r>
              <a:rPr kumimoji="0" lang="en-US" sz="2400" i="0" u="none" strike="noStrike" kern="0" cap="none" spc="0" normalizeH="0" baseline="0" noProof="0" dirty="0">
                <a:ln>
                  <a:noFill/>
                </a:ln>
                <a:solidFill>
                  <a:schemeClr val="bg1"/>
                </a:solidFill>
                <a:effectLst/>
                <a:uLnTx/>
                <a:uFillTx/>
                <a:latin typeface="UTM Avo" panose="02040603050506020204" pitchFamily="18" charset="0"/>
                <a:sym typeface="Quicksand"/>
              </a:rPr>
              <a:t> SGK</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sym typeface="Quicksand"/>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sym typeface="Quicksand"/>
              </a:rPr>
              <a:t>trang</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sym typeface="Quicksand"/>
              </a:rPr>
              <a:t> 102,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sym typeface="Quicksand"/>
              </a:rPr>
              <a:t>Tiếng</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sym typeface="Quicksand"/>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sym typeface="Quicksand"/>
              </a:rPr>
              <a:t>Việt</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sym typeface="Quicksand"/>
              </a:rPr>
              <a:t> 4,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sym typeface="Quicksand"/>
              </a:rPr>
              <a:t>tập</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sym typeface="Quicksand"/>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sym typeface="Quicksand"/>
              </a:rPr>
              <a:t>một</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sym typeface="Quicksand"/>
              </a:rPr>
              <a:t>). </a:t>
            </a:r>
          </a:p>
        </p:txBody>
      </p:sp>
      <p:sp>
        <p:nvSpPr>
          <p:cNvPr id="7" name="Oval 6">
            <a:extLst>
              <a:ext uri="{FF2B5EF4-FFF2-40B4-BE49-F238E27FC236}">
                <a16:creationId xmlns:a16="http://schemas.microsoft.com/office/drawing/2014/main" id="{104B2301-7773-0EAB-8346-D21C636C5C2B}"/>
              </a:ext>
            </a:extLst>
          </p:cNvPr>
          <p:cNvSpPr/>
          <p:nvPr/>
        </p:nvSpPr>
        <p:spPr>
          <a:xfrm>
            <a:off x="1406309" y="3909983"/>
            <a:ext cx="1123577" cy="1056216"/>
          </a:xfrm>
          <a:prstGeom prst="ellipse">
            <a:avLst/>
          </a:prstGeom>
          <a:solidFill>
            <a:srgbClr val="6C918D"/>
          </a:solidFill>
          <a:ln w="25400" cap="flat" cmpd="sng" algn="ctr">
            <a:solidFill>
              <a:srgbClr val="6C918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89"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sp>
        <p:nvSpPr>
          <p:cNvPr id="8" name="Title 3">
            <a:extLst>
              <a:ext uri="{FF2B5EF4-FFF2-40B4-BE49-F238E27FC236}">
                <a16:creationId xmlns:a16="http://schemas.microsoft.com/office/drawing/2014/main" id="{A8012D31-1BEE-9C6E-1145-5995532C5532}"/>
              </a:ext>
            </a:extLst>
          </p:cNvPr>
          <p:cNvSpPr txBox="1">
            <a:spLocks/>
          </p:cNvSpPr>
          <p:nvPr/>
        </p:nvSpPr>
        <p:spPr>
          <a:xfrm>
            <a:off x="955457" y="3910229"/>
            <a:ext cx="2006600" cy="1056216"/>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1pPr>
            <a:lvl2pPr marR="0" lvl="1"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2pPr>
            <a:lvl3pPr marR="0" lvl="2"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3pPr>
            <a:lvl4pPr marR="0" lvl="3"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4pPr>
            <a:lvl5pPr marR="0" lvl="4"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5pPr>
            <a:lvl6pPr marR="0" lvl="5"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6pPr>
            <a:lvl7pPr marR="0" lvl="6"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7pPr>
            <a:lvl8pPr marR="0" lvl="7"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8pPr>
            <a:lvl9pPr marR="0" lvl="8"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9pPr>
          </a:lstStyle>
          <a:p>
            <a:pPr marL="0" marR="0" lvl="0" indent="0" algn="ctr" defTabSz="914400" rtl="0" eaLnBrk="1" fontAlgn="auto" latinLnBrk="0" hangingPunct="1">
              <a:lnSpc>
                <a:spcPct val="100000"/>
              </a:lnSpc>
              <a:spcBef>
                <a:spcPts val="0"/>
              </a:spcBef>
              <a:spcAft>
                <a:spcPts val="0"/>
              </a:spcAft>
              <a:buClr>
                <a:srgbClr val="000000"/>
              </a:buClr>
              <a:buSzPts val="3000"/>
              <a:buFont typeface="Shadows Into Light Two"/>
              <a:buNone/>
              <a:tabLst/>
              <a:defRPr/>
            </a:pPr>
            <a:r>
              <a:rPr kumimoji="0" lang="en-US" sz="5867" b="1" i="0" u="none" strike="noStrike" kern="0" cap="none" spc="0" normalizeH="0" baseline="0" noProof="0" dirty="0">
                <a:ln>
                  <a:noFill/>
                </a:ln>
                <a:solidFill>
                  <a:srgbClr val="FFDD8E"/>
                </a:solidFill>
                <a:effectLst/>
                <a:uLnTx/>
                <a:uFillTx/>
                <a:latin typeface="UTM Avo" panose="02040603050506020204" pitchFamily="18" charset="0"/>
                <a:sym typeface="Shadows Into Light Two"/>
              </a:rPr>
              <a:t>02</a:t>
            </a:r>
          </a:p>
        </p:txBody>
      </p:sp>
      <p:sp>
        <p:nvSpPr>
          <p:cNvPr id="9" name="Rectangle 8">
            <a:extLst>
              <a:ext uri="{FF2B5EF4-FFF2-40B4-BE49-F238E27FC236}">
                <a16:creationId xmlns:a16="http://schemas.microsoft.com/office/drawing/2014/main" id="{D2743E26-F7DF-EBDD-AD35-E778B75E9198}"/>
              </a:ext>
            </a:extLst>
          </p:cNvPr>
          <p:cNvSpPr/>
          <p:nvPr/>
        </p:nvSpPr>
        <p:spPr>
          <a:xfrm>
            <a:off x="2785035" y="3739604"/>
            <a:ext cx="7987315" cy="1421928"/>
          </a:xfrm>
          <a:prstGeom prst="rect">
            <a:avLst/>
          </a:prstGeom>
        </p:spPr>
        <p:txBody>
          <a:bodyPr wrap="square">
            <a:spAutoFit/>
          </a:bodyPr>
          <a:lstStyle/>
          <a:p>
            <a:pPr algn="just">
              <a:lnSpc>
                <a:spcPct val="125000"/>
              </a:lnSpc>
              <a:buClr>
                <a:srgbClr val="000000"/>
              </a:buClr>
              <a:buFont typeface="Arial"/>
              <a:buNone/>
            </a:pPr>
            <a:r>
              <a:rPr lang="en-US" sz="2400" kern="0" dirty="0" err="1">
                <a:solidFill>
                  <a:schemeClr val="bg1"/>
                </a:solidFill>
                <a:latin typeface="UTM Avo" panose="02040603050506020204" pitchFamily="18" charset="0"/>
                <a:ea typeface="Quicksand"/>
                <a:cs typeface="Quicksand"/>
                <a:sym typeface="Quicksand"/>
              </a:rPr>
              <a:t>Tìm</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hiểu</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thông</a:t>
            </a:r>
            <a:r>
              <a:rPr lang="en-US" sz="2400" kern="0" dirty="0">
                <a:solidFill>
                  <a:schemeClr val="bg1"/>
                </a:solidFill>
                <a:latin typeface="UTM Avo" panose="02040603050506020204" pitchFamily="18" charset="0"/>
                <a:ea typeface="Quicksand"/>
                <a:cs typeface="Quicksand"/>
                <a:sym typeface="Quicksand"/>
              </a:rPr>
              <a:t> tin </a:t>
            </a:r>
            <a:r>
              <a:rPr lang="en-US" sz="2400" kern="0" dirty="0" err="1">
                <a:solidFill>
                  <a:schemeClr val="bg1"/>
                </a:solidFill>
                <a:latin typeface="UTM Avo" panose="02040603050506020204" pitchFamily="18" charset="0"/>
                <a:ea typeface="Quicksand"/>
                <a:cs typeface="Quicksand"/>
                <a:sym typeface="Quicksand"/>
              </a:rPr>
              <a:t>về</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một</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nhân</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vật</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có</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tài</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trong</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những</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câu</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chuyện</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em</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đã</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học</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đã</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đọc</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hoặc</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đã</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nghe</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kể</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để</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chuẩn</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bị</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cho</a:t>
            </a:r>
            <a:r>
              <a:rPr lang="en-US" sz="2400" kern="0" dirty="0">
                <a:solidFill>
                  <a:schemeClr val="bg1"/>
                </a:solidFill>
                <a:latin typeface="UTM Avo" panose="02040603050506020204" pitchFamily="18" charset="0"/>
                <a:ea typeface="Quicksand"/>
                <a:cs typeface="Quicksand"/>
                <a:sym typeface="Quicksand"/>
              </a:rPr>
              <a:t> </a:t>
            </a:r>
            <a:r>
              <a:rPr lang="en-US" sz="2400" i="1" kern="0" dirty="0" err="1">
                <a:solidFill>
                  <a:schemeClr val="bg1"/>
                </a:solidFill>
                <a:latin typeface="UTM Avo" panose="02040603050506020204" pitchFamily="18" charset="0"/>
                <a:ea typeface="Quicksand"/>
                <a:cs typeface="Quicksand"/>
                <a:sym typeface="Quicksand"/>
              </a:rPr>
              <a:t>Bài</a:t>
            </a:r>
            <a:r>
              <a:rPr lang="en-US" sz="2400" i="1" kern="0" dirty="0">
                <a:solidFill>
                  <a:schemeClr val="bg1"/>
                </a:solidFill>
                <a:latin typeface="UTM Avo" panose="02040603050506020204" pitchFamily="18" charset="0"/>
                <a:ea typeface="Quicksand"/>
                <a:cs typeface="Quicksand"/>
                <a:sym typeface="Quicksand"/>
              </a:rPr>
              <a:t> </a:t>
            </a:r>
            <a:r>
              <a:rPr lang="en-US" sz="2400" i="1" kern="0" dirty="0" err="1">
                <a:solidFill>
                  <a:schemeClr val="bg1"/>
                </a:solidFill>
                <a:latin typeface="UTM Avo" panose="02040603050506020204" pitchFamily="18" charset="0"/>
                <a:ea typeface="Quicksand"/>
                <a:cs typeface="Quicksand"/>
                <a:sym typeface="Quicksand"/>
              </a:rPr>
              <a:t>viết</a:t>
            </a:r>
            <a:r>
              <a:rPr lang="en-US" sz="2400" i="1" kern="0" dirty="0">
                <a:solidFill>
                  <a:schemeClr val="bg1"/>
                </a:solidFill>
                <a:latin typeface="UTM Avo" panose="02040603050506020204" pitchFamily="18" charset="0"/>
                <a:ea typeface="Quicksand"/>
                <a:cs typeface="Quicksand"/>
                <a:sym typeface="Quicksand"/>
              </a:rPr>
              <a:t> 1</a:t>
            </a:r>
            <a:r>
              <a:rPr lang="en-US" sz="2400" kern="0" dirty="0">
                <a:solidFill>
                  <a:schemeClr val="bg1"/>
                </a:solidFill>
                <a:latin typeface="UTM Avo" panose="02040603050506020204" pitchFamily="18" charset="0"/>
                <a:ea typeface="Quicksand"/>
                <a:cs typeface="Quicksand"/>
                <a:sym typeface="Quicksand"/>
              </a:rPr>
              <a:t>.</a:t>
            </a:r>
          </a:p>
        </p:txBody>
      </p:sp>
    </p:spTree>
    <p:extLst>
      <p:ext uri="{BB962C8B-B14F-4D97-AF65-F5344CB8AC3E}">
        <p14:creationId xmlns:p14="http://schemas.microsoft.com/office/powerpoint/2010/main" val="2544474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500"/>
                                        <p:tgtEl>
                                          <p:spTgt spid="6">
                                            <p:txEl>
                                              <p:pRg st="0" end="0"/>
                                            </p:txEl>
                                          </p:spTgt>
                                        </p:tgtEl>
                                      </p:cBhvr>
                                    </p:animEffect>
                                    <p:anim calcmode="lin" valueType="num">
                                      <p:cBhvr>
                                        <p:cTn id="18"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9" dur="5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anim calcmode="lin" valueType="num">
                                      <p:cBhvr>
                                        <p:cTn id="25" dur="500" fill="hold"/>
                                        <p:tgtEl>
                                          <p:spTgt spid="7"/>
                                        </p:tgtEl>
                                        <p:attrNameLst>
                                          <p:attrName>ppt_x</p:attrName>
                                        </p:attrNameLst>
                                      </p:cBhvr>
                                      <p:tavLst>
                                        <p:tav tm="0">
                                          <p:val>
                                            <p:strVal val="#ppt_x"/>
                                          </p:val>
                                        </p:tav>
                                        <p:tav tm="100000">
                                          <p:val>
                                            <p:strVal val="#ppt_x"/>
                                          </p:val>
                                        </p:tav>
                                      </p:tavLst>
                                    </p:anim>
                                    <p:anim calcmode="lin" valueType="num">
                                      <p:cBhvr>
                                        <p:cTn id="26" dur="500" fill="hold"/>
                                        <p:tgtEl>
                                          <p:spTgt spid="7"/>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anim calcmode="lin" valueType="num">
                                      <p:cBhvr>
                                        <p:cTn id="30" dur="500" fill="hold"/>
                                        <p:tgtEl>
                                          <p:spTgt spid="8"/>
                                        </p:tgtEl>
                                        <p:attrNameLst>
                                          <p:attrName>ppt_x</p:attrName>
                                        </p:attrNameLst>
                                      </p:cBhvr>
                                      <p:tavLst>
                                        <p:tav tm="0">
                                          <p:val>
                                            <p:strVal val="#ppt_x"/>
                                          </p:val>
                                        </p:tav>
                                        <p:tav tm="100000">
                                          <p:val>
                                            <p:strVal val="#ppt_x"/>
                                          </p:val>
                                        </p:tav>
                                      </p:tavLst>
                                    </p:anim>
                                    <p:anim calcmode="lin" valueType="num">
                                      <p:cBhvr>
                                        <p:cTn id="31" dur="500" fill="hold"/>
                                        <p:tgtEl>
                                          <p:spTgt spid="8"/>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anim calcmode="lin" valueType="num">
                                      <p:cBhvr>
                                        <p:cTn id="35" dur="500" fill="hold"/>
                                        <p:tgtEl>
                                          <p:spTgt spid="9"/>
                                        </p:tgtEl>
                                        <p:attrNameLst>
                                          <p:attrName>ppt_x</p:attrName>
                                        </p:attrNameLst>
                                      </p:cBhvr>
                                      <p:tavLst>
                                        <p:tav tm="0">
                                          <p:val>
                                            <p:strVal val="#ppt_x"/>
                                          </p:val>
                                        </p:tav>
                                        <p:tav tm="100000">
                                          <p:val>
                                            <p:strVal val="#ppt_x"/>
                                          </p:val>
                                        </p:tav>
                                      </p:tavLst>
                                    </p:anim>
                                    <p:anim calcmode="lin" valueType="num">
                                      <p:cBhvr>
                                        <p:cTn id="36"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build="p"/>
      <p:bldP spid="7" grpId="0" animBg="1"/>
      <p:bldP spid="8" grpId="0"/>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654743D-DDF4-02CB-A775-43E242EE878B}"/>
              </a:ext>
            </a:extLst>
          </p:cNvPr>
          <p:cNvGrpSpPr/>
          <p:nvPr/>
        </p:nvGrpSpPr>
        <p:grpSpPr>
          <a:xfrm>
            <a:off x="3921678" y="1804895"/>
            <a:ext cx="5089724" cy="948549"/>
            <a:chOff x="2113873" y="852791"/>
            <a:chExt cx="3817293" cy="492736"/>
          </a:xfrm>
        </p:grpSpPr>
        <p:sp>
          <p:nvSpPr>
            <p:cNvPr id="4" name="Rectangle 3">
              <a:extLst>
                <a:ext uri="{FF2B5EF4-FFF2-40B4-BE49-F238E27FC236}">
                  <a16:creationId xmlns:a16="http://schemas.microsoft.com/office/drawing/2014/main" id="{CC613BB0-719E-D004-73BF-EAF0A8F8EBD1}"/>
                </a:ext>
              </a:extLst>
            </p:cNvPr>
            <p:cNvSpPr/>
            <p:nvPr/>
          </p:nvSpPr>
          <p:spPr>
            <a:xfrm>
              <a:off x="2113873" y="852791"/>
              <a:ext cx="3817293" cy="492736"/>
            </a:xfrm>
            <a:prstGeom prst="rect">
              <a:avLst/>
            </a:prstGeom>
            <a:solidFill>
              <a:srgbClr val="6C918D">
                <a:hueOff val="0"/>
                <a:satOff val="0"/>
                <a:lumOff val="0"/>
                <a:alphaOff val="0"/>
              </a:srgbClr>
            </a:solidFill>
            <a:ln w="25400" cap="flat" cmpd="sng" algn="ctr">
              <a:solidFill>
                <a:srgbClr val="FFFFFF">
                  <a:hueOff val="0"/>
                  <a:satOff val="0"/>
                  <a:lumOff val="0"/>
                  <a:alphaOff val="0"/>
                </a:srgbClr>
              </a:solidFill>
              <a:prstDash val="solid"/>
            </a:ln>
            <a:effectLst/>
          </p:spPr>
          <p:txBody>
            <a:bodyPr/>
            <a:lstStyle/>
            <a:p>
              <a:endParaRPr lang="en-US"/>
            </a:p>
          </p:txBody>
        </p:sp>
        <p:sp>
          <p:nvSpPr>
            <p:cNvPr id="10" name="TextBox 9">
              <a:extLst>
                <a:ext uri="{FF2B5EF4-FFF2-40B4-BE49-F238E27FC236}">
                  <a16:creationId xmlns:a16="http://schemas.microsoft.com/office/drawing/2014/main" id="{0AD897D1-37C0-F0C5-07EA-3431FD392BF4}"/>
                </a:ext>
              </a:extLst>
            </p:cNvPr>
            <p:cNvSpPr txBox="1"/>
            <p:nvPr/>
          </p:nvSpPr>
          <p:spPr>
            <a:xfrm>
              <a:off x="2113873" y="883836"/>
              <a:ext cx="3817293" cy="430645"/>
            </a:xfrm>
            <a:prstGeom prst="rect">
              <a:avLst/>
            </a:prstGeom>
            <a:noFill/>
            <a:ln>
              <a:noFill/>
            </a:ln>
            <a:effectLst/>
          </p:spPr>
          <p:txBody>
            <a:bodyPr spcFirstLastPara="0" vert="horz" wrap="square" lIns="20320" tIns="20320" rIns="20320" bIns="20320" numCol="1" spcCol="1270" anchor="ctr" anchorCtr="0">
              <a:noAutofit/>
            </a:bodyPr>
            <a:lstStyle/>
            <a:p>
              <a:pPr marL="0" marR="0" lvl="0" indent="0" algn="ctr" defTabSz="1422364" eaLnBrk="1" fontAlgn="auto" latinLnBrk="0" hangingPunct="1">
                <a:spcBef>
                  <a:spcPct val="0"/>
                </a:spcBef>
                <a:spcAft>
                  <a:spcPct val="35000"/>
                </a:spcAft>
                <a:buClr>
                  <a:srgbClr val="000000"/>
                </a:buClr>
                <a:buSzTx/>
                <a:buFont typeface="Arial"/>
                <a:buNone/>
                <a:tabLst/>
                <a:defRPr/>
              </a:pPr>
              <a:r>
                <a:rPr kumimoji="0" lang="en-US" sz="32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YÊU CẦU</a:t>
              </a:r>
              <a:endParaRPr kumimoji="0" lang="en-US" sz="32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grpSp>
      <p:grpSp>
        <p:nvGrpSpPr>
          <p:cNvPr id="11" name="Group 10">
            <a:extLst>
              <a:ext uri="{FF2B5EF4-FFF2-40B4-BE49-F238E27FC236}">
                <a16:creationId xmlns:a16="http://schemas.microsoft.com/office/drawing/2014/main" id="{5A4E8A2C-E0DE-20C8-D726-E31B9B0E53FC}"/>
              </a:ext>
            </a:extLst>
          </p:cNvPr>
          <p:cNvGrpSpPr/>
          <p:nvPr/>
        </p:nvGrpSpPr>
        <p:grpSpPr>
          <a:xfrm>
            <a:off x="612009" y="3600476"/>
            <a:ext cx="5646285" cy="2334504"/>
            <a:chOff x="4532" y="1720634"/>
            <a:chExt cx="4234714" cy="1750878"/>
          </a:xfrm>
        </p:grpSpPr>
        <p:sp>
          <p:nvSpPr>
            <p:cNvPr id="12" name="Rectangle 11">
              <a:extLst>
                <a:ext uri="{FF2B5EF4-FFF2-40B4-BE49-F238E27FC236}">
                  <a16:creationId xmlns:a16="http://schemas.microsoft.com/office/drawing/2014/main" id="{C9D3268E-0310-65FE-8B3E-B59E8793BE07}"/>
                </a:ext>
              </a:extLst>
            </p:cNvPr>
            <p:cNvSpPr/>
            <p:nvPr/>
          </p:nvSpPr>
          <p:spPr>
            <a:xfrm>
              <a:off x="4532" y="1720634"/>
              <a:ext cx="4234714" cy="1750878"/>
            </a:xfrm>
            <a:prstGeom prst="rect">
              <a:avLst/>
            </a:prstGeom>
            <a:solidFill>
              <a:srgbClr val="6C918D">
                <a:hueOff val="0"/>
                <a:satOff val="0"/>
                <a:lumOff val="0"/>
                <a:alphaOff val="0"/>
              </a:srgbClr>
            </a:solidFill>
            <a:ln w="25400" cap="flat" cmpd="sng" algn="ctr">
              <a:solidFill>
                <a:srgbClr val="FFFFFF">
                  <a:hueOff val="0"/>
                  <a:satOff val="0"/>
                  <a:lumOff val="0"/>
                  <a:alphaOff val="0"/>
                </a:srgbClr>
              </a:solidFill>
              <a:prstDash val="solid"/>
            </a:ln>
            <a:effectLst/>
          </p:spPr>
          <p:txBody>
            <a:bodyPr/>
            <a:lstStyle/>
            <a:p>
              <a:endParaRPr lang="en-US"/>
            </a:p>
          </p:txBody>
        </p:sp>
        <p:sp>
          <p:nvSpPr>
            <p:cNvPr id="13" name="TextBox 12">
              <a:extLst>
                <a:ext uri="{FF2B5EF4-FFF2-40B4-BE49-F238E27FC236}">
                  <a16:creationId xmlns:a16="http://schemas.microsoft.com/office/drawing/2014/main" id="{3EE8B874-EB56-F2FC-E39E-25862884F2AE}"/>
                </a:ext>
              </a:extLst>
            </p:cNvPr>
            <p:cNvSpPr txBox="1"/>
            <p:nvPr/>
          </p:nvSpPr>
          <p:spPr>
            <a:xfrm>
              <a:off x="4532" y="1720634"/>
              <a:ext cx="4234714" cy="1750878"/>
            </a:xfrm>
            <a:prstGeom prst="rect">
              <a:avLst/>
            </a:prstGeom>
            <a:noFill/>
            <a:ln>
              <a:noFill/>
            </a:ln>
            <a:effectLst/>
          </p:spPr>
          <p:txBody>
            <a:bodyPr spcFirstLastPara="0" vert="horz" wrap="square" lIns="15240" tIns="15240" rIns="15240" bIns="15240" numCol="1" spcCol="1270" anchor="ctr" anchorCtr="0">
              <a:noAutofit/>
            </a:bodyPr>
            <a:lstStyle/>
            <a:p>
              <a:pPr marL="0" marR="0" lvl="0" indent="0" algn="ctr" defTabSz="1066773" eaLnBrk="1" fontAlgn="auto" latinLnBrk="0" hangingPunct="1">
                <a:lnSpc>
                  <a:spcPct val="150000"/>
                </a:lnSpc>
                <a:spcBef>
                  <a:spcPct val="0"/>
                </a:spcBef>
                <a:spcAft>
                  <a:spcPct val="35000"/>
                </a:spcAft>
                <a:buClr>
                  <a:srgbClr val="000000"/>
                </a:buClr>
                <a:buSzTx/>
                <a:buFont typeface="Arial"/>
                <a:buNone/>
                <a:tabLst/>
                <a:defRPr/>
              </a:pPr>
              <a:r>
                <a:rPr kumimoji="0" lang="vi-VN"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2 câu chuyện về tài năng, phẩm chất tốt đẹp của con người, biết vận dụng những điều bổ ích học được trong sách vào cuộc sống.</a:t>
              </a:r>
            </a:p>
          </p:txBody>
        </p:sp>
      </p:grpSp>
      <p:grpSp>
        <p:nvGrpSpPr>
          <p:cNvPr id="14" name="Group 13">
            <a:extLst>
              <a:ext uri="{FF2B5EF4-FFF2-40B4-BE49-F238E27FC236}">
                <a16:creationId xmlns:a16="http://schemas.microsoft.com/office/drawing/2014/main" id="{D8C2323F-2124-4D71-A11D-608BA3E0DA56}"/>
              </a:ext>
            </a:extLst>
          </p:cNvPr>
          <p:cNvGrpSpPr/>
          <p:nvPr/>
        </p:nvGrpSpPr>
        <p:grpSpPr>
          <a:xfrm>
            <a:off x="6999376" y="3600476"/>
            <a:ext cx="4580615" cy="2334504"/>
            <a:chOff x="5040879" y="1720634"/>
            <a:chExt cx="2942140" cy="1750878"/>
          </a:xfrm>
        </p:grpSpPr>
        <p:sp>
          <p:nvSpPr>
            <p:cNvPr id="15" name="Rectangle 14">
              <a:extLst>
                <a:ext uri="{FF2B5EF4-FFF2-40B4-BE49-F238E27FC236}">
                  <a16:creationId xmlns:a16="http://schemas.microsoft.com/office/drawing/2014/main" id="{4F8BC497-09B0-4E37-FF72-C3C1FF444C1C}"/>
                </a:ext>
              </a:extLst>
            </p:cNvPr>
            <p:cNvSpPr/>
            <p:nvPr/>
          </p:nvSpPr>
          <p:spPr>
            <a:xfrm>
              <a:off x="5040879" y="1720634"/>
              <a:ext cx="2942140" cy="1750878"/>
            </a:xfrm>
            <a:prstGeom prst="rect">
              <a:avLst/>
            </a:prstGeom>
            <a:solidFill>
              <a:srgbClr val="6C918D">
                <a:hueOff val="0"/>
                <a:satOff val="0"/>
                <a:lumOff val="0"/>
                <a:alphaOff val="0"/>
              </a:srgbClr>
            </a:solidFill>
            <a:ln w="25400" cap="flat" cmpd="sng" algn="ctr">
              <a:solidFill>
                <a:srgbClr val="FFFFFF">
                  <a:hueOff val="0"/>
                  <a:satOff val="0"/>
                  <a:lumOff val="0"/>
                  <a:alphaOff val="0"/>
                </a:srgbClr>
              </a:solidFill>
              <a:prstDash val="solid"/>
            </a:ln>
            <a:effectLst/>
          </p:spPr>
          <p:txBody>
            <a:bodyPr/>
            <a:lstStyle/>
            <a:p>
              <a:endParaRPr lang="en-US"/>
            </a:p>
          </p:txBody>
        </p:sp>
        <p:sp>
          <p:nvSpPr>
            <p:cNvPr id="16" name="TextBox 15">
              <a:extLst>
                <a:ext uri="{FF2B5EF4-FFF2-40B4-BE49-F238E27FC236}">
                  <a16:creationId xmlns:a16="http://schemas.microsoft.com/office/drawing/2014/main" id="{88FC799A-DF53-73D1-A165-7E5ABFFE3EE9}"/>
                </a:ext>
              </a:extLst>
            </p:cNvPr>
            <p:cNvSpPr txBox="1"/>
            <p:nvPr/>
          </p:nvSpPr>
          <p:spPr>
            <a:xfrm>
              <a:off x="5040880" y="1720634"/>
              <a:ext cx="2942139" cy="1750878"/>
            </a:xfrm>
            <a:prstGeom prst="rect">
              <a:avLst/>
            </a:prstGeom>
            <a:noFill/>
            <a:ln>
              <a:noFill/>
            </a:ln>
            <a:effectLst/>
          </p:spPr>
          <p:txBody>
            <a:bodyPr spcFirstLastPara="0" vert="horz" wrap="square" lIns="15240" tIns="15240" rIns="15240" bIns="15240" numCol="1" spcCol="1270" anchor="ctr" anchorCtr="0">
              <a:noAutofit/>
            </a:bodyPr>
            <a:lstStyle/>
            <a:p>
              <a:pPr marL="0" marR="0" lvl="0" indent="0" algn="ctr" defTabSz="1066773" eaLnBrk="1" fontAlgn="auto" latinLnBrk="0" hangingPunct="1">
                <a:lnSpc>
                  <a:spcPct val="150000"/>
                </a:lnSpc>
                <a:spcBef>
                  <a:spcPct val="0"/>
                </a:spcBef>
                <a:spcAft>
                  <a:spcPct val="35000"/>
                </a:spcAft>
                <a:buClr>
                  <a:srgbClr val="000000"/>
                </a:buClr>
                <a:buSzTx/>
                <a:buFont typeface="Arial"/>
                <a:buNone/>
                <a:tabLst/>
                <a:defRPr/>
              </a:pP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1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bài</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văn</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hoặc</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bài</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báo</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miêu</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tả</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hoặc</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cung</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cấp</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thông</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tin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về</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các</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nội</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dung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trên</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a:t>
              </a:r>
            </a:p>
          </p:txBody>
        </p:sp>
      </p:grpSp>
      <p:cxnSp>
        <p:nvCxnSpPr>
          <p:cNvPr id="17" name="Elbow Connector 23">
            <a:extLst>
              <a:ext uri="{FF2B5EF4-FFF2-40B4-BE49-F238E27FC236}">
                <a16:creationId xmlns:a16="http://schemas.microsoft.com/office/drawing/2014/main" id="{7776CD2A-6FF1-C7EA-2FFE-BB7398A6AE04}"/>
              </a:ext>
            </a:extLst>
          </p:cNvPr>
          <p:cNvCxnSpPr>
            <a:stCxn id="10" idx="2"/>
            <a:endCxn id="13" idx="0"/>
          </p:cNvCxnSpPr>
          <p:nvPr/>
        </p:nvCxnSpPr>
        <p:spPr>
          <a:xfrm rot="5400000">
            <a:off x="4497448" y="1631383"/>
            <a:ext cx="906797" cy="3031388"/>
          </a:xfrm>
          <a:prstGeom prst="bentConnector3">
            <a:avLst/>
          </a:prstGeom>
          <a:noFill/>
          <a:ln w="28575" cap="flat" cmpd="sng" algn="ctr">
            <a:solidFill>
              <a:schemeClr val="bg1"/>
            </a:solidFill>
            <a:prstDash val="solid"/>
          </a:ln>
          <a:effectLst/>
        </p:spPr>
      </p:cxnSp>
      <p:cxnSp>
        <p:nvCxnSpPr>
          <p:cNvPr id="18" name="Elbow Connector 27">
            <a:extLst>
              <a:ext uri="{FF2B5EF4-FFF2-40B4-BE49-F238E27FC236}">
                <a16:creationId xmlns:a16="http://schemas.microsoft.com/office/drawing/2014/main" id="{B4E2BC5D-7595-7916-888C-A97F617E29BF}"/>
              </a:ext>
            </a:extLst>
          </p:cNvPr>
          <p:cNvCxnSpPr>
            <a:cxnSpLocks/>
            <a:stCxn id="10" idx="2"/>
            <a:endCxn id="16" idx="0"/>
          </p:cNvCxnSpPr>
          <p:nvPr/>
        </p:nvCxnSpPr>
        <p:spPr>
          <a:xfrm rot="16200000" flipH="1">
            <a:off x="7424714" y="1735504"/>
            <a:ext cx="906797" cy="2823145"/>
          </a:xfrm>
          <a:prstGeom prst="bentConnector3">
            <a:avLst/>
          </a:prstGeom>
          <a:noFill/>
          <a:ln w="28575" cap="flat" cmpd="sng" algn="ctr">
            <a:solidFill>
              <a:schemeClr val="bg1"/>
            </a:solidFill>
            <a:prstDash val="solid"/>
          </a:ln>
          <a:effectLst/>
        </p:spPr>
      </p:cxnSp>
    </p:spTree>
    <p:extLst>
      <p:ext uri="{BB962C8B-B14F-4D97-AF65-F5344CB8AC3E}">
        <p14:creationId xmlns:p14="http://schemas.microsoft.com/office/powerpoint/2010/main" val="2958540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BF4CDF0-DAFF-5ABF-1CC6-46AB62252E9B}"/>
              </a:ext>
            </a:extLst>
          </p:cNvPr>
          <p:cNvGrpSpPr/>
          <p:nvPr/>
        </p:nvGrpSpPr>
        <p:grpSpPr>
          <a:xfrm>
            <a:off x="3092823" y="1834689"/>
            <a:ext cx="6478495" cy="847036"/>
            <a:chOff x="2113873" y="905523"/>
            <a:chExt cx="3817293" cy="440004"/>
          </a:xfrm>
        </p:grpSpPr>
        <p:sp>
          <p:nvSpPr>
            <p:cNvPr id="5" name="Rectangle 4">
              <a:extLst>
                <a:ext uri="{FF2B5EF4-FFF2-40B4-BE49-F238E27FC236}">
                  <a16:creationId xmlns:a16="http://schemas.microsoft.com/office/drawing/2014/main" id="{8177EB08-D708-EAEF-8EF3-FF91C060887B}"/>
                </a:ext>
              </a:extLst>
            </p:cNvPr>
            <p:cNvSpPr/>
            <p:nvPr/>
          </p:nvSpPr>
          <p:spPr>
            <a:xfrm>
              <a:off x="2113873" y="914881"/>
              <a:ext cx="3817293" cy="430646"/>
            </a:xfrm>
            <a:prstGeom prst="rect">
              <a:avLst/>
            </a:prstGeom>
            <a:solidFill>
              <a:srgbClr val="6C918D">
                <a:hueOff val="0"/>
                <a:satOff val="0"/>
                <a:lumOff val="0"/>
                <a:alphaOff val="0"/>
              </a:srgbClr>
            </a:solidFill>
            <a:ln w="25400" cap="flat" cmpd="sng" algn="ctr">
              <a:solidFill>
                <a:srgbClr val="FFFFFF">
                  <a:hueOff val="0"/>
                  <a:satOff val="0"/>
                  <a:lumOff val="0"/>
                  <a:alphaOff val="0"/>
                </a:srgbClr>
              </a:solidFill>
              <a:prstDash val="solid"/>
            </a:ln>
            <a:effectLst/>
          </p:spPr>
          <p:txBody>
            <a:bodyPr/>
            <a:lstStyle/>
            <a:p>
              <a:endParaRPr lang="en-US"/>
            </a:p>
          </p:txBody>
        </p:sp>
        <p:sp>
          <p:nvSpPr>
            <p:cNvPr id="6" name="TextBox 5">
              <a:extLst>
                <a:ext uri="{FF2B5EF4-FFF2-40B4-BE49-F238E27FC236}">
                  <a16:creationId xmlns:a16="http://schemas.microsoft.com/office/drawing/2014/main" id="{26DB1B1F-303D-0B8C-AAC4-04123E0F75EA}"/>
                </a:ext>
              </a:extLst>
            </p:cNvPr>
            <p:cNvSpPr txBox="1"/>
            <p:nvPr/>
          </p:nvSpPr>
          <p:spPr>
            <a:xfrm>
              <a:off x="2113873" y="905523"/>
              <a:ext cx="3817293" cy="430645"/>
            </a:xfrm>
            <a:prstGeom prst="rect">
              <a:avLst/>
            </a:prstGeom>
            <a:noFill/>
            <a:ln>
              <a:noFill/>
            </a:ln>
            <a:effectLst/>
          </p:spPr>
          <p:txBody>
            <a:bodyPr spcFirstLastPara="0" vert="horz" wrap="square" lIns="20320" tIns="20320" rIns="20320" bIns="20320" numCol="1" spcCol="1270" anchor="ctr" anchorCtr="0">
              <a:noAutofit/>
            </a:bodyPr>
            <a:lstStyle/>
            <a:p>
              <a:pPr marL="0" marR="0" lvl="0" indent="0" algn="ctr" defTabSz="1422364" eaLnBrk="1" fontAlgn="auto" latinLnBrk="0" hangingPunct="1">
                <a:lnSpc>
                  <a:spcPct val="150000"/>
                </a:lnSpc>
                <a:spcBef>
                  <a:spcPct val="0"/>
                </a:spcBef>
                <a:spcAft>
                  <a:spcPct val="35000"/>
                </a:spcAft>
                <a:buClr>
                  <a:srgbClr val="000000"/>
                </a:buClr>
                <a:buSzTx/>
                <a:buFont typeface="Arial"/>
                <a:buNone/>
                <a:tabLst/>
                <a:defRPr/>
              </a:pPr>
              <a:r>
                <a:rPr kumimoji="0" lang="en-US" sz="32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VIẾT VÀO PHIẾU ĐỌC SÁCH</a:t>
              </a:r>
              <a:endParaRPr kumimoji="0" lang="en-US" sz="32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grpSp>
      <p:grpSp>
        <p:nvGrpSpPr>
          <p:cNvPr id="7" name="Group 6">
            <a:extLst>
              <a:ext uri="{FF2B5EF4-FFF2-40B4-BE49-F238E27FC236}">
                <a16:creationId xmlns:a16="http://schemas.microsoft.com/office/drawing/2014/main" id="{822157F5-83AD-A21C-0EEB-BA8F417E933A}"/>
              </a:ext>
            </a:extLst>
          </p:cNvPr>
          <p:cNvGrpSpPr/>
          <p:nvPr/>
        </p:nvGrpSpPr>
        <p:grpSpPr>
          <a:xfrm>
            <a:off x="1347693" y="3528760"/>
            <a:ext cx="5167032" cy="2334504"/>
            <a:chOff x="363972" y="1720634"/>
            <a:chExt cx="3875274" cy="1750878"/>
          </a:xfrm>
        </p:grpSpPr>
        <p:sp>
          <p:nvSpPr>
            <p:cNvPr id="8" name="Rectangle 7">
              <a:extLst>
                <a:ext uri="{FF2B5EF4-FFF2-40B4-BE49-F238E27FC236}">
                  <a16:creationId xmlns:a16="http://schemas.microsoft.com/office/drawing/2014/main" id="{654BF1A9-AE88-D90D-0468-27150A171318}"/>
                </a:ext>
              </a:extLst>
            </p:cNvPr>
            <p:cNvSpPr/>
            <p:nvPr/>
          </p:nvSpPr>
          <p:spPr>
            <a:xfrm>
              <a:off x="363972" y="1720634"/>
              <a:ext cx="3875274" cy="1750878"/>
            </a:xfrm>
            <a:prstGeom prst="rect">
              <a:avLst/>
            </a:prstGeom>
            <a:solidFill>
              <a:srgbClr val="6C918D">
                <a:hueOff val="0"/>
                <a:satOff val="0"/>
                <a:lumOff val="0"/>
                <a:alphaOff val="0"/>
              </a:srgbClr>
            </a:solidFill>
            <a:ln w="25400" cap="flat" cmpd="sng" algn="ctr">
              <a:solidFill>
                <a:srgbClr val="FFFFFF">
                  <a:hueOff val="0"/>
                  <a:satOff val="0"/>
                  <a:lumOff val="0"/>
                  <a:alphaOff val="0"/>
                </a:srgbClr>
              </a:solidFill>
              <a:prstDash val="solid"/>
            </a:ln>
            <a:effectLst/>
          </p:spPr>
          <p:txBody>
            <a:bodyPr/>
            <a:lstStyle/>
            <a:p>
              <a:endParaRPr lang="en-US"/>
            </a:p>
          </p:txBody>
        </p:sp>
        <p:sp>
          <p:nvSpPr>
            <p:cNvPr id="9" name="TextBox 8">
              <a:extLst>
                <a:ext uri="{FF2B5EF4-FFF2-40B4-BE49-F238E27FC236}">
                  <a16:creationId xmlns:a16="http://schemas.microsoft.com/office/drawing/2014/main" id="{512BC2E6-5335-F71B-AD9B-733877465924}"/>
                </a:ext>
              </a:extLst>
            </p:cNvPr>
            <p:cNvSpPr txBox="1"/>
            <p:nvPr/>
          </p:nvSpPr>
          <p:spPr>
            <a:xfrm>
              <a:off x="462584" y="1720634"/>
              <a:ext cx="3776662" cy="1750878"/>
            </a:xfrm>
            <a:prstGeom prst="rect">
              <a:avLst/>
            </a:prstGeom>
            <a:noFill/>
            <a:ln>
              <a:noFill/>
            </a:ln>
            <a:effectLst/>
          </p:spPr>
          <p:txBody>
            <a:bodyPr spcFirstLastPara="0" vert="horz" wrap="square" lIns="15240" tIns="15240" rIns="15240" bIns="15240" numCol="1" spcCol="1270" anchor="ctr" anchorCtr="0">
              <a:noAutofit/>
            </a:bodyPr>
            <a:lstStyle/>
            <a:p>
              <a:pPr marL="0" marR="0" lvl="0" indent="0" algn="ctr" defTabSz="1066773" eaLnBrk="1" fontAlgn="auto" latinLnBrk="0" hangingPunct="1">
                <a:lnSpc>
                  <a:spcPct val="150000"/>
                </a:lnSpc>
                <a:spcBef>
                  <a:spcPct val="0"/>
                </a:spcBef>
                <a:spcAft>
                  <a:spcPct val="3500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Tên</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bài</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đọc</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và</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một</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số</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nội</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dung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chính</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sự</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việc</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nhân</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vật</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hình</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ảnh</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câu</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văn</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em</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thích</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a:t>
              </a:r>
            </a:p>
          </p:txBody>
        </p:sp>
      </p:grpSp>
      <p:grpSp>
        <p:nvGrpSpPr>
          <p:cNvPr id="19" name="Group 18">
            <a:extLst>
              <a:ext uri="{FF2B5EF4-FFF2-40B4-BE49-F238E27FC236}">
                <a16:creationId xmlns:a16="http://schemas.microsoft.com/office/drawing/2014/main" id="{B6322C3B-B88E-7B6C-5B51-A4473A669F86}"/>
              </a:ext>
            </a:extLst>
          </p:cNvPr>
          <p:cNvGrpSpPr/>
          <p:nvPr/>
        </p:nvGrpSpPr>
        <p:grpSpPr>
          <a:xfrm>
            <a:off x="6914583" y="3536687"/>
            <a:ext cx="4290009" cy="2334504"/>
            <a:chOff x="5040879" y="1720634"/>
            <a:chExt cx="2942140" cy="1750878"/>
          </a:xfrm>
        </p:grpSpPr>
        <p:sp>
          <p:nvSpPr>
            <p:cNvPr id="20" name="Rectangle 19">
              <a:extLst>
                <a:ext uri="{FF2B5EF4-FFF2-40B4-BE49-F238E27FC236}">
                  <a16:creationId xmlns:a16="http://schemas.microsoft.com/office/drawing/2014/main" id="{8082FCA9-19EE-AED0-4345-D4DBDCBC4DCD}"/>
                </a:ext>
              </a:extLst>
            </p:cNvPr>
            <p:cNvSpPr/>
            <p:nvPr/>
          </p:nvSpPr>
          <p:spPr>
            <a:xfrm>
              <a:off x="5040879" y="1720634"/>
              <a:ext cx="2942140" cy="1750878"/>
            </a:xfrm>
            <a:prstGeom prst="rect">
              <a:avLst/>
            </a:prstGeom>
            <a:solidFill>
              <a:srgbClr val="6C918D">
                <a:hueOff val="0"/>
                <a:satOff val="0"/>
                <a:lumOff val="0"/>
                <a:alphaOff val="0"/>
              </a:srgbClr>
            </a:solidFill>
            <a:ln w="25400" cap="flat" cmpd="sng" algn="ctr">
              <a:solidFill>
                <a:srgbClr val="FFFFFF">
                  <a:hueOff val="0"/>
                  <a:satOff val="0"/>
                  <a:lumOff val="0"/>
                  <a:alphaOff val="0"/>
                </a:srgbClr>
              </a:solidFill>
              <a:prstDash val="solid"/>
            </a:ln>
            <a:effectLst/>
          </p:spPr>
          <p:txBody>
            <a:bodyPr/>
            <a:lstStyle/>
            <a:p>
              <a:endParaRPr lang="en-US"/>
            </a:p>
          </p:txBody>
        </p:sp>
        <p:sp>
          <p:nvSpPr>
            <p:cNvPr id="21" name="TextBox 20">
              <a:extLst>
                <a:ext uri="{FF2B5EF4-FFF2-40B4-BE49-F238E27FC236}">
                  <a16:creationId xmlns:a16="http://schemas.microsoft.com/office/drawing/2014/main" id="{121C5B1C-CDA6-C3F5-91B4-3EE62405CF59}"/>
                </a:ext>
              </a:extLst>
            </p:cNvPr>
            <p:cNvSpPr txBox="1"/>
            <p:nvPr/>
          </p:nvSpPr>
          <p:spPr>
            <a:xfrm>
              <a:off x="5040879" y="1720634"/>
              <a:ext cx="2942139" cy="1750878"/>
            </a:xfrm>
            <a:prstGeom prst="rect">
              <a:avLst/>
            </a:prstGeom>
            <a:noFill/>
            <a:ln>
              <a:noFill/>
            </a:ln>
            <a:effectLst/>
          </p:spPr>
          <p:txBody>
            <a:bodyPr spcFirstLastPara="0" vert="horz" wrap="square" lIns="15240" tIns="15240" rIns="15240" bIns="15240" numCol="1" spcCol="1270" anchor="ctr" anchorCtr="0">
              <a:noAutofit/>
            </a:bodyPr>
            <a:lstStyle/>
            <a:p>
              <a:pPr marL="0" marR="0" lvl="0" indent="0" algn="ctr" defTabSz="1066773" eaLnBrk="1" fontAlgn="auto" latinLnBrk="0" hangingPunct="1">
                <a:lnSpc>
                  <a:spcPct val="150000"/>
                </a:lnSpc>
                <a:spcBef>
                  <a:spcPct val="0"/>
                </a:spcBef>
                <a:spcAft>
                  <a:spcPct val="3500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Cảm</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nghĩ</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của</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em</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về</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một</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trong</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những</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nội</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dung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trên</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a:t>
              </a:r>
            </a:p>
          </p:txBody>
        </p:sp>
      </p:grpSp>
      <p:cxnSp>
        <p:nvCxnSpPr>
          <p:cNvPr id="22" name="Elbow Connector 23">
            <a:extLst>
              <a:ext uri="{FF2B5EF4-FFF2-40B4-BE49-F238E27FC236}">
                <a16:creationId xmlns:a16="http://schemas.microsoft.com/office/drawing/2014/main" id="{429FFA86-E219-189F-20EB-DA885AC282E3}"/>
              </a:ext>
            </a:extLst>
          </p:cNvPr>
          <p:cNvCxnSpPr>
            <a:stCxn id="6" idx="2"/>
            <a:endCxn id="9" idx="0"/>
          </p:cNvCxnSpPr>
          <p:nvPr/>
        </p:nvCxnSpPr>
        <p:spPr>
          <a:xfrm rot="5400000">
            <a:off x="4540497" y="1832813"/>
            <a:ext cx="847035" cy="2544863"/>
          </a:xfrm>
          <a:prstGeom prst="bentConnector3">
            <a:avLst/>
          </a:prstGeom>
          <a:noFill/>
          <a:ln w="28575" cap="flat" cmpd="sng" algn="ctr">
            <a:solidFill>
              <a:schemeClr val="bg1"/>
            </a:solidFill>
            <a:prstDash val="solid"/>
          </a:ln>
          <a:effectLst/>
        </p:spPr>
      </p:cxnSp>
      <p:cxnSp>
        <p:nvCxnSpPr>
          <p:cNvPr id="23" name="Elbow Connector 27">
            <a:extLst>
              <a:ext uri="{FF2B5EF4-FFF2-40B4-BE49-F238E27FC236}">
                <a16:creationId xmlns:a16="http://schemas.microsoft.com/office/drawing/2014/main" id="{F384F7EC-8327-AF88-A7CA-8B08963DF396}"/>
              </a:ext>
            </a:extLst>
          </p:cNvPr>
          <p:cNvCxnSpPr>
            <a:cxnSpLocks/>
          </p:cNvCxnSpPr>
          <p:nvPr/>
        </p:nvCxnSpPr>
        <p:spPr>
          <a:xfrm rot="16200000" flipH="1">
            <a:off x="7210532" y="1697549"/>
            <a:ext cx="865052" cy="2813223"/>
          </a:xfrm>
          <a:prstGeom prst="bentConnector3">
            <a:avLst/>
          </a:prstGeom>
          <a:noFill/>
          <a:ln w="28575" cap="flat" cmpd="sng" algn="ctr">
            <a:solidFill>
              <a:schemeClr val="bg1"/>
            </a:solidFill>
            <a:prstDash val="solid"/>
          </a:ln>
          <a:effectLst/>
        </p:spPr>
      </p:cxnSp>
    </p:spTree>
    <p:extLst>
      <p:ext uri="{BB962C8B-B14F-4D97-AF65-F5344CB8AC3E}">
        <p14:creationId xmlns:p14="http://schemas.microsoft.com/office/powerpoint/2010/main" val="4125460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ntr" presetSubtype="0"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par>
                                <p:cTn id="17" presetID="10" presetClass="entr" presetSubtype="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14-Bài đọc 2-Nhà bác học của đồng ruộng</Template>
  <TotalTime>267</TotalTime>
  <Words>1391</Words>
  <Application>Microsoft Office PowerPoint</Application>
  <PresentationFormat>Widescreen</PresentationFormat>
  <Paragraphs>135</Paragraphs>
  <Slides>34</Slides>
  <Notes>14</Notes>
  <HiddenSlides>0</HiddenSlides>
  <MMClips>1</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34</vt:i4>
      </vt:variant>
    </vt:vector>
  </HeadingPairs>
  <TitlesOfParts>
    <vt:vector size="47" baseType="lpstr">
      <vt:lpstr>UTM Avo</vt:lpstr>
      <vt:lpstr>iCiel Cadena</vt:lpstr>
      <vt:lpstr>Arial</vt:lpstr>
      <vt:lpstr>Calibri Light</vt:lpstr>
      <vt:lpstr>Quicksand</vt:lpstr>
      <vt:lpstr>Calibri</vt:lpstr>
      <vt:lpstr>Sacramento</vt:lpstr>
      <vt:lpstr>Fredoka SemiBold</vt:lpstr>
      <vt:lpstr>Shadows Into Light Two</vt:lpstr>
      <vt:lpstr>Office Theme</vt:lpstr>
      <vt:lpstr>2_Office Theme</vt:lpstr>
      <vt:lpstr>1_Office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OnePercent</cp:lastModifiedBy>
  <cp:revision>19</cp:revision>
  <dcterms:created xsi:type="dcterms:W3CDTF">2023-11-01T16:08:42Z</dcterms:created>
  <dcterms:modified xsi:type="dcterms:W3CDTF">2023-11-07T10:02:45Z</dcterms:modified>
</cp:coreProperties>
</file>