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18"/>
  </p:notesMasterIdLst>
  <p:sldIdLst>
    <p:sldId id="256" r:id="rId4"/>
    <p:sldId id="259" r:id="rId5"/>
    <p:sldId id="331" r:id="rId6"/>
    <p:sldId id="298" r:id="rId7"/>
    <p:sldId id="297" r:id="rId8"/>
    <p:sldId id="332" r:id="rId9"/>
    <p:sldId id="333" r:id="rId10"/>
    <p:sldId id="334" r:id="rId11"/>
    <p:sldId id="335" r:id="rId12"/>
    <p:sldId id="336" r:id="rId13"/>
    <p:sldId id="263" r:id="rId14"/>
    <p:sldId id="270" r:id="rId15"/>
    <p:sldId id="279" r:id="rId16"/>
    <p:sldId id="319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Heebo Black" pitchFamily="2" charset="-79"/>
      <p:bold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43E"/>
    <a:srgbClr val="366092"/>
    <a:srgbClr val="FFFAF7"/>
    <a:srgbClr val="3A609C"/>
    <a:srgbClr val="B12C4E"/>
    <a:srgbClr val="DFA4B0"/>
    <a:srgbClr val="240E88"/>
    <a:srgbClr val="CA7A9C"/>
    <a:srgbClr val="3FA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8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64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523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929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915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9761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045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85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9125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394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761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76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7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0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03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03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60514"/>
            <a:ext cx="12192000" cy="2335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</a:t>
            </a:r>
            <a:r>
              <a:rPr lang="en-US" sz="52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4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Trao đổi: Tài năng con người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69EC37-AED4-0F80-D07B-EBDBF6F4C19C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3A5355D6-9E65-1F7A-4E05-EE913B5F8D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E82001E-FA34-EEA9-0818-48DF97EBC372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6;p2">
            <a:extLst>
              <a:ext uri="{FF2B5EF4-FFF2-40B4-BE49-F238E27FC236}">
                <a16:creationId xmlns:a16="http://schemas.microsoft.com/office/drawing/2014/main" id="{3E59862F-EDC7-0967-7602-28225BF1E994}"/>
              </a:ext>
            </a:extLst>
          </p:cNvPr>
          <p:cNvSpPr/>
          <p:nvPr/>
        </p:nvSpPr>
        <p:spPr>
          <a:xfrm>
            <a:off x="765832" y="1751613"/>
            <a:ext cx="10660335" cy="995787"/>
          </a:xfrm>
          <a:custGeom>
            <a:avLst/>
            <a:gdLst/>
            <a:ahLst/>
            <a:cxnLst/>
            <a:rect l="l" t="t" r="r" b="b"/>
            <a:pathLst>
              <a:path w="4523964" h="182124" extrusionOk="0">
                <a:moveTo>
                  <a:pt x="0" y="0"/>
                </a:moveTo>
                <a:lnTo>
                  <a:pt x="4523964" y="0"/>
                </a:lnTo>
                <a:lnTo>
                  <a:pt x="4523964" y="182124"/>
                </a:lnTo>
                <a:lnTo>
                  <a:pt x="0" y="182124"/>
                </a:lnTo>
                <a:close/>
              </a:path>
            </a:pathLst>
          </a:custGeom>
          <a:solidFill>
            <a:srgbClr val="B1C9EB"/>
          </a:solidFill>
          <a:ln>
            <a:noFill/>
          </a:ln>
        </p:spPr>
        <p:txBody>
          <a:bodyPr anchor="ctr"/>
          <a:lstStyle/>
          <a:p>
            <a:pPr algn="ctr"/>
            <a:r>
              <a:rPr lang="vi-VN" sz="2800" b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Em đã từng tham gia cuộc thi năng khiếu chưa, hãy kể tên một vài cuộc thi năng khiếu mà em biết ?</a:t>
            </a:r>
            <a:endParaRPr lang="vi-VN" sz="1400" kern="0" dirty="0">
              <a:solidFill>
                <a:srgbClr val="0F24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8" name="Google Shape;99;p2">
            <a:extLst>
              <a:ext uri="{FF2B5EF4-FFF2-40B4-BE49-F238E27FC236}">
                <a16:creationId xmlns:a16="http://schemas.microsoft.com/office/drawing/2014/main" id="{18BD67DA-EF3C-CC1B-15EE-54EC775548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145" r="5632"/>
          <a:stretch/>
        </p:blipFill>
        <p:spPr>
          <a:xfrm>
            <a:off x="676932" y="2908229"/>
            <a:ext cx="4567003" cy="2822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00;p2">
            <a:extLst>
              <a:ext uri="{FF2B5EF4-FFF2-40B4-BE49-F238E27FC236}">
                <a16:creationId xmlns:a16="http://schemas.microsoft.com/office/drawing/2014/main" id="{2159943D-8139-FB16-E0A6-47C47E3DF82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5358" y="2908229"/>
            <a:ext cx="2822631" cy="2822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1;p2">
            <a:extLst>
              <a:ext uri="{FF2B5EF4-FFF2-40B4-BE49-F238E27FC236}">
                <a16:creationId xmlns:a16="http://schemas.microsoft.com/office/drawing/2014/main" id="{2A92F744-83BD-0989-D03C-A5D408A339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69412" y="2908239"/>
            <a:ext cx="2822620" cy="28226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02;p2">
            <a:extLst>
              <a:ext uri="{FF2B5EF4-FFF2-40B4-BE49-F238E27FC236}">
                <a16:creationId xmlns:a16="http://schemas.microsoft.com/office/drawing/2014/main" id="{DD544FC2-AC61-7795-81E3-96B2EA2DEBCE}"/>
              </a:ext>
            </a:extLst>
          </p:cNvPr>
          <p:cNvSpPr txBox="1"/>
          <p:nvPr/>
        </p:nvSpPr>
        <p:spPr>
          <a:xfrm>
            <a:off x="992243" y="5846778"/>
            <a:ext cx="3853027" cy="4099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1003"/>
              </a:lnSpc>
              <a:buClr>
                <a:srgbClr val="000000"/>
              </a:buClr>
              <a:buFont typeface="Arial"/>
              <a:buNone/>
            </a:pPr>
            <a:r>
              <a:rPr lang="en-US" sz="2400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Vietnam's Got Talent</a:t>
            </a:r>
            <a:endParaRPr sz="1200" i="1" kern="0" dirty="0">
              <a:solidFill>
                <a:srgbClr val="0F24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" name="Google Shape;103;p2">
            <a:extLst>
              <a:ext uri="{FF2B5EF4-FFF2-40B4-BE49-F238E27FC236}">
                <a16:creationId xmlns:a16="http://schemas.microsoft.com/office/drawing/2014/main" id="{434F72EC-2CD3-220D-097C-3591DA25D015}"/>
              </a:ext>
            </a:extLst>
          </p:cNvPr>
          <p:cNvSpPr txBox="1"/>
          <p:nvPr/>
        </p:nvSpPr>
        <p:spPr>
          <a:xfrm>
            <a:off x="5708035" y="5861822"/>
            <a:ext cx="2597275" cy="4099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1003"/>
              </a:lnSpc>
              <a:buClr>
                <a:srgbClr val="000000"/>
              </a:buClr>
              <a:buFont typeface="Arial"/>
              <a:buNone/>
            </a:pPr>
            <a:r>
              <a:rPr lang="en-US" sz="2400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Giọng</a:t>
            </a:r>
            <a:r>
              <a:rPr lang="en-US" sz="2400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hát</a:t>
            </a:r>
            <a:r>
              <a:rPr lang="en-US" sz="2400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lang="en-US" sz="2400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endParaRPr sz="1200" i="1" kern="0" dirty="0">
              <a:solidFill>
                <a:srgbClr val="0F24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3" name="Google Shape;104;p2">
            <a:extLst>
              <a:ext uri="{FF2B5EF4-FFF2-40B4-BE49-F238E27FC236}">
                <a16:creationId xmlns:a16="http://schemas.microsoft.com/office/drawing/2014/main" id="{6EEC13ED-57F6-C6F7-D17F-4B32CA11EBBD}"/>
              </a:ext>
            </a:extLst>
          </p:cNvPr>
          <p:cNvSpPr txBox="1"/>
          <p:nvPr/>
        </p:nvSpPr>
        <p:spPr>
          <a:xfrm>
            <a:off x="8417989" y="5861822"/>
            <a:ext cx="3303157" cy="4099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1003"/>
              </a:lnSpc>
              <a:buClr>
                <a:srgbClr val="000000"/>
              </a:buClr>
              <a:buFont typeface="Arial"/>
              <a:buNone/>
            </a:pPr>
            <a:r>
              <a:rPr lang="en-US" sz="2400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Nhanh</a:t>
            </a:r>
            <a:r>
              <a:rPr lang="en-US" sz="2400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như</a:t>
            </a:r>
            <a:r>
              <a:rPr lang="en-US" sz="2400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chớp</a:t>
            </a:r>
            <a:endParaRPr sz="1200" i="1" kern="0" dirty="0">
              <a:solidFill>
                <a:srgbClr val="0F24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450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F44745-839A-9256-5773-E10FA603A7A3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027AF18-8602-B3E1-38BE-47C898FEB0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91E73E-A4DA-9E76-B5A1-7668CD12B04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8057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42;p5">
            <a:extLst>
              <a:ext uri="{FF2B5EF4-FFF2-40B4-BE49-F238E27FC236}">
                <a16:creationId xmlns:a16="http://schemas.microsoft.com/office/drawing/2014/main" id="{A4F7FF0F-C011-6146-15A8-1E02B42DAD62}"/>
              </a:ext>
            </a:extLst>
          </p:cNvPr>
          <p:cNvSpPr txBox="1"/>
          <p:nvPr/>
        </p:nvSpPr>
        <p:spPr>
          <a:xfrm>
            <a:off x="3063001" y="2393384"/>
            <a:ext cx="9021267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40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NÓI CẢM NGHĨ VỀ MỘT NHÂN VẬT CÓ TÀI TRONG CÂU CHUYỆN </a:t>
            </a:r>
          </a:p>
          <a:p>
            <a:pPr algn="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40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 ĐỌC HOẶC ĐÃ NGHE.</a:t>
            </a:r>
            <a:endParaRPr sz="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1" name="Google Shape;143;p5">
            <a:extLst>
              <a:ext uri="{FF2B5EF4-FFF2-40B4-BE49-F238E27FC236}">
                <a16:creationId xmlns:a16="http://schemas.microsoft.com/office/drawing/2014/main" id="{04FFCAC8-F144-CB31-CEF0-B23C462637B1}"/>
              </a:ext>
            </a:extLst>
          </p:cNvPr>
          <p:cNvSpPr/>
          <p:nvPr/>
        </p:nvSpPr>
        <p:spPr>
          <a:xfrm>
            <a:off x="107732" y="3778379"/>
            <a:ext cx="3317947" cy="3079596"/>
          </a:xfrm>
          <a:custGeom>
            <a:avLst/>
            <a:gdLst/>
            <a:ahLst/>
            <a:cxnLst/>
            <a:rect l="l" t="t" r="r" b="b"/>
            <a:pathLst>
              <a:path w="7656002" h="7254062" extrusionOk="0">
                <a:moveTo>
                  <a:pt x="0" y="0"/>
                </a:moveTo>
                <a:lnTo>
                  <a:pt x="7656002" y="0"/>
                </a:lnTo>
                <a:lnTo>
                  <a:pt x="7656002" y="7254062"/>
                </a:lnTo>
                <a:lnTo>
                  <a:pt x="0" y="72540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Google Shape;144;p5">
            <a:extLst>
              <a:ext uri="{FF2B5EF4-FFF2-40B4-BE49-F238E27FC236}">
                <a16:creationId xmlns:a16="http://schemas.microsoft.com/office/drawing/2014/main" id="{58A7B26F-6A30-B923-8AF4-B3754FB0FC77}"/>
              </a:ext>
            </a:extLst>
          </p:cNvPr>
          <p:cNvSpPr txBox="1"/>
          <p:nvPr/>
        </p:nvSpPr>
        <p:spPr>
          <a:xfrm>
            <a:off x="10813568" y="1299817"/>
            <a:ext cx="1270700" cy="1407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27000"/>
              </a:lnSpc>
              <a:buClr>
                <a:srgbClr val="000000"/>
              </a:buClr>
              <a:buSzPts val="12500"/>
              <a:buFont typeface="Arial"/>
              <a:buNone/>
            </a:pPr>
            <a:r>
              <a:rPr lang="en-US" sz="7200" kern="0" dirty="0">
                <a:solidFill>
                  <a:srgbClr val="17365D"/>
                </a:solidFill>
                <a:latin typeface="Heebo Black"/>
                <a:ea typeface="Heebo Black"/>
                <a:cs typeface="Heebo Black"/>
                <a:sym typeface="Heebo Black"/>
              </a:rPr>
              <a:t>01</a:t>
            </a:r>
            <a:endParaRPr sz="600" kern="0" dirty="0">
              <a:solidFill>
                <a:srgbClr val="17365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251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16EF85-9B06-D1CC-B747-74C1A1691A78}"/>
              </a:ext>
            </a:extLst>
          </p:cNvPr>
          <p:cNvSpPr/>
          <p:nvPr/>
        </p:nvSpPr>
        <p:spPr>
          <a:xfrm>
            <a:off x="0" y="5297214"/>
            <a:ext cx="12192000" cy="1560786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Google Shape;153;p6">
            <a:extLst>
              <a:ext uri="{FF2B5EF4-FFF2-40B4-BE49-F238E27FC236}">
                <a16:creationId xmlns:a16="http://schemas.microsoft.com/office/drawing/2014/main" id="{20CEFC9A-F561-869B-EB0B-B85E3E67C8DD}"/>
              </a:ext>
            </a:extLst>
          </p:cNvPr>
          <p:cNvSpPr txBox="1"/>
          <p:nvPr/>
        </p:nvSpPr>
        <p:spPr>
          <a:xfrm>
            <a:off x="1963189" y="1595125"/>
            <a:ext cx="826561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nói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cảm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nghĩ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về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nhân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vật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tài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hoặc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nghe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3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154;p6">
            <a:extLst>
              <a:ext uri="{FF2B5EF4-FFF2-40B4-BE49-F238E27FC236}">
                <a16:creationId xmlns:a16="http://schemas.microsoft.com/office/drawing/2014/main" id="{F27ADDE7-9B62-4B96-8944-6E3671209923}"/>
              </a:ext>
            </a:extLst>
          </p:cNvPr>
          <p:cNvSpPr txBox="1"/>
          <p:nvPr/>
        </p:nvSpPr>
        <p:spPr>
          <a:xfrm>
            <a:off x="2508351" y="2354809"/>
            <a:ext cx="7175291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30000"/>
              </a:lnSpc>
              <a:buClr>
                <a:srgbClr val="000000"/>
              </a:buClr>
              <a:buSzPts val="4000"/>
              <a:buFont typeface="Arial"/>
              <a:buNone/>
            </a:pP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Gợi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ý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nội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dung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trình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bày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trao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đổi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7" name="Google Shape;155;p6">
            <a:extLst>
              <a:ext uri="{FF2B5EF4-FFF2-40B4-BE49-F238E27FC236}">
                <a16:creationId xmlns:a16="http://schemas.microsoft.com/office/drawing/2014/main" id="{88EEF190-12EB-985F-13B4-3130A9E1BBF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48587" b="2003"/>
          <a:stretch/>
        </p:blipFill>
        <p:spPr>
          <a:xfrm>
            <a:off x="1949410" y="2988868"/>
            <a:ext cx="9763593" cy="38691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491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3;p6">
            <a:extLst>
              <a:ext uri="{FF2B5EF4-FFF2-40B4-BE49-F238E27FC236}">
                <a16:creationId xmlns:a16="http://schemas.microsoft.com/office/drawing/2014/main" id="{20CEFC9A-F561-869B-EB0B-B85E3E67C8DD}"/>
              </a:ext>
            </a:extLst>
          </p:cNvPr>
          <p:cNvSpPr txBox="1"/>
          <p:nvPr/>
        </p:nvSpPr>
        <p:spPr>
          <a:xfrm>
            <a:off x="1963189" y="1595125"/>
            <a:ext cx="826561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nói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cảm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nghĩ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về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nhân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vật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tài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hoặc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nghe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3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154;p6">
            <a:extLst>
              <a:ext uri="{FF2B5EF4-FFF2-40B4-BE49-F238E27FC236}">
                <a16:creationId xmlns:a16="http://schemas.microsoft.com/office/drawing/2014/main" id="{F27ADDE7-9B62-4B96-8944-6E3671209923}"/>
              </a:ext>
            </a:extLst>
          </p:cNvPr>
          <p:cNvSpPr txBox="1"/>
          <p:nvPr/>
        </p:nvSpPr>
        <p:spPr>
          <a:xfrm>
            <a:off x="2508351" y="2354809"/>
            <a:ext cx="7175291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30000"/>
              </a:lnSpc>
              <a:buClr>
                <a:srgbClr val="000000"/>
              </a:buClr>
              <a:buSzPts val="4000"/>
              <a:buFont typeface="Arial"/>
              <a:buNone/>
            </a:pP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Gợi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ý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nội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dung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trình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bày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trao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đổi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" name="Google Shape;163;p7">
            <a:extLst>
              <a:ext uri="{FF2B5EF4-FFF2-40B4-BE49-F238E27FC236}">
                <a16:creationId xmlns:a16="http://schemas.microsoft.com/office/drawing/2014/main" id="{EFA1F25D-BF29-47C2-547F-802AD8EC9258}"/>
              </a:ext>
            </a:extLst>
          </p:cNvPr>
          <p:cNvSpPr txBox="1"/>
          <p:nvPr/>
        </p:nvSpPr>
        <p:spPr>
          <a:xfrm>
            <a:off x="357352" y="3181259"/>
            <a:ext cx="6957848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Nhớ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nghe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: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sách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giáo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khoa </a:t>
            </a:r>
            <a:r>
              <a:rPr lang="en-US" sz="2400" i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lang="en-US" sz="2400" i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lang="en-US" sz="2400" i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4, </a:t>
            </a:r>
            <a:r>
              <a:rPr lang="en-US" sz="2400" i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2400" i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: “Văn hay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chữ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tốt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”, “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Đồng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cỏ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nở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hoa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”, “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Cô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bé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ham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sách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”, “Theo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đuổi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ước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mơ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”, “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Yết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Kiêu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”.</a:t>
            </a:r>
            <a:endParaRPr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164;p7">
            <a:extLst>
              <a:ext uri="{FF2B5EF4-FFF2-40B4-BE49-F238E27FC236}">
                <a16:creationId xmlns:a16="http://schemas.microsoft.com/office/drawing/2014/main" id="{3AEDCCAD-AA81-3ED5-66CE-FA8D18DD4488}"/>
              </a:ext>
            </a:extLst>
          </p:cNvPr>
          <p:cNvSpPr/>
          <p:nvPr/>
        </p:nvSpPr>
        <p:spPr>
          <a:xfrm>
            <a:off x="8032572" y="3673149"/>
            <a:ext cx="3722557" cy="3184851"/>
          </a:xfrm>
          <a:custGeom>
            <a:avLst/>
            <a:gdLst/>
            <a:ahLst/>
            <a:cxnLst/>
            <a:rect l="l" t="t" r="r" b="b"/>
            <a:pathLst>
              <a:path w="7397585" h="6315689" extrusionOk="0">
                <a:moveTo>
                  <a:pt x="0" y="0"/>
                </a:moveTo>
                <a:lnTo>
                  <a:pt x="7397586" y="0"/>
                </a:lnTo>
                <a:lnTo>
                  <a:pt x="7397586" y="6315688"/>
                </a:lnTo>
                <a:lnTo>
                  <a:pt x="0" y="6315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1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03E3EBC-37B0-E1FF-EF4E-3A762E5EAD24}"/>
              </a:ext>
            </a:extLst>
          </p:cNvPr>
          <p:cNvSpPr/>
          <p:nvPr/>
        </p:nvSpPr>
        <p:spPr>
          <a:xfrm>
            <a:off x="0" y="5297214"/>
            <a:ext cx="12192000" cy="1560786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Google Shape;153;p6">
            <a:extLst>
              <a:ext uri="{FF2B5EF4-FFF2-40B4-BE49-F238E27FC236}">
                <a16:creationId xmlns:a16="http://schemas.microsoft.com/office/drawing/2014/main" id="{20CEFC9A-F561-869B-EB0B-B85E3E67C8DD}"/>
              </a:ext>
            </a:extLst>
          </p:cNvPr>
          <p:cNvSpPr txBox="1"/>
          <p:nvPr/>
        </p:nvSpPr>
        <p:spPr>
          <a:xfrm>
            <a:off x="1963189" y="1595125"/>
            <a:ext cx="826561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nói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cảm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nghĩ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về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nhân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vật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tài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hoặc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nghe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3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154;p6">
            <a:extLst>
              <a:ext uri="{FF2B5EF4-FFF2-40B4-BE49-F238E27FC236}">
                <a16:creationId xmlns:a16="http://schemas.microsoft.com/office/drawing/2014/main" id="{F27ADDE7-9B62-4B96-8944-6E3671209923}"/>
              </a:ext>
            </a:extLst>
          </p:cNvPr>
          <p:cNvSpPr txBox="1"/>
          <p:nvPr/>
        </p:nvSpPr>
        <p:spPr>
          <a:xfrm>
            <a:off x="2508351" y="2354809"/>
            <a:ext cx="7175291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30000"/>
              </a:lnSpc>
              <a:buClr>
                <a:srgbClr val="000000"/>
              </a:buClr>
              <a:buSzPts val="4000"/>
              <a:buFont typeface="Arial"/>
              <a:buNone/>
            </a:pP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Đoạn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văn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tham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khảo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</a:p>
        </p:txBody>
      </p:sp>
      <p:sp>
        <p:nvSpPr>
          <p:cNvPr id="4" name="Google Shape;174;p8">
            <a:extLst>
              <a:ext uri="{FF2B5EF4-FFF2-40B4-BE49-F238E27FC236}">
                <a16:creationId xmlns:a16="http://schemas.microsoft.com/office/drawing/2014/main" id="{0A1F533A-AB34-DFC8-62A6-49AE32F6054A}"/>
              </a:ext>
            </a:extLst>
          </p:cNvPr>
          <p:cNvSpPr txBox="1"/>
          <p:nvPr/>
        </p:nvSpPr>
        <p:spPr>
          <a:xfrm>
            <a:off x="381099" y="2949403"/>
            <a:ext cx="11429791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indent="304815" algn="just">
              <a:lnSpc>
                <a:spcPct val="125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	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Trần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Quốc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Toản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thiếu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niên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yêu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chưa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đủ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tuổi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Quốc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Toản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được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tham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dự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việc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quan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bàn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chuyện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đánh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giặc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nóng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lòng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gặp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rõ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mưu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đồ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giặc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Nguyên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chàng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xô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lính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gác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xăm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xăm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xông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xuống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bến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thuyền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quan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hội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họp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Nhà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vua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tha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ban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Quốc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Toản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cam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Nhưng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do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giận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giặc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lo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lắng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việc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chàng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bóp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cam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bao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giờ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chuyện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“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Bóp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quả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cam”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khiến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vô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tự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hào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tinh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thần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yêu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thiếu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nhi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Việt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 Nam.</a:t>
            </a:r>
            <a:endParaRPr sz="24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71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1;p9">
            <a:extLst>
              <a:ext uri="{FF2B5EF4-FFF2-40B4-BE49-F238E27FC236}">
                <a16:creationId xmlns:a16="http://schemas.microsoft.com/office/drawing/2014/main" id="{2E8F74EC-D8DF-7A8E-D0B8-EDC69D7D0BEF}"/>
              </a:ext>
            </a:extLst>
          </p:cNvPr>
          <p:cNvSpPr/>
          <p:nvPr/>
        </p:nvSpPr>
        <p:spPr>
          <a:xfrm>
            <a:off x="0" y="4242616"/>
            <a:ext cx="3060867" cy="2648188"/>
          </a:xfrm>
          <a:custGeom>
            <a:avLst/>
            <a:gdLst/>
            <a:ahLst/>
            <a:cxnLst/>
            <a:rect l="l" t="t" r="r" b="b"/>
            <a:pathLst>
              <a:path w="8740256" h="6959429" extrusionOk="0">
                <a:moveTo>
                  <a:pt x="0" y="0"/>
                </a:moveTo>
                <a:lnTo>
                  <a:pt x="8740256" y="0"/>
                </a:lnTo>
                <a:lnTo>
                  <a:pt x="8740256" y="6959429"/>
                </a:lnTo>
                <a:lnTo>
                  <a:pt x="0" y="69594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Google Shape;185;p9">
            <a:extLst>
              <a:ext uri="{FF2B5EF4-FFF2-40B4-BE49-F238E27FC236}">
                <a16:creationId xmlns:a16="http://schemas.microsoft.com/office/drawing/2014/main" id="{972C6D47-B398-1BA4-DBEA-FDF968C8EAA5}"/>
              </a:ext>
            </a:extLst>
          </p:cNvPr>
          <p:cNvSpPr txBox="1"/>
          <p:nvPr/>
        </p:nvSpPr>
        <p:spPr>
          <a:xfrm>
            <a:off x="2959770" y="2615384"/>
            <a:ext cx="9008023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40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NÊU SUY NGHĨ VỀ</a:t>
            </a:r>
          </a:p>
          <a:p>
            <a:pPr algn="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40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TÀI NĂNG CỦA CON NGƯỜI.</a:t>
            </a:r>
            <a:endParaRPr sz="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186;p9">
            <a:extLst>
              <a:ext uri="{FF2B5EF4-FFF2-40B4-BE49-F238E27FC236}">
                <a16:creationId xmlns:a16="http://schemas.microsoft.com/office/drawing/2014/main" id="{E0C4AA35-E90B-7795-8F1D-F21C036C88FD}"/>
              </a:ext>
            </a:extLst>
          </p:cNvPr>
          <p:cNvSpPr txBox="1"/>
          <p:nvPr/>
        </p:nvSpPr>
        <p:spPr>
          <a:xfrm>
            <a:off x="9879724" y="1208204"/>
            <a:ext cx="2088069" cy="1407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127000"/>
              </a:lnSpc>
              <a:buClr>
                <a:srgbClr val="000000"/>
              </a:buClr>
              <a:buSzPts val="12500"/>
              <a:buFont typeface="Arial"/>
              <a:buNone/>
            </a:pPr>
            <a:r>
              <a:rPr lang="en-US" sz="7200" kern="0" dirty="0">
                <a:solidFill>
                  <a:srgbClr val="17365D"/>
                </a:solidFill>
                <a:latin typeface="Heebo Black"/>
                <a:ea typeface="Heebo Black"/>
                <a:cs typeface="Heebo Black"/>
                <a:sym typeface="Heebo Black"/>
              </a:rPr>
              <a:t>02</a:t>
            </a:r>
            <a:endParaRPr sz="7200" kern="0" dirty="0">
              <a:solidFill>
                <a:srgbClr val="17365D"/>
              </a:solidFill>
              <a:latin typeface="Heebo Black"/>
              <a:ea typeface="Heebo Black"/>
              <a:cs typeface="Heebo Black"/>
              <a:sym typeface="Heebo Black"/>
            </a:endParaRPr>
          </a:p>
        </p:txBody>
      </p:sp>
    </p:spTree>
    <p:extLst>
      <p:ext uri="{BB962C8B-B14F-4D97-AF65-F5344CB8AC3E}">
        <p14:creationId xmlns:p14="http://schemas.microsoft.com/office/powerpoint/2010/main" val="372486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5;p10">
            <a:extLst>
              <a:ext uri="{FF2B5EF4-FFF2-40B4-BE49-F238E27FC236}">
                <a16:creationId xmlns:a16="http://schemas.microsoft.com/office/drawing/2014/main" id="{EFBF5EDF-56C0-277C-7B75-9FA39C730E9C}"/>
              </a:ext>
            </a:extLst>
          </p:cNvPr>
          <p:cNvSpPr/>
          <p:nvPr/>
        </p:nvSpPr>
        <p:spPr>
          <a:xfrm>
            <a:off x="839449" y="2176747"/>
            <a:ext cx="10513101" cy="1240393"/>
          </a:xfrm>
          <a:prstGeom prst="rect">
            <a:avLst/>
          </a:prstGeom>
          <a:solidFill>
            <a:srgbClr val="DAE5F1"/>
          </a:solidFill>
          <a:ln w="381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b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Theo em, tài năng của con người nhờ đâu mà có? Chúng ta nên làm gì để trở thành những người tài năng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lang="vi-VN"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" name="Google Shape;196;p10">
            <a:extLst>
              <a:ext uri="{FF2B5EF4-FFF2-40B4-BE49-F238E27FC236}">
                <a16:creationId xmlns:a16="http://schemas.microsoft.com/office/drawing/2014/main" id="{E19B4F8A-3F97-2347-06C1-117AE69048B3}"/>
              </a:ext>
            </a:extLst>
          </p:cNvPr>
          <p:cNvSpPr/>
          <p:nvPr/>
        </p:nvSpPr>
        <p:spPr>
          <a:xfrm>
            <a:off x="4094964" y="1802142"/>
            <a:ext cx="4002072" cy="615528"/>
          </a:xfrm>
          <a:prstGeom prst="rect">
            <a:avLst/>
          </a:prstGeom>
          <a:solidFill>
            <a:srgbClr val="4F81BD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Thảo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luận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nhóm</a:t>
            </a:r>
            <a:endParaRPr kumimoji="0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198;p10">
            <a:extLst>
              <a:ext uri="{FF2B5EF4-FFF2-40B4-BE49-F238E27FC236}">
                <a16:creationId xmlns:a16="http://schemas.microsoft.com/office/drawing/2014/main" id="{6C001CDA-3924-C5A9-03A9-426B9B499B69}"/>
              </a:ext>
            </a:extLst>
          </p:cNvPr>
          <p:cNvSpPr/>
          <p:nvPr/>
        </p:nvSpPr>
        <p:spPr>
          <a:xfrm>
            <a:off x="839448" y="4042390"/>
            <a:ext cx="10513101" cy="144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Tài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năng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con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nhờ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rèn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luyện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kiên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trì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bền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bỉ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mà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Mỗi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chúng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ta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đều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thể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trở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tài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năng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nếu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biết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vượt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qua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khó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khăn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bản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thân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Google Shape;199;p10">
            <a:extLst>
              <a:ext uri="{FF2B5EF4-FFF2-40B4-BE49-F238E27FC236}">
                <a16:creationId xmlns:a16="http://schemas.microsoft.com/office/drawing/2014/main" id="{5D030D1D-D882-A7D6-7B1E-E79A37BA2395}"/>
              </a:ext>
            </a:extLst>
          </p:cNvPr>
          <p:cNvSpPr txBox="1"/>
          <p:nvPr/>
        </p:nvSpPr>
        <p:spPr>
          <a:xfrm>
            <a:off x="3714474" y="3562259"/>
            <a:ext cx="4872977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30000"/>
              </a:lnSpc>
              <a:buClr>
                <a:srgbClr val="000000"/>
              </a:buClr>
              <a:buSzPts val="4000"/>
              <a:buFont typeface="Arial"/>
              <a:buNone/>
            </a:pP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Tham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khảo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sz="2400" b="1" u="sng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480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BFF2A4-94A1-DD9A-6AB8-F272971B4AE2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AD2FF755-5AB9-757F-D0E7-D173D009E5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6CD4C65-CD9A-C0DC-FDCC-CC6DB9DD0671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8;p11">
            <a:extLst>
              <a:ext uri="{FF2B5EF4-FFF2-40B4-BE49-F238E27FC236}">
                <a16:creationId xmlns:a16="http://schemas.microsoft.com/office/drawing/2014/main" id="{9595779B-FF5A-FFA8-A9B8-97BDCC7A52C3}"/>
              </a:ext>
            </a:extLst>
          </p:cNvPr>
          <p:cNvSpPr txBox="1"/>
          <p:nvPr/>
        </p:nvSpPr>
        <p:spPr>
          <a:xfrm>
            <a:off x="1029365" y="2986995"/>
            <a:ext cx="7121212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40013"/>
              </a:lnSpc>
              <a:buClr>
                <a:srgbClr val="000000"/>
              </a:buClr>
              <a:buFont typeface="Arial"/>
              <a:buNone/>
            </a:pPr>
            <a:r>
              <a:rPr lang="en-US" sz="3200" b="1" kern="0" dirty="0" err="1">
                <a:solidFill>
                  <a:srgbClr val="366092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3200" b="1" kern="0" dirty="0">
                <a:solidFill>
                  <a:srgbClr val="36609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200" b="1" kern="0" dirty="0" err="1">
                <a:solidFill>
                  <a:srgbClr val="366092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3200" b="1" kern="0" dirty="0">
                <a:solidFill>
                  <a:srgbClr val="366092"/>
                </a:solidFill>
                <a:latin typeface="UTM Avo" panose="02040603050506020204" pitchFamily="18" charset="0"/>
                <a:cs typeface="Arial"/>
                <a:sym typeface="Arial"/>
              </a:rPr>
              <a:t> 2: </a:t>
            </a:r>
            <a:endParaRPr sz="3200" kern="0" dirty="0">
              <a:solidFill>
                <a:srgbClr val="366092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Google Shape;209;p11">
            <a:extLst>
              <a:ext uri="{FF2B5EF4-FFF2-40B4-BE49-F238E27FC236}">
                <a16:creationId xmlns:a16="http://schemas.microsoft.com/office/drawing/2014/main" id="{A2E0B5A9-D043-9FE0-7D6B-AAB6956D7634}"/>
              </a:ext>
            </a:extLst>
          </p:cNvPr>
          <p:cNvSpPr txBox="1"/>
          <p:nvPr/>
        </p:nvSpPr>
        <p:spPr>
          <a:xfrm>
            <a:off x="577043" y="3577040"/>
            <a:ext cx="802585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4000" b="1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Nhà</a:t>
            </a:r>
            <a:r>
              <a:rPr lang="en-US" sz="4000" b="1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4000" b="1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bác</a:t>
            </a:r>
            <a:r>
              <a:rPr lang="en-US" sz="4000" b="1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4000" b="1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lang="en-US" sz="4000" b="1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4000" b="1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4000" b="1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4000" b="1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đồng</a:t>
            </a:r>
            <a:r>
              <a:rPr lang="en-US" sz="4000" b="1" i="1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4000" b="1" i="1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ruộng</a:t>
            </a:r>
            <a:endParaRPr sz="4000" i="1" kern="0" dirty="0">
              <a:solidFill>
                <a:srgbClr val="0F24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" name="Google Shape;210;p11">
            <a:extLst>
              <a:ext uri="{FF2B5EF4-FFF2-40B4-BE49-F238E27FC236}">
                <a16:creationId xmlns:a16="http://schemas.microsoft.com/office/drawing/2014/main" id="{070FB6BC-E542-7532-64CB-B898EB8300C3}"/>
              </a:ext>
            </a:extLst>
          </p:cNvPr>
          <p:cNvSpPr/>
          <p:nvPr/>
        </p:nvSpPr>
        <p:spPr>
          <a:xfrm flipH="1">
            <a:off x="8377806" y="2563950"/>
            <a:ext cx="6506379" cy="4359274"/>
          </a:xfrm>
          <a:custGeom>
            <a:avLst/>
            <a:gdLst/>
            <a:ahLst/>
            <a:cxnLst/>
            <a:rect l="l" t="t" r="r" b="b"/>
            <a:pathLst>
              <a:path w="9759569" h="6538911" extrusionOk="0">
                <a:moveTo>
                  <a:pt x="9759568" y="0"/>
                </a:moveTo>
                <a:lnTo>
                  <a:pt x="0" y="0"/>
                </a:lnTo>
                <a:lnTo>
                  <a:pt x="0" y="6538911"/>
                </a:lnTo>
                <a:lnTo>
                  <a:pt x="9759568" y="6538911"/>
                </a:lnTo>
                <a:lnTo>
                  <a:pt x="9759568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Google Shape;212;p11">
            <a:extLst>
              <a:ext uri="{FF2B5EF4-FFF2-40B4-BE49-F238E27FC236}">
                <a16:creationId xmlns:a16="http://schemas.microsoft.com/office/drawing/2014/main" id="{165720BA-4EB2-5537-2312-8A14DF1A5885}"/>
              </a:ext>
            </a:extLst>
          </p:cNvPr>
          <p:cNvSpPr txBox="1"/>
          <p:nvPr/>
        </p:nvSpPr>
        <p:spPr>
          <a:xfrm>
            <a:off x="2806761" y="2363844"/>
            <a:ext cx="3566421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40013"/>
              </a:lnSpc>
              <a:buClr>
                <a:srgbClr val="000000"/>
              </a:buClr>
              <a:buFont typeface="Arial"/>
              <a:buNone/>
            </a:pPr>
            <a:r>
              <a:rPr lang="en-US" sz="3200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Chuẩn</a:t>
            </a:r>
            <a:r>
              <a:rPr lang="en-US" sz="3200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bị</a:t>
            </a:r>
            <a:r>
              <a:rPr lang="en-US" sz="3200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200" kern="0" dirty="0" err="1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3200" kern="0" dirty="0">
                <a:solidFill>
                  <a:srgbClr val="0F243E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sz="3200" kern="0" dirty="0">
              <a:solidFill>
                <a:srgbClr val="0F24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14-Luyện từ và câu -Câu chủ đề của đoạn văn</Template>
  <TotalTime>24</TotalTime>
  <Words>501</Words>
  <Application>Microsoft Office PowerPoint</Application>
  <PresentationFormat>Widescreen</PresentationFormat>
  <Paragraphs>37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Calibri</vt:lpstr>
      <vt:lpstr>Arial</vt:lpstr>
      <vt:lpstr>Heebo Black</vt:lpstr>
      <vt:lpstr>UTM Avo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5</cp:revision>
  <dcterms:created xsi:type="dcterms:W3CDTF">2023-11-02T12:30:21Z</dcterms:created>
  <dcterms:modified xsi:type="dcterms:W3CDTF">2023-11-07T07:39:36Z</dcterms:modified>
</cp:coreProperties>
</file>