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84" r:id="rId2"/>
    <p:sldMasterId id="2147483720" r:id="rId3"/>
  </p:sldMasterIdLst>
  <p:notesMasterIdLst>
    <p:notesMasterId r:id="rId31"/>
  </p:notesMasterIdLst>
  <p:sldIdLst>
    <p:sldId id="256" r:id="rId4"/>
    <p:sldId id="257" r:id="rId5"/>
    <p:sldId id="258" r:id="rId6"/>
    <p:sldId id="259" r:id="rId7"/>
    <p:sldId id="260" r:id="rId8"/>
    <p:sldId id="344" r:id="rId9"/>
    <p:sldId id="379" r:id="rId10"/>
    <p:sldId id="380" r:id="rId11"/>
    <p:sldId id="381" r:id="rId12"/>
    <p:sldId id="382" r:id="rId13"/>
    <p:sldId id="363" r:id="rId14"/>
    <p:sldId id="383" r:id="rId15"/>
    <p:sldId id="385" r:id="rId16"/>
    <p:sldId id="386" r:id="rId17"/>
    <p:sldId id="387" r:id="rId18"/>
    <p:sldId id="261" r:id="rId19"/>
    <p:sldId id="266" r:id="rId20"/>
    <p:sldId id="388" r:id="rId21"/>
    <p:sldId id="389" r:id="rId22"/>
    <p:sldId id="390" r:id="rId23"/>
    <p:sldId id="391" r:id="rId24"/>
    <p:sldId id="392" r:id="rId25"/>
    <p:sldId id="393" r:id="rId26"/>
    <p:sldId id="263" r:id="rId27"/>
    <p:sldId id="264" r:id="rId28"/>
    <p:sldId id="265" r:id="rId29"/>
    <p:sldId id="378"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gWdNpDqWeJw7b6OjSEYMiih9n2+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30" autoAdjust="0"/>
    <p:restoredTop sz="95149" autoAdjust="0"/>
  </p:normalViewPr>
  <p:slideViewPr>
    <p:cSldViewPr snapToGrid="0">
      <p:cViewPr varScale="1">
        <p:scale>
          <a:sx n="66" d="100"/>
          <a:sy n="66" d="100"/>
        </p:scale>
        <p:origin x="798" y="72"/>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51"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4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8638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150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7748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497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3932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1160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8897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20231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5664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7110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180865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911100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49091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00628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917346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620643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517748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88980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904378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91984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006352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CF2E77-4E87-4338-A6B2-93E833A84A3C}"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5411280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F2E77-4E87-4338-A6B2-93E833A84A3C}"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9951249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CF2E77-4E87-4338-A6B2-93E833A84A3C}"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3818010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CF2E77-4E87-4338-A6B2-93E833A84A3C}"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31175170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CF2E77-4E87-4338-A6B2-93E833A84A3C}" type="datetimeFigureOut">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4723646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CF2E77-4E87-4338-A6B2-93E833A84A3C}" type="datetimeFigureOut">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364918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F2E77-4E87-4338-A6B2-93E833A84A3C}" type="datetimeFigureOut">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20650745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1CF2E77-4E87-4338-A6B2-93E833A84A3C}"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41872636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1CF2E77-4E87-4338-A6B2-93E833A84A3C}"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28683715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F2E77-4E87-4338-A6B2-93E833A84A3C}"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8616810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F2E77-4E87-4338-A6B2-93E833A84A3C}"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443165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5" name="9Slide.vn - 2019">
            <a:extLst>
              <a:ext uri="{FF2B5EF4-FFF2-40B4-BE49-F238E27FC236}">
                <a16:creationId xmlns:a16="http://schemas.microsoft.com/office/drawing/2014/main" id="{00CBAE0A-6C17-4E77-8CFD-BF2C42CB1F8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9Slide.vn - 2019">
            <a:extLst>
              <a:ext uri="{FF2B5EF4-FFF2-40B4-BE49-F238E27FC236}">
                <a16:creationId xmlns:a16="http://schemas.microsoft.com/office/drawing/2014/main" id="{D50A6E19-9BBA-497D-99C4-C931473CA38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0913361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955935FC-FC4E-499C-9B6C-3FFFC716097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1CF2E77-4E87-4338-A6B2-93E833A84A3C}" type="datetimeFigureOut">
              <a:rPr lang="en-US" smtClean="0"/>
              <a:t>11/8/2023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796E19DA-92E0-4635-8627-DEB5FDE3EBA8}" type="slidenum">
              <a:rPr lang="en-US" smtClean="0"/>
              <a:t>‹#›</a:t>
            </a:fld>
            <a:endParaRPr lang="en-US"/>
          </a:p>
        </p:txBody>
      </p:sp>
    </p:spTree>
    <p:extLst>
      <p:ext uri="{BB962C8B-B14F-4D97-AF65-F5344CB8AC3E}">
        <p14:creationId xmlns:p14="http://schemas.microsoft.com/office/powerpoint/2010/main" val="170195207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97/"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97/"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97/"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13" Type="http://schemas.microsoft.com/office/2007/relationships/hdphoto" Target="../media/hdphoto5.wdp"/><Relationship Id="rId18" Type="http://schemas.openxmlformats.org/officeDocument/2006/relationships/image" Target="../media/image31.png"/><Relationship Id="rId3" Type="http://schemas.openxmlformats.org/officeDocument/2006/relationships/image" Target="../media/image23.png"/><Relationship Id="rId21" Type="http://schemas.openxmlformats.org/officeDocument/2006/relationships/image" Target="../media/image33.png"/><Relationship Id="rId7" Type="http://schemas.microsoft.com/office/2007/relationships/hdphoto" Target="../media/hdphoto2.wdp"/><Relationship Id="rId12" Type="http://schemas.openxmlformats.org/officeDocument/2006/relationships/image" Target="../media/image28.png"/><Relationship Id="rId17" Type="http://schemas.microsoft.com/office/2007/relationships/hdphoto" Target="../media/hdphoto7.wdp"/><Relationship Id="rId2" Type="http://schemas.openxmlformats.org/officeDocument/2006/relationships/image" Target="../media/image22.jpeg"/><Relationship Id="rId16" Type="http://schemas.openxmlformats.org/officeDocument/2006/relationships/image" Target="../media/image30.png"/><Relationship Id="rId20" Type="http://schemas.openxmlformats.org/officeDocument/2006/relationships/slide" Target="slide18.xml"/><Relationship Id="rId1" Type="http://schemas.openxmlformats.org/officeDocument/2006/relationships/slideLayout" Target="../slideLayouts/slideLayout23.xml"/><Relationship Id="rId6" Type="http://schemas.openxmlformats.org/officeDocument/2006/relationships/image" Target="../media/image25.png"/><Relationship Id="rId11" Type="http://schemas.microsoft.com/office/2007/relationships/hdphoto" Target="../media/hdphoto4.wdp"/><Relationship Id="rId5" Type="http://schemas.microsoft.com/office/2007/relationships/hdphoto" Target="../media/hdphoto1.wdp"/><Relationship Id="rId15" Type="http://schemas.microsoft.com/office/2007/relationships/hdphoto" Target="../media/hdphoto6.wdp"/><Relationship Id="rId10" Type="http://schemas.openxmlformats.org/officeDocument/2006/relationships/image" Target="../media/image27.png"/><Relationship Id="rId19" Type="http://schemas.openxmlformats.org/officeDocument/2006/relationships/image" Target="../media/image32.png"/><Relationship Id="rId4" Type="http://schemas.openxmlformats.org/officeDocument/2006/relationships/image" Target="../media/image24.png"/><Relationship Id="rId9" Type="http://schemas.microsoft.com/office/2007/relationships/hdphoto" Target="../media/hdphoto3.wdp"/><Relationship Id="rId14" Type="http://schemas.openxmlformats.org/officeDocument/2006/relationships/image" Target="../media/image29.png"/><Relationship Id="rId22" Type="http://schemas.openxmlformats.org/officeDocument/2006/relationships/image" Target="../media/image34.pn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png"/><Relationship Id="rId18" Type="http://schemas.openxmlformats.org/officeDocument/2006/relationships/image" Target="../media/image41.png"/><Relationship Id="rId3" Type="http://schemas.microsoft.com/office/2007/relationships/media" Target="../media/media2.mp3"/><Relationship Id="rId21" Type="http://schemas.openxmlformats.org/officeDocument/2006/relationships/image" Target="../media/image44.png"/><Relationship Id="rId7" Type="http://schemas.openxmlformats.org/officeDocument/2006/relationships/image" Target="../media/image22.jpeg"/><Relationship Id="rId12" Type="http://schemas.microsoft.com/office/2007/relationships/hdphoto" Target="../media/hdphoto8.wdp"/><Relationship Id="rId17" Type="http://schemas.openxmlformats.org/officeDocument/2006/relationships/image" Target="../media/image32.png"/><Relationship Id="rId2" Type="http://schemas.openxmlformats.org/officeDocument/2006/relationships/audio" Target="../media/media1.mp3"/><Relationship Id="rId16" Type="http://schemas.openxmlformats.org/officeDocument/2006/relationships/image" Target="../media/image40.png"/><Relationship Id="rId20" Type="http://schemas.openxmlformats.org/officeDocument/2006/relationships/image" Target="../media/image43.png"/><Relationship Id="rId1" Type="http://schemas.microsoft.com/office/2007/relationships/media" Target="../media/media1.mp3"/><Relationship Id="rId6" Type="http://schemas.openxmlformats.org/officeDocument/2006/relationships/audio" Target="../media/audio1.wav"/><Relationship Id="rId11" Type="http://schemas.openxmlformats.org/officeDocument/2006/relationships/image" Target="../media/image38.png"/><Relationship Id="rId5" Type="http://schemas.openxmlformats.org/officeDocument/2006/relationships/slideLayout" Target="../slideLayouts/slideLayout23.xml"/><Relationship Id="rId15" Type="http://schemas.openxmlformats.org/officeDocument/2006/relationships/image" Target="../media/image31.png"/><Relationship Id="rId10" Type="http://schemas.openxmlformats.org/officeDocument/2006/relationships/image" Target="../media/image37.png"/><Relationship Id="rId19" Type="http://schemas.openxmlformats.org/officeDocument/2006/relationships/image" Target="../media/image42.png"/><Relationship Id="rId4" Type="http://schemas.openxmlformats.org/officeDocument/2006/relationships/audio" Target="../media/media2.mp3"/><Relationship Id="rId9" Type="http://schemas.openxmlformats.org/officeDocument/2006/relationships/image" Target="../media/image36.gif"/><Relationship Id="rId14" Type="http://schemas.microsoft.com/office/2007/relationships/hdphoto" Target="../media/hdphoto9.wdp"/><Relationship Id="rId22"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png"/><Relationship Id="rId18" Type="http://schemas.openxmlformats.org/officeDocument/2006/relationships/image" Target="../media/image41.png"/><Relationship Id="rId3" Type="http://schemas.microsoft.com/office/2007/relationships/media" Target="../media/media2.mp3"/><Relationship Id="rId21" Type="http://schemas.microsoft.com/office/2007/relationships/hdphoto" Target="../media/hdphoto11.wdp"/><Relationship Id="rId7" Type="http://schemas.openxmlformats.org/officeDocument/2006/relationships/image" Target="../media/image45.jpeg"/><Relationship Id="rId12" Type="http://schemas.microsoft.com/office/2007/relationships/hdphoto" Target="../media/hdphoto10.wdp"/><Relationship Id="rId17" Type="http://schemas.openxmlformats.org/officeDocument/2006/relationships/image" Target="../media/image32.png"/><Relationship Id="rId2" Type="http://schemas.openxmlformats.org/officeDocument/2006/relationships/audio" Target="../media/media1.mp3"/><Relationship Id="rId16" Type="http://schemas.openxmlformats.org/officeDocument/2006/relationships/image" Target="../media/image40.png"/><Relationship Id="rId20" Type="http://schemas.openxmlformats.org/officeDocument/2006/relationships/image" Target="../media/image47.png"/><Relationship Id="rId1" Type="http://schemas.microsoft.com/office/2007/relationships/media" Target="../media/media1.mp3"/><Relationship Id="rId6" Type="http://schemas.openxmlformats.org/officeDocument/2006/relationships/audio" Target="../media/audio1.wav"/><Relationship Id="rId11" Type="http://schemas.openxmlformats.org/officeDocument/2006/relationships/image" Target="../media/image46.png"/><Relationship Id="rId5" Type="http://schemas.openxmlformats.org/officeDocument/2006/relationships/slideLayout" Target="../slideLayouts/slideLayout23.xml"/><Relationship Id="rId15" Type="http://schemas.openxmlformats.org/officeDocument/2006/relationships/image" Target="../media/image31.png"/><Relationship Id="rId23" Type="http://schemas.openxmlformats.org/officeDocument/2006/relationships/image" Target="../media/image34.png"/><Relationship Id="rId10" Type="http://schemas.openxmlformats.org/officeDocument/2006/relationships/image" Target="../media/image37.png"/><Relationship Id="rId19" Type="http://schemas.openxmlformats.org/officeDocument/2006/relationships/image" Target="../media/image43.png"/><Relationship Id="rId4" Type="http://schemas.openxmlformats.org/officeDocument/2006/relationships/audio" Target="../media/media2.mp3"/><Relationship Id="rId9" Type="http://schemas.openxmlformats.org/officeDocument/2006/relationships/image" Target="../media/image36.gif"/><Relationship Id="rId14" Type="http://schemas.microsoft.com/office/2007/relationships/hdphoto" Target="../media/hdphoto9.wdp"/><Relationship Id="rId22" Type="http://schemas.openxmlformats.org/officeDocument/2006/relationships/image" Target="../media/image44.png"/></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png"/><Relationship Id="rId18" Type="http://schemas.openxmlformats.org/officeDocument/2006/relationships/image" Target="../media/image41.png"/><Relationship Id="rId3" Type="http://schemas.microsoft.com/office/2007/relationships/media" Target="../media/media2.mp3"/><Relationship Id="rId21" Type="http://schemas.microsoft.com/office/2007/relationships/hdphoto" Target="../media/hdphoto11.wdp"/><Relationship Id="rId7" Type="http://schemas.openxmlformats.org/officeDocument/2006/relationships/image" Target="../media/image45.jpeg"/><Relationship Id="rId12" Type="http://schemas.microsoft.com/office/2007/relationships/hdphoto" Target="../media/hdphoto10.wdp"/><Relationship Id="rId17" Type="http://schemas.openxmlformats.org/officeDocument/2006/relationships/image" Target="../media/image32.png"/><Relationship Id="rId2" Type="http://schemas.openxmlformats.org/officeDocument/2006/relationships/audio" Target="../media/media1.mp3"/><Relationship Id="rId16" Type="http://schemas.openxmlformats.org/officeDocument/2006/relationships/image" Target="../media/image40.png"/><Relationship Id="rId20" Type="http://schemas.openxmlformats.org/officeDocument/2006/relationships/image" Target="../media/image47.png"/><Relationship Id="rId1" Type="http://schemas.microsoft.com/office/2007/relationships/media" Target="../media/media1.mp3"/><Relationship Id="rId6" Type="http://schemas.openxmlformats.org/officeDocument/2006/relationships/audio" Target="../media/audio1.wav"/><Relationship Id="rId11" Type="http://schemas.openxmlformats.org/officeDocument/2006/relationships/image" Target="../media/image46.png"/><Relationship Id="rId5" Type="http://schemas.openxmlformats.org/officeDocument/2006/relationships/slideLayout" Target="../slideLayouts/slideLayout29.xml"/><Relationship Id="rId15" Type="http://schemas.openxmlformats.org/officeDocument/2006/relationships/image" Target="../media/image31.png"/><Relationship Id="rId23" Type="http://schemas.openxmlformats.org/officeDocument/2006/relationships/image" Target="../media/image34.png"/><Relationship Id="rId10" Type="http://schemas.openxmlformats.org/officeDocument/2006/relationships/image" Target="../media/image37.png"/><Relationship Id="rId19" Type="http://schemas.openxmlformats.org/officeDocument/2006/relationships/image" Target="../media/image43.png"/><Relationship Id="rId4" Type="http://schemas.openxmlformats.org/officeDocument/2006/relationships/audio" Target="../media/media2.mp3"/><Relationship Id="rId9" Type="http://schemas.openxmlformats.org/officeDocument/2006/relationships/image" Target="../media/image36.gif"/><Relationship Id="rId14" Type="http://schemas.microsoft.com/office/2007/relationships/hdphoto" Target="../media/hdphoto9.wdp"/><Relationship Id="rId22" Type="http://schemas.openxmlformats.org/officeDocument/2006/relationships/image" Target="../media/image44.png"/></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13" Type="http://schemas.microsoft.com/office/2007/relationships/hdphoto" Target="../media/hdphoto9.wdp"/><Relationship Id="rId18" Type="http://schemas.openxmlformats.org/officeDocument/2006/relationships/image" Target="../media/image41.png"/><Relationship Id="rId3" Type="http://schemas.microsoft.com/office/2007/relationships/media" Target="../media/media2.mp3"/><Relationship Id="rId21" Type="http://schemas.openxmlformats.org/officeDocument/2006/relationships/image" Target="../media/image34.png"/><Relationship Id="rId7" Type="http://schemas.openxmlformats.org/officeDocument/2006/relationships/image" Target="../media/image48.jpeg"/><Relationship Id="rId12" Type="http://schemas.openxmlformats.org/officeDocument/2006/relationships/image" Target="../media/image39.png"/><Relationship Id="rId17" Type="http://schemas.openxmlformats.org/officeDocument/2006/relationships/image" Target="../media/image32.png"/><Relationship Id="rId2" Type="http://schemas.openxmlformats.org/officeDocument/2006/relationships/audio" Target="../media/media1.mp3"/><Relationship Id="rId16" Type="http://schemas.openxmlformats.org/officeDocument/2006/relationships/image" Target="../media/image42.png"/><Relationship Id="rId20" Type="http://schemas.openxmlformats.org/officeDocument/2006/relationships/image" Target="../media/image44.png"/><Relationship Id="rId1" Type="http://schemas.microsoft.com/office/2007/relationships/media" Target="../media/media1.mp3"/><Relationship Id="rId6" Type="http://schemas.openxmlformats.org/officeDocument/2006/relationships/audio" Target="../media/audio1.wav"/><Relationship Id="rId11" Type="http://schemas.openxmlformats.org/officeDocument/2006/relationships/image" Target="../media/image49.png"/><Relationship Id="rId5" Type="http://schemas.openxmlformats.org/officeDocument/2006/relationships/slideLayout" Target="../slideLayouts/slideLayout23.xml"/><Relationship Id="rId15" Type="http://schemas.openxmlformats.org/officeDocument/2006/relationships/image" Target="../media/image40.png"/><Relationship Id="rId10" Type="http://schemas.openxmlformats.org/officeDocument/2006/relationships/image" Target="../media/image37.png"/><Relationship Id="rId19" Type="http://schemas.openxmlformats.org/officeDocument/2006/relationships/image" Target="../media/image43.png"/><Relationship Id="rId4" Type="http://schemas.openxmlformats.org/officeDocument/2006/relationships/audio" Target="../media/media2.mp3"/><Relationship Id="rId9" Type="http://schemas.openxmlformats.org/officeDocument/2006/relationships/image" Target="../media/image36.gif"/><Relationship Id="rId14" Type="http://schemas.openxmlformats.org/officeDocument/2006/relationships/image" Target="../media/image31.pn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png"/><Relationship Id="rId18" Type="http://schemas.openxmlformats.org/officeDocument/2006/relationships/image" Target="../media/image41.png"/><Relationship Id="rId3" Type="http://schemas.microsoft.com/office/2007/relationships/media" Target="../media/media2.mp3"/><Relationship Id="rId21" Type="http://schemas.openxmlformats.org/officeDocument/2006/relationships/image" Target="../media/image44.png"/><Relationship Id="rId7" Type="http://schemas.openxmlformats.org/officeDocument/2006/relationships/image" Target="../media/image22.jpeg"/><Relationship Id="rId12" Type="http://schemas.microsoft.com/office/2007/relationships/hdphoto" Target="../media/hdphoto8.wdp"/><Relationship Id="rId17" Type="http://schemas.openxmlformats.org/officeDocument/2006/relationships/image" Target="../media/image32.png"/><Relationship Id="rId2" Type="http://schemas.openxmlformats.org/officeDocument/2006/relationships/audio" Target="../media/media1.mp3"/><Relationship Id="rId16" Type="http://schemas.openxmlformats.org/officeDocument/2006/relationships/image" Target="../media/image40.png"/><Relationship Id="rId20" Type="http://schemas.openxmlformats.org/officeDocument/2006/relationships/image" Target="../media/image43.png"/><Relationship Id="rId1" Type="http://schemas.microsoft.com/office/2007/relationships/media" Target="../media/media1.mp3"/><Relationship Id="rId6" Type="http://schemas.openxmlformats.org/officeDocument/2006/relationships/audio" Target="../media/audio1.wav"/><Relationship Id="rId11" Type="http://schemas.openxmlformats.org/officeDocument/2006/relationships/image" Target="../media/image38.png"/><Relationship Id="rId5" Type="http://schemas.openxmlformats.org/officeDocument/2006/relationships/slideLayout" Target="../slideLayouts/slideLayout29.xml"/><Relationship Id="rId15" Type="http://schemas.openxmlformats.org/officeDocument/2006/relationships/image" Target="../media/image31.png"/><Relationship Id="rId10" Type="http://schemas.openxmlformats.org/officeDocument/2006/relationships/image" Target="../media/image37.png"/><Relationship Id="rId19" Type="http://schemas.openxmlformats.org/officeDocument/2006/relationships/image" Target="../media/image42.png"/><Relationship Id="rId4" Type="http://schemas.openxmlformats.org/officeDocument/2006/relationships/audio" Target="../media/media2.mp3"/><Relationship Id="rId9" Type="http://schemas.openxmlformats.org/officeDocument/2006/relationships/image" Target="../media/image36.gif"/><Relationship Id="rId14" Type="http://schemas.microsoft.com/office/2007/relationships/hdphoto" Target="../media/hdphoto9.wdp"/><Relationship Id="rId22" Type="http://schemas.openxmlformats.org/officeDocument/2006/relationships/image" Target="../media/image34.png"/></Relationships>
</file>

<file path=ppt/slides/_rels/slide23.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png"/><Relationship Id="rId18" Type="http://schemas.openxmlformats.org/officeDocument/2006/relationships/image" Target="../media/image41.png"/><Relationship Id="rId3" Type="http://schemas.microsoft.com/office/2007/relationships/media" Target="../media/media2.mp3"/><Relationship Id="rId21" Type="http://schemas.openxmlformats.org/officeDocument/2006/relationships/image" Target="../media/image44.png"/><Relationship Id="rId7" Type="http://schemas.openxmlformats.org/officeDocument/2006/relationships/image" Target="../media/image45.jpeg"/><Relationship Id="rId12" Type="http://schemas.microsoft.com/office/2007/relationships/hdphoto" Target="../media/hdphoto12.wdp"/><Relationship Id="rId17" Type="http://schemas.openxmlformats.org/officeDocument/2006/relationships/image" Target="../media/image32.png"/><Relationship Id="rId2" Type="http://schemas.openxmlformats.org/officeDocument/2006/relationships/audio" Target="../media/media1.mp3"/><Relationship Id="rId16" Type="http://schemas.openxmlformats.org/officeDocument/2006/relationships/image" Target="../media/image31.png"/><Relationship Id="rId20" Type="http://schemas.openxmlformats.org/officeDocument/2006/relationships/image" Target="../media/image43.png"/><Relationship Id="rId1" Type="http://schemas.microsoft.com/office/2007/relationships/media" Target="../media/media1.mp3"/><Relationship Id="rId6" Type="http://schemas.openxmlformats.org/officeDocument/2006/relationships/audio" Target="../media/audio1.wav"/><Relationship Id="rId11" Type="http://schemas.openxmlformats.org/officeDocument/2006/relationships/image" Target="../media/image50.png"/><Relationship Id="rId5" Type="http://schemas.openxmlformats.org/officeDocument/2006/relationships/slideLayout" Target="../slideLayouts/slideLayout23.xml"/><Relationship Id="rId15" Type="http://schemas.openxmlformats.org/officeDocument/2006/relationships/image" Target="../media/image40.png"/><Relationship Id="rId10" Type="http://schemas.openxmlformats.org/officeDocument/2006/relationships/image" Target="../media/image37.png"/><Relationship Id="rId19" Type="http://schemas.openxmlformats.org/officeDocument/2006/relationships/image" Target="../media/image51.png"/><Relationship Id="rId4" Type="http://schemas.openxmlformats.org/officeDocument/2006/relationships/audio" Target="../media/media2.mp3"/><Relationship Id="rId9" Type="http://schemas.openxmlformats.org/officeDocument/2006/relationships/image" Target="../media/image36.gif"/><Relationship Id="rId14" Type="http://schemas.microsoft.com/office/2007/relationships/hdphoto" Target="../media/hdphoto9.wdp"/><Relationship Id="rId22"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97/"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6.jpg"/><Relationship Id="rId7" Type="http://schemas.openxmlformats.org/officeDocument/2006/relationships/image" Target="../media/image58.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3.wdp"/><Relationship Id="rId5" Type="http://schemas.openxmlformats.org/officeDocument/2006/relationships/image" Target="../media/image57.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itle 1">
            <a:extLst>
              <a:ext uri="{FF2B5EF4-FFF2-40B4-BE49-F238E27FC236}">
                <a16:creationId xmlns:a16="http://schemas.microsoft.com/office/drawing/2014/main" id="{B2011515-0F1D-6A95-4E2C-A909C78DE6FC}"/>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a:solidFill>
                  <a:schemeClr val="bg1"/>
                </a:solidFill>
                <a:effectLst>
                  <a:outerShdw blurRad="38100" dist="38100" dir="2700000" algn="tl">
                    <a:srgbClr val="000000">
                      <a:alpha val="43137"/>
                    </a:srgbClr>
                  </a:outerShdw>
                </a:effectLst>
                <a:latin typeface="UTM Avo" panose="02040603050506020204" pitchFamily="18" charset="0"/>
              </a:rPr>
              <a:t>TN </a:t>
            </a:r>
            <a:r>
              <a:rPr lang="vi-VN" sz="3600">
                <a:solidFill>
                  <a:schemeClr val="bg1"/>
                </a:solidFill>
                <a:effectLst>
                  <a:outerShdw blurRad="38100" dist="38100" dir="2700000" algn="tl">
                    <a:srgbClr val="000000">
                      <a:alpha val="43137"/>
                    </a:srgbClr>
                  </a:outerShdw>
                </a:effectLst>
                <a:latin typeface="UTM Avo" panose="02040603050506020204" pitchFamily="18" charset="0"/>
              </a:rPr>
              <a:t>6</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3" name="Title 1">
            <a:extLst>
              <a:ext uri="{FF2B5EF4-FFF2-40B4-BE49-F238E27FC236}">
                <a16:creationId xmlns:a16="http://schemas.microsoft.com/office/drawing/2014/main" id="{369A4D37-DEF7-6D84-8990-B93F6327BA58}"/>
              </a:ext>
            </a:extLst>
          </p:cNvPr>
          <p:cNvSpPr txBox="1">
            <a:spLocks/>
          </p:cNvSpPr>
          <p:nvPr/>
        </p:nvSpPr>
        <p:spPr>
          <a:xfrm>
            <a:off x="346461" y="80878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8</a:t>
            </a:r>
            <a:r>
              <a:rPr lang="vi-VN" sz="5400" b="1" dirty="0">
                <a:solidFill>
                  <a:srgbClr val="002060"/>
                </a:solidFill>
                <a:latin typeface="UTM Avo" panose="02040603050506020204" pitchFamily="18" charset="0"/>
              </a:rPr>
              <a:t>: Đa dạng thế giới sống</a:t>
            </a:r>
            <a:endParaRPr lang="en-US" sz="5400"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0A12DA16-E5D9-6F13-9452-7F4FF6098C21}"/>
              </a:ext>
            </a:extLst>
          </p:cNvPr>
          <p:cNvSpPr txBox="1">
            <a:spLocks/>
          </p:cNvSpPr>
          <p:nvPr/>
        </p:nvSpPr>
        <p:spPr>
          <a:xfrm>
            <a:off x="0" y="2854570"/>
            <a:ext cx="1219200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1</a:t>
            </a:r>
            <a:r>
              <a:rPr lang="en-US" sz="6000" b="1" dirty="0">
                <a:solidFill>
                  <a:srgbClr val="FF0000"/>
                </a:solidFill>
                <a:latin typeface="UTM Avo" panose="02040603050506020204" pitchFamily="18" charset="0"/>
              </a:rPr>
              <a:t>6</a:t>
            </a:r>
            <a:r>
              <a:rPr lang="vi-VN" sz="6000" b="1" dirty="0">
                <a:solidFill>
                  <a:srgbClr val="FF0000"/>
                </a:solidFill>
                <a:latin typeface="UTM Avo" panose="02040603050506020204" pitchFamily="18" charset="0"/>
              </a:rPr>
              <a:t>: Virus và vi khuẩn (Phần III)</a:t>
            </a:r>
            <a:endParaRPr lang="en-US" sz="6000" b="1" dirty="0">
              <a:solidFill>
                <a:srgbClr val="FF0000"/>
              </a:solidFill>
              <a:latin typeface="UTM Avo" panose="02040603050506020204" pitchFamily="18"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C733B37B-7E4D-48D3-BC42-BC43A1620191}"/>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3" name="Text Placeholder 2">
            <a:extLst>
              <a:ext uri="{FF2B5EF4-FFF2-40B4-BE49-F238E27FC236}">
                <a16:creationId xmlns:a16="http://schemas.microsoft.com/office/drawing/2014/main" id="{34E3E816-9C62-8267-7BBC-EE78B619AE29}"/>
              </a:ext>
            </a:extLst>
          </p:cNvPr>
          <p:cNvSpPr txBox="1">
            <a:spLocks/>
          </p:cNvSpPr>
          <p:nvPr/>
        </p:nvSpPr>
        <p:spPr>
          <a:xfrm>
            <a:off x="688922" y="3093348"/>
            <a:ext cx="5044222" cy="102242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799" algn="just"/>
            <a:r>
              <a:rPr lang="vi-VN" sz="2667" dirty="0">
                <a:latin typeface="UTM Avo" panose="02040603050506020204" pitchFamily="18" charset="0"/>
              </a:rPr>
              <a:t>Em có biết mình đã được tiêm </a:t>
            </a:r>
            <a:r>
              <a:rPr lang="en" sz="2800" dirty="0">
                <a:solidFill>
                  <a:schemeClr val="tx1"/>
                </a:solidFill>
                <a:latin typeface="UTM Avo" panose="02040603050506020204" pitchFamily="18" charset="0"/>
              </a:rPr>
              <a:t>vaccine</a:t>
            </a:r>
            <a:r>
              <a:rPr lang="vi-VN" sz="2667" dirty="0">
                <a:latin typeface="UTM Avo" panose="02040603050506020204" pitchFamily="18" charset="0"/>
              </a:rPr>
              <a:t> phòng bệnh gì và tiêm khi nào không?</a:t>
            </a:r>
          </a:p>
        </p:txBody>
      </p:sp>
      <p:pic>
        <p:nvPicPr>
          <p:cNvPr id="4" name="Picture 3">
            <a:extLst>
              <a:ext uri="{FF2B5EF4-FFF2-40B4-BE49-F238E27FC236}">
                <a16:creationId xmlns:a16="http://schemas.microsoft.com/office/drawing/2014/main" id="{E0676730-BB3F-EF39-1133-EE536A7D50DA}"/>
              </a:ext>
            </a:extLst>
          </p:cNvPr>
          <p:cNvPicPr>
            <a:picLocks noChangeAspect="1"/>
          </p:cNvPicPr>
          <p:nvPr/>
        </p:nvPicPr>
        <p:blipFill>
          <a:blip r:embed="rId4"/>
          <a:stretch>
            <a:fillRect/>
          </a:stretch>
        </p:blipFill>
        <p:spPr>
          <a:xfrm>
            <a:off x="6458858" y="1257432"/>
            <a:ext cx="5366519" cy="524025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4" name="Picture 3">
            <a:hlinkClick r:id="rId4"/>
            <a:extLst>
              <a:ext uri="{FF2B5EF4-FFF2-40B4-BE49-F238E27FC236}">
                <a16:creationId xmlns:a16="http://schemas.microsoft.com/office/drawing/2014/main" id="{3AA8496C-7091-47F9-8EB7-45ABF271E98C}"/>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8" name="Google Shape;600;p25">
            <a:extLst>
              <a:ext uri="{FF2B5EF4-FFF2-40B4-BE49-F238E27FC236}">
                <a16:creationId xmlns:a16="http://schemas.microsoft.com/office/drawing/2014/main" id="{F858A867-22EE-4AD7-9494-5556E693A1B9}"/>
              </a:ext>
            </a:extLst>
          </p:cNvPr>
          <p:cNvSpPr txBox="1">
            <a:spLocks/>
          </p:cNvSpPr>
          <p:nvPr/>
        </p:nvSpPr>
        <p:spPr>
          <a:xfrm>
            <a:off x="625493" y="1239133"/>
            <a:ext cx="11047698" cy="9772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tabLst>
                <a:tab pos="3581400" algn="l"/>
              </a:tabLst>
            </a:pPr>
            <a:r>
              <a:rPr lang="vi-VN" sz="3200" b="1">
                <a:solidFill>
                  <a:schemeClr val="accent2"/>
                </a:solidFill>
                <a:latin typeface="UTM Avo" panose="02040603050506020204" pitchFamily="18" charset="0"/>
              </a:rPr>
              <a:t>III. PHÒNG BỆNH DO VIRUS, VI KHUẨN GÂY NÊN</a:t>
            </a:r>
          </a:p>
        </p:txBody>
      </p:sp>
      <p:sp>
        <p:nvSpPr>
          <p:cNvPr id="7" name="Google Shape;245;p22">
            <a:extLst>
              <a:ext uri="{FF2B5EF4-FFF2-40B4-BE49-F238E27FC236}">
                <a16:creationId xmlns:a16="http://schemas.microsoft.com/office/drawing/2014/main" id="{541C6280-BFBD-4CD1-B9C8-F418D0A3AF86}"/>
              </a:ext>
            </a:extLst>
          </p:cNvPr>
          <p:cNvSpPr txBox="1">
            <a:spLocks noGrp="1"/>
          </p:cNvSpPr>
          <p:nvPr>
            <p:ph type="title"/>
          </p:nvPr>
        </p:nvSpPr>
        <p:spPr>
          <a:xfrm>
            <a:off x="722768" y="2058966"/>
            <a:ext cx="8568400" cy="528400"/>
          </a:xfrm>
          <a:prstGeom prst="rect">
            <a:avLst/>
          </a:prstGeom>
        </p:spPr>
        <p:txBody>
          <a:bodyPr spcFirstLastPara="1" wrap="square" lIns="0" tIns="0" rIns="0" bIns="0" anchor="ctr" anchorCtr="0">
            <a:noAutofit/>
          </a:bodyPr>
          <a:lstStyle/>
          <a:p>
            <a:r>
              <a:rPr lang="vi-VN" sz="2800" b="1">
                <a:latin typeface="UTM Avo" panose="02040603050506020204" pitchFamily="18" charset="0"/>
              </a:rPr>
              <a:t>1. Phòng bệnh</a:t>
            </a:r>
          </a:p>
        </p:txBody>
      </p:sp>
      <p:sp>
        <p:nvSpPr>
          <p:cNvPr id="14" name="Rectangle 13">
            <a:extLst>
              <a:ext uri="{FF2B5EF4-FFF2-40B4-BE49-F238E27FC236}">
                <a16:creationId xmlns:a16="http://schemas.microsoft.com/office/drawing/2014/main" id="{88573CCC-DB21-4240-BAA1-2B9FEEE0C759}"/>
              </a:ext>
            </a:extLst>
          </p:cNvPr>
          <p:cNvSpPr/>
          <p:nvPr/>
        </p:nvSpPr>
        <p:spPr>
          <a:xfrm>
            <a:off x="1020001" y="3352800"/>
            <a:ext cx="10151997" cy="2015360"/>
          </a:xfrm>
          <a:prstGeom prst="rect">
            <a:avLst/>
          </a:prstGeom>
        </p:spPr>
        <p:txBody>
          <a:bodyPr wrap="square">
            <a:spAutoFit/>
          </a:bodyPr>
          <a:lstStyle/>
          <a:p>
            <a:pPr marL="457189" indent="-457189" algn="just">
              <a:lnSpc>
                <a:spcPts val="3733"/>
              </a:lnSpc>
              <a:spcBef>
                <a:spcPts val="267"/>
              </a:spcBef>
              <a:spcAft>
                <a:spcPts val="267"/>
              </a:spcAft>
              <a:buFont typeface="Wingdings" panose="05000000000000000000" pitchFamily="2" charset="2"/>
              <a:buChar char="§"/>
            </a:pPr>
            <a:r>
              <a:rPr lang="en-US" sz="2667" b="1" dirty="0">
                <a:solidFill>
                  <a:schemeClr val="accent5">
                    <a:lumMod val="25000"/>
                  </a:schemeClr>
                </a:solidFill>
                <a:latin typeface="UTM Avo" panose="02040603050506020204" pitchFamily="18" charset="0"/>
                <a:ea typeface="Calibri" panose="020F0502020204030204" pitchFamily="34" charset="0"/>
              </a:rPr>
              <a:t>Hơn 70% các loại bệnh ở người do virus và vi khuẩn </a:t>
            </a:r>
            <a:r>
              <a:rPr lang="en-US" sz="2667" b="1" dirty="0">
                <a:solidFill>
                  <a:schemeClr val="accent5">
                    <a:lumMod val="25000"/>
                  </a:schemeClr>
                </a:solidFill>
                <a:latin typeface="UTM Avo" panose="02040603050506020204" pitchFamily="18" charset="0"/>
              </a:rPr>
              <a:t>và là bệnh truyền nhiễm. </a:t>
            </a:r>
          </a:p>
          <a:p>
            <a:pPr marL="457189" indent="-457189" algn="just">
              <a:lnSpc>
                <a:spcPts val="3733"/>
              </a:lnSpc>
              <a:spcBef>
                <a:spcPts val="267"/>
              </a:spcBef>
              <a:spcAft>
                <a:spcPts val="267"/>
              </a:spcAft>
              <a:buFont typeface="Wingdings" panose="05000000000000000000" pitchFamily="2" charset="2"/>
              <a:buChar char="§"/>
            </a:pPr>
            <a:r>
              <a:rPr lang="en-US" sz="2667" i="1" dirty="0">
                <a:solidFill>
                  <a:schemeClr val="accent5">
                    <a:lumMod val="25000"/>
                  </a:schemeClr>
                </a:solidFill>
                <a:latin typeface="UTM Avo" panose="02040603050506020204" pitchFamily="18" charset="0"/>
              </a:rPr>
              <a:t>Theo em, làm cách nào để phòng chống, ngăn ngừa bệnh do virus, vi khuẩn gây ra ở người?</a:t>
            </a:r>
            <a:endParaRPr lang="en-US" sz="2667" dirty="0">
              <a:latin typeface="UTM Avo" panose="02040603050506020204"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7"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2" name="Rectangle 11">
            <a:extLst>
              <a:ext uri="{FF2B5EF4-FFF2-40B4-BE49-F238E27FC236}">
                <a16:creationId xmlns:a16="http://schemas.microsoft.com/office/drawing/2014/main" id="{2F1CFA33-7F84-46A0-9164-56234A436B58}"/>
              </a:ext>
            </a:extLst>
          </p:cNvPr>
          <p:cNvSpPr/>
          <p:nvPr/>
        </p:nvSpPr>
        <p:spPr>
          <a:xfrm>
            <a:off x="511189" y="5747146"/>
            <a:ext cx="5861915" cy="461665"/>
          </a:xfrm>
          <a:prstGeom prst="rect">
            <a:avLst/>
          </a:prstGeom>
        </p:spPr>
        <p:txBody>
          <a:bodyPr wrap="square">
            <a:spAutoFit/>
          </a:bodyPr>
          <a:lstStyle/>
          <a:p>
            <a:pPr algn="ctr"/>
            <a:r>
              <a:rPr lang="en-US" sz="2400" b="1" dirty="0">
                <a:solidFill>
                  <a:schemeClr val="accent2"/>
                </a:solidFill>
                <a:latin typeface="UTM Avo" panose="02040603050506020204" pitchFamily="18" charset="0"/>
              </a:rPr>
              <a:t>Đeo khẩu trang khi ra ngoài</a:t>
            </a:r>
            <a:endParaRPr lang="en-US" sz="2400" dirty="0">
              <a:solidFill>
                <a:schemeClr val="accent2"/>
              </a:solidFill>
              <a:latin typeface="UTM Avo" panose="02040603050506020204" pitchFamily="18" charset="0"/>
            </a:endParaRPr>
          </a:p>
        </p:txBody>
      </p:sp>
      <p:sp>
        <p:nvSpPr>
          <p:cNvPr id="14" name="Rectangle 13">
            <a:extLst>
              <a:ext uri="{FF2B5EF4-FFF2-40B4-BE49-F238E27FC236}">
                <a16:creationId xmlns:a16="http://schemas.microsoft.com/office/drawing/2014/main" id="{67E97FFD-A91F-4C77-86BF-724804D47EC5}"/>
              </a:ext>
            </a:extLst>
          </p:cNvPr>
          <p:cNvSpPr/>
          <p:nvPr/>
        </p:nvSpPr>
        <p:spPr>
          <a:xfrm>
            <a:off x="6215045" y="5747146"/>
            <a:ext cx="5384139" cy="461665"/>
          </a:xfrm>
          <a:prstGeom prst="rect">
            <a:avLst/>
          </a:prstGeom>
        </p:spPr>
        <p:txBody>
          <a:bodyPr wrap="square">
            <a:spAutoFit/>
          </a:bodyPr>
          <a:lstStyle/>
          <a:p>
            <a:pPr algn="ctr"/>
            <a:r>
              <a:rPr lang="en-US" sz="2400" b="1" dirty="0">
                <a:solidFill>
                  <a:schemeClr val="accent2"/>
                </a:solidFill>
                <a:latin typeface="UTM Avo" panose="02040603050506020204" pitchFamily="18" charset="0"/>
              </a:rPr>
              <a:t>Tập thể dục rèn luyện sức khỏe</a:t>
            </a:r>
            <a:endParaRPr lang="en-US" sz="2400" dirty="0">
              <a:solidFill>
                <a:schemeClr val="accent2"/>
              </a:solidFill>
              <a:latin typeface="UTM Avo" panose="02040603050506020204" pitchFamily="18" charset="0"/>
            </a:endParaRPr>
          </a:p>
        </p:txBody>
      </p:sp>
      <p:pic>
        <p:nvPicPr>
          <p:cNvPr id="2" name="Picture 1">
            <a:extLst>
              <a:ext uri="{FF2B5EF4-FFF2-40B4-BE49-F238E27FC236}">
                <a16:creationId xmlns:a16="http://schemas.microsoft.com/office/drawing/2014/main" id="{55B86A75-1603-46CE-BB0E-C561A9985213}"/>
              </a:ext>
            </a:extLst>
          </p:cNvPr>
          <p:cNvPicPr>
            <a:picLocks noChangeAspect="1"/>
          </p:cNvPicPr>
          <p:nvPr/>
        </p:nvPicPr>
        <p:blipFill>
          <a:blip r:embed="rId4"/>
          <a:stretch>
            <a:fillRect/>
          </a:stretch>
        </p:blipFill>
        <p:spPr>
          <a:xfrm>
            <a:off x="6373104" y="1752619"/>
            <a:ext cx="5068022" cy="3848082"/>
          </a:xfrm>
          <a:prstGeom prst="rect">
            <a:avLst/>
          </a:prstGeom>
        </p:spPr>
      </p:pic>
      <p:pic>
        <p:nvPicPr>
          <p:cNvPr id="3" name="Picture 2">
            <a:extLst>
              <a:ext uri="{FF2B5EF4-FFF2-40B4-BE49-F238E27FC236}">
                <a16:creationId xmlns:a16="http://schemas.microsoft.com/office/drawing/2014/main" id="{89C72275-70A3-4FA2-9A5B-52E1724F92B0}"/>
              </a:ext>
            </a:extLst>
          </p:cNvPr>
          <p:cNvPicPr>
            <a:picLocks noChangeAspect="1"/>
          </p:cNvPicPr>
          <p:nvPr/>
        </p:nvPicPr>
        <p:blipFill>
          <a:blip r:embed="rId5"/>
          <a:stretch>
            <a:fillRect/>
          </a:stretch>
        </p:blipFill>
        <p:spPr>
          <a:xfrm>
            <a:off x="750875" y="1752619"/>
            <a:ext cx="5345126" cy="3936028"/>
          </a:xfrm>
          <a:prstGeom prst="rect">
            <a:avLst/>
          </a:prstGeom>
        </p:spPr>
      </p:pic>
    </p:spTree>
    <p:extLst>
      <p:ext uri="{BB962C8B-B14F-4D97-AF65-F5344CB8AC3E}">
        <p14:creationId xmlns:p14="http://schemas.microsoft.com/office/powerpoint/2010/main" val="39033341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7" name="Rectangle 6">
            <a:extLst>
              <a:ext uri="{FF2B5EF4-FFF2-40B4-BE49-F238E27FC236}">
                <a16:creationId xmlns:a16="http://schemas.microsoft.com/office/drawing/2014/main" id="{71D71834-FA10-4DE4-AC60-48B056C64C1F}"/>
              </a:ext>
            </a:extLst>
          </p:cNvPr>
          <p:cNvSpPr/>
          <p:nvPr/>
        </p:nvSpPr>
        <p:spPr>
          <a:xfrm>
            <a:off x="573289" y="5964752"/>
            <a:ext cx="5486401" cy="461665"/>
          </a:xfrm>
          <a:prstGeom prst="rect">
            <a:avLst/>
          </a:prstGeom>
        </p:spPr>
        <p:txBody>
          <a:bodyPr wrap="square">
            <a:spAutoFit/>
          </a:bodyPr>
          <a:lstStyle/>
          <a:p>
            <a:pPr algn="ctr"/>
            <a:r>
              <a:rPr lang="en-US" sz="2400" b="1" dirty="0">
                <a:solidFill>
                  <a:schemeClr val="accent2"/>
                </a:solidFill>
                <a:latin typeface="UTM Avo" panose="02040603050506020204" pitchFamily="18" charset="0"/>
              </a:rPr>
              <a:t>Ăn uống đủ </a:t>
            </a:r>
            <a:r>
              <a:rPr lang="en-US" sz="2400" b="1">
                <a:solidFill>
                  <a:schemeClr val="accent2"/>
                </a:solidFill>
                <a:latin typeface="UTM Avo" panose="02040603050506020204" pitchFamily="18" charset="0"/>
              </a:rPr>
              <a:t>chất dinh </a:t>
            </a:r>
            <a:r>
              <a:rPr lang="en-US" sz="2400" b="1" dirty="0">
                <a:solidFill>
                  <a:schemeClr val="accent2"/>
                </a:solidFill>
                <a:latin typeface="UTM Avo" panose="02040603050506020204" pitchFamily="18" charset="0"/>
              </a:rPr>
              <a:t>dưỡng</a:t>
            </a:r>
          </a:p>
        </p:txBody>
      </p:sp>
      <p:pic>
        <p:nvPicPr>
          <p:cNvPr id="8" name="Picture 7">
            <a:extLst>
              <a:ext uri="{FF2B5EF4-FFF2-40B4-BE49-F238E27FC236}">
                <a16:creationId xmlns:a16="http://schemas.microsoft.com/office/drawing/2014/main" id="{B6D1F94E-5165-4287-B296-E4C3B20B6E21}"/>
              </a:ext>
            </a:extLst>
          </p:cNvPr>
          <p:cNvPicPr>
            <a:picLocks noChangeAspect="1"/>
          </p:cNvPicPr>
          <p:nvPr/>
        </p:nvPicPr>
        <p:blipFill>
          <a:blip r:embed="rId4"/>
          <a:stretch>
            <a:fillRect/>
          </a:stretch>
        </p:blipFill>
        <p:spPr>
          <a:xfrm>
            <a:off x="6114707" y="1699163"/>
            <a:ext cx="4792435" cy="4004724"/>
          </a:xfrm>
          <a:prstGeom prst="rect">
            <a:avLst/>
          </a:prstGeom>
        </p:spPr>
      </p:pic>
      <p:sp>
        <p:nvSpPr>
          <p:cNvPr id="9" name="Rectangle 8">
            <a:extLst>
              <a:ext uri="{FF2B5EF4-FFF2-40B4-BE49-F238E27FC236}">
                <a16:creationId xmlns:a16="http://schemas.microsoft.com/office/drawing/2014/main" id="{E73466CB-847C-4227-9B06-C046FAA24232}"/>
              </a:ext>
            </a:extLst>
          </p:cNvPr>
          <p:cNvSpPr/>
          <p:nvPr/>
        </p:nvSpPr>
        <p:spPr>
          <a:xfrm>
            <a:off x="5726781" y="5780087"/>
            <a:ext cx="5568285" cy="830997"/>
          </a:xfrm>
          <a:prstGeom prst="rect">
            <a:avLst/>
          </a:prstGeom>
        </p:spPr>
        <p:txBody>
          <a:bodyPr wrap="square">
            <a:spAutoFit/>
          </a:bodyPr>
          <a:lstStyle/>
          <a:p>
            <a:pPr algn="ctr"/>
            <a:r>
              <a:rPr lang="en-US" sz="2400" b="1" dirty="0">
                <a:solidFill>
                  <a:schemeClr val="accent2"/>
                </a:solidFill>
                <a:latin typeface="UTM Avo" panose="02040603050506020204" pitchFamily="18" charset="0"/>
              </a:rPr>
              <a:t>Không tiếp xúc với </a:t>
            </a:r>
          </a:p>
          <a:p>
            <a:pPr algn="ctr"/>
            <a:r>
              <a:rPr lang="en-US" sz="2400" b="1" dirty="0">
                <a:solidFill>
                  <a:schemeClr val="accent2"/>
                </a:solidFill>
                <a:latin typeface="UTM Avo" panose="02040603050506020204" pitchFamily="18" charset="0"/>
              </a:rPr>
              <a:t>Người bị nhiễm virus</a:t>
            </a:r>
          </a:p>
        </p:txBody>
      </p:sp>
      <p:pic>
        <p:nvPicPr>
          <p:cNvPr id="3" name="Picture 2">
            <a:extLst>
              <a:ext uri="{FF2B5EF4-FFF2-40B4-BE49-F238E27FC236}">
                <a16:creationId xmlns:a16="http://schemas.microsoft.com/office/drawing/2014/main" id="{094D5DDD-FB0C-46D5-8CBD-5F9DF403D872}"/>
              </a:ext>
            </a:extLst>
          </p:cNvPr>
          <p:cNvPicPr>
            <a:picLocks noChangeAspect="1"/>
          </p:cNvPicPr>
          <p:nvPr/>
        </p:nvPicPr>
        <p:blipFill>
          <a:blip r:embed="rId5"/>
          <a:stretch>
            <a:fillRect/>
          </a:stretch>
        </p:blipFill>
        <p:spPr>
          <a:xfrm>
            <a:off x="747310" y="1705281"/>
            <a:ext cx="5138357" cy="4036706"/>
          </a:xfrm>
          <a:prstGeom prst="rect">
            <a:avLst/>
          </a:prstGeom>
        </p:spPr>
      </p:pic>
    </p:spTree>
    <p:extLst>
      <p:ext uri="{BB962C8B-B14F-4D97-AF65-F5344CB8AC3E}">
        <p14:creationId xmlns:p14="http://schemas.microsoft.com/office/powerpoint/2010/main" val="1806074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1" name="Rectangle 10">
            <a:extLst>
              <a:ext uri="{FF2B5EF4-FFF2-40B4-BE49-F238E27FC236}">
                <a16:creationId xmlns:a16="http://schemas.microsoft.com/office/drawing/2014/main" id="{FF09CCFE-4221-404F-9C13-F60DA7DC1A9E}"/>
              </a:ext>
            </a:extLst>
          </p:cNvPr>
          <p:cNvSpPr/>
          <p:nvPr/>
        </p:nvSpPr>
        <p:spPr>
          <a:xfrm>
            <a:off x="927980" y="4841426"/>
            <a:ext cx="4640239" cy="461665"/>
          </a:xfrm>
          <a:prstGeom prst="rect">
            <a:avLst/>
          </a:prstGeom>
        </p:spPr>
        <p:txBody>
          <a:bodyPr wrap="square">
            <a:spAutoFit/>
          </a:bodyPr>
          <a:lstStyle/>
          <a:p>
            <a:pPr algn="ctr"/>
            <a:r>
              <a:rPr lang="en-US" sz="2400" b="1" dirty="0">
                <a:solidFill>
                  <a:schemeClr val="accent2"/>
                </a:solidFill>
                <a:latin typeface="UTM Avo" panose="02040603050506020204" pitchFamily="18" charset="0"/>
              </a:rPr>
              <a:t>Rửa tay bằng xà phòng</a:t>
            </a:r>
          </a:p>
        </p:txBody>
      </p:sp>
      <p:sp>
        <p:nvSpPr>
          <p:cNvPr id="13" name="Rectangle 12">
            <a:extLst>
              <a:ext uri="{FF2B5EF4-FFF2-40B4-BE49-F238E27FC236}">
                <a16:creationId xmlns:a16="http://schemas.microsoft.com/office/drawing/2014/main" id="{207594D5-136D-4EFE-BD01-F96056F4CF38}"/>
              </a:ext>
            </a:extLst>
          </p:cNvPr>
          <p:cNvSpPr/>
          <p:nvPr/>
        </p:nvSpPr>
        <p:spPr>
          <a:xfrm>
            <a:off x="5734746" y="4887592"/>
            <a:ext cx="5412043" cy="830997"/>
          </a:xfrm>
          <a:prstGeom prst="rect">
            <a:avLst/>
          </a:prstGeom>
        </p:spPr>
        <p:txBody>
          <a:bodyPr wrap="square">
            <a:spAutoFit/>
          </a:bodyPr>
          <a:lstStyle/>
          <a:p>
            <a:pPr algn="ctr"/>
            <a:r>
              <a:rPr lang="en-US" sz="2400" b="1" dirty="0">
                <a:solidFill>
                  <a:schemeClr val="accent2"/>
                </a:solidFill>
                <a:latin typeface="UTM Avo" panose="02040603050506020204" pitchFamily="18" charset="0"/>
              </a:rPr>
              <a:t>Bổ sung thêm vitamin C cho cơ thể để nâng cao sức đề kháng</a:t>
            </a:r>
          </a:p>
        </p:txBody>
      </p:sp>
      <p:pic>
        <p:nvPicPr>
          <p:cNvPr id="1026" name="Picture 2" descr="Chỉ 13% người dân rửa tay bằng xà phòng vào thời điểm quan trọng">
            <a:extLst>
              <a:ext uri="{FF2B5EF4-FFF2-40B4-BE49-F238E27FC236}">
                <a16:creationId xmlns:a16="http://schemas.microsoft.com/office/drawing/2014/main" id="{B13F3A18-3D2C-4F9D-8C53-31187E67670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968" r="7174"/>
          <a:stretch/>
        </p:blipFill>
        <p:spPr bwMode="auto">
          <a:xfrm>
            <a:off x="874542" y="1744086"/>
            <a:ext cx="4576690" cy="30417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ổ sung vitamin C liều cao phòng COVID-19, nên hay không nên?">
            <a:extLst>
              <a:ext uri="{FF2B5EF4-FFF2-40B4-BE49-F238E27FC236}">
                <a16:creationId xmlns:a16="http://schemas.microsoft.com/office/drawing/2014/main" id="{090FE556-DD17-4E3F-9AA7-8D97B8DBDD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78769" y="1744086"/>
            <a:ext cx="4866836" cy="3041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42556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fade">
                                      <p:cBhvr>
                                        <p:cTn id="18"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Google Shape;189;p25">
            <a:extLst>
              <a:ext uri="{FF2B5EF4-FFF2-40B4-BE49-F238E27FC236}">
                <a16:creationId xmlns:a16="http://schemas.microsoft.com/office/drawing/2014/main" id="{018CCD00-86CB-4437-8F8D-1B64D18C1375}"/>
              </a:ext>
            </a:extLst>
          </p:cNvPr>
          <p:cNvSpPr txBox="1">
            <a:spLocks noGrp="1"/>
          </p:cNvSpPr>
          <p:nvPr>
            <p:ph type="sldNum" idx="12"/>
          </p:nvPr>
        </p:nvSpPr>
        <p:spPr>
          <a:xfrm>
            <a:off x="208634" y="1583309"/>
            <a:ext cx="2409600" cy="675009"/>
          </a:xfrm>
          <a:prstGeom prst="rect">
            <a:avLst/>
          </a:prstGeom>
        </p:spPr>
        <p:txBody>
          <a:bodyPr spcFirstLastPara="1" wrap="square" lIns="121900" tIns="121900" rIns="121900" bIns="121900" anchor="t" anchorCtr="0">
            <a:noAutofit/>
          </a:bodyPr>
          <a:lstStyle/>
          <a:p>
            <a:r>
              <a:rPr lang="en" sz="3200" b="1" dirty="0">
                <a:solidFill>
                  <a:schemeClr val="tx1"/>
                </a:solidFill>
                <a:latin typeface="UTM Avo" panose="02040603050506020204" pitchFamily="18" charset="0"/>
              </a:rPr>
              <a:t>Mở rộng</a:t>
            </a:r>
            <a:endParaRPr sz="3200" b="1" dirty="0">
              <a:solidFill>
                <a:schemeClr val="tx1"/>
              </a:solidFill>
              <a:latin typeface="UTM Avo" panose="02040603050506020204" pitchFamily="18" charset="0"/>
            </a:endParaRPr>
          </a:p>
        </p:txBody>
      </p:sp>
      <p:sp>
        <p:nvSpPr>
          <p:cNvPr id="7" name="Rectangle 6">
            <a:extLst>
              <a:ext uri="{FF2B5EF4-FFF2-40B4-BE49-F238E27FC236}">
                <a16:creationId xmlns:a16="http://schemas.microsoft.com/office/drawing/2014/main" id="{DB9209B6-8C24-4E1B-989F-3EBB6AA4F262}"/>
              </a:ext>
            </a:extLst>
          </p:cNvPr>
          <p:cNvSpPr/>
          <p:nvPr/>
        </p:nvSpPr>
        <p:spPr>
          <a:xfrm>
            <a:off x="3652721" y="1732561"/>
            <a:ext cx="8129625" cy="4773679"/>
          </a:xfrm>
          <a:prstGeom prst="rect">
            <a:avLst/>
          </a:prstGeom>
        </p:spPr>
        <p:txBody>
          <a:bodyPr wrap="square">
            <a:spAutoFit/>
          </a:bodyPr>
          <a:lstStyle/>
          <a:p>
            <a:pPr marL="380990" indent="-380990" algn="just">
              <a:lnSpc>
                <a:spcPts val="3733"/>
              </a:lnSpc>
              <a:buFont typeface="Wingdings" panose="05000000000000000000" pitchFamily="2" charset="2"/>
              <a:buChar char="§"/>
            </a:pPr>
            <a:r>
              <a:rPr lang="vi-VN" sz="2200" i="1">
                <a:solidFill>
                  <a:schemeClr val="tx1"/>
                </a:solidFill>
                <a:latin typeface="UTM Avo" panose="02040603050506020204" pitchFamily="18" charset="0"/>
              </a:rPr>
              <a:t>Chủng virus Corona được xác định trong một cuộc điều tra ổ dịch bắt nguồn từ khu chợ lớn chuyên bán hải sản và động vật ở Vũ Hán, tỉnh Hồ Bắc, Trung Quốc. </a:t>
            </a:r>
          </a:p>
          <a:p>
            <a:pPr marL="380990" indent="-380990" algn="just">
              <a:lnSpc>
                <a:spcPts val="3733"/>
              </a:lnSpc>
              <a:buFont typeface="Wingdings" panose="05000000000000000000" pitchFamily="2" charset="2"/>
              <a:buChar char="§"/>
            </a:pPr>
            <a:r>
              <a:rPr lang="vi-VN" sz="2200" i="1">
                <a:solidFill>
                  <a:schemeClr val="tx1"/>
                </a:solidFill>
                <a:latin typeface="UTM Avo" panose="02040603050506020204" pitchFamily="18" charset="0"/>
              </a:rPr>
              <a:t>Virus Corona mới gây viêm phổi cấp. Người mắc bệnh viêm phổi do loại virus này gây ra có các biểu hiện như ho, sốt và khó thở. Trong các trường hợp nghiêm trọng, bệnh nhân còn suy yếu nội tạng. </a:t>
            </a:r>
          </a:p>
          <a:p>
            <a:pPr marL="380990" indent="-380990" algn="just">
              <a:lnSpc>
                <a:spcPts val="3733"/>
              </a:lnSpc>
              <a:buFont typeface="Wingdings" panose="05000000000000000000" pitchFamily="2" charset="2"/>
              <a:buChar char="§"/>
            </a:pPr>
            <a:r>
              <a:rPr lang="vi-VN" sz="2200" b="1" i="1">
                <a:solidFill>
                  <a:schemeClr val="tx1"/>
                </a:solidFill>
                <a:latin typeface="UTM Avo" panose="02040603050506020204" pitchFamily="18" charset="0"/>
              </a:rPr>
              <a:t>Em hãy nêu một số biện pháp phòng chống bệnh do virus Corona gây nên.</a:t>
            </a:r>
          </a:p>
        </p:txBody>
      </p:sp>
      <p:pic>
        <p:nvPicPr>
          <p:cNvPr id="9" name="Picture 8">
            <a:extLst>
              <a:ext uri="{FF2B5EF4-FFF2-40B4-BE49-F238E27FC236}">
                <a16:creationId xmlns:a16="http://schemas.microsoft.com/office/drawing/2014/main" id="{D02B5304-B120-4B35-B884-3F8C472628AD}"/>
              </a:ext>
            </a:extLst>
          </p:cNvPr>
          <p:cNvPicPr>
            <a:picLocks noChangeAspect="1"/>
          </p:cNvPicPr>
          <p:nvPr/>
        </p:nvPicPr>
        <p:blipFill>
          <a:blip r:embed="rId4"/>
          <a:stretch>
            <a:fillRect/>
          </a:stretch>
        </p:blipFill>
        <p:spPr>
          <a:xfrm>
            <a:off x="1789816" y="4595457"/>
            <a:ext cx="1656836" cy="1583015"/>
          </a:xfrm>
          <a:prstGeom prst="rect">
            <a:avLst/>
          </a:prstGeom>
        </p:spPr>
      </p:pic>
      <p:pic>
        <p:nvPicPr>
          <p:cNvPr id="1026" name="Picture 2" descr="Hình ảnh về chủng virus corona mới">
            <a:extLst>
              <a:ext uri="{FF2B5EF4-FFF2-40B4-BE49-F238E27FC236}">
                <a16:creationId xmlns:a16="http://schemas.microsoft.com/office/drawing/2014/main" id="{5B5FB97B-BA43-11E0-1038-87DC7F2FC33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330" r="21642"/>
          <a:stretch/>
        </p:blipFill>
        <p:spPr bwMode="auto">
          <a:xfrm>
            <a:off x="409654" y="2575630"/>
            <a:ext cx="1898117" cy="1944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7137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down)">
                                      <p:cBhvr>
                                        <p:cTn id="18" dur="500"/>
                                        <p:tgtEl>
                                          <p:spTgt spid="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animEffect transition="in" filter="wipe(down)">
                                      <p:cBhvr>
                                        <p:cTn id="23" dur="500"/>
                                        <p:tgtEl>
                                          <p:spTgt spid="7">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Effect transition="in" filter="wipe(down)">
                                      <p:cBhvr>
                                        <p:cTn id="28"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10" name="Picture 9">
            <a:extLst>
              <a:ext uri="{FF2B5EF4-FFF2-40B4-BE49-F238E27FC236}">
                <a16:creationId xmlns:a16="http://schemas.microsoft.com/office/drawing/2014/main" id="{35863461-0C9D-41B3-A722-22A2DF3A4B87}"/>
              </a:ext>
            </a:extLst>
          </p:cNvPr>
          <p:cNvPicPr>
            <a:picLocks noChangeAspect="1"/>
          </p:cNvPicPr>
          <p:nvPr/>
        </p:nvPicPr>
        <p:blipFill>
          <a:blip r:embed="rId4"/>
          <a:stretch>
            <a:fillRect/>
          </a:stretch>
        </p:blipFill>
        <p:spPr>
          <a:xfrm>
            <a:off x="701233" y="1706581"/>
            <a:ext cx="5394767" cy="4936535"/>
          </a:xfrm>
          <a:prstGeom prst="rect">
            <a:avLst/>
          </a:prstGeom>
        </p:spPr>
      </p:pic>
      <p:pic>
        <p:nvPicPr>
          <p:cNvPr id="11" name="Picture 10">
            <a:extLst>
              <a:ext uri="{FF2B5EF4-FFF2-40B4-BE49-F238E27FC236}">
                <a16:creationId xmlns:a16="http://schemas.microsoft.com/office/drawing/2014/main" id="{C8624928-F10F-43E4-B01F-564404C85BD2}"/>
              </a:ext>
            </a:extLst>
          </p:cNvPr>
          <p:cNvPicPr>
            <a:picLocks noChangeAspect="1"/>
          </p:cNvPicPr>
          <p:nvPr/>
        </p:nvPicPr>
        <p:blipFill>
          <a:blip r:embed="rId5"/>
          <a:stretch>
            <a:fillRect/>
          </a:stretch>
        </p:blipFill>
        <p:spPr>
          <a:xfrm>
            <a:off x="6476392" y="1706581"/>
            <a:ext cx="4836272" cy="4936535"/>
          </a:xfrm>
          <a:prstGeom prst="rect">
            <a:avLst/>
          </a:prstGeom>
        </p:spPr>
      </p:pic>
    </p:spTree>
    <p:extLst>
      <p:ext uri="{BB962C8B-B14F-4D97-AF65-F5344CB8AC3E}">
        <p14:creationId xmlns:p14="http://schemas.microsoft.com/office/powerpoint/2010/main" val="21094394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0" name="Google Shape;98;p18">
            <a:extLst>
              <a:ext uri="{FF2B5EF4-FFF2-40B4-BE49-F238E27FC236}">
                <a16:creationId xmlns:a16="http://schemas.microsoft.com/office/drawing/2014/main" id="{75A35D40-EF05-411A-8218-17BD9CA7D273}"/>
              </a:ext>
            </a:extLst>
          </p:cNvPr>
          <p:cNvSpPr txBox="1">
            <a:spLocks noGrp="1"/>
          </p:cNvSpPr>
          <p:nvPr>
            <p:ph type="sldNum" idx="12"/>
          </p:nvPr>
        </p:nvSpPr>
        <p:spPr>
          <a:xfrm>
            <a:off x="306675" y="1576286"/>
            <a:ext cx="6193535" cy="563585"/>
          </a:xfrm>
          <a:prstGeom prst="rect">
            <a:avLst/>
          </a:prstGeom>
        </p:spPr>
        <p:txBody>
          <a:bodyPr spcFirstLastPara="1" wrap="square" lIns="121900" tIns="121900" rIns="121900" bIns="121900" anchor="t" anchorCtr="0">
            <a:noAutofit/>
          </a:bodyPr>
          <a:lstStyle/>
          <a:p>
            <a:pPr algn="ctr"/>
            <a:r>
              <a:rPr lang="en-US" sz="2933" b="1" dirty="0" err="1">
                <a:solidFill>
                  <a:schemeClr val="accent2"/>
                </a:solidFill>
                <a:latin typeface="UTM Avo" panose="02040603050506020204" pitchFamily="18" charset="0"/>
              </a:rPr>
              <a:t>Thảo</a:t>
            </a:r>
            <a:r>
              <a:rPr lang="en-US" sz="2933" b="1" dirty="0">
                <a:solidFill>
                  <a:schemeClr val="accent2"/>
                </a:solidFill>
                <a:latin typeface="UTM Avo" panose="02040603050506020204" pitchFamily="18" charset="0"/>
              </a:rPr>
              <a:t> </a:t>
            </a:r>
            <a:r>
              <a:rPr lang="en-US" sz="2933" b="1" dirty="0" err="1">
                <a:solidFill>
                  <a:schemeClr val="accent2"/>
                </a:solidFill>
                <a:latin typeface="UTM Avo" panose="02040603050506020204" pitchFamily="18" charset="0"/>
              </a:rPr>
              <a:t>luận</a:t>
            </a:r>
            <a:r>
              <a:rPr lang="en-US" sz="2933" b="1" dirty="0">
                <a:solidFill>
                  <a:schemeClr val="accent2"/>
                </a:solidFill>
                <a:latin typeface="UTM Avo" panose="02040603050506020204" pitchFamily="18" charset="0"/>
              </a:rPr>
              <a:t> </a:t>
            </a:r>
            <a:r>
              <a:rPr lang="en-US" sz="2933" b="1" dirty="0" err="1">
                <a:solidFill>
                  <a:schemeClr val="accent2"/>
                </a:solidFill>
                <a:latin typeface="UTM Avo" panose="02040603050506020204" pitchFamily="18" charset="0"/>
              </a:rPr>
              <a:t>và</a:t>
            </a:r>
            <a:r>
              <a:rPr lang="en-US" sz="2933" b="1" dirty="0">
                <a:solidFill>
                  <a:schemeClr val="accent2"/>
                </a:solidFill>
                <a:latin typeface="UTM Avo" panose="02040603050506020204" pitchFamily="18" charset="0"/>
              </a:rPr>
              <a:t> </a:t>
            </a:r>
            <a:r>
              <a:rPr lang="en-US" sz="2933" b="1" dirty="0" err="1">
                <a:solidFill>
                  <a:schemeClr val="accent2"/>
                </a:solidFill>
                <a:latin typeface="UTM Avo" panose="02040603050506020204" pitchFamily="18" charset="0"/>
              </a:rPr>
              <a:t>trả</a:t>
            </a:r>
            <a:r>
              <a:rPr lang="en-US" sz="2933" b="1" dirty="0">
                <a:solidFill>
                  <a:schemeClr val="accent2"/>
                </a:solidFill>
                <a:latin typeface="UTM Avo" panose="02040603050506020204" pitchFamily="18" charset="0"/>
              </a:rPr>
              <a:t> </a:t>
            </a:r>
            <a:r>
              <a:rPr lang="en-US" sz="2933" b="1" dirty="0" err="1">
                <a:solidFill>
                  <a:schemeClr val="accent2"/>
                </a:solidFill>
                <a:latin typeface="UTM Avo" panose="02040603050506020204" pitchFamily="18" charset="0"/>
              </a:rPr>
              <a:t>lời</a:t>
            </a:r>
            <a:r>
              <a:rPr lang="en-US" sz="2933" b="1" dirty="0">
                <a:solidFill>
                  <a:schemeClr val="accent2"/>
                </a:solidFill>
                <a:latin typeface="UTM Avo" panose="02040603050506020204" pitchFamily="18" charset="0"/>
              </a:rPr>
              <a:t> </a:t>
            </a:r>
            <a:r>
              <a:rPr lang="en-US" sz="2933" b="1" dirty="0" err="1">
                <a:solidFill>
                  <a:schemeClr val="accent2"/>
                </a:solidFill>
                <a:latin typeface="UTM Avo" panose="02040603050506020204" pitchFamily="18" charset="0"/>
              </a:rPr>
              <a:t>câu</a:t>
            </a:r>
            <a:r>
              <a:rPr lang="en-US" sz="2933" b="1" dirty="0">
                <a:solidFill>
                  <a:schemeClr val="accent2"/>
                </a:solidFill>
                <a:latin typeface="UTM Avo" panose="02040603050506020204" pitchFamily="18" charset="0"/>
              </a:rPr>
              <a:t> </a:t>
            </a:r>
            <a:r>
              <a:rPr lang="en-US" sz="2933" b="1" dirty="0" err="1">
                <a:solidFill>
                  <a:schemeClr val="accent2"/>
                </a:solidFill>
                <a:latin typeface="UTM Avo" panose="02040603050506020204" pitchFamily="18" charset="0"/>
              </a:rPr>
              <a:t>hỏi</a:t>
            </a:r>
            <a:r>
              <a:rPr lang="en-US" sz="2933" b="1" dirty="0">
                <a:solidFill>
                  <a:schemeClr val="accent2"/>
                </a:solidFill>
                <a:latin typeface="UTM Avo" panose="02040603050506020204" pitchFamily="18" charset="0"/>
              </a:rPr>
              <a:t> </a:t>
            </a:r>
          </a:p>
        </p:txBody>
      </p:sp>
      <p:sp>
        <p:nvSpPr>
          <p:cNvPr id="9" name="Text Placeholder 2">
            <a:extLst>
              <a:ext uri="{FF2B5EF4-FFF2-40B4-BE49-F238E27FC236}">
                <a16:creationId xmlns:a16="http://schemas.microsoft.com/office/drawing/2014/main" id="{60736464-B4A7-4315-AC3B-2481F58DD6B3}"/>
              </a:ext>
            </a:extLst>
          </p:cNvPr>
          <p:cNvSpPr txBox="1">
            <a:spLocks/>
          </p:cNvSpPr>
          <p:nvPr/>
        </p:nvSpPr>
        <p:spPr>
          <a:xfrm>
            <a:off x="569824" y="2660372"/>
            <a:ext cx="10764926" cy="274580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799" algn="just">
              <a:lnSpc>
                <a:spcPct val="150000"/>
              </a:lnSpc>
            </a:pPr>
            <a:r>
              <a:rPr lang="en-US" sz="2667" i="1" dirty="0">
                <a:latin typeface="UTM Avo" panose="02040603050506020204" pitchFamily="18" charset="0"/>
              </a:rPr>
              <a:t>Em </a:t>
            </a:r>
            <a:r>
              <a:rPr lang="en-US" sz="2667" i="1" dirty="0" err="1">
                <a:latin typeface="UTM Avo" panose="02040603050506020204" pitchFamily="18" charset="0"/>
              </a:rPr>
              <a:t>hãy</a:t>
            </a:r>
            <a:r>
              <a:rPr lang="en-US" sz="2667" i="1" dirty="0">
                <a:latin typeface="UTM Avo" panose="02040603050506020204" pitchFamily="18" charset="0"/>
              </a:rPr>
              <a:t> </a:t>
            </a:r>
            <a:r>
              <a:rPr lang="en-US" sz="2667" i="1" dirty="0" err="1">
                <a:latin typeface="UTM Avo" panose="02040603050506020204" pitchFamily="18" charset="0"/>
              </a:rPr>
              <a:t>nêu</a:t>
            </a:r>
            <a:r>
              <a:rPr lang="en-US" sz="2667" i="1" dirty="0">
                <a:latin typeface="UTM Avo" panose="02040603050506020204" pitchFamily="18" charset="0"/>
              </a:rPr>
              <a:t> </a:t>
            </a:r>
            <a:r>
              <a:rPr lang="en-US" sz="2667" i="1" dirty="0" err="1">
                <a:latin typeface="UTM Avo" panose="02040603050506020204" pitchFamily="18" charset="0"/>
              </a:rPr>
              <a:t>một</a:t>
            </a:r>
            <a:r>
              <a:rPr lang="en-US" sz="2667" i="1" dirty="0">
                <a:latin typeface="UTM Avo" panose="02040603050506020204" pitchFamily="18" charset="0"/>
              </a:rPr>
              <a:t> </a:t>
            </a:r>
            <a:r>
              <a:rPr lang="en-US" sz="2667" i="1" dirty="0" err="1">
                <a:latin typeface="UTM Avo" panose="02040603050506020204" pitchFamily="18" charset="0"/>
              </a:rPr>
              <a:t>số</a:t>
            </a:r>
            <a:r>
              <a:rPr lang="en-US" sz="2667" i="1" dirty="0">
                <a:latin typeface="UTM Avo" panose="02040603050506020204" pitchFamily="18" charset="0"/>
              </a:rPr>
              <a:t> </a:t>
            </a:r>
            <a:r>
              <a:rPr lang="en-US" sz="2667" i="1" dirty="0" err="1">
                <a:latin typeface="UTM Avo" panose="02040603050506020204" pitchFamily="18" charset="0"/>
              </a:rPr>
              <a:t>biện</a:t>
            </a:r>
            <a:r>
              <a:rPr lang="en-US" sz="2667" i="1" dirty="0">
                <a:latin typeface="UTM Avo" panose="02040603050506020204" pitchFamily="18" charset="0"/>
              </a:rPr>
              <a:t> </a:t>
            </a:r>
            <a:r>
              <a:rPr lang="en-US" sz="2667" i="1" dirty="0" err="1">
                <a:latin typeface="UTM Avo" panose="02040603050506020204" pitchFamily="18" charset="0"/>
              </a:rPr>
              <a:t>pháp</a:t>
            </a:r>
            <a:r>
              <a:rPr lang="en-US" sz="2667" i="1" dirty="0">
                <a:latin typeface="UTM Avo" panose="02040603050506020204" pitchFamily="18" charset="0"/>
              </a:rPr>
              <a:t> </a:t>
            </a:r>
            <a:r>
              <a:rPr lang="en-US" sz="2667" i="1" dirty="0" err="1">
                <a:latin typeface="UTM Avo" panose="02040603050506020204" pitchFamily="18" charset="0"/>
              </a:rPr>
              <a:t>mà</a:t>
            </a:r>
            <a:r>
              <a:rPr lang="en-US" sz="2667" i="1" dirty="0">
                <a:latin typeface="UTM Avo" panose="02040603050506020204" pitchFamily="18" charset="0"/>
              </a:rPr>
              <a:t> </a:t>
            </a:r>
            <a:r>
              <a:rPr lang="en-US" sz="2667" i="1" dirty="0" err="1">
                <a:latin typeface="UTM Avo" panose="02040603050506020204" pitchFamily="18" charset="0"/>
              </a:rPr>
              <a:t>gia</a:t>
            </a:r>
            <a:r>
              <a:rPr lang="en-US" sz="2667" i="1" dirty="0">
                <a:latin typeface="UTM Avo" panose="02040603050506020204" pitchFamily="18" charset="0"/>
              </a:rPr>
              <a:t> </a:t>
            </a:r>
            <a:r>
              <a:rPr lang="en-US" sz="2667" i="1" dirty="0" err="1">
                <a:latin typeface="UTM Avo" panose="02040603050506020204" pitchFamily="18" charset="0"/>
              </a:rPr>
              <a:t>đình</a:t>
            </a:r>
            <a:r>
              <a:rPr lang="en-US" sz="2667" i="1" dirty="0">
                <a:latin typeface="UTM Avo" panose="02040603050506020204" pitchFamily="18" charset="0"/>
              </a:rPr>
              <a:t> </a:t>
            </a:r>
            <a:r>
              <a:rPr lang="en-US" sz="2667" i="1" dirty="0" err="1">
                <a:latin typeface="UTM Avo" panose="02040603050506020204" pitchFamily="18" charset="0"/>
              </a:rPr>
              <a:t>và</a:t>
            </a:r>
            <a:r>
              <a:rPr lang="en-US" sz="2667" i="1" dirty="0">
                <a:latin typeface="UTM Avo" panose="02040603050506020204" pitchFamily="18" charset="0"/>
              </a:rPr>
              <a:t> </a:t>
            </a:r>
            <a:r>
              <a:rPr lang="en-US" sz="2667" i="1" dirty="0" err="1">
                <a:latin typeface="UTM Avo" panose="02040603050506020204" pitchFamily="18" charset="0"/>
              </a:rPr>
              <a:t>địa</a:t>
            </a:r>
            <a:r>
              <a:rPr lang="en-US" sz="2667" i="1" dirty="0">
                <a:latin typeface="UTM Avo" panose="02040603050506020204" pitchFamily="18" charset="0"/>
              </a:rPr>
              <a:t> phương </a:t>
            </a:r>
            <a:r>
              <a:rPr lang="en-US" sz="2667" i="1" dirty="0" err="1">
                <a:latin typeface="UTM Avo" panose="02040603050506020204" pitchFamily="18" charset="0"/>
              </a:rPr>
              <a:t>em</a:t>
            </a:r>
            <a:r>
              <a:rPr lang="en-US" sz="2667" i="1" dirty="0">
                <a:latin typeface="UTM Avo" panose="02040603050506020204" pitchFamily="18" charset="0"/>
              </a:rPr>
              <a:t> </a:t>
            </a:r>
            <a:r>
              <a:rPr lang="en-US" sz="2667" i="1" dirty="0" err="1">
                <a:latin typeface="UTM Avo" panose="02040603050506020204" pitchFamily="18" charset="0"/>
              </a:rPr>
              <a:t>đã</a:t>
            </a:r>
            <a:r>
              <a:rPr lang="en-US" sz="2667" i="1" dirty="0">
                <a:latin typeface="UTM Avo" panose="02040603050506020204" pitchFamily="18" charset="0"/>
              </a:rPr>
              <a:t> </a:t>
            </a:r>
            <a:r>
              <a:rPr lang="en-US" sz="2667" i="1" dirty="0" err="1">
                <a:latin typeface="UTM Avo" panose="02040603050506020204" pitchFamily="18" charset="0"/>
              </a:rPr>
              <a:t>thực</a:t>
            </a:r>
            <a:r>
              <a:rPr lang="en-US" sz="2667" i="1" dirty="0">
                <a:latin typeface="UTM Avo" panose="02040603050506020204" pitchFamily="18" charset="0"/>
              </a:rPr>
              <a:t> </a:t>
            </a:r>
            <a:r>
              <a:rPr lang="en-US" sz="2667" i="1" dirty="0" err="1">
                <a:latin typeface="UTM Avo" panose="02040603050506020204" pitchFamily="18" charset="0"/>
              </a:rPr>
              <a:t>hiện</a:t>
            </a:r>
            <a:r>
              <a:rPr lang="en-US" sz="2667" i="1" dirty="0">
                <a:latin typeface="UTM Avo" panose="02040603050506020204" pitchFamily="18" charset="0"/>
              </a:rPr>
              <a:t> </a:t>
            </a:r>
            <a:r>
              <a:rPr lang="en-US" sz="2667" i="1" dirty="0" err="1">
                <a:latin typeface="UTM Avo" panose="02040603050506020204" pitchFamily="18" charset="0"/>
              </a:rPr>
              <a:t>để</a:t>
            </a:r>
            <a:r>
              <a:rPr lang="en-US" sz="2667" i="1" dirty="0">
                <a:latin typeface="UTM Avo" panose="02040603050506020204" pitchFamily="18" charset="0"/>
              </a:rPr>
              <a:t> </a:t>
            </a:r>
            <a:r>
              <a:rPr lang="en-US" sz="2667" i="1" dirty="0" err="1">
                <a:latin typeface="UTM Avo" panose="02040603050506020204" pitchFamily="18" charset="0"/>
              </a:rPr>
              <a:t>phòng</a:t>
            </a:r>
            <a:r>
              <a:rPr lang="en-US" sz="2667" i="1" dirty="0">
                <a:latin typeface="UTM Avo" panose="02040603050506020204" pitchFamily="18" charset="0"/>
              </a:rPr>
              <a:t> </a:t>
            </a:r>
            <a:r>
              <a:rPr lang="en-US" sz="2667" i="1" dirty="0" err="1">
                <a:latin typeface="UTM Avo" panose="02040603050506020204" pitchFamily="18" charset="0"/>
              </a:rPr>
              <a:t>chống</a:t>
            </a:r>
            <a:r>
              <a:rPr lang="en-US" sz="2667" i="1" dirty="0">
                <a:latin typeface="UTM Avo" panose="02040603050506020204" pitchFamily="18" charset="0"/>
              </a:rPr>
              <a:t> </a:t>
            </a:r>
            <a:r>
              <a:rPr lang="en-US" sz="2667" i="1" dirty="0" err="1">
                <a:latin typeface="UTM Avo" panose="02040603050506020204" pitchFamily="18" charset="0"/>
              </a:rPr>
              <a:t>các</a:t>
            </a:r>
            <a:r>
              <a:rPr lang="en-US" sz="2667" i="1" dirty="0">
                <a:latin typeface="UTM Avo" panose="02040603050506020204" pitchFamily="18" charset="0"/>
              </a:rPr>
              <a:t> </a:t>
            </a:r>
            <a:r>
              <a:rPr lang="en-US" sz="2667" i="1" dirty="0" err="1">
                <a:latin typeface="UTM Avo" panose="02040603050506020204" pitchFamily="18" charset="0"/>
              </a:rPr>
              <a:t>bệnh</a:t>
            </a:r>
            <a:r>
              <a:rPr lang="en-US" sz="2667" i="1" dirty="0">
                <a:latin typeface="UTM Avo" panose="02040603050506020204" pitchFamily="18" charset="0"/>
              </a:rPr>
              <a:t> </a:t>
            </a:r>
            <a:r>
              <a:rPr lang="en-US" sz="2667" i="1" dirty="0" err="1">
                <a:latin typeface="UTM Avo" panose="02040603050506020204" pitchFamily="18" charset="0"/>
              </a:rPr>
              <a:t>lây</a:t>
            </a:r>
            <a:r>
              <a:rPr lang="en-US" sz="2667" i="1" dirty="0">
                <a:latin typeface="UTM Avo" panose="02040603050506020204" pitchFamily="18" charset="0"/>
              </a:rPr>
              <a:t> </a:t>
            </a:r>
            <a:r>
              <a:rPr lang="en-US" sz="2667" i="1" dirty="0" err="1">
                <a:latin typeface="UTM Avo" panose="02040603050506020204" pitchFamily="18" charset="0"/>
              </a:rPr>
              <a:t>nhiễm</a:t>
            </a:r>
            <a:r>
              <a:rPr lang="en-US" sz="2667" i="1" dirty="0">
                <a:latin typeface="UTM Avo" panose="02040603050506020204" pitchFamily="18" charset="0"/>
              </a:rPr>
              <a:t> do virus, vi </a:t>
            </a:r>
            <a:r>
              <a:rPr lang="en-US" sz="2667" i="1" dirty="0" err="1">
                <a:latin typeface="UTM Avo" panose="02040603050506020204" pitchFamily="18" charset="0"/>
              </a:rPr>
              <a:t>khuẩn</a:t>
            </a:r>
            <a:r>
              <a:rPr lang="en-US" sz="2667" i="1" dirty="0">
                <a:latin typeface="UTM Avo" panose="02040603050506020204" pitchFamily="18" charset="0"/>
              </a:rPr>
              <a:t> </a:t>
            </a:r>
            <a:r>
              <a:rPr lang="en-US" sz="2667" i="1" dirty="0" err="1">
                <a:latin typeface="UTM Avo" panose="02040603050506020204" pitchFamily="18" charset="0"/>
              </a:rPr>
              <a:t>gây</a:t>
            </a:r>
            <a:r>
              <a:rPr lang="en-US" sz="2667" i="1" dirty="0">
                <a:latin typeface="UTM Avo" panose="02040603050506020204" pitchFamily="18" charset="0"/>
              </a:rPr>
              <a:t> </a:t>
            </a:r>
            <a:r>
              <a:rPr lang="en-US" sz="2667" i="1" dirty="0" err="1">
                <a:latin typeface="UTM Avo" panose="02040603050506020204" pitchFamily="18" charset="0"/>
              </a:rPr>
              <a:t>nên</a:t>
            </a:r>
            <a:r>
              <a:rPr lang="en-US" sz="2667" i="1" dirty="0">
                <a:latin typeface="UTM Avo" panose="02040603050506020204" pitchFamily="18" charset="0"/>
              </a:rPr>
              <a:t> </a:t>
            </a:r>
            <a:r>
              <a:rPr lang="en-US" sz="2667" i="1" dirty="0" err="1">
                <a:latin typeface="UTM Avo" panose="02040603050506020204" pitchFamily="18" charset="0"/>
              </a:rPr>
              <a:t>cho</a:t>
            </a:r>
            <a:r>
              <a:rPr lang="en-US" sz="2667" i="1" dirty="0">
                <a:latin typeface="UTM Avo" panose="02040603050506020204" pitchFamily="18" charset="0"/>
              </a:rPr>
              <a:t> </a:t>
            </a:r>
            <a:r>
              <a:rPr lang="en-US" sz="2667" i="1" dirty="0" err="1">
                <a:latin typeface="UTM Avo" panose="02040603050506020204" pitchFamily="18" charset="0"/>
              </a:rPr>
              <a:t>cây</a:t>
            </a:r>
            <a:r>
              <a:rPr lang="en-US" sz="2667" i="1" dirty="0">
                <a:latin typeface="UTM Avo" panose="02040603050506020204" pitchFamily="18" charset="0"/>
              </a:rPr>
              <a:t> </a:t>
            </a:r>
            <a:r>
              <a:rPr lang="en-US" sz="2667" i="1" dirty="0" err="1">
                <a:latin typeface="UTM Avo" panose="02040603050506020204" pitchFamily="18" charset="0"/>
              </a:rPr>
              <a:t>trồng</a:t>
            </a:r>
            <a:r>
              <a:rPr lang="en-US" sz="2667" i="1" dirty="0">
                <a:latin typeface="UTM Avo" panose="02040603050506020204" pitchFamily="18" charset="0"/>
              </a:rPr>
              <a:t> </a:t>
            </a:r>
            <a:r>
              <a:rPr lang="en-US" sz="2667" i="1" dirty="0" err="1">
                <a:latin typeface="UTM Avo" panose="02040603050506020204" pitchFamily="18" charset="0"/>
              </a:rPr>
              <a:t>và</a:t>
            </a:r>
            <a:r>
              <a:rPr lang="en-US" sz="2667" i="1" dirty="0">
                <a:latin typeface="UTM Avo" panose="02040603050506020204" pitchFamily="18" charset="0"/>
              </a:rPr>
              <a:t> </a:t>
            </a:r>
            <a:r>
              <a:rPr lang="en-US" sz="2667" i="1" dirty="0" err="1">
                <a:latin typeface="UTM Avo" panose="02040603050506020204" pitchFamily="18" charset="0"/>
              </a:rPr>
              <a:t>vật</a:t>
            </a:r>
            <a:r>
              <a:rPr lang="en-US" sz="2667" i="1" dirty="0">
                <a:latin typeface="UTM Avo" panose="02040603050506020204" pitchFamily="18" charset="0"/>
              </a:rPr>
              <a:t> </a:t>
            </a:r>
            <a:r>
              <a:rPr lang="en-US" sz="2667" i="1" dirty="0" err="1">
                <a:latin typeface="UTM Avo" panose="02040603050506020204" pitchFamily="18" charset="0"/>
              </a:rPr>
              <a:t>nuôi</a:t>
            </a:r>
            <a:r>
              <a:rPr lang="en-US" sz="2667" i="1" dirty="0">
                <a:latin typeface="UTM Avo" panose="02040603050506020204" pitchFamily="18" charset="0"/>
              </a:rPr>
              <a:t>.</a:t>
            </a:r>
          </a:p>
        </p:txBody>
      </p:sp>
      <p:sp>
        <p:nvSpPr>
          <p:cNvPr id="3" name="TextBox 2">
            <a:extLst>
              <a:ext uri="{FF2B5EF4-FFF2-40B4-BE49-F238E27FC236}">
                <a16:creationId xmlns:a16="http://schemas.microsoft.com/office/drawing/2014/main" id="{1A6B70E6-AF2A-BC81-BF0A-D46DC252E863}"/>
              </a:ext>
            </a:extLst>
          </p:cNvPr>
          <p:cNvSpPr txBox="1"/>
          <p:nvPr/>
        </p:nvSpPr>
        <p:spPr>
          <a:xfrm>
            <a:off x="569824" y="4771766"/>
            <a:ext cx="11052352" cy="1239570"/>
          </a:xfrm>
          <a:prstGeom prst="rect">
            <a:avLst/>
          </a:prstGeom>
          <a:noFill/>
        </p:spPr>
        <p:txBody>
          <a:bodyPr wrap="square">
            <a:spAutoFit/>
          </a:bodyPr>
          <a:lstStyle/>
          <a:p>
            <a:pPr marL="457200" indent="-457200" algn="just">
              <a:lnSpc>
                <a:spcPct val="150000"/>
              </a:lnSpc>
              <a:buFont typeface="Arial" panose="020B0604020202020204" pitchFamily="34" charset="0"/>
              <a:buChar char="•"/>
            </a:pPr>
            <a:r>
              <a:rPr lang="en-US" sz="2674" dirty="0" err="1">
                <a:latin typeface="UTM Avo" panose="02040603050506020204" pitchFamily="18" charset="0"/>
              </a:rPr>
              <a:t>Cây</a:t>
            </a:r>
            <a:r>
              <a:rPr lang="en-US" sz="2674" dirty="0">
                <a:latin typeface="UTM Avo" panose="02040603050506020204" pitchFamily="18" charset="0"/>
              </a:rPr>
              <a:t> </a:t>
            </a:r>
            <a:r>
              <a:rPr lang="en-US" sz="2674" dirty="0" err="1">
                <a:latin typeface="UTM Avo" panose="02040603050506020204" pitchFamily="18" charset="0"/>
              </a:rPr>
              <a:t>trồng</a:t>
            </a:r>
            <a:r>
              <a:rPr lang="en-US" sz="2674" dirty="0">
                <a:latin typeface="UTM Avo" panose="02040603050506020204" pitchFamily="18" charset="0"/>
              </a:rPr>
              <a:t>: </a:t>
            </a:r>
            <a:r>
              <a:rPr lang="en-US" sz="2674" dirty="0" err="1">
                <a:latin typeface="UTM Avo" panose="02040603050506020204" pitchFamily="18" charset="0"/>
              </a:rPr>
              <a:t>phun</a:t>
            </a:r>
            <a:r>
              <a:rPr lang="en-US" sz="2674" dirty="0">
                <a:latin typeface="UTM Avo" panose="02040603050506020204" pitchFamily="18" charset="0"/>
              </a:rPr>
              <a:t> </a:t>
            </a:r>
            <a:r>
              <a:rPr lang="en-US" sz="2674" dirty="0" err="1">
                <a:latin typeface="UTM Avo" panose="02040603050506020204" pitchFamily="18" charset="0"/>
              </a:rPr>
              <a:t>thuốc</a:t>
            </a:r>
            <a:r>
              <a:rPr lang="en-US" sz="2674" dirty="0">
                <a:latin typeface="UTM Avo" panose="02040603050506020204" pitchFamily="18" charset="0"/>
              </a:rPr>
              <a:t>, </a:t>
            </a:r>
            <a:r>
              <a:rPr lang="en-US" sz="2674" dirty="0" err="1">
                <a:latin typeface="UTM Avo" panose="02040603050506020204" pitchFamily="18" charset="0"/>
              </a:rPr>
              <a:t>tạo</a:t>
            </a:r>
            <a:r>
              <a:rPr lang="en-US" sz="2674" dirty="0">
                <a:latin typeface="UTM Avo" panose="02040603050506020204" pitchFamily="18" charset="0"/>
              </a:rPr>
              <a:t> </a:t>
            </a:r>
            <a:r>
              <a:rPr lang="en-US" sz="2674" dirty="0" err="1">
                <a:latin typeface="UTM Avo" panose="02040603050506020204" pitchFamily="18" charset="0"/>
              </a:rPr>
              <a:t>giống</a:t>
            </a:r>
            <a:r>
              <a:rPr lang="en-US" sz="2674" dirty="0">
                <a:latin typeface="UTM Avo" panose="02040603050506020204" pitchFamily="18" charset="0"/>
              </a:rPr>
              <a:t> </a:t>
            </a:r>
            <a:r>
              <a:rPr lang="en-US" sz="2674" dirty="0" err="1">
                <a:latin typeface="UTM Avo" panose="02040603050506020204" pitchFamily="18" charset="0"/>
              </a:rPr>
              <a:t>cây</a:t>
            </a:r>
            <a:r>
              <a:rPr lang="en-US" sz="2674" dirty="0">
                <a:latin typeface="UTM Avo" panose="02040603050506020204" pitchFamily="18" charset="0"/>
              </a:rPr>
              <a:t> </a:t>
            </a:r>
            <a:r>
              <a:rPr lang="en-US" sz="2674" dirty="0" err="1">
                <a:latin typeface="UTM Avo" panose="02040603050506020204" pitchFamily="18" charset="0"/>
              </a:rPr>
              <a:t>sạch</a:t>
            </a:r>
            <a:r>
              <a:rPr lang="en-US" sz="2674" dirty="0">
                <a:latin typeface="UTM Avo" panose="02040603050506020204" pitchFamily="18" charset="0"/>
              </a:rPr>
              <a:t> </a:t>
            </a:r>
            <a:r>
              <a:rPr lang="en-US" sz="2674" dirty="0" err="1">
                <a:latin typeface="UTM Avo" panose="02040603050506020204" pitchFamily="18" charset="0"/>
              </a:rPr>
              <a:t>bệnh</a:t>
            </a:r>
            <a:r>
              <a:rPr lang="en-US" sz="2674" dirty="0">
                <a:latin typeface="UTM Avo" panose="02040603050506020204" pitchFamily="18" charset="0"/>
              </a:rPr>
              <a:t>,…</a:t>
            </a:r>
          </a:p>
          <a:p>
            <a:pPr marL="457200" indent="-457200" algn="just">
              <a:lnSpc>
                <a:spcPct val="150000"/>
              </a:lnSpc>
              <a:buFont typeface="Arial" panose="020B0604020202020204" pitchFamily="34" charset="0"/>
              <a:buChar char="•"/>
            </a:pPr>
            <a:r>
              <a:rPr lang="en-US" sz="2674" dirty="0" err="1">
                <a:latin typeface="UTM Avo" panose="02040603050506020204" pitchFamily="18" charset="0"/>
              </a:rPr>
              <a:t>Vật</a:t>
            </a:r>
            <a:r>
              <a:rPr lang="en-US" sz="2674" dirty="0">
                <a:latin typeface="UTM Avo" panose="02040603050506020204" pitchFamily="18" charset="0"/>
              </a:rPr>
              <a:t> </a:t>
            </a:r>
            <a:r>
              <a:rPr lang="en-US" sz="2674" dirty="0" err="1">
                <a:latin typeface="UTM Avo" panose="02040603050506020204" pitchFamily="18" charset="0"/>
              </a:rPr>
              <a:t>nuôi</a:t>
            </a:r>
            <a:r>
              <a:rPr lang="en-US" sz="2674" dirty="0">
                <a:latin typeface="UTM Avo" panose="02040603050506020204" pitchFamily="18" charset="0"/>
              </a:rPr>
              <a:t>: </a:t>
            </a:r>
            <a:r>
              <a:rPr lang="en-US" sz="2674" dirty="0" err="1">
                <a:latin typeface="UTM Avo" panose="02040603050506020204" pitchFamily="18" charset="0"/>
              </a:rPr>
              <a:t>cọ</a:t>
            </a:r>
            <a:r>
              <a:rPr lang="en-US" sz="2674" dirty="0">
                <a:latin typeface="UTM Avo" panose="02040603050506020204" pitchFamily="18" charset="0"/>
              </a:rPr>
              <a:t> </a:t>
            </a:r>
            <a:r>
              <a:rPr lang="en-US" sz="2674" dirty="0" err="1">
                <a:latin typeface="UTM Avo" panose="02040603050506020204" pitchFamily="18" charset="0"/>
              </a:rPr>
              <a:t>rửa</a:t>
            </a:r>
            <a:r>
              <a:rPr lang="en-US" sz="2674" dirty="0">
                <a:latin typeface="UTM Avo" panose="02040603050506020204" pitchFamily="18" charset="0"/>
              </a:rPr>
              <a:t> </a:t>
            </a:r>
            <a:r>
              <a:rPr lang="en-US" sz="2674" dirty="0" err="1">
                <a:latin typeface="UTM Avo" panose="02040603050506020204" pitchFamily="18" charset="0"/>
              </a:rPr>
              <a:t>chuồng</a:t>
            </a:r>
            <a:r>
              <a:rPr lang="en-US" sz="2674" dirty="0">
                <a:latin typeface="UTM Avo" panose="02040603050506020204" pitchFamily="18" charset="0"/>
              </a:rPr>
              <a:t>, </a:t>
            </a:r>
            <a:r>
              <a:rPr lang="en-US" sz="2674" dirty="0" err="1">
                <a:latin typeface="UTM Avo" panose="02040603050506020204" pitchFamily="18" charset="0"/>
              </a:rPr>
              <a:t>trại</a:t>
            </a:r>
            <a:r>
              <a:rPr lang="en-US" sz="2674" dirty="0">
                <a:latin typeface="UTM Avo" panose="02040603050506020204" pitchFamily="18" charset="0"/>
              </a:rPr>
              <a:t> </a:t>
            </a:r>
            <a:r>
              <a:rPr lang="en-US" sz="2674" dirty="0" err="1">
                <a:latin typeface="UTM Avo" panose="02040603050506020204" pitchFamily="18" charset="0"/>
              </a:rPr>
              <a:t>sạch</a:t>
            </a:r>
            <a:r>
              <a:rPr lang="en-US" sz="2674" dirty="0">
                <a:latin typeface="UTM Avo" panose="02040603050506020204" pitchFamily="18" charset="0"/>
              </a:rPr>
              <a:t> </a:t>
            </a:r>
            <a:r>
              <a:rPr lang="en-US" sz="2674" dirty="0" err="1">
                <a:latin typeface="UTM Avo" panose="02040603050506020204" pitchFamily="18" charset="0"/>
              </a:rPr>
              <a:t>sẽ</a:t>
            </a:r>
            <a:r>
              <a:rPr lang="en-US" sz="2674" dirty="0">
                <a:latin typeface="UTM Avo" panose="02040603050506020204" pitchFamily="18" charset="0"/>
              </a:rPr>
              <a:t>; </a:t>
            </a:r>
            <a:r>
              <a:rPr lang="en-US" sz="2674" dirty="0" err="1">
                <a:latin typeface="UTM Avo" panose="02040603050506020204" pitchFamily="18" charset="0"/>
              </a:rPr>
              <a:t>tiêm</a:t>
            </a:r>
            <a:r>
              <a:rPr lang="en-US" sz="2674" dirty="0">
                <a:latin typeface="UTM Avo" panose="02040603050506020204" pitchFamily="18" charset="0"/>
              </a:rPr>
              <a:t> </a:t>
            </a:r>
            <a:r>
              <a:rPr lang="en-US" sz="2674" dirty="0" err="1">
                <a:latin typeface="UTM Avo" panose="02040603050506020204" pitchFamily="18" charset="0"/>
              </a:rPr>
              <a:t>phòng</a:t>
            </a:r>
            <a:r>
              <a:rPr lang="en-US" sz="2674" dirty="0">
                <a:latin typeface="UTM Avo" panose="02040603050506020204" pitchFamily="18" charset="0"/>
              </a:rPr>
              <a:t> </a:t>
            </a:r>
            <a:r>
              <a:rPr lang="en-US" sz="2674" dirty="0" err="1">
                <a:latin typeface="UTM Avo" panose="02040603050506020204" pitchFamily="18" charset="0"/>
              </a:rPr>
              <a:t>bệnh</a:t>
            </a:r>
            <a:r>
              <a:rPr lang="en-US" sz="2674" dirty="0">
                <a:latin typeface="UTM Avo" panose="02040603050506020204" pitchFamily="18" charset="0"/>
              </a:rPr>
              <a:t> </a:t>
            </a:r>
            <a:r>
              <a:rPr lang="en-US" sz="2674" dirty="0" err="1">
                <a:latin typeface="UTM Avo" panose="02040603050506020204" pitchFamily="18" charset="0"/>
              </a:rPr>
              <a:t>dại</a:t>
            </a:r>
            <a:r>
              <a:rPr lang="en-US" sz="2674" dirty="0">
                <a:latin typeface="UTM Avo" panose="02040603050506020204" pitchFamily="18" charset="0"/>
              </a:rPr>
              <a:t>,….</a:t>
            </a:r>
          </a:p>
        </p:txBody>
      </p:sp>
    </p:spTree>
    <p:extLst>
      <p:ext uri="{BB962C8B-B14F-4D97-AF65-F5344CB8AC3E}">
        <p14:creationId xmlns:p14="http://schemas.microsoft.com/office/powerpoint/2010/main" val="7295572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barn(inVertical)">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arn(inVertical)">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7" name="Google Shape;245;p22">
            <a:extLst>
              <a:ext uri="{FF2B5EF4-FFF2-40B4-BE49-F238E27FC236}">
                <a16:creationId xmlns:a16="http://schemas.microsoft.com/office/drawing/2014/main" id="{541C6280-BFBD-4CD1-B9C8-F418D0A3AF86}"/>
              </a:ext>
            </a:extLst>
          </p:cNvPr>
          <p:cNvSpPr txBox="1">
            <a:spLocks noGrp="1"/>
          </p:cNvSpPr>
          <p:nvPr>
            <p:ph type="title" idx="4294967295"/>
          </p:nvPr>
        </p:nvSpPr>
        <p:spPr>
          <a:xfrm>
            <a:off x="736397" y="1686224"/>
            <a:ext cx="9760153" cy="804677"/>
          </a:xfrm>
          <a:prstGeom prst="rect">
            <a:avLst/>
          </a:prstGeom>
        </p:spPr>
        <p:txBody>
          <a:bodyPr spcFirstLastPara="1" wrap="square" lIns="0" tIns="0" rIns="0" bIns="0" anchor="ctr" anchorCtr="0">
            <a:noAutofit/>
          </a:bodyPr>
          <a:lstStyle/>
          <a:p>
            <a:r>
              <a:rPr lang="vi-VN" sz="2800" b="1" dirty="0">
                <a:latin typeface="UTM Avo" panose="02040603050506020204" pitchFamily="18" charset="0"/>
              </a:rPr>
              <a:t>2. Sử dụng </a:t>
            </a:r>
            <a:r>
              <a:rPr lang="en-US" sz="2800" b="1" dirty="0">
                <a:latin typeface="UTM Avo" panose="02040603050506020204" pitchFamily="18" charset="0"/>
              </a:rPr>
              <a:t>vaccine</a:t>
            </a:r>
            <a:r>
              <a:rPr lang="vi-VN" sz="2800" b="1" dirty="0">
                <a:latin typeface="UTM Avo" panose="02040603050506020204" pitchFamily="18" charset="0"/>
              </a:rPr>
              <a:t> ngăn ngừa các bệnh do virus và vi khuẩn gây nên</a:t>
            </a:r>
          </a:p>
        </p:txBody>
      </p:sp>
      <p:sp>
        <p:nvSpPr>
          <p:cNvPr id="6" name="Rectangle 5">
            <a:extLst>
              <a:ext uri="{FF2B5EF4-FFF2-40B4-BE49-F238E27FC236}">
                <a16:creationId xmlns:a16="http://schemas.microsoft.com/office/drawing/2014/main" id="{7614C41B-8715-48BC-82FB-2F1344F26CC2}"/>
              </a:ext>
            </a:extLst>
          </p:cNvPr>
          <p:cNvSpPr/>
          <p:nvPr/>
        </p:nvSpPr>
        <p:spPr>
          <a:xfrm>
            <a:off x="4817956" y="2490901"/>
            <a:ext cx="6956701" cy="3983526"/>
          </a:xfrm>
          <a:prstGeom prst="rect">
            <a:avLst/>
          </a:prstGeom>
        </p:spPr>
        <p:txBody>
          <a:bodyPr wrap="square">
            <a:spAutoFit/>
          </a:bodyPr>
          <a:lstStyle/>
          <a:p>
            <a:pPr marL="457189" indent="-457189" algn="just">
              <a:lnSpc>
                <a:spcPts val="3733"/>
              </a:lnSpc>
              <a:spcBef>
                <a:spcPts val="267"/>
              </a:spcBef>
              <a:spcAft>
                <a:spcPts val="267"/>
              </a:spcAft>
              <a:buFont typeface="Wingdings" panose="05000000000000000000" pitchFamily="2" charset="2"/>
              <a:buChar char="§"/>
            </a:pPr>
            <a:r>
              <a:rPr lang="en" sz="2400" dirty="0">
                <a:solidFill>
                  <a:schemeClr val="tx1"/>
                </a:solidFill>
                <a:latin typeface="UTM Avo" panose="02040603050506020204" pitchFamily="18" charset="0"/>
              </a:rPr>
              <a:t>Vaccine là chế phẩm khi tiêm vào cơ thể sẽ kích thích phản ứ</a:t>
            </a:r>
            <a:r>
              <a:rPr lang="en-US" sz="2400" dirty="0">
                <a:solidFill>
                  <a:schemeClr val="tx1"/>
                </a:solidFill>
                <a:latin typeface="UTM Avo" panose="02040603050506020204" pitchFamily="18" charset="0"/>
              </a:rPr>
              <a:t>ng miễn dịch, giúp cơ thể chống lại các tác nhân gây bệnh. </a:t>
            </a:r>
          </a:p>
          <a:p>
            <a:pPr marL="457189" indent="-457189" algn="just">
              <a:lnSpc>
                <a:spcPts val="3733"/>
              </a:lnSpc>
              <a:spcBef>
                <a:spcPts val="267"/>
              </a:spcBef>
              <a:spcAft>
                <a:spcPts val="267"/>
              </a:spcAft>
              <a:buFont typeface="Wingdings" panose="05000000000000000000" pitchFamily="2" charset="2"/>
              <a:buChar char="§"/>
            </a:pPr>
            <a:r>
              <a:rPr lang="en-US" sz="2400" dirty="0">
                <a:solidFill>
                  <a:schemeClr val="tx1"/>
                </a:solidFill>
                <a:latin typeface="UTM Avo" panose="02040603050506020204" pitchFamily="18" charset="0"/>
              </a:rPr>
              <a:t>Tiêm </a:t>
            </a:r>
            <a:r>
              <a:rPr lang="en-US" sz="2400" dirty="0" err="1">
                <a:solidFill>
                  <a:schemeClr val="tx1"/>
                </a:solidFill>
                <a:latin typeface="UTM Avo" panose="02040603050506020204" pitchFamily="18" charset="0"/>
              </a:rPr>
              <a:t>phòng</a:t>
            </a:r>
            <a:r>
              <a:rPr lang="en-US" sz="2400" dirty="0">
                <a:solidFill>
                  <a:schemeClr val="tx1"/>
                </a:solidFill>
                <a:latin typeface="UTM Avo" panose="02040603050506020204" pitchFamily="18" charset="0"/>
              </a:rPr>
              <a:t> </a:t>
            </a:r>
            <a:r>
              <a:rPr lang="en" sz="2400" dirty="0">
                <a:solidFill>
                  <a:schemeClr val="tx1"/>
                </a:solidFill>
                <a:latin typeface="UTM Avo" panose="02040603050506020204" pitchFamily="18" charset="0"/>
              </a:rPr>
              <a:t>vaccine</a:t>
            </a:r>
            <a:r>
              <a:rPr lang="en-US" sz="2400" dirty="0">
                <a:solidFill>
                  <a:schemeClr val="tx1"/>
                </a:solidFill>
                <a:latin typeface="UTM Avo" panose="02040603050506020204" pitchFamily="18" charset="0"/>
              </a:rPr>
              <a:t> là biện pháp phòng các bệnh do virus và vi khuẩn gây nên.</a:t>
            </a:r>
          </a:p>
          <a:p>
            <a:pPr marL="457189" indent="-457189" algn="just">
              <a:lnSpc>
                <a:spcPts val="3733"/>
              </a:lnSpc>
              <a:spcBef>
                <a:spcPts val="267"/>
              </a:spcBef>
              <a:spcAft>
                <a:spcPts val="267"/>
              </a:spcAft>
              <a:buFont typeface="Wingdings" panose="05000000000000000000" pitchFamily="2" charset="2"/>
              <a:buChar char="§"/>
            </a:pPr>
            <a:r>
              <a:rPr lang="en-US" sz="2400" dirty="0">
                <a:solidFill>
                  <a:schemeClr val="tx1"/>
                </a:solidFill>
                <a:latin typeface="UTM Avo" panose="02040603050506020204" pitchFamily="18" charset="0"/>
              </a:rPr>
              <a:t>Tuy nhiên, một số bệnh do virus gây ra đến nay vẫn chưa </a:t>
            </a:r>
            <a:r>
              <a:rPr lang="en-US" sz="2400" dirty="0" err="1">
                <a:solidFill>
                  <a:schemeClr val="tx1"/>
                </a:solidFill>
                <a:latin typeface="UTM Avo" panose="02040603050506020204" pitchFamily="18" charset="0"/>
              </a:rPr>
              <a:t>có</a:t>
            </a:r>
            <a:r>
              <a:rPr lang="en-US" sz="2400" dirty="0">
                <a:solidFill>
                  <a:schemeClr val="tx1"/>
                </a:solidFill>
                <a:latin typeface="UTM Avo" panose="02040603050506020204" pitchFamily="18" charset="0"/>
              </a:rPr>
              <a:t> </a:t>
            </a:r>
            <a:r>
              <a:rPr lang="en" sz="2400" dirty="0">
                <a:solidFill>
                  <a:schemeClr val="tx1"/>
                </a:solidFill>
                <a:latin typeface="UTM Avo" panose="02040603050506020204" pitchFamily="18" charset="0"/>
              </a:rPr>
              <a:t>vaccine</a:t>
            </a:r>
            <a:r>
              <a:rPr lang="en-US" sz="2400" dirty="0">
                <a:solidFill>
                  <a:schemeClr val="tx1"/>
                </a:solidFill>
                <a:latin typeface="UTM Avo" panose="02040603050506020204" pitchFamily="18" charset="0"/>
              </a:rPr>
              <a:t> và phương pháp điều trị hiệu quả: AIDS, SARS, Ebola. </a:t>
            </a:r>
          </a:p>
        </p:txBody>
      </p:sp>
      <p:pic>
        <p:nvPicPr>
          <p:cNvPr id="9" name="Picture 8">
            <a:extLst>
              <a:ext uri="{FF2B5EF4-FFF2-40B4-BE49-F238E27FC236}">
                <a16:creationId xmlns:a16="http://schemas.microsoft.com/office/drawing/2014/main" id="{5A5317FE-45FE-4AAD-9C1F-A1D920053832}"/>
              </a:ext>
            </a:extLst>
          </p:cNvPr>
          <p:cNvPicPr>
            <a:picLocks noChangeAspect="1"/>
          </p:cNvPicPr>
          <p:nvPr/>
        </p:nvPicPr>
        <p:blipFill>
          <a:blip r:embed="rId4"/>
          <a:stretch>
            <a:fillRect/>
          </a:stretch>
        </p:blipFill>
        <p:spPr>
          <a:xfrm>
            <a:off x="833362" y="2606847"/>
            <a:ext cx="3795788" cy="3622503"/>
          </a:xfrm>
          <a:prstGeom prst="rect">
            <a:avLst/>
          </a:prstGeom>
        </p:spPr>
      </p:pic>
    </p:spTree>
    <p:extLst>
      <p:ext uri="{BB962C8B-B14F-4D97-AF65-F5344CB8AC3E}">
        <p14:creationId xmlns:p14="http://schemas.microsoft.com/office/powerpoint/2010/main" val="36439840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5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fade">
                                      <p:cBhvr>
                                        <p:cTn id="24" dur="500"/>
                                        <p:tgtEl>
                                          <p:spTgt spid="6">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Effect transition="in" filter="fade">
                                      <p:cBhvr>
                                        <p:cTn id="29"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7" name="Google Shape;245;p22">
            <a:extLst>
              <a:ext uri="{FF2B5EF4-FFF2-40B4-BE49-F238E27FC236}">
                <a16:creationId xmlns:a16="http://schemas.microsoft.com/office/drawing/2014/main" id="{541C6280-BFBD-4CD1-B9C8-F418D0A3AF86}"/>
              </a:ext>
            </a:extLst>
          </p:cNvPr>
          <p:cNvSpPr txBox="1">
            <a:spLocks noGrp="1"/>
          </p:cNvSpPr>
          <p:nvPr>
            <p:ph type="title" idx="4294967295"/>
          </p:nvPr>
        </p:nvSpPr>
        <p:spPr>
          <a:xfrm>
            <a:off x="736397" y="1552874"/>
            <a:ext cx="9760153" cy="804677"/>
          </a:xfrm>
          <a:prstGeom prst="rect">
            <a:avLst/>
          </a:prstGeom>
        </p:spPr>
        <p:txBody>
          <a:bodyPr spcFirstLastPara="1" wrap="square" lIns="0" tIns="0" rIns="0" bIns="0" anchor="ctr" anchorCtr="0">
            <a:noAutofit/>
          </a:bodyPr>
          <a:lstStyle/>
          <a:p>
            <a:r>
              <a:rPr lang="vi-VN" sz="2800" b="1">
                <a:latin typeface="UTM Avo" panose="02040603050506020204" pitchFamily="18" charset="0"/>
              </a:rPr>
              <a:t>3. Kháng sinh chống lại vi khuẩn</a:t>
            </a:r>
          </a:p>
        </p:txBody>
      </p:sp>
      <p:sp>
        <p:nvSpPr>
          <p:cNvPr id="5" name="Rectangle 4">
            <a:extLst>
              <a:ext uri="{FF2B5EF4-FFF2-40B4-BE49-F238E27FC236}">
                <a16:creationId xmlns:a16="http://schemas.microsoft.com/office/drawing/2014/main" id="{DDBD118D-A89B-4397-A7ED-5AE0896AC536}"/>
              </a:ext>
            </a:extLst>
          </p:cNvPr>
          <p:cNvSpPr/>
          <p:nvPr/>
        </p:nvSpPr>
        <p:spPr>
          <a:xfrm>
            <a:off x="337625" y="2402981"/>
            <a:ext cx="7187125" cy="4433586"/>
          </a:xfrm>
          <a:prstGeom prst="rect">
            <a:avLst/>
          </a:prstGeom>
        </p:spPr>
        <p:txBody>
          <a:bodyPr wrap="square">
            <a:spAutoFit/>
          </a:bodyPr>
          <a:lstStyle/>
          <a:p>
            <a:pPr marL="457189" indent="-457189" algn="just">
              <a:lnSpc>
                <a:spcPct val="150000"/>
              </a:lnSpc>
              <a:spcBef>
                <a:spcPts val="267"/>
              </a:spcBef>
              <a:spcAft>
                <a:spcPts val="267"/>
              </a:spcAft>
              <a:buFont typeface="Wingdings" panose="05000000000000000000" pitchFamily="2" charset="2"/>
              <a:buChar char="§"/>
            </a:pPr>
            <a:r>
              <a:rPr lang="en-US" sz="2667" dirty="0">
                <a:latin typeface="UTM Avo" panose="02040603050506020204" pitchFamily="18" charset="0"/>
              </a:rPr>
              <a:t>Kháng sinh được chiết xuất từ các vi khuẩn, nấm có khả năng tiêu diệt, kìm hãm sự phát triển của vi khuẩn gây bệnh ở người và sinh vật. </a:t>
            </a:r>
          </a:p>
          <a:p>
            <a:pPr marL="457189" indent="-457189" algn="just">
              <a:lnSpc>
                <a:spcPct val="150000"/>
              </a:lnSpc>
              <a:spcBef>
                <a:spcPts val="267"/>
              </a:spcBef>
              <a:spcAft>
                <a:spcPts val="267"/>
              </a:spcAft>
              <a:buFont typeface="Wingdings" panose="05000000000000000000" pitchFamily="2" charset="2"/>
              <a:buChar char="§"/>
            </a:pPr>
            <a:r>
              <a:rPr lang="en-US" sz="2667" dirty="0">
                <a:latin typeface="UTM Avo" panose="02040603050506020204" pitchFamily="18" charset="0"/>
              </a:rPr>
              <a:t>Thuốc kháng sinh có thể gây nên bệnh viêm họng, tiêu chảy, nhiễm trùng da,..</a:t>
            </a:r>
          </a:p>
          <a:p>
            <a:pPr marL="380990" indent="-380990">
              <a:lnSpc>
                <a:spcPct val="150000"/>
              </a:lnSpc>
              <a:spcBef>
                <a:spcPts val="267"/>
              </a:spcBef>
              <a:spcAft>
                <a:spcPts val="267"/>
              </a:spcAft>
              <a:buFont typeface="Wingdings" panose="05000000000000000000" pitchFamily="2" charset="2"/>
              <a:buChar char="§"/>
            </a:pPr>
            <a:endParaRPr lang="en-US" sz="2489" dirty="0">
              <a:latin typeface="UTM Avo" panose="02040603050506020204" pitchFamily="18" charset="0"/>
            </a:endParaRPr>
          </a:p>
        </p:txBody>
      </p:sp>
      <p:pic>
        <p:nvPicPr>
          <p:cNvPr id="8" name="Picture 7">
            <a:extLst>
              <a:ext uri="{FF2B5EF4-FFF2-40B4-BE49-F238E27FC236}">
                <a16:creationId xmlns:a16="http://schemas.microsoft.com/office/drawing/2014/main" id="{2B1DE87E-F7A2-4167-BE61-586A61B9EE75}"/>
              </a:ext>
            </a:extLst>
          </p:cNvPr>
          <p:cNvPicPr>
            <a:picLocks noChangeAspect="1"/>
          </p:cNvPicPr>
          <p:nvPr/>
        </p:nvPicPr>
        <p:blipFill>
          <a:blip r:embed="rId4"/>
          <a:stretch>
            <a:fillRect/>
          </a:stretch>
        </p:blipFill>
        <p:spPr>
          <a:xfrm>
            <a:off x="8134960" y="2357550"/>
            <a:ext cx="3897633" cy="3790031"/>
          </a:xfrm>
          <a:prstGeom prst="rect">
            <a:avLst/>
          </a:prstGeom>
        </p:spPr>
      </p:pic>
    </p:spTree>
    <p:extLst>
      <p:ext uri="{BB962C8B-B14F-4D97-AF65-F5344CB8AC3E}">
        <p14:creationId xmlns:p14="http://schemas.microsoft.com/office/powerpoint/2010/main" val="6120785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0" name="Google Shape;98;p18">
            <a:extLst>
              <a:ext uri="{FF2B5EF4-FFF2-40B4-BE49-F238E27FC236}">
                <a16:creationId xmlns:a16="http://schemas.microsoft.com/office/drawing/2014/main" id="{75A35D40-EF05-411A-8218-17BD9CA7D273}"/>
              </a:ext>
            </a:extLst>
          </p:cNvPr>
          <p:cNvSpPr txBox="1">
            <a:spLocks noGrp="1"/>
          </p:cNvSpPr>
          <p:nvPr>
            <p:ph type="sldNum" idx="12"/>
          </p:nvPr>
        </p:nvSpPr>
        <p:spPr>
          <a:xfrm>
            <a:off x="306675" y="1576286"/>
            <a:ext cx="6193535" cy="563585"/>
          </a:xfrm>
          <a:prstGeom prst="rect">
            <a:avLst/>
          </a:prstGeom>
        </p:spPr>
        <p:txBody>
          <a:bodyPr spcFirstLastPara="1" wrap="square" lIns="121900" tIns="121900" rIns="121900" bIns="121900" anchor="t" anchorCtr="0">
            <a:noAutofit/>
          </a:bodyPr>
          <a:lstStyle/>
          <a:p>
            <a:pPr algn="ctr"/>
            <a:r>
              <a:rPr lang="en-US" sz="2933" b="1">
                <a:solidFill>
                  <a:schemeClr val="accent2"/>
                </a:solidFill>
                <a:latin typeface="UTM Avo" panose="02040603050506020204" pitchFamily="18" charset="0"/>
              </a:rPr>
              <a:t>Thảo luận và trả lời câu hỏi </a:t>
            </a:r>
            <a:endParaRPr lang="en-US" sz="2933" b="1" dirty="0">
              <a:solidFill>
                <a:schemeClr val="accent2"/>
              </a:solidFill>
              <a:latin typeface="UTM Avo" panose="02040603050506020204" pitchFamily="18" charset="0"/>
            </a:endParaRPr>
          </a:p>
        </p:txBody>
      </p:sp>
      <p:sp>
        <p:nvSpPr>
          <p:cNvPr id="9" name="Text Placeholder 2">
            <a:extLst>
              <a:ext uri="{FF2B5EF4-FFF2-40B4-BE49-F238E27FC236}">
                <a16:creationId xmlns:a16="http://schemas.microsoft.com/office/drawing/2014/main" id="{60736464-B4A7-4315-AC3B-2481F58DD6B3}"/>
              </a:ext>
            </a:extLst>
          </p:cNvPr>
          <p:cNvSpPr txBox="1">
            <a:spLocks/>
          </p:cNvSpPr>
          <p:nvPr/>
        </p:nvSpPr>
        <p:spPr>
          <a:xfrm>
            <a:off x="646024" y="2139871"/>
            <a:ext cx="10764926" cy="102242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799" algn="just"/>
            <a:r>
              <a:rPr lang="vi-VN" sz="2667">
                <a:latin typeface="UTM Avo" panose="02040603050506020204" pitchFamily="18" charset="0"/>
              </a:rPr>
              <a:t>Khi sử dụng thuốc kháng sinh để điều trị các bệnh người, chúng ta cần lưu ý điều gì?</a:t>
            </a:r>
          </a:p>
        </p:txBody>
      </p:sp>
      <p:sp>
        <p:nvSpPr>
          <p:cNvPr id="6" name="Rounded Rectangle 4">
            <a:extLst>
              <a:ext uri="{FF2B5EF4-FFF2-40B4-BE49-F238E27FC236}">
                <a16:creationId xmlns:a16="http://schemas.microsoft.com/office/drawing/2014/main" id="{068B6974-FAF5-40E5-AAE3-9A4CD652DD53}"/>
              </a:ext>
            </a:extLst>
          </p:cNvPr>
          <p:cNvSpPr/>
          <p:nvPr/>
        </p:nvSpPr>
        <p:spPr>
          <a:xfrm>
            <a:off x="2361947" y="3162300"/>
            <a:ext cx="3946956" cy="1033881"/>
          </a:xfrm>
          <a:prstGeom prst="round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UTM Avo" panose="02040603050506020204" pitchFamily="18" charset="0"/>
              </a:rPr>
              <a:t>Sử dụng thuốc theo chỉ định của bác sĩ</a:t>
            </a:r>
          </a:p>
        </p:txBody>
      </p:sp>
      <p:sp>
        <p:nvSpPr>
          <p:cNvPr id="7" name="Rounded Rectangle 5">
            <a:extLst>
              <a:ext uri="{FF2B5EF4-FFF2-40B4-BE49-F238E27FC236}">
                <a16:creationId xmlns:a16="http://schemas.microsoft.com/office/drawing/2014/main" id="{182927B7-323F-4930-A398-C85C2FAEE225}"/>
              </a:ext>
            </a:extLst>
          </p:cNvPr>
          <p:cNvSpPr/>
          <p:nvPr/>
        </p:nvSpPr>
        <p:spPr>
          <a:xfrm>
            <a:off x="2361947" y="4320841"/>
            <a:ext cx="3971340" cy="1033881"/>
          </a:xfrm>
          <a:prstGeom prst="roundRect">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UTM Avo" panose="02040603050506020204" pitchFamily="18" charset="0"/>
              </a:rPr>
              <a:t>Uống thuốc kháng sinh sau bữa ăn</a:t>
            </a:r>
          </a:p>
        </p:txBody>
      </p:sp>
      <p:sp>
        <p:nvSpPr>
          <p:cNvPr id="8" name="Rounded Rectangle 6">
            <a:extLst>
              <a:ext uri="{FF2B5EF4-FFF2-40B4-BE49-F238E27FC236}">
                <a16:creationId xmlns:a16="http://schemas.microsoft.com/office/drawing/2014/main" id="{490655D7-57E3-4C35-8528-5439AA567B3E}"/>
              </a:ext>
            </a:extLst>
          </p:cNvPr>
          <p:cNvSpPr/>
          <p:nvPr/>
        </p:nvSpPr>
        <p:spPr>
          <a:xfrm>
            <a:off x="6805009" y="3695701"/>
            <a:ext cx="2986691" cy="1033881"/>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UTM Avo" panose="02040603050506020204" pitchFamily="18" charset="0"/>
              </a:rPr>
              <a:t>Bổ sung lợi khuẩn </a:t>
            </a:r>
          </a:p>
        </p:txBody>
      </p:sp>
      <p:sp>
        <p:nvSpPr>
          <p:cNvPr id="10" name="Rounded Rectangle 7">
            <a:extLst>
              <a:ext uri="{FF2B5EF4-FFF2-40B4-BE49-F238E27FC236}">
                <a16:creationId xmlns:a16="http://schemas.microsoft.com/office/drawing/2014/main" id="{798C34E1-C3A5-4062-BBDE-B38BBF2AD8E1}"/>
              </a:ext>
            </a:extLst>
          </p:cNvPr>
          <p:cNvSpPr/>
          <p:nvPr/>
        </p:nvSpPr>
        <p:spPr>
          <a:xfrm>
            <a:off x="6805010" y="4979821"/>
            <a:ext cx="2986691" cy="1033881"/>
          </a:xfrm>
          <a:prstGeom prst="roundRect">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UTM Avo" panose="02040603050506020204" pitchFamily="18" charset="0"/>
              </a:rPr>
              <a:t>Uống nhiều nước</a:t>
            </a:r>
          </a:p>
        </p:txBody>
      </p:sp>
      <p:sp>
        <p:nvSpPr>
          <p:cNvPr id="11" name="Rounded Rectangle 8">
            <a:extLst>
              <a:ext uri="{FF2B5EF4-FFF2-40B4-BE49-F238E27FC236}">
                <a16:creationId xmlns:a16="http://schemas.microsoft.com/office/drawing/2014/main" id="{5491409F-5BCD-4616-902D-6DC1CE108682}"/>
              </a:ext>
            </a:extLst>
          </p:cNvPr>
          <p:cNvSpPr/>
          <p:nvPr/>
        </p:nvSpPr>
        <p:spPr>
          <a:xfrm>
            <a:off x="2361947" y="5498432"/>
            <a:ext cx="3971340" cy="1033881"/>
          </a:xfrm>
          <a:prstGeom prst="round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UTM Avo" panose="02040603050506020204" pitchFamily="18" charset="0"/>
              </a:rPr>
              <a:t>Nếu bị các rối loạn tiêu hóa phải dừng thuốc</a:t>
            </a:r>
          </a:p>
        </p:txBody>
      </p:sp>
    </p:spTree>
    <p:extLst>
      <p:ext uri="{BB962C8B-B14F-4D97-AF65-F5344CB8AC3E}">
        <p14:creationId xmlns:p14="http://schemas.microsoft.com/office/powerpoint/2010/main" val="33441549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barn(inVertical)">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barn(inVertical)">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DCA057F-726B-E5BE-8789-320881A35C84}"/>
              </a:ext>
            </a:extLst>
          </p:cNvPr>
          <p:cNvSpPr/>
          <p:nvPr/>
        </p:nvSpPr>
        <p:spPr>
          <a:xfrm>
            <a:off x="573314" y="1702191"/>
            <a:ext cx="11045372" cy="4994031"/>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2A2F62D-D1F3-BB02-4346-3CC02BEFD0FD}"/>
              </a:ext>
            </a:extLst>
          </p:cNvPr>
          <p:cNvSpPr txBox="1"/>
          <p:nvPr/>
        </p:nvSpPr>
        <p:spPr>
          <a:xfrm>
            <a:off x="738444" y="1789839"/>
            <a:ext cx="10715112" cy="4871205"/>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100" dirty="0">
                <a:solidFill>
                  <a:schemeClr val="accent1">
                    <a:lumMod val="25000"/>
                  </a:schemeClr>
                </a:solidFill>
                <a:latin typeface="UTM Avo" panose="02040603050506020204" pitchFamily="18" charset="0"/>
              </a:rPr>
              <a:t>Virus </a:t>
            </a:r>
            <a:r>
              <a:rPr lang="en-US" sz="2100" dirty="0" err="1">
                <a:solidFill>
                  <a:schemeClr val="accent1">
                    <a:lumMod val="25000"/>
                  </a:schemeClr>
                </a:solidFill>
                <a:latin typeface="UTM Avo" panose="02040603050506020204" pitchFamily="18" charset="0"/>
              </a:rPr>
              <a:t>là</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dạng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sống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nhỏ</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bé</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chưa</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có</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cấu</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tạo</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tế</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bào</a:t>
            </a:r>
            <a:r>
              <a:rPr lang="en-US" sz="2100" dirty="0">
                <a:solidFill>
                  <a:schemeClr val="accent1">
                    <a:lumMod val="25000"/>
                  </a:schemeClr>
                </a:solidFill>
                <a:latin typeface="UTM Avo" panose="02040603050506020204" pitchFamily="18" charset="0"/>
              </a:rPr>
              <a:t>. Vi </a:t>
            </a:r>
            <a:r>
              <a:rPr lang="en-US" sz="2100" dirty="0" err="1">
                <a:solidFill>
                  <a:schemeClr val="accent1">
                    <a:lumMod val="25000"/>
                  </a:schemeClr>
                </a:solidFill>
                <a:latin typeface="UTM Avo" panose="02040603050506020204" pitchFamily="18" charset="0"/>
              </a:rPr>
              <a:t>khuẩn</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là</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những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sinh</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vật</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nhỏ</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bé</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có</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cấu</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tạo</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tế</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bào</a:t>
            </a:r>
            <a:r>
              <a:rPr lang="en-US" sz="2100" dirty="0">
                <a:solidFill>
                  <a:schemeClr val="accent1">
                    <a:lumMod val="25000"/>
                  </a:schemeClr>
                </a:solidFill>
                <a:latin typeface="UTM Avo" panose="02040603050506020204" pitchFamily="18" charset="0"/>
              </a:rPr>
              <a:t>. </a:t>
            </a:r>
          </a:p>
          <a:p>
            <a:pPr marL="342900" indent="-342900" algn="just">
              <a:lnSpc>
                <a:spcPct val="150000"/>
              </a:lnSpc>
              <a:buFont typeface="Arial" panose="020B0604020202020204" pitchFamily="34" charset="0"/>
              <a:buChar char="•"/>
            </a:pPr>
            <a:r>
              <a:rPr lang="en-US" sz="2100" dirty="0">
                <a:solidFill>
                  <a:schemeClr val="accent1">
                    <a:lumMod val="25000"/>
                  </a:schemeClr>
                </a:solidFill>
                <a:latin typeface="UTM Avo" panose="02040603050506020204" pitchFamily="18" charset="0"/>
              </a:rPr>
              <a:t>Virus </a:t>
            </a:r>
            <a:r>
              <a:rPr lang="en-US" sz="2100" dirty="0" err="1">
                <a:solidFill>
                  <a:schemeClr val="accent1">
                    <a:lumMod val="25000"/>
                  </a:schemeClr>
                </a:solidFill>
                <a:latin typeface="UTM Avo" panose="02040603050506020204" pitchFamily="18" charset="0"/>
              </a:rPr>
              <a:t>và</a:t>
            </a:r>
            <a:r>
              <a:rPr lang="en-US" sz="2100" dirty="0">
                <a:solidFill>
                  <a:schemeClr val="accent1">
                    <a:lumMod val="25000"/>
                  </a:schemeClr>
                </a:solidFill>
                <a:latin typeface="UTM Avo" panose="02040603050506020204" pitchFamily="18" charset="0"/>
              </a:rPr>
              <a:t> vi </a:t>
            </a:r>
            <a:r>
              <a:rPr lang="en-US" sz="2100" dirty="0" err="1">
                <a:solidFill>
                  <a:schemeClr val="accent1">
                    <a:lumMod val="25000"/>
                  </a:schemeClr>
                </a:solidFill>
                <a:latin typeface="UTM Avo" panose="02040603050506020204" pitchFamily="18" charset="0"/>
              </a:rPr>
              <a:t>khuẩn</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đều</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rất</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đa</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dạng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có</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nhiều</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hình</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dạng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khác</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nhau</a:t>
            </a:r>
            <a:r>
              <a:rPr lang="en-US" sz="2100" dirty="0">
                <a:solidFill>
                  <a:schemeClr val="accent1">
                    <a:lumMod val="25000"/>
                  </a:schemeClr>
                </a:solidFill>
                <a:latin typeface="UTM Avo" panose="02040603050506020204" pitchFamily="18" charset="0"/>
              </a:rPr>
              <a:t>.</a:t>
            </a:r>
          </a:p>
          <a:p>
            <a:pPr marL="342900" indent="-342900" algn="just">
              <a:lnSpc>
                <a:spcPct val="150000"/>
              </a:lnSpc>
              <a:buFont typeface="Arial" panose="020B0604020202020204" pitchFamily="34" charset="0"/>
              <a:buChar char="•"/>
            </a:pPr>
            <a:r>
              <a:rPr lang="en-US" sz="2100" dirty="0" err="1">
                <a:solidFill>
                  <a:schemeClr val="accent1">
                    <a:lumMod val="25000"/>
                  </a:schemeClr>
                </a:solidFill>
                <a:latin typeface="UTM Avo" panose="02040603050506020204" pitchFamily="18" charset="0"/>
              </a:rPr>
              <a:t>Để</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phòng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bệnh</a:t>
            </a:r>
            <a:r>
              <a:rPr lang="en-US" sz="2100" dirty="0">
                <a:solidFill>
                  <a:schemeClr val="accent1">
                    <a:lumMod val="25000"/>
                  </a:schemeClr>
                </a:solidFill>
                <a:latin typeface="UTM Avo" panose="02040603050506020204" pitchFamily="18" charset="0"/>
              </a:rPr>
              <a:t> do virus </a:t>
            </a:r>
            <a:r>
              <a:rPr lang="en-US" sz="2100" dirty="0" err="1">
                <a:solidFill>
                  <a:schemeClr val="accent1">
                    <a:lumMod val="25000"/>
                  </a:schemeClr>
                </a:solidFill>
                <a:latin typeface="UTM Avo" panose="02040603050506020204" pitchFamily="18" charset="0"/>
              </a:rPr>
              <a:t>và</a:t>
            </a:r>
            <a:r>
              <a:rPr lang="en-US" sz="2100" dirty="0">
                <a:solidFill>
                  <a:schemeClr val="accent1">
                    <a:lumMod val="25000"/>
                  </a:schemeClr>
                </a:solidFill>
                <a:latin typeface="UTM Avo" panose="02040603050506020204" pitchFamily="18" charset="0"/>
              </a:rPr>
              <a:t> vi </a:t>
            </a:r>
            <a:r>
              <a:rPr lang="en-US" sz="2100" dirty="0" err="1">
                <a:solidFill>
                  <a:schemeClr val="accent1">
                    <a:lumMod val="25000"/>
                  </a:schemeClr>
                </a:solidFill>
                <a:latin typeface="UTM Avo" panose="02040603050506020204" pitchFamily="18" charset="0"/>
              </a:rPr>
              <a:t>khuẩn</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gây</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ra</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cần</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phải</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giữ</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cho</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môi</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trường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sống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sạch</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sẽ</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tăng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cường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vận</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động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cơ</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thể</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có</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chế</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độ</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dinh</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dưỡng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hợp</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lí</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và</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thực</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hiện</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các</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biện</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pháp</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để</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phòng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tránh</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lây</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lan</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bệnh</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cho</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cộng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đồng</a:t>
            </a:r>
            <a:r>
              <a:rPr lang="en-US" sz="2100" dirty="0">
                <a:solidFill>
                  <a:schemeClr val="accent1">
                    <a:lumMod val="25000"/>
                  </a:schemeClr>
                </a:solidFill>
                <a:latin typeface="UTM Avo" panose="02040603050506020204" pitchFamily="18" charset="0"/>
              </a:rPr>
              <a:t>,…</a:t>
            </a:r>
          </a:p>
          <a:p>
            <a:pPr marL="342900" indent="-342900" algn="just">
              <a:lnSpc>
                <a:spcPct val="150000"/>
              </a:lnSpc>
              <a:buFont typeface="Arial" panose="020B0604020202020204" pitchFamily="34" charset="0"/>
              <a:buChar char="•"/>
            </a:pPr>
            <a:r>
              <a:rPr lang="en-US" sz="2100" dirty="0">
                <a:solidFill>
                  <a:schemeClr val="accent1">
                    <a:lumMod val="25000"/>
                  </a:schemeClr>
                </a:solidFill>
                <a:latin typeface="UTM Avo" panose="02040603050506020204" pitchFamily="18" charset="0"/>
              </a:rPr>
              <a:t>Vaccine </a:t>
            </a:r>
            <a:r>
              <a:rPr lang="en-US" sz="2100" dirty="0" err="1">
                <a:solidFill>
                  <a:schemeClr val="accent1">
                    <a:lumMod val="25000"/>
                  </a:schemeClr>
                </a:solidFill>
                <a:latin typeface="UTM Avo" panose="02040603050506020204" pitchFamily="18" charset="0"/>
              </a:rPr>
              <a:t>được</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sử</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dụng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để</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phòng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một</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số</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bệnh</a:t>
            </a:r>
            <a:r>
              <a:rPr lang="en-US" sz="2100" dirty="0">
                <a:solidFill>
                  <a:schemeClr val="accent1">
                    <a:lumMod val="25000"/>
                  </a:schemeClr>
                </a:solidFill>
                <a:latin typeface="UTM Avo" panose="02040603050506020204" pitchFamily="18" charset="0"/>
              </a:rPr>
              <a:t> do virus </a:t>
            </a:r>
            <a:r>
              <a:rPr lang="en-US" sz="2100" dirty="0" err="1">
                <a:solidFill>
                  <a:schemeClr val="accent1">
                    <a:lumMod val="25000"/>
                  </a:schemeClr>
                </a:solidFill>
                <a:latin typeface="UTM Avo" panose="02040603050506020204" pitchFamily="18" charset="0"/>
              </a:rPr>
              <a:t>và</a:t>
            </a:r>
            <a:r>
              <a:rPr lang="en-US" sz="2100" dirty="0">
                <a:solidFill>
                  <a:schemeClr val="accent1">
                    <a:lumMod val="25000"/>
                  </a:schemeClr>
                </a:solidFill>
                <a:latin typeface="UTM Avo" panose="02040603050506020204" pitchFamily="18" charset="0"/>
              </a:rPr>
              <a:t> vi </a:t>
            </a:r>
            <a:r>
              <a:rPr lang="en-US" sz="2100" dirty="0" err="1">
                <a:solidFill>
                  <a:schemeClr val="accent1">
                    <a:lumMod val="25000"/>
                  </a:schemeClr>
                </a:solidFill>
                <a:latin typeface="UTM Avo" panose="02040603050506020204" pitchFamily="18" charset="0"/>
              </a:rPr>
              <a:t>khuẩn</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gây</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nên</a:t>
            </a:r>
            <a:r>
              <a:rPr lang="en-US" sz="2100" dirty="0">
                <a:solidFill>
                  <a:schemeClr val="accent1">
                    <a:lumMod val="25000"/>
                  </a:schemeClr>
                </a:solidFill>
                <a:latin typeface="UTM Avo" panose="02040603050506020204" pitchFamily="18" charset="0"/>
              </a:rPr>
              <a:t> ở </a:t>
            </a:r>
            <a:r>
              <a:rPr lang="en-US" sz="2100" dirty="0" err="1">
                <a:solidFill>
                  <a:schemeClr val="accent1">
                    <a:lumMod val="25000"/>
                  </a:schemeClr>
                </a:solidFill>
                <a:latin typeface="UTM Avo" panose="02040603050506020204" pitchFamily="18" charset="0"/>
              </a:rPr>
              <a:t>người</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và</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sinh</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vật</a:t>
            </a:r>
            <a:r>
              <a:rPr lang="en-US" sz="2100" dirty="0">
                <a:solidFill>
                  <a:schemeClr val="accent1">
                    <a:lumMod val="25000"/>
                  </a:schemeClr>
                </a:solidFill>
                <a:latin typeface="UTM Avo" panose="02040603050506020204" pitchFamily="18" charset="0"/>
              </a:rPr>
              <a:t>. </a:t>
            </a:r>
          </a:p>
          <a:p>
            <a:pPr marL="342900" indent="-342900" algn="just">
              <a:lnSpc>
                <a:spcPct val="150000"/>
              </a:lnSpc>
              <a:buFont typeface="Arial" panose="020B0604020202020204" pitchFamily="34" charset="0"/>
              <a:buChar char="•"/>
            </a:pPr>
            <a:r>
              <a:rPr lang="en-US" sz="2100" dirty="0">
                <a:solidFill>
                  <a:schemeClr val="accent1">
                    <a:lumMod val="25000"/>
                  </a:schemeClr>
                </a:solidFill>
                <a:latin typeface="UTM Avo" panose="02040603050506020204" pitchFamily="18" charset="0"/>
              </a:rPr>
              <a:t>Khi </a:t>
            </a:r>
            <a:r>
              <a:rPr lang="en-US" sz="2100" dirty="0" err="1">
                <a:solidFill>
                  <a:schemeClr val="accent1">
                    <a:lumMod val="25000"/>
                  </a:schemeClr>
                </a:solidFill>
                <a:latin typeface="UTM Avo" panose="02040603050506020204" pitchFamily="18" charset="0"/>
              </a:rPr>
              <a:t>bị</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bệnh</a:t>
            </a:r>
            <a:r>
              <a:rPr lang="en-US" sz="2100" dirty="0">
                <a:solidFill>
                  <a:schemeClr val="accent1">
                    <a:lumMod val="25000"/>
                  </a:schemeClr>
                </a:solidFill>
                <a:latin typeface="UTM Avo" panose="02040603050506020204" pitchFamily="18" charset="0"/>
              </a:rPr>
              <a:t> do vi </a:t>
            </a:r>
            <a:r>
              <a:rPr lang="en-US" sz="2100" dirty="0" err="1">
                <a:solidFill>
                  <a:schemeClr val="accent1">
                    <a:lumMod val="25000"/>
                  </a:schemeClr>
                </a:solidFill>
                <a:latin typeface="UTM Avo" panose="02040603050506020204" pitchFamily="18" charset="0"/>
              </a:rPr>
              <a:t>khuẩn</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gây</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nên</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người</a:t>
            </a:r>
            <a:r>
              <a:rPr lang="en-US" sz="2100" dirty="0">
                <a:solidFill>
                  <a:schemeClr val="accent1">
                    <a:lumMod val="25000"/>
                  </a:schemeClr>
                </a:solidFill>
                <a:latin typeface="UTM Avo" panose="02040603050506020204" pitchFamily="18" charset="0"/>
              </a:rPr>
              <a:t> ta </a:t>
            </a:r>
            <a:r>
              <a:rPr lang="en-US" sz="2100" dirty="0" err="1">
                <a:solidFill>
                  <a:schemeClr val="accent1">
                    <a:lumMod val="25000"/>
                  </a:schemeClr>
                </a:solidFill>
                <a:latin typeface="UTM Avo" panose="02040603050506020204" pitchFamily="18" charset="0"/>
              </a:rPr>
              <a:t>thường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dùng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thuốc</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kháng</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sinh</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để</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chữa</a:t>
            </a:r>
            <a:r>
              <a:rPr lang="en-US" sz="2100" dirty="0">
                <a:solidFill>
                  <a:schemeClr val="accent1">
                    <a:lumMod val="25000"/>
                  </a:schemeClr>
                </a:solidFill>
                <a:latin typeface="UTM Avo" panose="02040603050506020204" pitchFamily="18" charset="0"/>
              </a:rPr>
              <a:t> </a:t>
            </a:r>
            <a:r>
              <a:rPr lang="en-US" sz="2100" dirty="0" err="1">
                <a:solidFill>
                  <a:schemeClr val="accent1">
                    <a:lumMod val="25000"/>
                  </a:schemeClr>
                </a:solidFill>
                <a:latin typeface="UTM Avo" panose="02040603050506020204" pitchFamily="18" charset="0"/>
              </a:rPr>
              <a:t>bệnh</a:t>
            </a:r>
            <a:r>
              <a:rPr lang="en-US" sz="2100" dirty="0">
                <a:solidFill>
                  <a:schemeClr val="accent1">
                    <a:lumMod val="25000"/>
                  </a:schemeClr>
                </a:solidFill>
                <a:latin typeface="UTM Avo" panose="02040603050506020204" pitchFamily="18" charset="0"/>
              </a:rPr>
              <a:t>.</a:t>
            </a:r>
          </a:p>
        </p:txBody>
      </p:sp>
      <p:pic>
        <p:nvPicPr>
          <p:cNvPr id="7" name="Picture 6" descr="A light bulb and brain&#10;&#10;Description automatically generated">
            <a:extLst>
              <a:ext uri="{FF2B5EF4-FFF2-40B4-BE49-F238E27FC236}">
                <a16:creationId xmlns:a16="http://schemas.microsoft.com/office/drawing/2014/main" id="{5E9280E2-7F58-5400-D4C9-98795749F857}"/>
              </a:ext>
            </a:extLst>
          </p:cNvPr>
          <p:cNvPicPr>
            <a:picLocks noChangeAspect="1"/>
          </p:cNvPicPr>
          <p:nvPr/>
        </p:nvPicPr>
        <p:blipFill>
          <a:blip r:embed="rId4"/>
          <a:stretch>
            <a:fillRect/>
          </a:stretch>
        </p:blipFill>
        <p:spPr>
          <a:xfrm>
            <a:off x="10136668" y="608565"/>
            <a:ext cx="1816514" cy="1714891"/>
          </a:xfrm>
          <a:prstGeom prst="rect">
            <a:avLst/>
          </a:prstGeom>
        </p:spPr>
      </p:pic>
    </p:spTree>
    <p:extLst>
      <p:ext uri="{BB962C8B-B14F-4D97-AF65-F5344CB8AC3E}">
        <p14:creationId xmlns:p14="http://schemas.microsoft.com/office/powerpoint/2010/main" val="29431128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pic>
        <p:nvPicPr>
          <p:cNvPr id="4" name="Picture 3">
            <a:hlinkClick r:id="rId4"/>
            <a:extLst>
              <a:ext uri="{FF2B5EF4-FFF2-40B4-BE49-F238E27FC236}">
                <a16:creationId xmlns:a16="http://schemas.microsoft.com/office/drawing/2014/main" id="{15F1E6C3-1E79-44A2-AAA5-C47A6ABDBB07}"/>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Desktop\Bach tuyet\54774f4bc8287c7337fadd5fbb419da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7999"/>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DMIN\Desktop\Bach tuyet\Snow_white_transparen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8400" y="2722179"/>
            <a:ext cx="1243539" cy="268023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ADMIN\Desktop\Bach tuyet\43ebd44d263606f876d42fd2f199ea61 (4).jp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98837">
                        <a14:foregroundMark x1="40116" y1="26626" x2="70349" y2="59553"/>
                        <a14:foregroundMark x1="64535" y1="35366" x2="77035" y2="44715"/>
                        <a14:foregroundMark x1="45640" y1="16463" x2="28198" y2="36585"/>
                        <a14:foregroundMark x1="44186" y1="40244" x2="60174" y2="57724"/>
                        <a14:foregroundMark x1="67151" y1="58943" x2="86628" y2="57317"/>
                      </a14:backgroundRemoval>
                    </a14:imgEffect>
                  </a14:imgLayer>
                </a14:imgProps>
              </a:ext>
              <a:ext uri="{28A0092B-C50C-407E-A947-70E740481C1C}">
                <a14:useLocalDpi xmlns:a14="http://schemas.microsoft.com/office/drawing/2010/main" val="0"/>
              </a:ext>
            </a:extLst>
          </a:blip>
          <a:srcRect/>
          <a:stretch>
            <a:fillRect/>
          </a:stretch>
        </p:blipFill>
        <p:spPr bwMode="auto">
          <a:xfrm rot="338519">
            <a:off x="10592437" y="4662277"/>
            <a:ext cx="1880249" cy="268919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ADMIN\Desktop\Bach tuyet\43ebd44d263606f876d42fd2f199ea61 (7).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36022" y1="32480" x2="72849" y2="415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148075" y="4667665"/>
            <a:ext cx="1913197" cy="255199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Users\ADMIN\Desktop\Bach tuyet\RjAwOTQ4MTUyNEI3QjJCRTc2RjA6ZDA1ZjJmYTY2MjBkNDYzY2ZlZDNiOTA1Y2YxYTk1NzA6Ojo6OjA=.pn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50431" y1="17647" x2="56466" y2="31120"/>
                        <a14:foregroundMark x1="79526" y1="14611" x2="53879" y2="29412"/>
                        <a14:foregroundMark x1="77586" y1="15180" x2="59914" y2="22960"/>
                        <a14:foregroundMark x1="53017" y1="6641" x2="44397" y2="25427"/>
                        <a14:foregroundMark x1="57328" y1="8918" x2="88793" y2="17837"/>
                        <a14:foregroundMark x1="54526" y1="6072" x2="66810" y2="9488"/>
                        <a14:foregroundMark x1="76509" y1="31499" x2="69397" y2="43643"/>
                        <a14:foregroundMark x1="95690" y1="16698" x2="76940" y2="10247"/>
                        <a14:foregroundMark x1="77586" y1="33776" x2="74353" y2="40417"/>
                      </a14:backgroundRemoval>
                    </a14:imgEffect>
                  </a14:imgLayer>
                </a14:imgProps>
              </a:ext>
              <a:ext uri="{28A0092B-C50C-407E-A947-70E740481C1C}">
                <a14:useLocalDpi xmlns:a14="http://schemas.microsoft.com/office/drawing/2010/main" val="0"/>
              </a:ext>
            </a:extLst>
          </a:blip>
          <a:srcRect/>
          <a:stretch>
            <a:fillRect/>
          </a:stretch>
        </p:blipFill>
        <p:spPr bwMode="auto">
          <a:xfrm rot="20593735">
            <a:off x="9011" y="4789835"/>
            <a:ext cx="2123621" cy="2411959"/>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C:\Users\ADMIN\Desktop\Bach tuyet\43ebd44d263606f876d42fd2f199ea61 (2).jpg"/>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100000" l="0" r="100000">
                        <a14:foregroundMark x1="44267" y1="18935" x2="28800" y2="43984"/>
                        <a14:foregroundMark x1="27200" y1="21696" x2="14667" y2="33728"/>
                        <a14:foregroundMark x1="36533" y1="32150" x2="35467" y2="44576"/>
                        <a14:foregroundMark x1="32533" y1="42801" x2="63733" y2="38462"/>
                      </a14:backgroundRemoval>
                    </a14:imgEffect>
                  </a14:imgLayer>
                </a14:imgProps>
              </a:ext>
              <a:ext uri="{28A0092B-C50C-407E-A947-70E740481C1C}">
                <a14:useLocalDpi xmlns:a14="http://schemas.microsoft.com/office/drawing/2010/main" val="0"/>
              </a:ext>
            </a:extLst>
          </a:blip>
          <a:srcRect/>
          <a:stretch>
            <a:fillRect/>
          </a:stretch>
        </p:blipFill>
        <p:spPr bwMode="auto">
          <a:xfrm rot="20172978">
            <a:off x="7736843" y="4957294"/>
            <a:ext cx="1831975" cy="2476829"/>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C:\Users\ADMIN\Desktop\Bach tuyet\43ebd44d263606f876d42fd2f199ea61 (3).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0" b="100000" l="0" r="100000">
                        <a14:foregroundMark x1="47640" y1="33252" x2="54382" y2="60391"/>
                      </a14:backgroundRemoval>
                    </a14:imgEffect>
                  </a14:imgLayer>
                </a14:imgProps>
              </a:ext>
              <a:ext uri="{28A0092B-C50C-407E-A947-70E740481C1C}">
                <a14:useLocalDpi xmlns:a14="http://schemas.microsoft.com/office/drawing/2010/main" val="0"/>
              </a:ext>
            </a:extLst>
          </a:blip>
          <a:srcRect/>
          <a:stretch>
            <a:fillRect/>
          </a:stretch>
        </p:blipFill>
        <p:spPr bwMode="auto">
          <a:xfrm>
            <a:off x="2082524" y="5232399"/>
            <a:ext cx="2212453" cy="2033468"/>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descr="C:\Users\ADMIN\Desktop\Bach tuyet\43ebd44d263606f876d42fd2f199ea61 (5).jpg"/>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0" b="100000" l="0" r="100000">
                        <a14:foregroundMark x1="50482" y1="26157" x2="67203" y2="63581"/>
                        <a14:foregroundMark x1="38907" y1="22133" x2="24116" y2="46680"/>
                      </a14:backgroundRemoval>
                    </a14:imgEffect>
                  </a14:imgLayer>
                </a14:imgProps>
              </a:ext>
              <a:ext uri="{28A0092B-C50C-407E-A947-70E740481C1C}">
                <a14:useLocalDpi xmlns:a14="http://schemas.microsoft.com/office/drawing/2010/main" val="0"/>
              </a:ext>
            </a:extLst>
          </a:blip>
          <a:srcRect/>
          <a:stretch>
            <a:fillRect/>
          </a:stretch>
        </p:blipFill>
        <p:spPr bwMode="auto">
          <a:xfrm rot="1608799">
            <a:off x="1408602" y="4577567"/>
            <a:ext cx="1656967" cy="2647951"/>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Users\ADMIN\Desktop\Bach tuyet\43ebd44d263606f876d42fd2f199ea61 (8).jpg"/>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0" b="100000" l="0" r="100000">
                        <a14:foregroundMark x1="53350" y1="9206" x2="64268" y2="52888"/>
                        <a14:foregroundMark x1="50372" y1="21841" x2="42432" y2="44585"/>
                        <a14:foregroundMark x1="38462" y1="36643" x2="57320" y2="45668"/>
                        <a14:foregroundMark x1="75682" y1="36282" x2="60298" y2="47834"/>
                        <a14:foregroundMark x1="71712" y1="29422" x2="76179" y2="37365"/>
                        <a14:foregroundMark x1="44417" y1="31949" x2="32506" y2="47112"/>
                        <a14:foregroundMark x1="35484" y1="33755" x2="44417" y2="42780"/>
                        <a14:foregroundMark x1="48387" y1="85740" x2="36476" y2="93321"/>
                        <a14:foregroundMark x1="46402" y1="14982" x2="37965" y2="30505"/>
                        <a14:foregroundMark x1="61787" y1="20397" x2="71216" y2="32310"/>
                        <a14:foregroundMark x1="50656" y1="20076" x2="55381" y2="26769"/>
                        <a14:foregroundMark x1="57743" y1="14532" x2="70341" y2="25048"/>
                      </a14:backgroundRemoval>
                    </a14:imgEffect>
                  </a14:imgLayer>
                </a14:imgProps>
              </a:ext>
              <a:ext uri="{28A0092B-C50C-407E-A947-70E740481C1C}">
                <a14:useLocalDpi xmlns:a14="http://schemas.microsoft.com/office/drawing/2010/main" val="0"/>
              </a:ext>
            </a:extLst>
          </a:blip>
          <a:srcRect/>
          <a:stretch>
            <a:fillRect/>
          </a:stretch>
        </p:blipFill>
        <p:spPr bwMode="auto">
          <a:xfrm>
            <a:off x="9448800" y="4363395"/>
            <a:ext cx="2111365" cy="290247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C:\Users\ADMIN\Desktop\Bach tuyet\511929473-photo-clip-tree.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775200" y="-2947963"/>
            <a:ext cx="9770739" cy="1030744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C:\Users\ADMIN\Desktop\Bach tuyet\511929473-photo-clip-tree.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219199" y="-2825162"/>
            <a:ext cx="6078553" cy="1030744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C:\Users\ADMIN\Desktop\Tai nguyen thiet ke tro choi\Bảng gỗ\wooden-blank-sign-clipart-1.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784883" y="-1955800"/>
            <a:ext cx="9187917" cy="407987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2644461" y="584200"/>
            <a:ext cx="7515539" cy="1077218"/>
          </a:xfrm>
          <a:prstGeom prst="rect">
            <a:avLst/>
          </a:prstGeom>
          <a:noFill/>
        </p:spPr>
        <p:txBody>
          <a:bodyPr wrap="square" rtlCol="0">
            <a:spAutoFit/>
          </a:bodyPr>
          <a:lstStyle/>
          <a:p>
            <a:pPr algn="ctr" defTabSz="1219170">
              <a:buClrTx/>
            </a:pPr>
            <a:r>
              <a:rPr lang="en-US" sz="3200" b="1" kern="1200" dirty="0">
                <a:solidFill>
                  <a:prstClr val="white"/>
                </a:solidFill>
                <a:latin typeface="UTM Avo" panose="02040603050506020204" pitchFamily="18" charset="0"/>
                <a:ea typeface="+mn-ea"/>
                <a:cs typeface="Arial" panose="020B0604020202020204" pitchFamily="34" charset="0"/>
              </a:rPr>
              <a:t>CHƠI TRỐN TÌM </a:t>
            </a:r>
          </a:p>
          <a:p>
            <a:pPr algn="ctr" defTabSz="1219170">
              <a:buClrTx/>
            </a:pPr>
            <a:r>
              <a:rPr lang="en-US" sz="3200" b="1" kern="1200" dirty="0">
                <a:solidFill>
                  <a:prstClr val="white"/>
                </a:solidFill>
                <a:latin typeface="UTM Avo" panose="02040603050506020204" pitchFamily="18" charset="0"/>
                <a:ea typeface="+mn-ea"/>
                <a:cs typeface="Arial" panose="020B0604020202020204" pitchFamily="34" charset="0"/>
              </a:rPr>
              <a:t>CÙNG BẠCH TUYẾT VÀ 7 CHÚ LÙN</a:t>
            </a:r>
          </a:p>
        </p:txBody>
      </p:sp>
      <p:pic>
        <p:nvPicPr>
          <p:cNvPr id="15" name="Picture 11" descr="C:\Users\ADMIN\Desktop\Tai nguyen thiet ke tro choi\Angry birds epic birds\1505573783630 (2).png">
            <a:hlinkClick r:id="rId20" action="ppaction://hlinksldjump"/>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5600170" y="5901542"/>
            <a:ext cx="1426197" cy="78084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ADF4668-5FB9-446A-9883-8D9F44DCBD9A}"/>
              </a:ext>
            </a:extLst>
          </p:cNvPr>
          <p:cNvPicPr>
            <a:picLocks noChangeAspect="1"/>
          </p:cNvPicPr>
          <p:nvPr/>
        </p:nvPicPr>
        <p:blipFill>
          <a:blip r:embed="rId22"/>
          <a:stretch>
            <a:fillRect/>
          </a:stretch>
        </p:blipFill>
        <p:spPr>
          <a:xfrm>
            <a:off x="11492238" y="0"/>
            <a:ext cx="699762" cy="780288"/>
          </a:xfrm>
          <a:prstGeom prst="rect">
            <a:avLst/>
          </a:prstGeom>
          <a:solidFill>
            <a:schemeClr val="bg1"/>
          </a:solidFill>
        </p:spPr>
      </p:pic>
    </p:spTree>
    <p:extLst>
      <p:ext uri="{BB962C8B-B14F-4D97-AF65-F5344CB8AC3E}">
        <p14:creationId xmlns:p14="http://schemas.microsoft.com/office/powerpoint/2010/main" val="39385838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Bach tuyet\54774f4bc8287c7337fadd5fbb419da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Desktop\Bach tuyet\Bambi.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355339" flipH="1">
            <a:off x="3292541" y="4063361"/>
            <a:ext cx="1320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C:\Users\ADMIN\Desktop\Bach tuyet\esquilo001.g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471667" flipH="1">
            <a:off x="7684915" y="4415267"/>
            <a:ext cx="1320800" cy="144584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7" descr="C:\Users\ADMIN\Desktop\Bach tuyet\767e08fbae2de8679fbba6d8cecba19e.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352524" flipH="1">
            <a:off x="5820348" y="4385149"/>
            <a:ext cx="1092200" cy="152544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Bach tuyet\43ebd44d263606f876d42fd2f199ea61 (3).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47191" y1="30807" x2="57978" y2="63081"/>
                      </a14:backgroundRemoval>
                    </a14:imgEffect>
                  </a14:imgLayer>
                </a14:imgProps>
              </a:ext>
              <a:ext uri="{28A0092B-C50C-407E-A947-70E740481C1C}">
                <a14:useLocalDpi xmlns:a14="http://schemas.microsoft.com/office/drawing/2010/main" val="0"/>
              </a:ext>
            </a:extLst>
          </a:blip>
          <a:srcRect/>
          <a:stretch>
            <a:fillRect/>
          </a:stretch>
        </p:blipFill>
        <p:spPr bwMode="auto">
          <a:xfrm rot="20044190" flipH="1">
            <a:off x="9518185" y="3915833"/>
            <a:ext cx="2328111" cy="211716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ADMIN\Desktop\Bach tuyet\arbre-majestueux-42629281.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940349" y="-536497"/>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C:\Users\ADMIN\Desktop\Bach tuyet\511929473-photo-clip-tree.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847027" y="-751842"/>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C:\Users\ADMIN\Desktop\Bach tuyet\511929473-photo-clip-tree.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51200" y="-751841"/>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 descr="C:\Users\ADMIN\Desktop\Bach tuyet\arbre-majestueux-42629281.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5321849" y="-549514"/>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0" descr="C:\Users\ADMIN\Desktop\Tai nguyen thiet ke tro choi\Bảng gỗ\wooden-blank-sign-clipart-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133600" y="-2057400"/>
            <a:ext cx="7921939" cy="4079875"/>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2913519" y="560503"/>
            <a:ext cx="6233384" cy="1077218"/>
          </a:xfrm>
          <a:prstGeom prst="rect">
            <a:avLst/>
          </a:prstGeom>
          <a:noFill/>
        </p:spPr>
        <p:txBody>
          <a:bodyPr wrap="square" rtlCol="0">
            <a:spAutoFit/>
          </a:bodyPr>
          <a:lstStyle/>
          <a:p>
            <a:pPr algn="ctr" defTabSz="1219170">
              <a:buClrTx/>
            </a:pPr>
            <a:r>
              <a:rPr lang="en-US" sz="3200" b="1" kern="1200">
                <a:solidFill>
                  <a:prstClr val="white"/>
                </a:solidFill>
                <a:latin typeface="UTM Avo" panose="02040603050506020204" pitchFamily="18" charset="0"/>
                <a:ea typeface="+mn-ea"/>
                <a:cs typeface="+mn-cs"/>
              </a:rPr>
              <a:t>Câu </a:t>
            </a:r>
            <a:r>
              <a:rPr lang="vi-VN" sz="3200" b="1" kern="1200">
                <a:solidFill>
                  <a:prstClr val="white"/>
                </a:solidFill>
                <a:latin typeface="UTM Avo" panose="02040603050506020204" pitchFamily="18" charset="0"/>
                <a:ea typeface="+mn-ea"/>
                <a:cs typeface="+mn-cs"/>
              </a:rPr>
              <a:t>1</a:t>
            </a:r>
            <a:r>
              <a:rPr lang="en-US" sz="3200" b="1" kern="1200">
                <a:solidFill>
                  <a:prstClr val="white"/>
                </a:solidFill>
                <a:latin typeface="UTM Avo" panose="02040603050506020204" pitchFamily="18" charset="0"/>
                <a:ea typeface="+mn-ea"/>
                <a:cs typeface="+mn-cs"/>
              </a:rPr>
              <a:t>. </a:t>
            </a:r>
            <a:r>
              <a:rPr lang="en-US" sz="3200" kern="1200">
                <a:solidFill>
                  <a:prstClr val="white"/>
                </a:solidFill>
                <a:latin typeface="UTM Avo" panose="02040603050506020204" pitchFamily="18" charset="0"/>
                <a:ea typeface="+mn-ea"/>
                <a:cs typeface="+mn-cs"/>
              </a:rPr>
              <a:t>Vật chất di truyền của một virus là?</a:t>
            </a:r>
            <a:endParaRPr lang="en-US" sz="3200" kern="1200" dirty="0" err="1">
              <a:solidFill>
                <a:prstClr val="white"/>
              </a:solidFill>
              <a:latin typeface="UTM Avo" panose="02040603050506020204" pitchFamily="18" charset="0"/>
              <a:ea typeface="+mn-ea"/>
              <a:cs typeface="+mn-cs"/>
            </a:endParaRPr>
          </a:p>
        </p:txBody>
      </p:sp>
      <p:pic>
        <p:nvPicPr>
          <p:cNvPr id="45" name="Picture 11" descr="C:\Users\ADMIN\Desktop\Tai nguyen thiet ke tro choi\Bảng gỗ\Picture1 (2).png">
            <a:hlinkClick r:id="" action="ppaction://hlinkshowjump?jump=nextslide"/>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0261600" y="912723"/>
            <a:ext cx="1617133" cy="687477"/>
          </a:xfrm>
          <a:prstGeom prst="rect">
            <a:avLst/>
          </a:prstGeom>
          <a:noFill/>
          <a:extLst>
            <a:ext uri="{909E8E84-426E-40DD-AFC4-6F175D3DCCD1}">
              <a14:hiddenFill xmlns:a14="http://schemas.microsoft.com/office/drawing/2010/main">
                <a:solidFill>
                  <a:srgbClr val="FFFFFF"/>
                </a:solidFill>
              </a14:hiddenFill>
            </a:ext>
          </a:extLst>
        </p:spPr>
      </p:pic>
      <p:sp>
        <p:nvSpPr>
          <p:cNvPr id="46" name="Explosion 1 45"/>
          <p:cNvSpPr/>
          <p:nvPr/>
        </p:nvSpPr>
        <p:spPr>
          <a:xfrm>
            <a:off x="5301497" y="4359281"/>
            <a:ext cx="4017104" cy="2729895"/>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3200" b="1" kern="1200" dirty="0">
                <a:solidFill>
                  <a:srgbClr val="0000FF"/>
                </a:solidFill>
                <a:latin typeface="UTM Avo" panose="02040603050506020204" pitchFamily="18" charset="0"/>
                <a:cs typeface="Arial" panose="020B0604020202020204" pitchFamily="34" charset="0"/>
              </a:rPr>
              <a:t>ĐÚNG RỒI</a:t>
            </a:r>
          </a:p>
        </p:txBody>
      </p:sp>
      <p:sp>
        <p:nvSpPr>
          <p:cNvPr id="47" name="Rounded Rectangle 46"/>
          <p:cNvSpPr/>
          <p:nvPr/>
        </p:nvSpPr>
        <p:spPr>
          <a:xfrm>
            <a:off x="711200" y="1990361"/>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kern="1200">
                <a:solidFill>
                  <a:srgbClr val="0000FF"/>
                </a:solidFill>
                <a:latin typeface="UTM Avo" panose="02040603050506020204" pitchFamily="18" charset="0"/>
              </a:rPr>
              <a:t>A. ARN và ADN</a:t>
            </a:r>
          </a:p>
        </p:txBody>
      </p:sp>
      <p:sp>
        <p:nvSpPr>
          <p:cNvPr id="48" name="Rounded Rectangle 47"/>
          <p:cNvSpPr/>
          <p:nvPr/>
        </p:nvSpPr>
        <p:spPr>
          <a:xfrm>
            <a:off x="3759200" y="2024093"/>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kern="1200">
                <a:solidFill>
                  <a:srgbClr val="0000FF"/>
                </a:solidFill>
                <a:latin typeface="UTM Avo" panose="02040603050506020204" pitchFamily="18" charset="0"/>
              </a:rPr>
              <a:t>B. ARN và gai glycoprotein</a:t>
            </a:r>
            <a:endParaRPr lang="en-US" sz="2400" kern="1200" dirty="0">
              <a:solidFill>
                <a:srgbClr val="0000FF"/>
              </a:solidFill>
              <a:latin typeface="UTM Avo" panose="02040603050506020204" pitchFamily="18" charset="0"/>
            </a:endParaRPr>
          </a:p>
        </p:txBody>
      </p:sp>
      <p:sp>
        <p:nvSpPr>
          <p:cNvPr id="49" name="Rounded Rectangle 48"/>
          <p:cNvSpPr/>
          <p:nvPr/>
        </p:nvSpPr>
        <p:spPr>
          <a:xfrm>
            <a:off x="6481234" y="2024093"/>
            <a:ext cx="2853721"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kern="1200">
                <a:solidFill>
                  <a:srgbClr val="0000FF"/>
                </a:solidFill>
                <a:latin typeface="UTM Avo" panose="02040603050506020204" pitchFamily="18" charset="0"/>
              </a:rPr>
              <a:t>C. ADN hoặc gai glycoprotein</a:t>
            </a:r>
            <a:endParaRPr lang="en-US" sz="2400" kern="1200" dirty="0">
              <a:solidFill>
                <a:srgbClr val="0000FF"/>
              </a:solidFill>
              <a:latin typeface="UTM Avo" panose="02040603050506020204" pitchFamily="18" charset="0"/>
            </a:endParaRPr>
          </a:p>
        </p:txBody>
      </p:sp>
      <p:sp>
        <p:nvSpPr>
          <p:cNvPr id="50" name="Rounded Rectangle 49"/>
          <p:cNvSpPr/>
          <p:nvPr/>
        </p:nvSpPr>
        <p:spPr>
          <a:xfrm>
            <a:off x="9652000" y="1990361"/>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400" kern="1200">
                <a:solidFill>
                  <a:srgbClr val="0000FF"/>
                </a:solidFill>
                <a:latin typeface="UTM Avo" panose="02040603050506020204" pitchFamily="18" charset="0"/>
              </a:rPr>
              <a:t>D. ADN hoặc ARN</a:t>
            </a:r>
            <a:endParaRPr lang="en-US" sz="2400" kern="1200" dirty="0" err="1">
              <a:solidFill>
                <a:srgbClr val="0000FF"/>
              </a:solidFill>
              <a:latin typeface="UTM Avo" panose="02040603050506020204" pitchFamily="18" charset="0"/>
            </a:endParaRPr>
          </a:p>
        </p:txBody>
      </p:sp>
      <p:pic>
        <p:nvPicPr>
          <p:cNvPr id="51" name="Picture 9" descr="C:\Users\ADMIN\Desktop\Bach tuyet\Snow_white_transparent.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31003" y="3327401"/>
            <a:ext cx="1825347" cy="3934223"/>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1" descr="C:\Users\ADMIN\Desktop\Tai nguyen thiet ke tro choi\Bảng gỗ\Picture1 (2).png">
            <a:hlinkClick r:id="" action="ppaction://hlinkshowjump?jump=previousslide"/>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flipH="1">
            <a:off x="203201" y="912723"/>
            <a:ext cx="1646767" cy="687477"/>
          </a:xfrm>
          <a:prstGeom prst="rect">
            <a:avLst/>
          </a:prstGeom>
          <a:noFill/>
          <a:extLst>
            <a:ext uri="{909E8E84-426E-40DD-AFC4-6F175D3DCCD1}">
              <a14:hiddenFill xmlns:a14="http://schemas.microsoft.com/office/drawing/2010/main">
                <a:solidFill>
                  <a:srgbClr val="FFFFFF"/>
                </a:solidFill>
              </a14:hiddenFill>
            </a:ext>
          </a:extLst>
        </p:spPr>
      </p:pic>
      <p:pic>
        <p:nvPicPr>
          <p:cNvPr id="2" name="Tieng-bao-sai-www_tiengdong_com (mp3cut.net)">
            <a:hlinkClick r:id="" action="ppaction://media"/>
            <a:extLst>
              <a:ext uri="{FF2B5EF4-FFF2-40B4-BE49-F238E27FC236}">
                <a16:creationId xmlns:a16="http://schemas.microsoft.com/office/drawing/2014/main" id="{04917B89-DE23-205A-C82C-901492040D67}"/>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591733" y="4078817"/>
            <a:ext cx="812800" cy="81280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8A84B982-7DF9-C4DE-D2A4-1AE56E18F527}"/>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851467" y="4737100"/>
            <a:ext cx="812800" cy="812800"/>
          </a:xfrm>
          <a:prstGeom prst="rect">
            <a:avLst/>
          </a:prstGeom>
        </p:spPr>
      </p:pic>
      <p:pic>
        <p:nvPicPr>
          <p:cNvPr id="4" name="Tieng-bao-sai-www_tiengdong_com (mp3cut.net)">
            <a:hlinkClick r:id="" action="ppaction://media"/>
            <a:extLst>
              <a:ext uri="{FF2B5EF4-FFF2-40B4-BE49-F238E27FC236}">
                <a16:creationId xmlns:a16="http://schemas.microsoft.com/office/drawing/2014/main" id="{1C932820-7D50-E9DC-C25D-F895B1A447BF}"/>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2307397" y="5168261"/>
            <a:ext cx="812800" cy="812800"/>
          </a:xfrm>
          <a:prstGeom prst="rect">
            <a:avLst/>
          </a:prstGeom>
        </p:spPr>
      </p:pic>
      <p:pic>
        <p:nvPicPr>
          <p:cNvPr id="5" name="Tieng-bao-sai-www_tiengdong_com (mp3cut.net)">
            <a:hlinkClick r:id="" action="ppaction://media"/>
            <a:extLst>
              <a:ext uri="{FF2B5EF4-FFF2-40B4-BE49-F238E27FC236}">
                <a16:creationId xmlns:a16="http://schemas.microsoft.com/office/drawing/2014/main" id="{2B93E90A-9A8C-6347-FF0A-086B0BFD4884}"/>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2267728" y="6682775"/>
            <a:ext cx="812800" cy="812800"/>
          </a:xfrm>
          <a:prstGeom prst="rect">
            <a:avLst/>
          </a:prstGeom>
        </p:spPr>
      </p:pic>
      <p:pic>
        <p:nvPicPr>
          <p:cNvPr id="25" name="Picture 24">
            <a:extLst>
              <a:ext uri="{FF2B5EF4-FFF2-40B4-BE49-F238E27FC236}">
                <a16:creationId xmlns:a16="http://schemas.microsoft.com/office/drawing/2014/main" id="{8B5ACD76-7CD4-4EDF-8097-6E1F81CFD92B}"/>
              </a:ext>
            </a:extLst>
          </p:cNvPr>
          <p:cNvPicPr>
            <a:picLocks noChangeAspect="1"/>
          </p:cNvPicPr>
          <p:nvPr/>
        </p:nvPicPr>
        <p:blipFill>
          <a:blip r:embed="rId22"/>
          <a:stretch>
            <a:fillRect/>
          </a:stretch>
        </p:blipFill>
        <p:spPr>
          <a:xfrm>
            <a:off x="11492238" y="0"/>
            <a:ext cx="699762" cy="780288"/>
          </a:xfrm>
          <a:prstGeom prst="rect">
            <a:avLst/>
          </a:prstGeom>
          <a:solidFill>
            <a:schemeClr val="bg1"/>
          </a:solidFill>
        </p:spPr>
      </p:pic>
    </p:spTree>
    <p:extLst>
      <p:ext uri="{BB962C8B-B14F-4D97-AF65-F5344CB8AC3E}">
        <p14:creationId xmlns:p14="http://schemas.microsoft.com/office/powerpoint/2010/main" val="14329279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ppt_x</p:attrName>
                                        </p:attrNameLst>
                                      </p:cBhvr>
                                      <p:tavLst>
                                        <p:tav tm="0">
                                          <p:val>
                                            <p:strVal val="#ppt_x"/>
                                          </p:val>
                                        </p:tav>
                                        <p:tav tm="100000">
                                          <p:val>
                                            <p:strVal val="#ppt_x"/>
                                          </p:val>
                                        </p:tav>
                                      </p:tavLst>
                                    </p:anim>
                                    <p:anim calcmode="lin" valueType="num">
                                      <p:cBhvr>
                                        <p:cTn id="14"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1000"/>
                                        <p:tgtEl>
                                          <p:spTgt spid="48"/>
                                        </p:tgtEl>
                                      </p:cBhvr>
                                    </p:animEffect>
                                    <p:anim calcmode="lin" valueType="num">
                                      <p:cBhvr>
                                        <p:cTn id="27" dur="1000" fill="hold"/>
                                        <p:tgtEl>
                                          <p:spTgt spid="48"/>
                                        </p:tgtEl>
                                        <p:attrNameLst>
                                          <p:attrName>ppt_x</p:attrName>
                                        </p:attrNameLst>
                                      </p:cBhvr>
                                      <p:tavLst>
                                        <p:tav tm="0">
                                          <p:val>
                                            <p:strVal val="#ppt_x"/>
                                          </p:val>
                                        </p:tav>
                                        <p:tav tm="100000">
                                          <p:val>
                                            <p:strVal val="#ppt_x"/>
                                          </p:val>
                                        </p:tav>
                                      </p:tavLst>
                                    </p:anim>
                                    <p:anim calcmode="lin" valueType="num">
                                      <p:cBhvr>
                                        <p:cTn id="28"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1000"/>
                                        <p:tgtEl>
                                          <p:spTgt spid="49"/>
                                        </p:tgtEl>
                                      </p:cBhvr>
                                    </p:animEffect>
                                    <p:anim calcmode="lin" valueType="num">
                                      <p:cBhvr>
                                        <p:cTn id="34" dur="1000" fill="hold"/>
                                        <p:tgtEl>
                                          <p:spTgt spid="49"/>
                                        </p:tgtEl>
                                        <p:attrNameLst>
                                          <p:attrName>ppt_x</p:attrName>
                                        </p:attrNameLst>
                                      </p:cBhvr>
                                      <p:tavLst>
                                        <p:tav tm="0">
                                          <p:val>
                                            <p:strVal val="#ppt_x"/>
                                          </p:val>
                                        </p:tav>
                                        <p:tav tm="100000">
                                          <p:val>
                                            <p:strVal val="#ppt_x"/>
                                          </p:val>
                                        </p:tav>
                                      </p:tavLst>
                                    </p:anim>
                                    <p:anim calcmode="lin" valueType="num">
                                      <p:cBhvr>
                                        <p:cTn id="35"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1000"/>
                                        <p:tgtEl>
                                          <p:spTgt spid="50"/>
                                        </p:tgtEl>
                                      </p:cBhvr>
                                    </p:animEffect>
                                    <p:anim calcmode="lin" valueType="num">
                                      <p:cBhvr>
                                        <p:cTn id="41" dur="1000" fill="hold"/>
                                        <p:tgtEl>
                                          <p:spTgt spid="50"/>
                                        </p:tgtEl>
                                        <p:attrNameLst>
                                          <p:attrName>ppt_x</p:attrName>
                                        </p:attrNameLst>
                                      </p:cBhvr>
                                      <p:tavLst>
                                        <p:tav tm="0">
                                          <p:val>
                                            <p:strVal val="#ppt_x"/>
                                          </p:val>
                                        </p:tav>
                                        <p:tav tm="100000">
                                          <p:val>
                                            <p:strVal val="#ppt_x"/>
                                          </p:val>
                                        </p:tav>
                                      </p:tavLst>
                                    </p:anim>
                                    <p:anim calcmode="lin" valueType="num">
                                      <p:cBhvr>
                                        <p:cTn id="42"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48"/>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4"/>
                                        </p:tgtEl>
                                        <p:attrNameLst>
                                          <p:attrName>style.visibility</p:attrName>
                                        </p:attrNameLst>
                                      </p:cBhvr>
                                      <p:to>
                                        <p:strVal val="visible"/>
                                      </p:to>
                                    </p:set>
                                  </p:childTnLst>
                                </p:cTn>
                              </p:par>
                              <p:par>
                                <p:cTn id="48" presetID="32" presetClass="emph" presetSubtype="0" repeatCount="indefinite" fill="hold" nodeType="withEffect">
                                  <p:stCondLst>
                                    <p:cond delay="0"/>
                                  </p:stCondLst>
                                  <p:childTnLst>
                                    <p:animRot by="120000">
                                      <p:cBhvr>
                                        <p:cTn id="49" dur="300" fill="hold">
                                          <p:stCondLst>
                                            <p:cond delay="0"/>
                                          </p:stCondLst>
                                        </p:cTn>
                                        <p:tgtEl>
                                          <p:spTgt spid="24"/>
                                        </p:tgtEl>
                                        <p:attrNameLst>
                                          <p:attrName>r</p:attrName>
                                        </p:attrNameLst>
                                      </p:cBhvr>
                                    </p:animRot>
                                    <p:animRot by="-240000">
                                      <p:cBhvr>
                                        <p:cTn id="50" dur="600" fill="hold">
                                          <p:stCondLst>
                                            <p:cond delay="600"/>
                                          </p:stCondLst>
                                        </p:cTn>
                                        <p:tgtEl>
                                          <p:spTgt spid="24"/>
                                        </p:tgtEl>
                                        <p:attrNameLst>
                                          <p:attrName>r</p:attrName>
                                        </p:attrNameLst>
                                      </p:cBhvr>
                                    </p:animRot>
                                    <p:animRot by="240000">
                                      <p:cBhvr>
                                        <p:cTn id="51" dur="600" fill="hold">
                                          <p:stCondLst>
                                            <p:cond delay="1200"/>
                                          </p:stCondLst>
                                        </p:cTn>
                                        <p:tgtEl>
                                          <p:spTgt spid="24"/>
                                        </p:tgtEl>
                                        <p:attrNameLst>
                                          <p:attrName>r</p:attrName>
                                        </p:attrNameLst>
                                      </p:cBhvr>
                                    </p:animRot>
                                    <p:animRot by="-240000">
                                      <p:cBhvr>
                                        <p:cTn id="52" dur="600" fill="hold">
                                          <p:stCondLst>
                                            <p:cond delay="1800"/>
                                          </p:stCondLst>
                                        </p:cTn>
                                        <p:tgtEl>
                                          <p:spTgt spid="24"/>
                                        </p:tgtEl>
                                        <p:attrNameLst>
                                          <p:attrName>r</p:attrName>
                                        </p:attrNameLst>
                                      </p:cBhvr>
                                    </p:animRot>
                                    <p:animRot by="120000">
                                      <p:cBhvr>
                                        <p:cTn id="53" dur="600" fill="hold">
                                          <p:stCondLst>
                                            <p:cond delay="2400"/>
                                          </p:stCondLst>
                                        </p:cTn>
                                        <p:tgtEl>
                                          <p:spTgt spid="24"/>
                                        </p:tgtEl>
                                        <p:attrNameLst>
                                          <p:attrName>r</p:attrName>
                                        </p:attrNameLst>
                                      </p:cBhvr>
                                    </p:animRot>
                                  </p:childTnLst>
                                </p:cTn>
                              </p:par>
                              <p:par>
                                <p:cTn id="54" presetID="1" presetClass="mediacall" presetSubtype="0" fill="hold" nodeType="withEffect">
                                  <p:stCondLst>
                                    <p:cond delay="0"/>
                                  </p:stCondLst>
                                  <p:childTnLst>
                                    <p:cmd type="call" cmd="playFrom(0.0)">
                                      <p:cBhvr>
                                        <p:cTn id="55" dur="2843" fill="hold"/>
                                        <p:tgtEl>
                                          <p:spTgt spid="2"/>
                                        </p:tgtEl>
                                      </p:cBhvr>
                                    </p:cmd>
                                  </p:childTnLst>
                                </p:cTn>
                              </p:par>
                            </p:childTnLst>
                          </p:cTn>
                        </p:par>
                      </p:childTnLst>
                    </p:cTn>
                  </p:par>
                </p:childTnLst>
              </p:cTn>
              <p:nextCondLst>
                <p:cond evt="onClick" delay="0">
                  <p:tgtEl>
                    <p:spTgt spid="48"/>
                  </p:tgtEl>
                </p:cond>
              </p:nextCondLst>
            </p:seq>
            <p:seq concurrent="1" nextAc="seek">
              <p:cTn id="56" restart="whenNotActive" fill="hold" evtFilter="cancelBubble" nodeType="interactiveSeq">
                <p:stCondLst>
                  <p:cond evt="onClick" delay="0">
                    <p:tgtEl>
                      <p:spTgt spid="47"/>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par>
                                <p:cTn id="61" presetID="32" presetClass="emph" presetSubtype="0" repeatCount="indefinite" fill="hold" nodeType="withEffect">
                                  <p:stCondLst>
                                    <p:cond delay="0"/>
                                  </p:stCondLst>
                                  <p:childTnLst>
                                    <p:animRot by="120000">
                                      <p:cBhvr>
                                        <p:cTn id="62" dur="300" fill="hold">
                                          <p:stCondLst>
                                            <p:cond delay="0"/>
                                          </p:stCondLst>
                                        </p:cTn>
                                        <p:tgtEl>
                                          <p:spTgt spid="22"/>
                                        </p:tgtEl>
                                        <p:attrNameLst>
                                          <p:attrName>r</p:attrName>
                                        </p:attrNameLst>
                                      </p:cBhvr>
                                    </p:animRot>
                                    <p:animRot by="-240000">
                                      <p:cBhvr>
                                        <p:cTn id="63" dur="600" fill="hold">
                                          <p:stCondLst>
                                            <p:cond delay="600"/>
                                          </p:stCondLst>
                                        </p:cTn>
                                        <p:tgtEl>
                                          <p:spTgt spid="22"/>
                                        </p:tgtEl>
                                        <p:attrNameLst>
                                          <p:attrName>r</p:attrName>
                                        </p:attrNameLst>
                                      </p:cBhvr>
                                    </p:animRot>
                                    <p:animRot by="240000">
                                      <p:cBhvr>
                                        <p:cTn id="64" dur="600" fill="hold">
                                          <p:stCondLst>
                                            <p:cond delay="1200"/>
                                          </p:stCondLst>
                                        </p:cTn>
                                        <p:tgtEl>
                                          <p:spTgt spid="22"/>
                                        </p:tgtEl>
                                        <p:attrNameLst>
                                          <p:attrName>r</p:attrName>
                                        </p:attrNameLst>
                                      </p:cBhvr>
                                    </p:animRot>
                                    <p:animRot by="-240000">
                                      <p:cBhvr>
                                        <p:cTn id="65" dur="600" fill="hold">
                                          <p:stCondLst>
                                            <p:cond delay="1800"/>
                                          </p:stCondLst>
                                        </p:cTn>
                                        <p:tgtEl>
                                          <p:spTgt spid="22"/>
                                        </p:tgtEl>
                                        <p:attrNameLst>
                                          <p:attrName>r</p:attrName>
                                        </p:attrNameLst>
                                      </p:cBhvr>
                                    </p:animRot>
                                    <p:animRot by="120000">
                                      <p:cBhvr>
                                        <p:cTn id="66" dur="600" fill="hold">
                                          <p:stCondLst>
                                            <p:cond delay="2400"/>
                                          </p:stCondLst>
                                        </p:cTn>
                                        <p:tgtEl>
                                          <p:spTgt spid="22"/>
                                        </p:tgtEl>
                                        <p:attrNameLst>
                                          <p:attrName>r</p:attrName>
                                        </p:attrNameLst>
                                      </p:cBhvr>
                                    </p:animRot>
                                  </p:childTnLst>
                                </p:cTn>
                              </p:par>
                              <p:par>
                                <p:cTn id="67" presetID="1" presetClass="mediacall" presetSubtype="0" fill="hold" nodeType="withEffect">
                                  <p:stCondLst>
                                    <p:cond delay="0"/>
                                  </p:stCondLst>
                                  <p:childTnLst>
                                    <p:cmd type="call" cmd="playFrom(0.0)">
                                      <p:cBhvr>
                                        <p:cTn id="68" dur="2843" fill="hold"/>
                                        <p:tgtEl>
                                          <p:spTgt spid="4"/>
                                        </p:tgtEl>
                                      </p:cBhvr>
                                    </p:cmd>
                                  </p:childTnLst>
                                </p:cTn>
                              </p:par>
                            </p:childTnLst>
                          </p:cTn>
                        </p:par>
                      </p:childTnLst>
                    </p:cTn>
                  </p:par>
                </p:childTnLst>
              </p:cTn>
              <p:nextCondLst>
                <p:cond evt="onClick" delay="0">
                  <p:tgtEl>
                    <p:spTgt spid="47"/>
                  </p:tgtEl>
                </p:cond>
              </p:nextCondLst>
            </p:seq>
            <p:seq concurrent="1" nextAc="seek">
              <p:cTn id="69" restart="whenNotActive" fill="hold" evtFilter="cancelBubble" nodeType="interactiveSeq">
                <p:stCondLst>
                  <p:cond evt="onClick" delay="0">
                    <p:tgtEl>
                      <p:spTgt spid="49"/>
                    </p:tgtEl>
                  </p:cond>
                </p:stCondLst>
                <p:endSync evt="end" delay="0">
                  <p:rtn val="all"/>
                </p:endSync>
                <p:childTnLst>
                  <p:par>
                    <p:cTn id="70" fill="hold">
                      <p:stCondLst>
                        <p:cond delay="0"/>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23"/>
                                        </p:tgtEl>
                                        <p:attrNameLst>
                                          <p:attrName>style.visibility</p:attrName>
                                        </p:attrNameLst>
                                      </p:cBhvr>
                                      <p:to>
                                        <p:strVal val="visible"/>
                                      </p:to>
                                    </p:set>
                                  </p:childTnLst>
                                </p:cTn>
                              </p:par>
                              <p:par>
                                <p:cTn id="74" presetID="32" presetClass="emph" presetSubtype="0" repeatCount="indefinite" fill="hold" nodeType="withEffect">
                                  <p:stCondLst>
                                    <p:cond delay="0"/>
                                  </p:stCondLst>
                                  <p:childTnLst>
                                    <p:animRot by="120000">
                                      <p:cBhvr>
                                        <p:cTn id="75" dur="300" fill="hold">
                                          <p:stCondLst>
                                            <p:cond delay="0"/>
                                          </p:stCondLst>
                                        </p:cTn>
                                        <p:tgtEl>
                                          <p:spTgt spid="23"/>
                                        </p:tgtEl>
                                        <p:attrNameLst>
                                          <p:attrName>r</p:attrName>
                                        </p:attrNameLst>
                                      </p:cBhvr>
                                    </p:animRot>
                                    <p:animRot by="-240000">
                                      <p:cBhvr>
                                        <p:cTn id="76" dur="600" fill="hold">
                                          <p:stCondLst>
                                            <p:cond delay="600"/>
                                          </p:stCondLst>
                                        </p:cTn>
                                        <p:tgtEl>
                                          <p:spTgt spid="23"/>
                                        </p:tgtEl>
                                        <p:attrNameLst>
                                          <p:attrName>r</p:attrName>
                                        </p:attrNameLst>
                                      </p:cBhvr>
                                    </p:animRot>
                                    <p:animRot by="240000">
                                      <p:cBhvr>
                                        <p:cTn id="77" dur="600" fill="hold">
                                          <p:stCondLst>
                                            <p:cond delay="1200"/>
                                          </p:stCondLst>
                                        </p:cTn>
                                        <p:tgtEl>
                                          <p:spTgt spid="23"/>
                                        </p:tgtEl>
                                        <p:attrNameLst>
                                          <p:attrName>r</p:attrName>
                                        </p:attrNameLst>
                                      </p:cBhvr>
                                    </p:animRot>
                                    <p:animRot by="-240000">
                                      <p:cBhvr>
                                        <p:cTn id="78" dur="600" fill="hold">
                                          <p:stCondLst>
                                            <p:cond delay="1800"/>
                                          </p:stCondLst>
                                        </p:cTn>
                                        <p:tgtEl>
                                          <p:spTgt spid="23"/>
                                        </p:tgtEl>
                                        <p:attrNameLst>
                                          <p:attrName>r</p:attrName>
                                        </p:attrNameLst>
                                      </p:cBhvr>
                                    </p:animRot>
                                    <p:animRot by="120000">
                                      <p:cBhvr>
                                        <p:cTn id="79" dur="600" fill="hold">
                                          <p:stCondLst>
                                            <p:cond delay="2400"/>
                                          </p:stCondLst>
                                        </p:cTn>
                                        <p:tgtEl>
                                          <p:spTgt spid="23"/>
                                        </p:tgtEl>
                                        <p:attrNameLst>
                                          <p:attrName>r</p:attrName>
                                        </p:attrNameLst>
                                      </p:cBhvr>
                                    </p:animRot>
                                  </p:childTnLst>
                                </p:cTn>
                              </p:par>
                              <p:par>
                                <p:cTn id="80" presetID="1" presetClass="mediacall" presetSubtype="0" fill="hold" nodeType="withEffect">
                                  <p:stCondLst>
                                    <p:cond delay="0"/>
                                  </p:stCondLst>
                                  <p:childTnLst>
                                    <p:cmd type="call" cmd="playFrom(0.0)">
                                      <p:cBhvr>
                                        <p:cTn id="81" dur="2843" fill="hold"/>
                                        <p:tgtEl>
                                          <p:spTgt spid="5"/>
                                        </p:tgtEl>
                                      </p:cBhvr>
                                    </p:cmd>
                                  </p:childTnLst>
                                </p:cTn>
                              </p:par>
                            </p:childTnLst>
                          </p:cTn>
                        </p:par>
                      </p:childTnLst>
                    </p:cTn>
                  </p:par>
                </p:childTnLst>
              </p:cTn>
              <p:nextCondLst>
                <p:cond evt="onClick" delay="0">
                  <p:tgtEl>
                    <p:spTgt spid="49"/>
                  </p:tgtEl>
                </p:cond>
              </p:nextCondLst>
            </p:seq>
            <p:seq concurrent="1" nextAc="seek">
              <p:cTn id="82" restart="whenNotActive" fill="hold" evtFilter="cancelBubble" nodeType="interactiveSeq">
                <p:stCondLst>
                  <p:cond evt="onClick" delay="0">
                    <p:tgtEl>
                      <p:spTgt spid="50"/>
                    </p:tgtEl>
                  </p:cond>
                </p:stCondLst>
                <p:endSync evt="end" delay="0">
                  <p:rtn val="all"/>
                </p:endSync>
                <p:childTnLst>
                  <p:par>
                    <p:cTn id="83" fill="hold">
                      <p:stCondLst>
                        <p:cond delay="0"/>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027"/>
                                        </p:tgtEl>
                                        <p:attrNameLst>
                                          <p:attrName>style.visibility</p:attrName>
                                        </p:attrNameLst>
                                      </p:cBhvr>
                                      <p:to>
                                        <p:strVal val="visible"/>
                                      </p:to>
                                    </p:set>
                                  </p:childTnLst>
                                </p:cTn>
                              </p:par>
                              <p:par>
                                <p:cTn id="87" presetID="21" presetClass="emph" presetSubtype="0" repeatCount="indefinite" fill="hold" grpId="1" nodeType="withEffect">
                                  <p:stCondLst>
                                    <p:cond delay="0"/>
                                  </p:stCondLst>
                                  <p:childTnLst>
                                    <p:animClr clrSpc="hsl" dir="cw">
                                      <p:cBhvr override="childStyle">
                                        <p:cTn id="88" dur="500" fill="hold"/>
                                        <p:tgtEl>
                                          <p:spTgt spid="50"/>
                                        </p:tgtEl>
                                        <p:attrNameLst>
                                          <p:attrName>style.color</p:attrName>
                                        </p:attrNameLst>
                                      </p:cBhvr>
                                      <p:by>
                                        <p:hsl h="7200000" s="0" l="0"/>
                                      </p:by>
                                    </p:animClr>
                                    <p:animClr clrSpc="hsl" dir="cw">
                                      <p:cBhvr>
                                        <p:cTn id="89" dur="500" fill="hold"/>
                                        <p:tgtEl>
                                          <p:spTgt spid="50"/>
                                        </p:tgtEl>
                                        <p:attrNameLst>
                                          <p:attrName>fillcolor</p:attrName>
                                        </p:attrNameLst>
                                      </p:cBhvr>
                                      <p:by>
                                        <p:hsl h="7200000" s="0" l="0"/>
                                      </p:by>
                                    </p:animClr>
                                    <p:animClr clrSpc="hsl" dir="cw">
                                      <p:cBhvr>
                                        <p:cTn id="90" dur="500" fill="hold"/>
                                        <p:tgtEl>
                                          <p:spTgt spid="50"/>
                                        </p:tgtEl>
                                        <p:attrNameLst>
                                          <p:attrName>stroke.color</p:attrName>
                                        </p:attrNameLst>
                                      </p:cBhvr>
                                      <p:by>
                                        <p:hsl h="7200000" s="0" l="0"/>
                                      </p:by>
                                    </p:animClr>
                                    <p:set>
                                      <p:cBhvr>
                                        <p:cTn id="91" dur="500" fill="hold"/>
                                        <p:tgtEl>
                                          <p:spTgt spid="50"/>
                                        </p:tgtEl>
                                        <p:attrNameLst>
                                          <p:attrName>fill.type</p:attrName>
                                        </p:attrNameLst>
                                      </p:cBhvr>
                                      <p:to>
                                        <p:strVal val="solid"/>
                                      </p:to>
                                    </p:set>
                                  </p:childTnLst>
                                  <p:subTnLst>
                                    <p:audio>
                                      <p:cMediaNode>
                                        <p:cTn display="0" masterRel="sameClick">
                                          <p:stCondLst>
                                            <p:cond evt="begin" delay="0">
                                              <p:tn val="87"/>
                                            </p:cond>
                                          </p:stCondLst>
                                          <p:endCondLst>
                                            <p:cond evt="onStopAudio" delay="0">
                                              <p:tgtEl>
                                                <p:sldTgt/>
                                              </p:tgtEl>
                                            </p:cond>
                                          </p:endCondLst>
                                        </p:cTn>
                                        <p:tgtEl>
                                          <p:sndTgt r:embed="rId6" name="applause.wav"/>
                                        </p:tgtEl>
                                      </p:cMediaNode>
                                    </p:audio>
                                  </p:subTnLst>
                                </p:cTn>
                              </p:par>
                              <p:par>
                                <p:cTn id="92" presetID="32" presetClass="emph" presetSubtype="0" repeatCount="indefinite" fill="hold" nodeType="withEffect">
                                  <p:stCondLst>
                                    <p:cond delay="0"/>
                                  </p:stCondLst>
                                  <p:childTnLst>
                                    <p:animRot by="120000">
                                      <p:cBhvr>
                                        <p:cTn id="93" dur="200" fill="hold">
                                          <p:stCondLst>
                                            <p:cond delay="0"/>
                                          </p:stCondLst>
                                        </p:cTn>
                                        <p:tgtEl>
                                          <p:spTgt spid="1027"/>
                                        </p:tgtEl>
                                        <p:attrNameLst>
                                          <p:attrName>r</p:attrName>
                                        </p:attrNameLst>
                                      </p:cBhvr>
                                    </p:animRot>
                                    <p:animRot by="-240000">
                                      <p:cBhvr>
                                        <p:cTn id="94" dur="400" fill="hold">
                                          <p:stCondLst>
                                            <p:cond delay="400"/>
                                          </p:stCondLst>
                                        </p:cTn>
                                        <p:tgtEl>
                                          <p:spTgt spid="1027"/>
                                        </p:tgtEl>
                                        <p:attrNameLst>
                                          <p:attrName>r</p:attrName>
                                        </p:attrNameLst>
                                      </p:cBhvr>
                                    </p:animRot>
                                    <p:animRot by="240000">
                                      <p:cBhvr>
                                        <p:cTn id="95" dur="400" fill="hold">
                                          <p:stCondLst>
                                            <p:cond delay="800"/>
                                          </p:stCondLst>
                                        </p:cTn>
                                        <p:tgtEl>
                                          <p:spTgt spid="1027"/>
                                        </p:tgtEl>
                                        <p:attrNameLst>
                                          <p:attrName>r</p:attrName>
                                        </p:attrNameLst>
                                      </p:cBhvr>
                                    </p:animRot>
                                    <p:animRot by="-240000">
                                      <p:cBhvr>
                                        <p:cTn id="96" dur="400" fill="hold">
                                          <p:stCondLst>
                                            <p:cond delay="1200"/>
                                          </p:stCondLst>
                                        </p:cTn>
                                        <p:tgtEl>
                                          <p:spTgt spid="1027"/>
                                        </p:tgtEl>
                                        <p:attrNameLst>
                                          <p:attrName>r</p:attrName>
                                        </p:attrNameLst>
                                      </p:cBhvr>
                                    </p:animRot>
                                    <p:animRot by="120000">
                                      <p:cBhvr>
                                        <p:cTn id="97" dur="400" fill="hold">
                                          <p:stCondLst>
                                            <p:cond delay="1600"/>
                                          </p:stCondLst>
                                        </p:cTn>
                                        <p:tgtEl>
                                          <p:spTgt spid="1027"/>
                                        </p:tgtEl>
                                        <p:attrNameLst>
                                          <p:attrName>r</p:attrName>
                                        </p:attrNameLst>
                                      </p:cBhvr>
                                    </p:animRot>
                                  </p:childTnLst>
                                </p:cTn>
                              </p:par>
                              <p:par>
                                <p:cTn id="98" presetID="1" presetClass="entr" presetSubtype="0" fill="hold" grpId="0" nodeType="withEffect">
                                  <p:stCondLst>
                                    <p:cond delay="0"/>
                                  </p:stCondLst>
                                  <p:childTnLst>
                                    <p:set>
                                      <p:cBhvr>
                                        <p:cTn id="99" dur="1" fill="hold">
                                          <p:stCondLst>
                                            <p:cond delay="0"/>
                                          </p:stCondLst>
                                        </p:cTn>
                                        <p:tgtEl>
                                          <p:spTgt spid="46"/>
                                        </p:tgtEl>
                                        <p:attrNameLst>
                                          <p:attrName>style.visibility</p:attrName>
                                        </p:attrNameLst>
                                      </p:cBhvr>
                                      <p:to>
                                        <p:strVal val="visible"/>
                                      </p:to>
                                    </p:set>
                                  </p:childTnLst>
                                </p:cTn>
                              </p:par>
                              <p:par>
                                <p:cTn id="100" presetID="26" presetClass="emph" presetSubtype="0" repeatCount="3000" fill="hold" grpId="1" nodeType="withEffect">
                                  <p:stCondLst>
                                    <p:cond delay="0"/>
                                  </p:stCondLst>
                                  <p:childTnLst>
                                    <p:animEffect transition="out" filter="fade">
                                      <p:cBhvr>
                                        <p:cTn id="101" dur="500" tmFilter="0, 0; .2, .5; .8, .5; 1, 0"/>
                                        <p:tgtEl>
                                          <p:spTgt spid="46"/>
                                        </p:tgtEl>
                                      </p:cBhvr>
                                    </p:animEffect>
                                    <p:animScale>
                                      <p:cBhvr>
                                        <p:cTn id="102" dur="250" autoRev="1" fill="hold"/>
                                        <p:tgtEl>
                                          <p:spTgt spid="46"/>
                                        </p:tgtEl>
                                      </p:cBhvr>
                                      <p:by x="105000" y="105000"/>
                                    </p:animScale>
                                  </p:childTnLst>
                                </p:cTn>
                              </p:par>
                              <p:par>
                                <p:cTn id="103" presetID="1" presetClass="exit" presetSubtype="0" fill="hold" grpId="2" nodeType="withEffect">
                                  <p:stCondLst>
                                    <p:cond delay="2500"/>
                                  </p:stCondLst>
                                  <p:childTnLst>
                                    <p:set>
                                      <p:cBhvr>
                                        <p:cTn id="104"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50"/>
                  </p:tgtEl>
                </p:cond>
              </p:nextCondLst>
            </p:seq>
            <p:audio>
              <p:cMediaNode vol="80000">
                <p:cTn id="105" fill="hold" display="0">
                  <p:stCondLst>
                    <p:cond delay="indefinite"/>
                  </p:stCondLst>
                  <p:endCondLst>
                    <p:cond evt="onStopAudio" delay="0">
                      <p:tgtEl>
                        <p:sldTgt/>
                      </p:tgtEl>
                    </p:cond>
                  </p:endCondLst>
                </p:cTn>
                <p:tgtEl>
                  <p:spTgt spid="2"/>
                </p:tgtEl>
              </p:cMediaNode>
            </p:audio>
            <p:audio>
              <p:cMediaNode vol="100000">
                <p:cTn id="106" fill="hold" display="0">
                  <p:stCondLst>
                    <p:cond delay="indefinite"/>
                  </p:stCondLst>
                  <p:endCondLst>
                    <p:cond evt="onStopAudio" delay="0">
                      <p:tgtEl>
                        <p:sldTgt/>
                      </p:tgtEl>
                    </p:cond>
                  </p:endCondLst>
                </p:cTn>
                <p:tgtEl>
                  <p:spTgt spid="3"/>
                </p:tgtEl>
              </p:cMediaNode>
            </p:audio>
            <p:audio>
              <p:cMediaNode vol="80000">
                <p:cTn id="107" fill="hold" display="0">
                  <p:stCondLst>
                    <p:cond delay="indefinite"/>
                  </p:stCondLst>
                  <p:endCondLst>
                    <p:cond evt="onStopAudio" delay="0">
                      <p:tgtEl>
                        <p:sldTgt/>
                      </p:tgtEl>
                    </p:cond>
                  </p:endCondLst>
                </p:cTn>
                <p:tgtEl>
                  <p:spTgt spid="4"/>
                </p:tgtEl>
              </p:cMediaNode>
            </p:audio>
            <p:audio>
              <p:cMediaNode vol="80000">
                <p:cTn id="108" fill="hold" display="0">
                  <p:stCondLst>
                    <p:cond delay="indefinite"/>
                  </p:stCondLst>
                  <p:endCondLst>
                    <p:cond evt="onStopAudio" delay="0">
                      <p:tgtEl>
                        <p:sldTgt/>
                      </p:tgtEl>
                    </p:cond>
                  </p:endCondLst>
                </p:cTn>
                <p:tgtEl>
                  <p:spTgt spid="5"/>
                </p:tgtEl>
              </p:cMediaNode>
            </p:audio>
          </p:childTnLst>
        </p:cTn>
      </p:par>
    </p:tnLst>
    <p:bldLst>
      <p:bldP spid="44" grpId="0"/>
      <p:bldP spid="46" grpId="0" animBg="1"/>
      <p:bldP spid="46" grpId="1" animBg="1"/>
      <p:bldP spid="46" grpId="2" animBg="1"/>
      <p:bldP spid="47" grpId="0" animBg="1"/>
      <p:bldP spid="48" grpId="0" animBg="1"/>
      <p:bldP spid="49" grpId="0" animBg="1"/>
      <p:bldP spid="50" grpId="0" animBg="1"/>
      <p:bldP spid="50"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Desktop\Bach tuyet\b.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Desktop\Bach tuyet\Bambi.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355339" flipH="1">
            <a:off x="9728476" y="3974979"/>
            <a:ext cx="1320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C:\Users\ADMIN\Desktop\Bach tuyet\esquilo001.g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471667" flipH="1">
            <a:off x="7340875" y="4702316"/>
            <a:ext cx="1320800" cy="144584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7" descr="C:\Users\ADMIN\Desktop\Bach tuyet\767e08fbae2de8679fbba6d8cecba19e.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352524" flipH="1">
            <a:off x="4768623" y="4677444"/>
            <a:ext cx="1092200" cy="152544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ADMIN\Desktop\Bach tuyet\43ebd44d263606f876d42fd2f199ea61 (2).jpg"/>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0" b="100000" l="0" r="100000">
                        <a14:foregroundMark x1="22133" y1="31361" x2="44000" y2="50296"/>
                        <a14:foregroundMark x1="64267" y1="40039" x2="40800" y2="47535"/>
                        <a14:foregroundMark x1="44533" y1="14398" x2="40800" y2="25444"/>
                        <a14:foregroundMark x1="26400" y1="22288" x2="16800" y2="33728"/>
                      </a14:backgroundRemoval>
                    </a14:imgEffect>
                  </a14:imgLayer>
                </a14:imgProps>
              </a:ext>
              <a:ext uri="{28A0092B-C50C-407E-A947-70E740481C1C}">
                <a14:useLocalDpi xmlns:a14="http://schemas.microsoft.com/office/drawing/2010/main" val="0"/>
              </a:ext>
            </a:extLst>
          </a:blip>
          <a:srcRect/>
          <a:stretch>
            <a:fillRect/>
          </a:stretch>
        </p:blipFill>
        <p:spPr bwMode="auto">
          <a:xfrm rot="20411047">
            <a:off x="2218663" y="3854845"/>
            <a:ext cx="2076448" cy="280735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C:\Users\ADMIN\Desktop\Bach tuyet\arbre-majestueux-42629281.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432075" y="-351157"/>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Users\ADMIN\Desktop\Bach tuyet\511929473-photo-clip-tree.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42475" y="-802641"/>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C:\Users\ADMIN\Desktop\Bach tuyet\511929473-photo-clip-tree.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89200" y="-657027"/>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ADMIN\Desktop\Bach tuyet\arbre-majestueux-42629281.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4978400" y="-454422"/>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0" descr="C:\Users\ADMIN\Desktop\Tai nguyen thiet ke tro choi\Bảng gỗ\wooden-blank-sign-clipart-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099076" y="-1808483"/>
            <a:ext cx="7921939" cy="4079875"/>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2754329" y="674240"/>
            <a:ext cx="6415484" cy="1323632"/>
          </a:xfrm>
          <a:prstGeom prst="rect">
            <a:avLst/>
          </a:prstGeom>
          <a:noFill/>
        </p:spPr>
        <p:txBody>
          <a:bodyPr wrap="square" rtlCol="0">
            <a:spAutoFit/>
          </a:bodyPr>
          <a:lstStyle/>
          <a:p>
            <a:pPr algn="ctr" defTabSz="1219170">
              <a:buClrTx/>
            </a:pPr>
            <a:r>
              <a:rPr lang="en-US" sz="2667" b="1" kern="1200">
                <a:solidFill>
                  <a:prstClr val="white"/>
                </a:solidFill>
                <a:latin typeface="UTM Avo" panose="02040603050506020204" pitchFamily="18" charset="0"/>
                <a:ea typeface="+mn-ea"/>
                <a:cs typeface="+mn-cs"/>
              </a:rPr>
              <a:t>Câu </a:t>
            </a:r>
            <a:r>
              <a:rPr lang="vi-VN" sz="2667" b="1" kern="1200">
                <a:solidFill>
                  <a:prstClr val="white"/>
                </a:solidFill>
                <a:latin typeface="UTM Avo" panose="02040603050506020204" pitchFamily="18" charset="0"/>
                <a:ea typeface="+mn-ea"/>
                <a:cs typeface="+mn-cs"/>
              </a:rPr>
              <a:t>2</a:t>
            </a:r>
            <a:r>
              <a:rPr lang="en-US" sz="2667" b="1" kern="1200">
                <a:solidFill>
                  <a:prstClr val="white"/>
                </a:solidFill>
                <a:latin typeface="UTM Avo" panose="02040603050506020204" pitchFamily="18" charset="0"/>
                <a:ea typeface="+mn-ea"/>
                <a:cs typeface="+mn-cs"/>
              </a:rPr>
              <a:t>.</a:t>
            </a:r>
            <a:r>
              <a:rPr lang="en-US" sz="2667" kern="1200">
                <a:solidFill>
                  <a:prstClr val="white"/>
                </a:solidFill>
                <a:latin typeface="UTM Avo" panose="02040603050506020204" pitchFamily="18" charset="0"/>
                <a:ea typeface="+mn-ea"/>
                <a:cs typeface="+mn-cs"/>
              </a:rPr>
              <a:t> </a:t>
            </a:r>
            <a:r>
              <a:rPr lang="vi-VN" sz="2667" kern="1200">
                <a:solidFill>
                  <a:prstClr val="white"/>
                </a:solidFill>
                <a:latin typeface="UTM Avo" panose="02040603050506020204" pitchFamily="18" charset="0"/>
                <a:ea typeface="+mn-ea"/>
                <a:cs typeface="+mn-cs"/>
              </a:rPr>
              <a:t>Virus gây ra nhiều bệnh nguy hiểm cho con người, nhóm các bệnh nào dưới đây do virus gây ra?</a:t>
            </a:r>
            <a:endParaRPr lang="en-US" sz="2667" kern="1200" dirty="0" err="1">
              <a:solidFill>
                <a:prstClr val="white"/>
              </a:solidFill>
              <a:latin typeface="UTM Avo" panose="02040603050506020204" pitchFamily="18" charset="0"/>
              <a:ea typeface="+mn-ea"/>
              <a:cs typeface="+mn-cs"/>
            </a:endParaRPr>
          </a:p>
        </p:txBody>
      </p:sp>
      <p:pic>
        <p:nvPicPr>
          <p:cNvPr id="32" name="Picture 11" descr="C:\Users\ADMIN\Desktop\Tai nguyen thiet ke tro choi\Bảng gỗ\Picture1 (2).png">
            <a:hlinkClick r:id="" action="ppaction://hlinkshowjump?jump=nextslide"/>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0198375" y="912723"/>
            <a:ext cx="1617133" cy="687477"/>
          </a:xfrm>
          <a:prstGeom prst="rect">
            <a:avLst/>
          </a:prstGeom>
          <a:noFill/>
          <a:extLst>
            <a:ext uri="{909E8E84-426E-40DD-AFC4-6F175D3DCCD1}">
              <a14:hiddenFill xmlns:a14="http://schemas.microsoft.com/office/drawing/2010/main">
                <a:solidFill>
                  <a:srgbClr val="FFFFFF"/>
                </a:solidFill>
              </a14:hiddenFill>
            </a:ext>
          </a:extLst>
        </p:spPr>
      </p:pic>
      <p:sp>
        <p:nvSpPr>
          <p:cNvPr id="33" name="Explosion 1 32"/>
          <p:cNvSpPr/>
          <p:nvPr/>
        </p:nvSpPr>
        <p:spPr>
          <a:xfrm>
            <a:off x="3905087" y="4566017"/>
            <a:ext cx="4017104" cy="2729895"/>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3200" b="1" kern="1200" dirty="0">
                <a:solidFill>
                  <a:srgbClr val="0000FF"/>
                </a:solidFill>
                <a:latin typeface="UTM Avo" panose="02040603050506020204" pitchFamily="18" charset="0"/>
                <a:cs typeface="Arial" panose="020B0604020202020204" pitchFamily="34" charset="0"/>
              </a:rPr>
              <a:t>ĐÚNG RỒI</a:t>
            </a:r>
          </a:p>
        </p:txBody>
      </p:sp>
      <p:sp>
        <p:nvSpPr>
          <p:cNvPr id="44" name="Rounded Rectangle 43"/>
          <p:cNvSpPr/>
          <p:nvPr/>
        </p:nvSpPr>
        <p:spPr>
          <a:xfrm>
            <a:off x="482875" y="2384823"/>
            <a:ext cx="2438400" cy="1343895"/>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vi-VN" sz="2667" kern="1200">
                <a:solidFill>
                  <a:srgbClr val="0000FF"/>
                </a:solidFill>
                <a:latin typeface="UTM Avo" panose="02040603050506020204" pitchFamily="18" charset="0"/>
              </a:rPr>
              <a:t>A. Viêm gan B, AIDS, sởi</a:t>
            </a:r>
            <a:endParaRPr lang="vi-VN" sz="2667" kern="1200" err="1">
              <a:solidFill>
                <a:srgbClr val="0000FF"/>
              </a:solidFill>
              <a:latin typeface="UTM Avo" panose="02040603050506020204" pitchFamily="18" charset="0"/>
            </a:endParaRPr>
          </a:p>
        </p:txBody>
      </p:sp>
      <p:sp>
        <p:nvSpPr>
          <p:cNvPr id="45" name="Rounded Rectangle 44"/>
          <p:cNvSpPr/>
          <p:nvPr/>
        </p:nvSpPr>
        <p:spPr>
          <a:xfrm>
            <a:off x="3016167" y="2418555"/>
            <a:ext cx="2438400" cy="1343895"/>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vi-VN" sz="2667" kern="1200">
                <a:solidFill>
                  <a:srgbClr val="0000FF"/>
                </a:solidFill>
                <a:latin typeface="UTM Avo" panose="02040603050506020204" pitchFamily="18" charset="0"/>
              </a:rPr>
              <a:t>B. Tả, sởi, viêm gan A</a:t>
            </a:r>
            <a:endParaRPr lang="vi-VN" sz="2667" kern="1200" dirty="0">
              <a:solidFill>
                <a:srgbClr val="0000FF"/>
              </a:solidFill>
              <a:latin typeface="UTM Avo" panose="02040603050506020204" pitchFamily="18" charset="0"/>
            </a:endParaRPr>
          </a:p>
        </p:txBody>
      </p:sp>
      <p:sp>
        <p:nvSpPr>
          <p:cNvPr id="46" name="Rounded Rectangle 45"/>
          <p:cNvSpPr/>
          <p:nvPr/>
        </p:nvSpPr>
        <p:spPr>
          <a:xfrm>
            <a:off x="5568811" y="2418555"/>
            <a:ext cx="3169288" cy="1343895"/>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vi-VN" sz="2667" kern="1200">
                <a:solidFill>
                  <a:srgbClr val="0000FF"/>
                </a:solidFill>
                <a:latin typeface="UTM Avo" panose="02040603050506020204" pitchFamily="18" charset="0"/>
              </a:rPr>
              <a:t>C. Quai bị, lao phổi, viêm gan B</a:t>
            </a:r>
            <a:endParaRPr lang="vi-VN" sz="2667" kern="1200" dirty="0">
              <a:solidFill>
                <a:srgbClr val="0000FF"/>
              </a:solidFill>
              <a:latin typeface="UTM Avo" panose="02040603050506020204" pitchFamily="18" charset="0"/>
            </a:endParaRPr>
          </a:p>
        </p:txBody>
      </p:sp>
      <p:sp>
        <p:nvSpPr>
          <p:cNvPr id="47" name="Rounded Rectangle 46"/>
          <p:cNvSpPr/>
          <p:nvPr/>
        </p:nvSpPr>
        <p:spPr>
          <a:xfrm>
            <a:off x="8852343" y="2384823"/>
            <a:ext cx="3049543" cy="1343895"/>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vi-VN" sz="2667" kern="1200">
                <a:solidFill>
                  <a:srgbClr val="0000FF"/>
                </a:solidFill>
                <a:latin typeface="UTM Avo" panose="02040603050506020204" pitchFamily="18" charset="0"/>
              </a:rPr>
              <a:t>D. </a:t>
            </a:r>
            <a:r>
              <a:rPr lang="pt-BR" sz="2667" kern="1200">
                <a:solidFill>
                  <a:srgbClr val="0000FF"/>
                </a:solidFill>
                <a:latin typeface="UTM Avo" panose="02040603050506020204" pitchFamily="18" charset="0"/>
              </a:rPr>
              <a:t>Viêm não Nhật Bản, thủy đậu, viêm da</a:t>
            </a:r>
            <a:endParaRPr lang="vi-VN" sz="2667" kern="1200" dirty="0">
              <a:solidFill>
                <a:srgbClr val="0000FF"/>
              </a:solidFill>
              <a:latin typeface="UTM Avo" panose="02040603050506020204" pitchFamily="18" charset="0"/>
            </a:endParaRPr>
          </a:p>
        </p:txBody>
      </p:sp>
      <p:pic>
        <p:nvPicPr>
          <p:cNvPr id="48" name="Picture 11" descr="C:\Users\ADMIN\Desktop\Tai nguyen thiet ke tro choi\Bảng gỗ\Picture1 (2).png">
            <a:hlinkClick r:id="" action="ppaction://hlinkshowjump?jump=previousslide"/>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flipH="1">
            <a:off x="385234" y="912723"/>
            <a:ext cx="1646767" cy="68747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Bach tuyet\43ebd44d263606f876d42fd2f199ea61 (6).jpg"/>
          <p:cNvPicPr>
            <a:picLocks noChangeAspect="1" noChangeArrowheads="1"/>
          </p:cNvPicPr>
          <p:nvPr/>
        </p:nvPicPr>
        <p:blipFill>
          <a:blip r:embed="rId20" cstate="print">
            <a:extLst>
              <a:ext uri="{BEBA8EAE-BF5A-486C-A8C5-ECC9F3942E4B}">
                <a14:imgProps xmlns:a14="http://schemas.microsoft.com/office/drawing/2010/main">
                  <a14:imgLayer r:embed="rId21">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2880" y="3692896"/>
            <a:ext cx="2757883" cy="3968136"/>
          </a:xfrm>
          <a:prstGeom prst="rect">
            <a:avLst/>
          </a:prstGeom>
          <a:noFill/>
          <a:extLst>
            <a:ext uri="{909E8E84-426E-40DD-AFC4-6F175D3DCCD1}">
              <a14:hiddenFill xmlns:a14="http://schemas.microsoft.com/office/drawing/2010/main">
                <a:solidFill>
                  <a:srgbClr val="FFFFFF"/>
                </a:solidFill>
              </a14:hiddenFill>
            </a:ext>
          </a:extLst>
        </p:spPr>
      </p:pic>
      <p:pic>
        <p:nvPicPr>
          <p:cNvPr id="2" name="Tieng-bao-sai-www_tiengdong_com (mp3cut.net)">
            <a:hlinkClick r:id="" action="ppaction://media"/>
            <a:extLst>
              <a:ext uri="{FF2B5EF4-FFF2-40B4-BE49-F238E27FC236}">
                <a16:creationId xmlns:a16="http://schemas.microsoft.com/office/drawing/2014/main" id="{B07CD3EC-84A8-8495-E2FC-645612AE736C}"/>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1591733" y="4078817"/>
            <a:ext cx="812800" cy="81280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D5FDF05C-6431-3DA6-AA4B-14BD53289802}"/>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13851467" y="4737100"/>
            <a:ext cx="812800" cy="812800"/>
          </a:xfrm>
          <a:prstGeom prst="rect">
            <a:avLst/>
          </a:prstGeom>
        </p:spPr>
      </p:pic>
      <p:pic>
        <p:nvPicPr>
          <p:cNvPr id="4" name="Tieng-bao-sai-www_tiengdong_com (mp3cut.net)">
            <a:hlinkClick r:id="" action="ppaction://media"/>
            <a:extLst>
              <a:ext uri="{FF2B5EF4-FFF2-40B4-BE49-F238E27FC236}">
                <a16:creationId xmlns:a16="http://schemas.microsoft.com/office/drawing/2014/main" id="{30128296-B23B-1F6B-FB91-2D89C843EA4C}"/>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2307397" y="5168261"/>
            <a:ext cx="812800" cy="812800"/>
          </a:xfrm>
          <a:prstGeom prst="rect">
            <a:avLst/>
          </a:prstGeom>
        </p:spPr>
      </p:pic>
      <p:pic>
        <p:nvPicPr>
          <p:cNvPr id="5" name="Tieng-bao-sai-www_tiengdong_com (mp3cut.net)">
            <a:hlinkClick r:id="" action="ppaction://media"/>
            <a:extLst>
              <a:ext uri="{FF2B5EF4-FFF2-40B4-BE49-F238E27FC236}">
                <a16:creationId xmlns:a16="http://schemas.microsoft.com/office/drawing/2014/main" id="{58D39E47-CDFC-8B5D-49BD-70202D665D3A}"/>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2267728" y="6682775"/>
            <a:ext cx="812800" cy="812800"/>
          </a:xfrm>
          <a:prstGeom prst="rect">
            <a:avLst/>
          </a:prstGeom>
        </p:spPr>
      </p:pic>
      <p:pic>
        <p:nvPicPr>
          <p:cNvPr id="25" name="Picture 24">
            <a:extLst>
              <a:ext uri="{FF2B5EF4-FFF2-40B4-BE49-F238E27FC236}">
                <a16:creationId xmlns:a16="http://schemas.microsoft.com/office/drawing/2014/main" id="{DB766A6C-99AD-4656-A60F-F4311AA4E393}"/>
              </a:ext>
            </a:extLst>
          </p:cNvPr>
          <p:cNvPicPr>
            <a:picLocks noChangeAspect="1"/>
          </p:cNvPicPr>
          <p:nvPr/>
        </p:nvPicPr>
        <p:blipFill>
          <a:blip r:embed="rId23"/>
          <a:stretch>
            <a:fillRect/>
          </a:stretch>
        </p:blipFill>
        <p:spPr>
          <a:xfrm>
            <a:off x="11492238" y="0"/>
            <a:ext cx="699762" cy="780288"/>
          </a:xfrm>
          <a:prstGeom prst="rect">
            <a:avLst/>
          </a:prstGeom>
          <a:solidFill>
            <a:schemeClr val="bg1"/>
          </a:solidFill>
        </p:spPr>
      </p:pic>
    </p:spTree>
    <p:extLst>
      <p:ext uri="{BB962C8B-B14F-4D97-AF65-F5344CB8AC3E}">
        <p14:creationId xmlns:p14="http://schemas.microsoft.com/office/powerpoint/2010/main" val="40073419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1000"/>
                                        <p:tgtEl>
                                          <p:spTgt spid="44"/>
                                        </p:tgtEl>
                                      </p:cBhvr>
                                    </p:animEffect>
                                    <p:anim calcmode="lin" valueType="num">
                                      <p:cBhvr>
                                        <p:cTn id="20" dur="1000" fill="hold"/>
                                        <p:tgtEl>
                                          <p:spTgt spid="44"/>
                                        </p:tgtEl>
                                        <p:attrNameLst>
                                          <p:attrName>ppt_x</p:attrName>
                                        </p:attrNameLst>
                                      </p:cBhvr>
                                      <p:tavLst>
                                        <p:tav tm="0">
                                          <p:val>
                                            <p:strVal val="#ppt_x"/>
                                          </p:val>
                                        </p:tav>
                                        <p:tav tm="100000">
                                          <p:val>
                                            <p:strVal val="#ppt_x"/>
                                          </p:val>
                                        </p:tav>
                                      </p:tavLst>
                                    </p:anim>
                                    <p:anim calcmode="lin" valueType="num">
                                      <p:cBhvr>
                                        <p:cTn id="2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anim calcmode="lin" valueType="num">
                                      <p:cBhvr>
                                        <p:cTn id="27" dur="1000" fill="hold"/>
                                        <p:tgtEl>
                                          <p:spTgt spid="45"/>
                                        </p:tgtEl>
                                        <p:attrNameLst>
                                          <p:attrName>ppt_x</p:attrName>
                                        </p:attrNameLst>
                                      </p:cBhvr>
                                      <p:tavLst>
                                        <p:tav tm="0">
                                          <p:val>
                                            <p:strVal val="#ppt_x"/>
                                          </p:val>
                                        </p:tav>
                                        <p:tav tm="100000">
                                          <p:val>
                                            <p:strVal val="#ppt_x"/>
                                          </p:val>
                                        </p:tav>
                                      </p:tavLst>
                                    </p:anim>
                                    <p:anim calcmode="lin" valueType="num">
                                      <p:cBhvr>
                                        <p:cTn id="28"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1000"/>
                                        <p:tgtEl>
                                          <p:spTgt spid="46"/>
                                        </p:tgtEl>
                                      </p:cBhvr>
                                    </p:animEffect>
                                    <p:anim calcmode="lin" valueType="num">
                                      <p:cBhvr>
                                        <p:cTn id="34" dur="1000" fill="hold"/>
                                        <p:tgtEl>
                                          <p:spTgt spid="46"/>
                                        </p:tgtEl>
                                        <p:attrNameLst>
                                          <p:attrName>ppt_x</p:attrName>
                                        </p:attrNameLst>
                                      </p:cBhvr>
                                      <p:tavLst>
                                        <p:tav tm="0">
                                          <p:val>
                                            <p:strVal val="#ppt_x"/>
                                          </p:val>
                                        </p:tav>
                                        <p:tav tm="100000">
                                          <p:val>
                                            <p:strVal val="#ppt_x"/>
                                          </p:val>
                                        </p:tav>
                                      </p:tavLst>
                                    </p:anim>
                                    <p:anim calcmode="lin" valueType="num">
                                      <p:cBhvr>
                                        <p:cTn id="35"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1000"/>
                                        <p:tgtEl>
                                          <p:spTgt spid="47"/>
                                        </p:tgtEl>
                                      </p:cBhvr>
                                    </p:animEffect>
                                    <p:anim calcmode="lin" valueType="num">
                                      <p:cBhvr>
                                        <p:cTn id="41" dur="1000" fill="hold"/>
                                        <p:tgtEl>
                                          <p:spTgt spid="47"/>
                                        </p:tgtEl>
                                        <p:attrNameLst>
                                          <p:attrName>ppt_x</p:attrName>
                                        </p:attrNameLst>
                                      </p:cBhvr>
                                      <p:tavLst>
                                        <p:tav tm="0">
                                          <p:val>
                                            <p:strVal val="#ppt_x"/>
                                          </p:val>
                                        </p:tav>
                                        <p:tav tm="100000">
                                          <p:val>
                                            <p:strVal val="#ppt_x"/>
                                          </p:val>
                                        </p:tav>
                                      </p:tavLst>
                                    </p:anim>
                                    <p:anim calcmode="lin" valueType="num">
                                      <p:cBhvr>
                                        <p:cTn id="42"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44"/>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026"/>
                                        </p:tgtEl>
                                        <p:attrNameLst>
                                          <p:attrName>style.visibility</p:attrName>
                                        </p:attrNameLst>
                                      </p:cBhvr>
                                      <p:to>
                                        <p:strVal val="visible"/>
                                      </p:to>
                                    </p:set>
                                  </p:childTnLst>
                                </p:cTn>
                              </p:par>
                              <p:par>
                                <p:cTn id="48" presetID="21" presetClass="emph" presetSubtype="0" repeatCount="indefinite" fill="hold" grpId="1" nodeType="withEffect">
                                  <p:stCondLst>
                                    <p:cond delay="0"/>
                                  </p:stCondLst>
                                  <p:childTnLst>
                                    <p:animClr clrSpc="hsl" dir="cw">
                                      <p:cBhvr override="childStyle">
                                        <p:cTn id="49" dur="500" fill="hold"/>
                                        <p:tgtEl>
                                          <p:spTgt spid="44"/>
                                        </p:tgtEl>
                                        <p:attrNameLst>
                                          <p:attrName>style.color</p:attrName>
                                        </p:attrNameLst>
                                      </p:cBhvr>
                                      <p:by>
                                        <p:hsl h="7200000" s="0" l="0"/>
                                      </p:by>
                                    </p:animClr>
                                    <p:animClr clrSpc="hsl" dir="cw">
                                      <p:cBhvr>
                                        <p:cTn id="50" dur="500" fill="hold"/>
                                        <p:tgtEl>
                                          <p:spTgt spid="44"/>
                                        </p:tgtEl>
                                        <p:attrNameLst>
                                          <p:attrName>fillcolor</p:attrName>
                                        </p:attrNameLst>
                                      </p:cBhvr>
                                      <p:by>
                                        <p:hsl h="7200000" s="0" l="0"/>
                                      </p:by>
                                    </p:animClr>
                                    <p:animClr clrSpc="hsl" dir="cw">
                                      <p:cBhvr>
                                        <p:cTn id="51" dur="500" fill="hold"/>
                                        <p:tgtEl>
                                          <p:spTgt spid="44"/>
                                        </p:tgtEl>
                                        <p:attrNameLst>
                                          <p:attrName>stroke.color</p:attrName>
                                        </p:attrNameLst>
                                      </p:cBhvr>
                                      <p:by>
                                        <p:hsl h="7200000" s="0" l="0"/>
                                      </p:by>
                                    </p:animClr>
                                    <p:set>
                                      <p:cBhvr>
                                        <p:cTn id="52" dur="500" fill="hold"/>
                                        <p:tgtEl>
                                          <p:spTgt spid="44"/>
                                        </p:tgtEl>
                                        <p:attrNameLst>
                                          <p:attrName>fill.type</p:attrName>
                                        </p:attrNameLst>
                                      </p:cBhvr>
                                      <p:to>
                                        <p:strVal val="solid"/>
                                      </p:to>
                                    </p:set>
                                  </p:childTnLst>
                                </p:cTn>
                              </p:par>
                              <p:par>
                                <p:cTn id="53" presetID="32" presetClass="emph" presetSubtype="0" repeatCount="indefinite" fill="hold" nodeType="withEffect">
                                  <p:stCondLst>
                                    <p:cond delay="0"/>
                                  </p:stCondLst>
                                  <p:childTnLst>
                                    <p:animRot by="120000">
                                      <p:cBhvr>
                                        <p:cTn id="54" dur="200" fill="hold">
                                          <p:stCondLst>
                                            <p:cond delay="0"/>
                                          </p:stCondLst>
                                        </p:cTn>
                                        <p:tgtEl>
                                          <p:spTgt spid="1026"/>
                                        </p:tgtEl>
                                        <p:attrNameLst>
                                          <p:attrName>r</p:attrName>
                                        </p:attrNameLst>
                                      </p:cBhvr>
                                    </p:animRot>
                                    <p:animRot by="-240000">
                                      <p:cBhvr>
                                        <p:cTn id="55" dur="400" fill="hold">
                                          <p:stCondLst>
                                            <p:cond delay="400"/>
                                          </p:stCondLst>
                                        </p:cTn>
                                        <p:tgtEl>
                                          <p:spTgt spid="1026"/>
                                        </p:tgtEl>
                                        <p:attrNameLst>
                                          <p:attrName>r</p:attrName>
                                        </p:attrNameLst>
                                      </p:cBhvr>
                                    </p:animRot>
                                    <p:animRot by="240000">
                                      <p:cBhvr>
                                        <p:cTn id="56" dur="400" fill="hold">
                                          <p:stCondLst>
                                            <p:cond delay="800"/>
                                          </p:stCondLst>
                                        </p:cTn>
                                        <p:tgtEl>
                                          <p:spTgt spid="1026"/>
                                        </p:tgtEl>
                                        <p:attrNameLst>
                                          <p:attrName>r</p:attrName>
                                        </p:attrNameLst>
                                      </p:cBhvr>
                                    </p:animRot>
                                    <p:animRot by="-240000">
                                      <p:cBhvr>
                                        <p:cTn id="57" dur="400" fill="hold">
                                          <p:stCondLst>
                                            <p:cond delay="1200"/>
                                          </p:stCondLst>
                                        </p:cTn>
                                        <p:tgtEl>
                                          <p:spTgt spid="1026"/>
                                        </p:tgtEl>
                                        <p:attrNameLst>
                                          <p:attrName>r</p:attrName>
                                        </p:attrNameLst>
                                      </p:cBhvr>
                                    </p:animRot>
                                    <p:animRot by="120000">
                                      <p:cBhvr>
                                        <p:cTn id="58" dur="400" fill="hold">
                                          <p:stCondLst>
                                            <p:cond delay="1600"/>
                                          </p:stCondLst>
                                        </p:cTn>
                                        <p:tgtEl>
                                          <p:spTgt spid="1026"/>
                                        </p:tgtEl>
                                        <p:attrNameLst>
                                          <p:attrName>r</p:attrName>
                                        </p:attrNameLst>
                                      </p:cBhvr>
                                    </p:animRot>
                                  </p:childTnLst>
                                  <p:subTnLst>
                                    <p:audio>
                                      <p:cMediaNode>
                                        <p:cTn display="0" masterRel="sameClick">
                                          <p:stCondLst>
                                            <p:cond evt="begin" delay="0">
                                              <p:tn val="53"/>
                                            </p:cond>
                                          </p:stCondLst>
                                          <p:endCondLst>
                                            <p:cond evt="onStopAudio" delay="0">
                                              <p:tgtEl>
                                                <p:sldTgt/>
                                              </p:tgtEl>
                                            </p:cond>
                                          </p:endCondLst>
                                        </p:cTn>
                                        <p:tgtEl>
                                          <p:sndTgt r:embed="rId6" name="applause.wav"/>
                                        </p:tgtEl>
                                      </p:cMediaNode>
                                    </p:audio>
                                  </p:subTnLst>
                                </p:cTn>
                              </p:par>
                              <p:par>
                                <p:cTn id="59" presetID="1"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par>
                                <p:cTn id="61" presetID="26" presetClass="emph" presetSubtype="0" repeatCount="3000" fill="hold" grpId="1" nodeType="withEffect">
                                  <p:stCondLst>
                                    <p:cond delay="0"/>
                                  </p:stCondLst>
                                  <p:childTnLst>
                                    <p:animEffect transition="out" filter="fade">
                                      <p:cBhvr>
                                        <p:cTn id="62" dur="500" tmFilter="0, 0; .2, .5; .8, .5; 1, 0"/>
                                        <p:tgtEl>
                                          <p:spTgt spid="33"/>
                                        </p:tgtEl>
                                      </p:cBhvr>
                                    </p:animEffect>
                                    <p:animScale>
                                      <p:cBhvr>
                                        <p:cTn id="63" dur="250" autoRev="1" fill="hold"/>
                                        <p:tgtEl>
                                          <p:spTgt spid="33"/>
                                        </p:tgtEl>
                                      </p:cBhvr>
                                      <p:by x="105000" y="105000"/>
                                    </p:animScale>
                                  </p:childTnLst>
                                </p:cTn>
                              </p:par>
                              <p:par>
                                <p:cTn id="64" presetID="1" presetClass="exit" presetSubtype="0" fill="hold" grpId="2" nodeType="withEffect">
                                  <p:stCondLst>
                                    <p:cond delay="2500"/>
                                  </p:stCondLst>
                                  <p:childTnLst>
                                    <p:set>
                                      <p:cBhvr>
                                        <p:cTn id="65"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66" restart="whenNotActive" fill="hold" evtFilter="cancelBubble" nodeType="interactiveSeq">
                <p:stCondLst>
                  <p:cond evt="onClick" delay="0">
                    <p:tgtEl>
                      <p:spTgt spid="45"/>
                    </p:tgtEl>
                  </p:cond>
                </p:stCondLst>
                <p:endSync evt="end" delay="0">
                  <p:rtn val="all"/>
                </p:endSync>
                <p:childTnLst>
                  <p:par>
                    <p:cTn id="67" fill="hold">
                      <p:stCondLst>
                        <p:cond delay="0"/>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4"/>
                                        </p:tgtEl>
                                        <p:attrNameLst>
                                          <p:attrName>style.visibility</p:attrName>
                                        </p:attrNameLst>
                                      </p:cBhvr>
                                      <p:to>
                                        <p:strVal val="visible"/>
                                      </p:to>
                                    </p:set>
                                  </p:childTnLst>
                                </p:cTn>
                              </p:par>
                              <p:par>
                                <p:cTn id="71" presetID="32" presetClass="emph" presetSubtype="0" repeatCount="indefinite" fill="hold" nodeType="withEffect">
                                  <p:stCondLst>
                                    <p:cond delay="0"/>
                                  </p:stCondLst>
                                  <p:childTnLst>
                                    <p:animRot by="120000">
                                      <p:cBhvr>
                                        <p:cTn id="72" dur="300" fill="hold">
                                          <p:stCondLst>
                                            <p:cond delay="0"/>
                                          </p:stCondLst>
                                        </p:cTn>
                                        <p:tgtEl>
                                          <p:spTgt spid="24"/>
                                        </p:tgtEl>
                                        <p:attrNameLst>
                                          <p:attrName>r</p:attrName>
                                        </p:attrNameLst>
                                      </p:cBhvr>
                                    </p:animRot>
                                    <p:animRot by="-240000">
                                      <p:cBhvr>
                                        <p:cTn id="73" dur="600" fill="hold">
                                          <p:stCondLst>
                                            <p:cond delay="600"/>
                                          </p:stCondLst>
                                        </p:cTn>
                                        <p:tgtEl>
                                          <p:spTgt spid="24"/>
                                        </p:tgtEl>
                                        <p:attrNameLst>
                                          <p:attrName>r</p:attrName>
                                        </p:attrNameLst>
                                      </p:cBhvr>
                                    </p:animRot>
                                    <p:animRot by="240000">
                                      <p:cBhvr>
                                        <p:cTn id="74" dur="600" fill="hold">
                                          <p:stCondLst>
                                            <p:cond delay="1200"/>
                                          </p:stCondLst>
                                        </p:cTn>
                                        <p:tgtEl>
                                          <p:spTgt spid="24"/>
                                        </p:tgtEl>
                                        <p:attrNameLst>
                                          <p:attrName>r</p:attrName>
                                        </p:attrNameLst>
                                      </p:cBhvr>
                                    </p:animRot>
                                    <p:animRot by="-240000">
                                      <p:cBhvr>
                                        <p:cTn id="75" dur="600" fill="hold">
                                          <p:stCondLst>
                                            <p:cond delay="1800"/>
                                          </p:stCondLst>
                                        </p:cTn>
                                        <p:tgtEl>
                                          <p:spTgt spid="24"/>
                                        </p:tgtEl>
                                        <p:attrNameLst>
                                          <p:attrName>r</p:attrName>
                                        </p:attrNameLst>
                                      </p:cBhvr>
                                    </p:animRot>
                                    <p:animRot by="120000">
                                      <p:cBhvr>
                                        <p:cTn id="76" dur="600" fill="hold">
                                          <p:stCondLst>
                                            <p:cond delay="2400"/>
                                          </p:stCondLst>
                                        </p:cTn>
                                        <p:tgtEl>
                                          <p:spTgt spid="24"/>
                                        </p:tgtEl>
                                        <p:attrNameLst>
                                          <p:attrName>r</p:attrName>
                                        </p:attrNameLst>
                                      </p:cBhvr>
                                    </p:animRot>
                                  </p:childTnLst>
                                </p:cTn>
                              </p:par>
                              <p:par>
                                <p:cTn id="77" presetID="1" presetClass="mediacall" presetSubtype="0" fill="hold" nodeType="withEffect">
                                  <p:stCondLst>
                                    <p:cond delay="0"/>
                                  </p:stCondLst>
                                  <p:childTnLst>
                                    <p:cmd type="call" cmd="playFrom(0.0)">
                                      <p:cBhvr>
                                        <p:cTn id="78" dur="2843" fill="hold"/>
                                        <p:tgtEl>
                                          <p:spTgt spid="2"/>
                                        </p:tgtEl>
                                      </p:cBhvr>
                                    </p:cmd>
                                  </p:childTnLst>
                                </p:cTn>
                              </p:par>
                            </p:childTnLst>
                          </p:cTn>
                        </p:par>
                      </p:childTnLst>
                    </p:cTn>
                  </p:par>
                </p:childTnLst>
              </p:cTn>
              <p:nextCondLst>
                <p:cond evt="onClick" delay="0">
                  <p:tgtEl>
                    <p:spTgt spid="45"/>
                  </p:tgtEl>
                </p:cond>
              </p:nextCondLst>
            </p:seq>
            <p:seq concurrent="1" nextAc="seek">
              <p:cTn id="79" restart="whenNotActive" fill="hold" evtFilter="cancelBubble" nodeType="interactiveSeq">
                <p:stCondLst>
                  <p:cond evt="onClick" delay="0">
                    <p:tgtEl>
                      <p:spTgt spid="46"/>
                    </p:tgtEl>
                  </p:cond>
                </p:stCondLst>
                <p:endSync evt="end" delay="0">
                  <p:rtn val="all"/>
                </p:endSync>
                <p:childTnLst>
                  <p:par>
                    <p:cTn id="80" fill="hold">
                      <p:stCondLst>
                        <p:cond delay="0"/>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23"/>
                                        </p:tgtEl>
                                        <p:attrNameLst>
                                          <p:attrName>style.visibility</p:attrName>
                                        </p:attrNameLst>
                                      </p:cBhvr>
                                      <p:to>
                                        <p:strVal val="visible"/>
                                      </p:to>
                                    </p:set>
                                  </p:childTnLst>
                                </p:cTn>
                              </p:par>
                              <p:par>
                                <p:cTn id="84" presetID="32" presetClass="emph" presetSubtype="0" repeatCount="indefinite" fill="hold" nodeType="withEffect">
                                  <p:stCondLst>
                                    <p:cond delay="0"/>
                                  </p:stCondLst>
                                  <p:childTnLst>
                                    <p:animRot by="120000">
                                      <p:cBhvr>
                                        <p:cTn id="85" dur="300" fill="hold">
                                          <p:stCondLst>
                                            <p:cond delay="0"/>
                                          </p:stCondLst>
                                        </p:cTn>
                                        <p:tgtEl>
                                          <p:spTgt spid="23"/>
                                        </p:tgtEl>
                                        <p:attrNameLst>
                                          <p:attrName>r</p:attrName>
                                        </p:attrNameLst>
                                      </p:cBhvr>
                                    </p:animRot>
                                    <p:animRot by="-240000">
                                      <p:cBhvr>
                                        <p:cTn id="86" dur="600" fill="hold">
                                          <p:stCondLst>
                                            <p:cond delay="600"/>
                                          </p:stCondLst>
                                        </p:cTn>
                                        <p:tgtEl>
                                          <p:spTgt spid="23"/>
                                        </p:tgtEl>
                                        <p:attrNameLst>
                                          <p:attrName>r</p:attrName>
                                        </p:attrNameLst>
                                      </p:cBhvr>
                                    </p:animRot>
                                    <p:animRot by="240000">
                                      <p:cBhvr>
                                        <p:cTn id="87" dur="600" fill="hold">
                                          <p:stCondLst>
                                            <p:cond delay="1200"/>
                                          </p:stCondLst>
                                        </p:cTn>
                                        <p:tgtEl>
                                          <p:spTgt spid="23"/>
                                        </p:tgtEl>
                                        <p:attrNameLst>
                                          <p:attrName>r</p:attrName>
                                        </p:attrNameLst>
                                      </p:cBhvr>
                                    </p:animRot>
                                    <p:animRot by="-240000">
                                      <p:cBhvr>
                                        <p:cTn id="88" dur="600" fill="hold">
                                          <p:stCondLst>
                                            <p:cond delay="1800"/>
                                          </p:stCondLst>
                                        </p:cTn>
                                        <p:tgtEl>
                                          <p:spTgt spid="23"/>
                                        </p:tgtEl>
                                        <p:attrNameLst>
                                          <p:attrName>r</p:attrName>
                                        </p:attrNameLst>
                                      </p:cBhvr>
                                    </p:animRot>
                                    <p:animRot by="120000">
                                      <p:cBhvr>
                                        <p:cTn id="89" dur="600" fill="hold">
                                          <p:stCondLst>
                                            <p:cond delay="2400"/>
                                          </p:stCondLst>
                                        </p:cTn>
                                        <p:tgtEl>
                                          <p:spTgt spid="23"/>
                                        </p:tgtEl>
                                        <p:attrNameLst>
                                          <p:attrName>r</p:attrName>
                                        </p:attrNameLst>
                                      </p:cBhvr>
                                    </p:animRot>
                                  </p:childTnLst>
                                </p:cTn>
                              </p:par>
                              <p:par>
                                <p:cTn id="90" presetID="1" presetClass="mediacall" presetSubtype="0" fill="hold" nodeType="withEffect">
                                  <p:stCondLst>
                                    <p:cond delay="0"/>
                                  </p:stCondLst>
                                  <p:childTnLst>
                                    <p:cmd type="call" cmd="playFrom(0.0)">
                                      <p:cBhvr>
                                        <p:cTn id="91" dur="2843" fill="hold"/>
                                        <p:tgtEl>
                                          <p:spTgt spid="5"/>
                                        </p:tgtEl>
                                      </p:cBhvr>
                                    </p:cmd>
                                  </p:childTnLst>
                                </p:cTn>
                              </p:par>
                            </p:childTnLst>
                          </p:cTn>
                        </p:par>
                      </p:childTnLst>
                    </p:cTn>
                  </p:par>
                </p:childTnLst>
              </p:cTn>
              <p:nextCondLst>
                <p:cond evt="onClick" delay="0">
                  <p:tgtEl>
                    <p:spTgt spid="46"/>
                  </p:tgtEl>
                </p:cond>
              </p:nextCondLst>
            </p:seq>
            <p:seq concurrent="1" nextAc="seek">
              <p:cTn id="92" restart="whenNotActive" fill="hold" evtFilter="cancelBubble" nodeType="interactiveSeq">
                <p:stCondLst>
                  <p:cond evt="onClick" delay="0">
                    <p:tgtEl>
                      <p:spTgt spid="47"/>
                    </p:tgtEl>
                  </p:cond>
                </p:stCondLst>
                <p:endSync evt="end" delay="0">
                  <p:rtn val="all"/>
                </p:endSync>
                <p:childTnLst>
                  <p:par>
                    <p:cTn id="93" fill="hold">
                      <p:stCondLst>
                        <p:cond delay="0"/>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22"/>
                                        </p:tgtEl>
                                        <p:attrNameLst>
                                          <p:attrName>style.visibility</p:attrName>
                                        </p:attrNameLst>
                                      </p:cBhvr>
                                      <p:to>
                                        <p:strVal val="visible"/>
                                      </p:to>
                                    </p:set>
                                  </p:childTnLst>
                                </p:cTn>
                              </p:par>
                              <p:par>
                                <p:cTn id="97" presetID="32" presetClass="emph" presetSubtype="0" repeatCount="indefinite" fill="hold" nodeType="withEffect">
                                  <p:stCondLst>
                                    <p:cond delay="0"/>
                                  </p:stCondLst>
                                  <p:childTnLst>
                                    <p:animRot by="120000">
                                      <p:cBhvr>
                                        <p:cTn id="98" dur="300" fill="hold">
                                          <p:stCondLst>
                                            <p:cond delay="0"/>
                                          </p:stCondLst>
                                        </p:cTn>
                                        <p:tgtEl>
                                          <p:spTgt spid="22"/>
                                        </p:tgtEl>
                                        <p:attrNameLst>
                                          <p:attrName>r</p:attrName>
                                        </p:attrNameLst>
                                      </p:cBhvr>
                                    </p:animRot>
                                    <p:animRot by="-240000">
                                      <p:cBhvr>
                                        <p:cTn id="99" dur="600" fill="hold">
                                          <p:stCondLst>
                                            <p:cond delay="600"/>
                                          </p:stCondLst>
                                        </p:cTn>
                                        <p:tgtEl>
                                          <p:spTgt spid="22"/>
                                        </p:tgtEl>
                                        <p:attrNameLst>
                                          <p:attrName>r</p:attrName>
                                        </p:attrNameLst>
                                      </p:cBhvr>
                                    </p:animRot>
                                    <p:animRot by="240000">
                                      <p:cBhvr>
                                        <p:cTn id="100" dur="600" fill="hold">
                                          <p:stCondLst>
                                            <p:cond delay="1200"/>
                                          </p:stCondLst>
                                        </p:cTn>
                                        <p:tgtEl>
                                          <p:spTgt spid="22"/>
                                        </p:tgtEl>
                                        <p:attrNameLst>
                                          <p:attrName>r</p:attrName>
                                        </p:attrNameLst>
                                      </p:cBhvr>
                                    </p:animRot>
                                    <p:animRot by="-240000">
                                      <p:cBhvr>
                                        <p:cTn id="101" dur="600" fill="hold">
                                          <p:stCondLst>
                                            <p:cond delay="1800"/>
                                          </p:stCondLst>
                                        </p:cTn>
                                        <p:tgtEl>
                                          <p:spTgt spid="22"/>
                                        </p:tgtEl>
                                        <p:attrNameLst>
                                          <p:attrName>r</p:attrName>
                                        </p:attrNameLst>
                                      </p:cBhvr>
                                    </p:animRot>
                                    <p:animRot by="120000">
                                      <p:cBhvr>
                                        <p:cTn id="102" dur="600" fill="hold">
                                          <p:stCondLst>
                                            <p:cond delay="2400"/>
                                          </p:stCondLst>
                                        </p:cTn>
                                        <p:tgtEl>
                                          <p:spTgt spid="22"/>
                                        </p:tgtEl>
                                        <p:attrNameLst>
                                          <p:attrName>r</p:attrName>
                                        </p:attrNameLst>
                                      </p:cBhvr>
                                    </p:animRot>
                                  </p:childTnLst>
                                </p:cTn>
                              </p:par>
                              <p:par>
                                <p:cTn id="103" presetID="1" presetClass="mediacall" presetSubtype="0" fill="hold" nodeType="withEffect">
                                  <p:stCondLst>
                                    <p:cond delay="0"/>
                                  </p:stCondLst>
                                  <p:childTnLst>
                                    <p:cmd type="call" cmd="playFrom(0.0)">
                                      <p:cBhvr>
                                        <p:cTn id="104" dur="2843" fill="hold"/>
                                        <p:tgtEl>
                                          <p:spTgt spid="4"/>
                                        </p:tgtEl>
                                      </p:cBhvr>
                                    </p:cmd>
                                  </p:childTnLst>
                                </p:cTn>
                              </p:par>
                            </p:childTnLst>
                          </p:cTn>
                        </p:par>
                      </p:childTnLst>
                    </p:cTn>
                  </p:par>
                </p:childTnLst>
              </p:cTn>
              <p:nextCondLst>
                <p:cond evt="onClick" delay="0">
                  <p:tgtEl>
                    <p:spTgt spid="47"/>
                  </p:tgtEl>
                </p:cond>
              </p:nextCondLst>
            </p:seq>
            <p:audio>
              <p:cMediaNode vol="80000">
                <p:cTn id="105" fill="hold" display="0">
                  <p:stCondLst>
                    <p:cond delay="indefinite"/>
                  </p:stCondLst>
                  <p:endCondLst>
                    <p:cond evt="onStopAudio" delay="0">
                      <p:tgtEl>
                        <p:sldTgt/>
                      </p:tgtEl>
                    </p:cond>
                  </p:endCondLst>
                </p:cTn>
                <p:tgtEl>
                  <p:spTgt spid="2"/>
                </p:tgtEl>
              </p:cMediaNode>
            </p:audio>
            <p:audio>
              <p:cMediaNode vol="80000">
                <p:cTn id="106" fill="hold" display="0">
                  <p:stCondLst>
                    <p:cond delay="indefinite"/>
                  </p:stCondLst>
                  <p:endCondLst>
                    <p:cond evt="onStopAudio" delay="0">
                      <p:tgtEl>
                        <p:sldTgt/>
                      </p:tgtEl>
                    </p:cond>
                  </p:endCondLst>
                </p:cTn>
                <p:tgtEl>
                  <p:spTgt spid="3"/>
                </p:tgtEl>
              </p:cMediaNode>
            </p:audio>
            <p:audio>
              <p:cMediaNode vol="80000">
                <p:cTn id="107" fill="hold" display="0">
                  <p:stCondLst>
                    <p:cond delay="indefinite"/>
                  </p:stCondLst>
                  <p:endCondLst>
                    <p:cond evt="onStopAudio" delay="0">
                      <p:tgtEl>
                        <p:sldTgt/>
                      </p:tgtEl>
                    </p:cond>
                  </p:endCondLst>
                </p:cTn>
                <p:tgtEl>
                  <p:spTgt spid="4"/>
                </p:tgtEl>
              </p:cMediaNode>
            </p:audio>
            <p:audio>
              <p:cMediaNode vol="80000">
                <p:cTn id="108" fill="hold" display="0">
                  <p:stCondLst>
                    <p:cond delay="indefinite"/>
                  </p:stCondLst>
                  <p:endCondLst>
                    <p:cond evt="onStopAudio" delay="0">
                      <p:tgtEl>
                        <p:sldTgt/>
                      </p:tgtEl>
                    </p:cond>
                  </p:endCondLst>
                </p:cTn>
                <p:tgtEl>
                  <p:spTgt spid="5"/>
                </p:tgtEl>
              </p:cMediaNode>
            </p:audio>
          </p:childTnLst>
        </p:cTn>
      </p:par>
    </p:tnLst>
    <p:bldLst>
      <p:bldP spid="31" grpId="0"/>
      <p:bldP spid="33" grpId="0" animBg="1"/>
      <p:bldP spid="33" grpId="1" animBg="1"/>
      <p:bldP spid="33" grpId="2" animBg="1"/>
      <p:bldP spid="44" grpId="0" animBg="1"/>
      <p:bldP spid="44" grpId="1" animBg="1"/>
      <p:bldP spid="45" grpId="0" animBg="1"/>
      <p:bldP spid="46" grpId="0" animBg="1"/>
      <p:bldP spid="4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Desktop\Bach tuyet\b.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Desktop\Bach tuyet\Bambi.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355339" flipH="1">
            <a:off x="9728476" y="3974979"/>
            <a:ext cx="1320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C:\Users\ADMIN\Desktop\Bach tuyet\esquilo001.g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471667" flipH="1">
            <a:off x="7340875" y="4702316"/>
            <a:ext cx="1320800" cy="144584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7" descr="C:\Users\ADMIN\Desktop\Bach tuyet\767e08fbae2de8679fbba6d8cecba19e.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352524" flipH="1">
            <a:off x="4768623" y="4677444"/>
            <a:ext cx="1092200" cy="152544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ADMIN\Desktop\Bach tuyet\43ebd44d263606f876d42fd2f199ea61 (2).jpg"/>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0" b="100000" l="0" r="100000">
                        <a14:foregroundMark x1="22133" y1="31361" x2="44000" y2="50296"/>
                        <a14:foregroundMark x1="64267" y1="40039" x2="40800" y2="47535"/>
                        <a14:foregroundMark x1="44533" y1="14398" x2="40800" y2="25444"/>
                        <a14:foregroundMark x1="26400" y1="22288" x2="16800" y2="33728"/>
                      </a14:backgroundRemoval>
                    </a14:imgEffect>
                  </a14:imgLayer>
                </a14:imgProps>
              </a:ext>
              <a:ext uri="{28A0092B-C50C-407E-A947-70E740481C1C}">
                <a14:useLocalDpi xmlns:a14="http://schemas.microsoft.com/office/drawing/2010/main" val="0"/>
              </a:ext>
            </a:extLst>
          </a:blip>
          <a:srcRect/>
          <a:stretch>
            <a:fillRect/>
          </a:stretch>
        </p:blipFill>
        <p:spPr bwMode="auto">
          <a:xfrm rot="20411047">
            <a:off x="2218663" y="3854845"/>
            <a:ext cx="2076448" cy="280735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C:\Users\ADMIN\Desktop\Bach tuyet\arbre-majestueux-42629281.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432075" y="-351157"/>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Users\ADMIN\Desktop\Bach tuyet\511929473-photo-clip-tree.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42475" y="-802641"/>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C:\Users\ADMIN\Desktop\Bach tuyet\511929473-photo-clip-tree.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89200" y="-657027"/>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ADMIN\Desktop\Bach tuyet\arbre-majestueux-42629281.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4978400" y="-454422"/>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0" descr="C:\Users\ADMIN\Desktop\Tai nguyen thiet ke tro choi\Bảng gỗ\wooden-blank-sign-clipart-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099076" y="-1808482"/>
            <a:ext cx="7921939" cy="3607063"/>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2754329" y="520343"/>
            <a:ext cx="6415484" cy="748988"/>
          </a:xfrm>
          <a:prstGeom prst="rect">
            <a:avLst/>
          </a:prstGeom>
          <a:noFill/>
        </p:spPr>
        <p:txBody>
          <a:bodyPr wrap="square" rtlCol="0">
            <a:spAutoFit/>
          </a:bodyPr>
          <a:lstStyle/>
          <a:p>
            <a:pPr algn="ctr" defTabSz="1219170">
              <a:buClrTx/>
            </a:pPr>
            <a:r>
              <a:rPr lang="en-US" sz="4267" b="1" kern="1200">
                <a:solidFill>
                  <a:prstClr val="white"/>
                </a:solidFill>
                <a:latin typeface="UTM Avo" panose="02040603050506020204" pitchFamily="18" charset="0"/>
                <a:ea typeface="+mn-ea"/>
                <a:cs typeface="+mn-cs"/>
              </a:rPr>
              <a:t>Câu </a:t>
            </a:r>
            <a:r>
              <a:rPr lang="vi-VN" sz="4267" b="1" kern="1200">
                <a:solidFill>
                  <a:prstClr val="white"/>
                </a:solidFill>
                <a:latin typeface="UTM Avo" panose="02040603050506020204" pitchFamily="18" charset="0"/>
                <a:ea typeface="+mn-ea"/>
                <a:cs typeface="+mn-cs"/>
              </a:rPr>
              <a:t>3</a:t>
            </a:r>
            <a:r>
              <a:rPr lang="en-US" sz="4267" b="1" kern="1200">
                <a:solidFill>
                  <a:prstClr val="white"/>
                </a:solidFill>
                <a:latin typeface="UTM Avo" panose="02040603050506020204" pitchFamily="18" charset="0"/>
                <a:ea typeface="+mn-ea"/>
                <a:cs typeface="+mn-cs"/>
              </a:rPr>
              <a:t>.</a:t>
            </a:r>
            <a:r>
              <a:rPr lang="en-US" sz="4267" kern="1200">
                <a:solidFill>
                  <a:prstClr val="white"/>
                </a:solidFill>
                <a:latin typeface="UTM Avo" panose="02040603050506020204" pitchFamily="18" charset="0"/>
                <a:ea typeface="+mn-ea"/>
                <a:cs typeface="+mn-cs"/>
              </a:rPr>
              <a:t> </a:t>
            </a:r>
            <a:r>
              <a:rPr lang="vi-VN" sz="4267" kern="1200">
                <a:solidFill>
                  <a:prstClr val="white"/>
                </a:solidFill>
                <a:latin typeface="UTM Avo" panose="02040603050506020204" pitchFamily="18" charset="0"/>
                <a:ea typeface="+mn-ea"/>
                <a:cs typeface="+mn-cs"/>
              </a:rPr>
              <a:t>Vi khuẩn là:</a:t>
            </a:r>
            <a:endParaRPr lang="en-US" sz="4267" kern="1200" dirty="0" err="1">
              <a:solidFill>
                <a:prstClr val="white"/>
              </a:solidFill>
              <a:latin typeface="UTM Avo" panose="02040603050506020204" pitchFamily="18" charset="0"/>
              <a:ea typeface="+mn-ea"/>
              <a:cs typeface="+mn-cs"/>
            </a:endParaRPr>
          </a:p>
        </p:txBody>
      </p:sp>
      <p:pic>
        <p:nvPicPr>
          <p:cNvPr id="32" name="Picture 11" descr="C:\Users\ADMIN\Desktop\Tai nguyen thiet ke tro choi\Bảng gỗ\Picture1 (2).png">
            <a:hlinkClick r:id="" action="ppaction://hlinkshowjump?jump=nextslide"/>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0198375" y="912723"/>
            <a:ext cx="1617133" cy="687477"/>
          </a:xfrm>
          <a:prstGeom prst="rect">
            <a:avLst/>
          </a:prstGeom>
          <a:noFill/>
          <a:extLst>
            <a:ext uri="{909E8E84-426E-40DD-AFC4-6F175D3DCCD1}">
              <a14:hiddenFill xmlns:a14="http://schemas.microsoft.com/office/drawing/2010/main">
                <a:solidFill>
                  <a:srgbClr val="FFFFFF"/>
                </a:solidFill>
              </a14:hiddenFill>
            </a:ext>
          </a:extLst>
        </p:spPr>
      </p:pic>
      <p:sp>
        <p:nvSpPr>
          <p:cNvPr id="33" name="Explosion 1 32"/>
          <p:cNvSpPr/>
          <p:nvPr/>
        </p:nvSpPr>
        <p:spPr>
          <a:xfrm>
            <a:off x="3905087" y="4566017"/>
            <a:ext cx="4017104" cy="2729895"/>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3200" b="1" kern="1200" dirty="0">
                <a:solidFill>
                  <a:srgbClr val="0000FF"/>
                </a:solidFill>
                <a:latin typeface="UTM Avo" panose="02040603050506020204" pitchFamily="18" charset="0"/>
                <a:cs typeface="Arial" panose="020B0604020202020204" pitchFamily="34" charset="0"/>
              </a:rPr>
              <a:t>ĐÚNG RỒI</a:t>
            </a:r>
          </a:p>
        </p:txBody>
      </p:sp>
      <p:sp>
        <p:nvSpPr>
          <p:cNvPr id="44" name="Rounded Rectangle 43"/>
          <p:cNvSpPr/>
          <p:nvPr/>
        </p:nvSpPr>
        <p:spPr>
          <a:xfrm>
            <a:off x="482875" y="1841782"/>
            <a:ext cx="2438400" cy="1671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vi-VN" sz="2133" kern="1200">
                <a:solidFill>
                  <a:srgbClr val="0000FF"/>
                </a:solidFill>
                <a:latin typeface="UTM Avo" panose="02040603050506020204" pitchFamily="18" charset="0"/>
              </a:rPr>
              <a:t>A. Nhóm sinh vật có cấu tạo nhân sơ, kích thước hiển vi.</a:t>
            </a:r>
            <a:endParaRPr lang="vi-VN" sz="2133" kern="1200" err="1">
              <a:solidFill>
                <a:srgbClr val="0000FF"/>
              </a:solidFill>
              <a:latin typeface="UTM Avo" panose="02040603050506020204" pitchFamily="18" charset="0"/>
            </a:endParaRPr>
          </a:p>
        </p:txBody>
      </p:sp>
      <p:sp>
        <p:nvSpPr>
          <p:cNvPr id="45" name="Rounded Rectangle 44"/>
          <p:cNvSpPr/>
          <p:nvPr/>
        </p:nvSpPr>
        <p:spPr>
          <a:xfrm>
            <a:off x="3075639" y="1875514"/>
            <a:ext cx="2438400" cy="1671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vi-VN" sz="2133" kern="1200">
                <a:solidFill>
                  <a:srgbClr val="0000FF"/>
                </a:solidFill>
                <a:latin typeface="UTM Avo" panose="02040603050506020204" pitchFamily="18" charset="0"/>
              </a:rPr>
              <a:t>B. Nhóm sinh vật có cấu tạo nhân thực, kích thước hiển vi.</a:t>
            </a:r>
            <a:endParaRPr lang="vi-VN" sz="2133" kern="1200" dirty="0">
              <a:solidFill>
                <a:srgbClr val="0000FF"/>
              </a:solidFill>
              <a:latin typeface="UTM Avo" panose="02040603050506020204" pitchFamily="18" charset="0"/>
            </a:endParaRPr>
          </a:p>
        </p:txBody>
      </p:sp>
      <p:sp>
        <p:nvSpPr>
          <p:cNvPr id="46" name="Rounded Rectangle 45"/>
          <p:cNvSpPr/>
          <p:nvPr/>
        </p:nvSpPr>
        <p:spPr>
          <a:xfrm>
            <a:off x="5669601" y="1875514"/>
            <a:ext cx="2946977" cy="1671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vi-VN" sz="2133" kern="1200">
                <a:solidFill>
                  <a:srgbClr val="0000FF"/>
                </a:solidFill>
                <a:latin typeface="UTM Avo" panose="02040603050506020204" pitchFamily="18" charset="0"/>
              </a:rPr>
              <a:t>C. Nhóm sinh vật chưa có cấu tạo tế bào, kích thước hiển vi.</a:t>
            </a:r>
            <a:endParaRPr lang="vi-VN" sz="2133" kern="1200" dirty="0">
              <a:solidFill>
                <a:srgbClr val="0000FF"/>
              </a:solidFill>
              <a:latin typeface="UTM Avo" panose="02040603050506020204" pitchFamily="18" charset="0"/>
            </a:endParaRPr>
          </a:p>
        </p:txBody>
      </p:sp>
      <p:sp>
        <p:nvSpPr>
          <p:cNvPr id="47" name="Rounded Rectangle 46"/>
          <p:cNvSpPr/>
          <p:nvPr/>
        </p:nvSpPr>
        <p:spPr>
          <a:xfrm>
            <a:off x="8852343" y="1841782"/>
            <a:ext cx="3049543" cy="1671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vi-VN" sz="2133" kern="1200">
                <a:solidFill>
                  <a:srgbClr val="0000FF"/>
                </a:solidFill>
                <a:latin typeface="UTM Avo" panose="02040603050506020204" pitchFamily="18" charset="0"/>
              </a:rPr>
              <a:t>D. Nhóm sinh vật chưa có cấu tạo tế bào, kích thước siêu hiển vi.</a:t>
            </a:r>
            <a:endParaRPr lang="vi-VN" sz="2133" kern="1200" dirty="0">
              <a:solidFill>
                <a:srgbClr val="0000FF"/>
              </a:solidFill>
              <a:latin typeface="UTM Avo" panose="02040603050506020204" pitchFamily="18" charset="0"/>
            </a:endParaRPr>
          </a:p>
        </p:txBody>
      </p:sp>
      <p:pic>
        <p:nvPicPr>
          <p:cNvPr id="48" name="Picture 11" descr="C:\Users\ADMIN\Desktop\Tai nguyen thiet ke tro choi\Bảng gỗ\Picture1 (2).png">
            <a:hlinkClick r:id="" action="ppaction://hlinkshowjump?jump=previousslide"/>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flipH="1">
            <a:off x="385234" y="912723"/>
            <a:ext cx="1646767" cy="68747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Bach tuyet\43ebd44d263606f876d42fd2f199ea61 (6).jpg"/>
          <p:cNvPicPr>
            <a:picLocks noChangeAspect="1" noChangeArrowheads="1"/>
          </p:cNvPicPr>
          <p:nvPr/>
        </p:nvPicPr>
        <p:blipFill>
          <a:blip r:embed="rId20" cstate="print">
            <a:extLst>
              <a:ext uri="{BEBA8EAE-BF5A-486C-A8C5-ECC9F3942E4B}">
                <a14:imgProps xmlns:a14="http://schemas.microsoft.com/office/drawing/2010/main">
                  <a14:imgLayer r:embed="rId21">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87267" y="3441982"/>
            <a:ext cx="2932270" cy="4219050"/>
          </a:xfrm>
          <a:prstGeom prst="rect">
            <a:avLst/>
          </a:prstGeom>
          <a:noFill/>
          <a:extLst>
            <a:ext uri="{909E8E84-426E-40DD-AFC4-6F175D3DCCD1}">
              <a14:hiddenFill xmlns:a14="http://schemas.microsoft.com/office/drawing/2010/main">
                <a:solidFill>
                  <a:srgbClr val="FFFFFF"/>
                </a:solidFill>
              </a14:hiddenFill>
            </a:ext>
          </a:extLst>
        </p:spPr>
      </p:pic>
      <p:pic>
        <p:nvPicPr>
          <p:cNvPr id="2" name="Tieng-bao-sai-www_tiengdong_com (mp3cut.net)">
            <a:hlinkClick r:id="" action="ppaction://media"/>
            <a:extLst>
              <a:ext uri="{FF2B5EF4-FFF2-40B4-BE49-F238E27FC236}">
                <a16:creationId xmlns:a16="http://schemas.microsoft.com/office/drawing/2014/main" id="{B07CD3EC-84A8-8495-E2FC-645612AE736C}"/>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1591733" y="4078817"/>
            <a:ext cx="812800" cy="81280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D5FDF05C-6431-3DA6-AA4B-14BD53289802}"/>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13851467" y="4737100"/>
            <a:ext cx="812800" cy="812800"/>
          </a:xfrm>
          <a:prstGeom prst="rect">
            <a:avLst/>
          </a:prstGeom>
        </p:spPr>
      </p:pic>
      <p:pic>
        <p:nvPicPr>
          <p:cNvPr id="4" name="Tieng-bao-sai-www_tiengdong_com (mp3cut.net)">
            <a:hlinkClick r:id="" action="ppaction://media"/>
            <a:extLst>
              <a:ext uri="{FF2B5EF4-FFF2-40B4-BE49-F238E27FC236}">
                <a16:creationId xmlns:a16="http://schemas.microsoft.com/office/drawing/2014/main" id="{30128296-B23B-1F6B-FB91-2D89C843EA4C}"/>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2307397" y="5168261"/>
            <a:ext cx="812800" cy="812800"/>
          </a:xfrm>
          <a:prstGeom prst="rect">
            <a:avLst/>
          </a:prstGeom>
        </p:spPr>
      </p:pic>
      <p:pic>
        <p:nvPicPr>
          <p:cNvPr id="5" name="Tieng-bao-sai-www_tiengdong_com (mp3cut.net)">
            <a:hlinkClick r:id="" action="ppaction://media"/>
            <a:extLst>
              <a:ext uri="{FF2B5EF4-FFF2-40B4-BE49-F238E27FC236}">
                <a16:creationId xmlns:a16="http://schemas.microsoft.com/office/drawing/2014/main" id="{58D39E47-CDFC-8B5D-49BD-70202D665D3A}"/>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2267728" y="6682775"/>
            <a:ext cx="812800" cy="812800"/>
          </a:xfrm>
          <a:prstGeom prst="rect">
            <a:avLst/>
          </a:prstGeom>
        </p:spPr>
      </p:pic>
      <p:pic>
        <p:nvPicPr>
          <p:cNvPr id="25" name="Picture 24">
            <a:extLst>
              <a:ext uri="{FF2B5EF4-FFF2-40B4-BE49-F238E27FC236}">
                <a16:creationId xmlns:a16="http://schemas.microsoft.com/office/drawing/2014/main" id="{764F03D6-98C0-4C72-8FFC-3333F8E51923}"/>
              </a:ext>
            </a:extLst>
          </p:cNvPr>
          <p:cNvPicPr>
            <a:picLocks noChangeAspect="1"/>
          </p:cNvPicPr>
          <p:nvPr/>
        </p:nvPicPr>
        <p:blipFill>
          <a:blip r:embed="rId23"/>
          <a:stretch>
            <a:fillRect/>
          </a:stretch>
        </p:blipFill>
        <p:spPr>
          <a:xfrm>
            <a:off x="11492238" y="0"/>
            <a:ext cx="699762" cy="780288"/>
          </a:xfrm>
          <a:prstGeom prst="rect">
            <a:avLst/>
          </a:prstGeom>
          <a:solidFill>
            <a:schemeClr val="bg1"/>
          </a:solidFill>
        </p:spPr>
      </p:pic>
    </p:spTree>
    <p:extLst>
      <p:ext uri="{BB962C8B-B14F-4D97-AF65-F5344CB8AC3E}">
        <p14:creationId xmlns:p14="http://schemas.microsoft.com/office/powerpoint/2010/main" val="10936674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1000"/>
                                        <p:tgtEl>
                                          <p:spTgt spid="44"/>
                                        </p:tgtEl>
                                      </p:cBhvr>
                                    </p:animEffect>
                                    <p:anim calcmode="lin" valueType="num">
                                      <p:cBhvr>
                                        <p:cTn id="20" dur="1000" fill="hold"/>
                                        <p:tgtEl>
                                          <p:spTgt spid="44"/>
                                        </p:tgtEl>
                                        <p:attrNameLst>
                                          <p:attrName>ppt_x</p:attrName>
                                        </p:attrNameLst>
                                      </p:cBhvr>
                                      <p:tavLst>
                                        <p:tav tm="0">
                                          <p:val>
                                            <p:strVal val="#ppt_x"/>
                                          </p:val>
                                        </p:tav>
                                        <p:tav tm="100000">
                                          <p:val>
                                            <p:strVal val="#ppt_x"/>
                                          </p:val>
                                        </p:tav>
                                      </p:tavLst>
                                    </p:anim>
                                    <p:anim calcmode="lin" valueType="num">
                                      <p:cBhvr>
                                        <p:cTn id="2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anim calcmode="lin" valueType="num">
                                      <p:cBhvr>
                                        <p:cTn id="27" dur="1000" fill="hold"/>
                                        <p:tgtEl>
                                          <p:spTgt spid="45"/>
                                        </p:tgtEl>
                                        <p:attrNameLst>
                                          <p:attrName>ppt_x</p:attrName>
                                        </p:attrNameLst>
                                      </p:cBhvr>
                                      <p:tavLst>
                                        <p:tav tm="0">
                                          <p:val>
                                            <p:strVal val="#ppt_x"/>
                                          </p:val>
                                        </p:tav>
                                        <p:tav tm="100000">
                                          <p:val>
                                            <p:strVal val="#ppt_x"/>
                                          </p:val>
                                        </p:tav>
                                      </p:tavLst>
                                    </p:anim>
                                    <p:anim calcmode="lin" valueType="num">
                                      <p:cBhvr>
                                        <p:cTn id="28"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1000"/>
                                        <p:tgtEl>
                                          <p:spTgt spid="46"/>
                                        </p:tgtEl>
                                      </p:cBhvr>
                                    </p:animEffect>
                                    <p:anim calcmode="lin" valueType="num">
                                      <p:cBhvr>
                                        <p:cTn id="34" dur="1000" fill="hold"/>
                                        <p:tgtEl>
                                          <p:spTgt spid="46"/>
                                        </p:tgtEl>
                                        <p:attrNameLst>
                                          <p:attrName>ppt_x</p:attrName>
                                        </p:attrNameLst>
                                      </p:cBhvr>
                                      <p:tavLst>
                                        <p:tav tm="0">
                                          <p:val>
                                            <p:strVal val="#ppt_x"/>
                                          </p:val>
                                        </p:tav>
                                        <p:tav tm="100000">
                                          <p:val>
                                            <p:strVal val="#ppt_x"/>
                                          </p:val>
                                        </p:tav>
                                      </p:tavLst>
                                    </p:anim>
                                    <p:anim calcmode="lin" valueType="num">
                                      <p:cBhvr>
                                        <p:cTn id="35"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1000"/>
                                        <p:tgtEl>
                                          <p:spTgt spid="47"/>
                                        </p:tgtEl>
                                      </p:cBhvr>
                                    </p:animEffect>
                                    <p:anim calcmode="lin" valueType="num">
                                      <p:cBhvr>
                                        <p:cTn id="41" dur="1000" fill="hold"/>
                                        <p:tgtEl>
                                          <p:spTgt spid="47"/>
                                        </p:tgtEl>
                                        <p:attrNameLst>
                                          <p:attrName>ppt_x</p:attrName>
                                        </p:attrNameLst>
                                      </p:cBhvr>
                                      <p:tavLst>
                                        <p:tav tm="0">
                                          <p:val>
                                            <p:strVal val="#ppt_x"/>
                                          </p:val>
                                        </p:tav>
                                        <p:tav tm="100000">
                                          <p:val>
                                            <p:strVal val="#ppt_x"/>
                                          </p:val>
                                        </p:tav>
                                      </p:tavLst>
                                    </p:anim>
                                    <p:anim calcmode="lin" valueType="num">
                                      <p:cBhvr>
                                        <p:cTn id="42"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44"/>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026"/>
                                        </p:tgtEl>
                                        <p:attrNameLst>
                                          <p:attrName>style.visibility</p:attrName>
                                        </p:attrNameLst>
                                      </p:cBhvr>
                                      <p:to>
                                        <p:strVal val="visible"/>
                                      </p:to>
                                    </p:set>
                                  </p:childTnLst>
                                </p:cTn>
                              </p:par>
                              <p:par>
                                <p:cTn id="48" presetID="21" presetClass="emph" presetSubtype="0" repeatCount="indefinite" fill="hold" grpId="1" nodeType="withEffect">
                                  <p:stCondLst>
                                    <p:cond delay="0"/>
                                  </p:stCondLst>
                                  <p:childTnLst>
                                    <p:animClr clrSpc="hsl" dir="cw">
                                      <p:cBhvr override="childStyle">
                                        <p:cTn id="49" dur="500" fill="hold"/>
                                        <p:tgtEl>
                                          <p:spTgt spid="44"/>
                                        </p:tgtEl>
                                        <p:attrNameLst>
                                          <p:attrName>style.color</p:attrName>
                                        </p:attrNameLst>
                                      </p:cBhvr>
                                      <p:by>
                                        <p:hsl h="7200000" s="0" l="0"/>
                                      </p:by>
                                    </p:animClr>
                                    <p:animClr clrSpc="hsl" dir="cw">
                                      <p:cBhvr>
                                        <p:cTn id="50" dur="500" fill="hold"/>
                                        <p:tgtEl>
                                          <p:spTgt spid="44"/>
                                        </p:tgtEl>
                                        <p:attrNameLst>
                                          <p:attrName>fillcolor</p:attrName>
                                        </p:attrNameLst>
                                      </p:cBhvr>
                                      <p:by>
                                        <p:hsl h="7200000" s="0" l="0"/>
                                      </p:by>
                                    </p:animClr>
                                    <p:animClr clrSpc="hsl" dir="cw">
                                      <p:cBhvr>
                                        <p:cTn id="51" dur="500" fill="hold"/>
                                        <p:tgtEl>
                                          <p:spTgt spid="44"/>
                                        </p:tgtEl>
                                        <p:attrNameLst>
                                          <p:attrName>stroke.color</p:attrName>
                                        </p:attrNameLst>
                                      </p:cBhvr>
                                      <p:by>
                                        <p:hsl h="7200000" s="0" l="0"/>
                                      </p:by>
                                    </p:animClr>
                                    <p:set>
                                      <p:cBhvr>
                                        <p:cTn id="52" dur="500" fill="hold"/>
                                        <p:tgtEl>
                                          <p:spTgt spid="44"/>
                                        </p:tgtEl>
                                        <p:attrNameLst>
                                          <p:attrName>fill.type</p:attrName>
                                        </p:attrNameLst>
                                      </p:cBhvr>
                                      <p:to>
                                        <p:strVal val="solid"/>
                                      </p:to>
                                    </p:set>
                                  </p:childTnLst>
                                </p:cTn>
                              </p:par>
                              <p:par>
                                <p:cTn id="53" presetID="32" presetClass="emph" presetSubtype="0" repeatCount="indefinite" fill="hold" nodeType="withEffect">
                                  <p:stCondLst>
                                    <p:cond delay="0"/>
                                  </p:stCondLst>
                                  <p:childTnLst>
                                    <p:animRot by="120000">
                                      <p:cBhvr>
                                        <p:cTn id="54" dur="200" fill="hold">
                                          <p:stCondLst>
                                            <p:cond delay="0"/>
                                          </p:stCondLst>
                                        </p:cTn>
                                        <p:tgtEl>
                                          <p:spTgt spid="1026"/>
                                        </p:tgtEl>
                                        <p:attrNameLst>
                                          <p:attrName>r</p:attrName>
                                        </p:attrNameLst>
                                      </p:cBhvr>
                                    </p:animRot>
                                    <p:animRot by="-240000">
                                      <p:cBhvr>
                                        <p:cTn id="55" dur="400" fill="hold">
                                          <p:stCondLst>
                                            <p:cond delay="400"/>
                                          </p:stCondLst>
                                        </p:cTn>
                                        <p:tgtEl>
                                          <p:spTgt spid="1026"/>
                                        </p:tgtEl>
                                        <p:attrNameLst>
                                          <p:attrName>r</p:attrName>
                                        </p:attrNameLst>
                                      </p:cBhvr>
                                    </p:animRot>
                                    <p:animRot by="240000">
                                      <p:cBhvr>
                                        <p:cTn id="56" dur="400" fill="hold">
                                          <p:stCondLst>
                                            <p:cond delay="800"/>
                                          </p:stCondLst>
                                        </p:cTn>
                                        <p:tgtEl>
                                          <p:spTgt spid="1026"/>
                                        </p:tgtEl>
                                        <p:attrNameLst>
                                          <p:attrName>r</p:attrName>
                                        </p:attrNameLst>
                                      </p:cBhvr>
                                    </p:animRot>
                                    <p:animRot by="-240000">
                                      <p:cBhvr>
                                        <p:cTn id="57" dur="400" fill="hold">
                                          <p:stCondLst>
                                            <p:cond delay="1200"/>
                                          </p:stCondLst>
                                        </p:cTn>
                                        <p:tgtEl>
                                          <p:spTgt spid="1026"/>
                                        </p:tgtEl>
                                        <p:attrNameLst>
                                          <p:attrName>r</p:attrName>
                                        </p:attrNameLst>
                                      </p:cBhvr>
                                    </p:animRot>
                                    <p:animRot by="120000">
                                      <p:cBhvr>
                                        <p:cTn id="58" dur="400" fill="hold">
                                          <p:stCondLst>
                                            <p:cond delay="1600"/>
                                          </p:stCondLst>
                                        </p:cTn>
                                        <p:tgtEl>
                                          <p:spTgt spid="1026"/>
                                        </p:tgtEl>
                                        <p:attrNameLst>
                                          <p:attrName>r</p:attrName>
                                        </p:attrNameLst>
                                      </p:cBhvr>
                                    </p:animRot>
                                  </p:childTnLst>
                                  <p:subTnLst>
                                    <p:audio>
                                      <p:cMediaNode>
                                        <p:cTn display="0" masterRel="sameClick">
                                          <p:stCondLst>
                                            <p:cond evt="begin" delay="0">
                                              <p:tn val="53"/>
                                            </p:cond>
                                          </p:stCondLst>
                                          <p:endCondLst>
                                            <p:cond evt="onStopAudio" delay="0">
                                              <p:tgtEl>
                                                <p:sldTgt/>
                                              </p:tgtEl>
                                            </p:cond>
                                          </p:endCondLst>
                                        </p:cTn>
                                        <p:tgtEl>
                                          <p:sndTgt r:embed="rId6" name="applause.wav"/>
                                        </p:tgtEl>
                                      </p:cMediaNode>
                                    </p:audio>
                                  </p:subTnLst>
                                </p:cTn>
                              </p:par>
                              <p:par>
                                <p:cTn id="59" presetID="1"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par>
                                <p:cTn id="61" presetID="26" presetClass="emph" presetSubtype="0" repeatCount="3000" fill="hold" grpId="1" nodeType="withEffect">
                                  <p:stCondLst>
                                    <p:cond delay="0"/>
                                  </p:stCondLst>
                                  <p:childTnLst>
                                    <p:animEffect transition="out" filter="fade">
                                      <p:cBhvr>
                                        <p:cTn id="62" dur="500" tmFilter="0, 0; .2, .5; .8, .5; 1, 0"/>
                                        <p:tgtEl>
                                          <p:spTgt spid="33"/>
                                        </p:tgtEl>
                                      </p:cBhvr>
                                    </p:animEffect>
                                    <p:animScale>
                                      <p:cBhvr>
                                        <p:cTn id="63" dur="250" autoRev="1" fill="hold"/>
                                        <p:tgtEl>
                                          <p:spTgt spid="33"/>
                                        </p:tgtEl>
                                      </p:cBhvr>
                                      <p:by x="105000" y="105000"/>
                                    </p:animScale>
                                  </p:childTnLst>
                                </p:cTn>
                              </p:par>
                              <p:par>
                                <p:cTn id="64" presetID="1" presetClass="exit" presetSubtype="0" fill="hold" grpId="2" nodeType="withEffect">
                                  <p:stCondLst>
                                    <p:cond delay="2500"/>
                                  </p:stCondLst>
                                  <p:childTnLst>
                                    <p:set>
                                      <p:cBhvr>
                                        <p:cTn id="65"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66" restart="whenNotActive" fill="hold" evtFilter="cancelBubble" nodeType="interactiveSeq">
                <p:stCondLst>
                  <p:cond evt="onClick" delay="0">
                    <p:tgtEl>
                      <p:spTgt spid="45"/>
                    </p:tgtEl>
                  </p:cond>
                </p:stCondLst>
                <p:endSync evt="end" delay="0">
                  <p:rtn val="all"/>
                </p:endSync>
                <p:childTnLst>
                  <p:par>
                    <p:cTn id="67" fill="hold">
                      <p:stCondLst>
                        <p:cond delay="0"/>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4"/>
                                        </p:tgtEl>
                                        <p:attrNameLst>
                                          <p:attrName>style.visibility</p:attrName>
                                        </p:attrNameLst>
                                      </p:cBhvr>
                                      <p:to>
                                        <p:strVal val="visible"/>
                                      </p:to>
                                    </p:set>
                                  </p:childTnLst>
                                </p:cTn>
                              </p:par>
                              <p:par>
                                <p:cTn id="71" presetID="32" presetClass="emph" presetSubtype="0" repeatCount="indefinite" fill="hold" nodeType="withEffect">
                                  <p:stCondLst>
                                    <p:cond delay="0"/>
                                  </p:stCondLst>
                                  <p:childTnLst>
                                    <p:animRot by="120000">
                                      <p:cBhvr>
                                        <p:cTn id="72" dur="300" fill="hold">
                                          <p:stCondLst>
                                            <p:cond delay="0"/>
                                          </p:stCondLst>
                                        </p:cTn>
                                        <p:tgtEl>
                                          <p:spTgt spid="24"/>
                                        </p:tgtEl>
                                        <p:attrNameLst>
                                          <p:attrName>r</p:attrName>
                                        </p:attrNameLst>
                                      </p:cBhvr>
                                    </p:animRot>
                                    <p:animRot by="-240000">
                                      <p:cBhvr>
                                        <p:cTn id="73" dur="600" fill="hold">
                                          <p:stCondLst>
                                            <p:cond delay="600"/>
                                          </p:stCondLst>
                                        </p:cTn>
                                        <p:tgtEl>
                                          <p:spTgt spid="24"/>
                                        </p:tgtEl>
                                        <p:attrNameLst>
                                          <p:attrName>r</p:attrName>
                                        </p:attrNameLst>
                                      </p:cBhvr>
                                    </p:animRot>
                                    <p:animRot by="240000">
                                      <p:cBhvr>
                                        <p:cTn id="74" dur="600" fill="hold">
                                          <p:stCondLst>
                                            <p:cond delay="1200"/>
                                          </p:stCondLst>
                                        </p:cTn>
                                        <p:tgtEl>
                                          <p:spTgt spid="24"/>
                                        </p:tgtEl>
                                        <p:attrNameLst>
                                          <p:attrName>r</p:attrName>
                                        </p:attrNameLst>
                                      </p:cBhvr>
                                    </p:animRot>
                                    <p:animRot by="-240000">
                                      <p:cBhvr>
                                        <p:cTn id="75" dur="600" fill="hold">
                                          <p:stCondLst>
                                            <p:cond delay="1800"/>
                                          </p:stCondLst>
                                        </p:cTn>
                                        <p:tgtEl>
                                          <p:spTgt spid="24"/>
                                        </p:tgtEl>
                                        <p:attrNameLst>
                                          <p:attrName>r</p:attrName>
                                        </p:attrNameLst>
                                      </p:cBhvr>
                                    </p:animRot>
                                    <p:animRot by="120000">
                                      <p:cBhvr>
                                        <p:cTn id="76" dur="600" fill="hold">
                                          <p:stCondLst>
                                            <p:cond delay="2400"/>
                                          </p:stCondLst>
                                        </p:cTn>
                                        <p:tgtEl>
                                          <p:spTgt spid="24"/>
                                        </p:tgtEl>
                                        <p:attrNameLst>
                                          <p:attrName>r</p:attrName>
                                        </p:attrNameLst>
                                      </p:cBhvr>
                                    </p:animRot>
                                  </p:childTnLst>
                                </p:cTn>
                              </p:par>
                              <p:par>
                                <p:cTn id="77" presetID="1" presetClass="mediacall" presetSubtype="0" fill="hold" nodeType="withEffect">
                                  <p:stCondLst>
                                    <p:cond delay="0"/>
                                  </p:stCondLst>
                                  <p:childTnLst>
                                    <p:cmd type="call" cmd="playFrom(0.0)">
                                      <p:cBhvr>
                                        <p:cTn id="78" dur="2843" fill="hold"/>
                                        <p:tgtEl>
                                          <p:spTgt spid="2"/>
                                        </p:tgtEl>
                                      </p:cBhvr>
                                    </p:cmd>
                                  </p:childTnLst>
                                </p:cTn>
                              </p:par>
                            </p:childTnLst>
                          </p:cTn>
                        </p:par>
                      </p:childTnLst>
                    </p:cTn>
                  </p:par>
                </p:childTnLst>
              </p:cTn>
              <p:nextCondLst>
                <p:cond evt="onClick" delay="0">
                  <p:tgtEl>
                    <p:spTgt spid="45"/>
                  </p:tgtEl>
                </p:cond>
              </p:nextCondLst>
            </p:seq>
            <p:seq concurrent="1" nextAc="seek">
              <p:cTn id="79" restart="whenNotActive" fill="hold" evtFilter="cancelBubble" nodeType="interactiveSeq">
                <p:stCondLst>
                  <p:cond evt="onClick" delay="0">
                    <p:tgtEl>
                      <p:spTgt spid="46"/>
                    </p:tgtEl>
                  </p:cond>
                </p:stCondLst>
                <p:endSync evt="end" delay="0">
                  <p:rtn val="all"/>
                </p:endSync>
                <p:childTnLst>
                  <p:par>
                    <p:cTn id="80" fill="hold">
                      <p:stCondLst>
                        <p:cond delay="0"/>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23"/>
                                        </p:tgtEl>
                                        <p:attrNameLst>
                                          <p:attrName>style.visibility</p:attrName>
                                        </p:attrNameLst>
                                      </p:cBhvr>
                                      <p:to>
                                        <p:strVal val="visible"/>
                                      </p:to>
                                    </p:set>
                                  </p:childTnLst>
                                </p:cTn>
                              </p:par>
                              <p:par>
                                <p:cTn id="84" presetID="32" presetClass="emph" presetSubtype="0" repeatCount="indefinite" fill="hold" nodeType="withEffect">
                                  <p:stCondLst>
                                    <p:cond delay="0"/>
                                  </p:stCondLst>
                                  <p:childTnLst>
                                    <p:animRot by="120000">
                                      <p:cBhvr>
                                        <p:cTn id="85" dur="300" fill="hold">
                                          <p:stCondLst>
                                            <p:cond delay="0"/>
                                          </p:stCondLst>
                                        </p:cTn>
                                        <p:tgtEl>
                                          <p:spTgt spid="23"/>
                                        </p:tgtEl>
                                        <p:attrNameLst>
                                          <p:attrName>r</p:attrName>
                                        </p:attrNameLst>
                                      </p:cBhvr>
                                    </p:animRot>
                                    <p:animRot by="-240000">
                                      <p:cBhvr>
                                        <p:cTn id="86" dur="600" fill="hold">
                                          <p:stCondLst>
                                            <p:cond delay="600"/>
                                          </p:stCondLst>
                                        </p:cTn>
                                        <p:tgtEl>
                                          <p:spTgt spid="23"/>
                                        </p:tgtEl>
                                        <p:attrNameLst>
                                          <p:attrName>r</p:attrName>
                                        </p:attrNameLst>
                                      </p:cBhvr>
                                    </p:animRot>
                                    <p:animRot by="240000">
                                      <p:cBhvr>
                                        <p:cTn id="87" dur="600" fill="hold">
                                          <p:stCondLst>
                                            <p:cond delay="1200"/>
                                          </p:stCondLst>
                                        </p:cTn>
                                        <p:tgtEl>
                                          <p:spTgt spid="23"/>
                                        </p:tgtEl>
                                        <p:attrNameLst>
                                          <p:attrName>r</p:attrName>
                                        </p:attrNameLst>
                                      </p:cBhvr>
                                    </p:animRot>
                                    <p:animRot by="-240000">
                                      <p:cBhvr>
                                        <p:cTn id="88" dur="600" fill="hold">
                                          <p:stCondLst>
                                            <p:cond delay="1800"/>
                                          </p:stCondLst>
                                        </p:cTn>
                                        <p:tgtEl>
                                          <p:spTgt spid="23"/>
                                        </p:tgtEl>
                                        <p:attrNameLst>
                                          <p:attrName>r</p:attrName>
                                        </p:attrNameLst>
                                      </p:cBhvr>
                                    </p:animRot>
                                    <p:animRot by="120000">
                                      <p:cBhvr>
                                        <p:cTn id="89" dur="600" fill="hold">
                                          <p:stCondLst>
                                            <p:cond delay="2400"/>
                                          </p:stCondLst>
                                        </p:cTn>
                                        <p:tgtEl>
                                          <p:spTgt spid="23"/>
                                        </p:tgtEl>
                                        <p:attrNameLst>
                                          <p:attrName>r</p:attrName>
                                        </p:attrNameLst>
                                      </p:cBhvr>
                                    </p:animRot>
                                  </p:childTnLst>
                                </p:cTn>
                              </p:par>
                              <p:par>
                                <p:cTn id="90" presetID="1" presetClass="mediacall" presetSubtype="0" fill="hold" nodeType="withEffect">
                                  <p:stCondLst>
                                    <p:cond delay="0"/>
                                  </p:stCondLst>
                                  <p:childTnLst>
                                    <p:cmd type="call" cmd="playFrom(0.0)">
                                      <p:cBhvr>
                                        <p:cTn id="91" dur="2843" fill="hold"/>
                                        <p:tgtEl>
                                          <p:spTgt spid="5"/>
                                        </p:tgtEl>
                                      </p:cBhvr>
                                    </p:cmd>
                                  </p:childTnLst>
                                </p:cTn>
                              </p:par>
                            </p:childTnLst>
                          </p:cTn>
                        </p:par>
                      </p:childTnLst>
                    </p:cTn>
                  </p:par>
                </p:childTnLst>
              </p:cTn>
              <p:nextCondLst>
                <p:cond evt="onClick" delay="0">
                  <p:tgtEl>
                    <p:spTgt spid="46"/>
                  </p:tgtEl>
                </p:cond>
              </p:nextCondLst>
            </p:seq>
            <p:seq concurrent="1" nextAc="seek">
              <p:cTn id="92" restart="whenNotActive" fill="hold" evtFilter="cancelBubble" nodeType="interactiveSeq">
                <p:stCondLst>
                  <p:cond evt="onClick" delay="0">
                    <p:tgtEl>
                      <p:spTgt spid="47"/>
                    </p:tgtEl>
                  </p:cond>
                </p:stCondLst>
                <p:endSync evt="end" delay="0">
                  <p:rtn val="all"/>
                </p:endSync>
                <p:childTnLst>
                  <p:par>
                    <p:cTn id="93" fill="hold">
                      <p:stCondLst>
                        <p:cond delay="0"/>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22"/>
                                        </p:tgtEl>
                                        <p:attrNameLst>
                                          <p:attrName>style.visibility</p:attrName>
                                        </p:attrNameLst>
                                      </p:cBhvr>
                                      <p:to>
                                        <p:strVal val="visible"/>
                                      </p:to>
                                    </p:set>
                                  </p:childTnLst>
                                </p:cTn>
                              </p:par>
                              <p:par>
                                <p:cTn id="97" presetID="32" presetClass="emph" presetSubtype="0" repeatCount="indefinite" fill="hold" nodeType="withEffect">
                                  <p:stCondLst>
                                    <p:cond delay="0"/>
                                  </p:stCondLst>
                                  <p:childTnLst>
                                    <p:animRot by="120000">
                                      <p:cBhvr>
                                        <p:cTn id="98" dur="300" fill="hold">
                                          <p:stCondLst>
                                            <p:cond delay="0"/>
                                          </p:stCondLst>
                                        </p:cTn>
                                        <p:tgtEl>
                                          <p:spTgt spid="22"/>
                                        </p:tgtEl>
                                        <p:attrNameLst>
                                          <p:attrName>r</p:attrName>
                                        </p:attrNameLst>
                                      </p:cBhvr>
                                    </p:animRot>
                                    <p:animRot by="-240000">
                                      <p:cBhvr>
                                        <p:cTn id="99" dur="600" fill="hold">
                                          <p:stCondLst>
                                            <p:cond delay="600"/>
                                          </p:stCondLst>
                                        </p:cTn>
                                        <p:tgtEl>
                                          <p:spTgt spid="22"/>
                                        </p:tgtEl>
                                        <p:attrNameLst>
                                          <p:attrName>r</p:attrName>
                                        </p:attrNameLst>
                                      </p:cBhvr>
                                    </p:animRot>
                                    <p:animRot by="240000">
                                      <p:cBhvr>
                                        <p:cTn id="100" dur="600" fill="hold">
                                          <p:stCondLst>
                                            <p:cond delay="1200"/>
                                          </p:stCondLst>
                                        </p:cTn>
                                        <p:tgtEl>
                                          <p:spTgt spid="22"/>
                                        </p:tgtEl>
                                        <p:attrNameLst>
                                          <p:attrName>r</p:attrName>
                                        </p:attrNameLst>
                                      </p:cBhvr>
                                    </p:animRot>
                                    <p:animRot by="-240000">
                                      <p:cBhvr>
                                        <p:cTn id="101" dur="600" fill="hold">
                                          <p:stCondLst>
                                            <p:cond delay="1800"/>
                                          </p:stCondLst>
                                        </p:cTn>
                                        <p:tgtEl>
                                          <p:spTgt spid="22"/>
                                        </p:tgtEl>
                                        <p:attrNameLst>
                                          <p:attrName>r</p:attrName>
                                        </p:attrNameLst>
                                      </p:cBhvr>
                                    </p:animRot>
                                    <p:animRot by="120000">
                                      <p:cBhvr>
                                        <p:cTn id="102" dur="600" fill="hold">
                                          <p:stCondLst>
                                            <p:cond delay="2400"/>
                                          </p:stCondLst>
                                        </p:cTn>
                                        <p:tgtEl>
                                          <p:spTgt spid="22"/>
                                        </p:tgtEl>
                                        <p:attrNameLst>
                                          <p:attrName>r</p:attrName>
                                        </p:attrNameLst>
                                      </p:cBhvr>
                                    </p:animRot>
                                  </p:childTnLst>
                                </p:cTn>
                              </p:par>
                              <p:par>
                                <p:cTn id="103" presetID="1" presetClass="mediacall" presetSubtype="0" fill="hold" nodeType="withEffect">
                                  <p:stCondLst>
                                    <p:cond delay="0"/>
                                  </p:stCondLst>
                                  <p:childTnLst>
                                    <p:cmd type="call" cmd="playFrom(0.0)">
                                      <p:cBhvr>
                                        <p:cTn id="104" dur="2843" fill="hold"/>
                                        <p:tgtEl>
                                          <p:spTgt spid="4"/>
                                        </p:tgtEl>
                                      </p:cBhvr>
                                    </p:cmd>
                                  </p:childTnLst>
                                </p:cTn>
                              </p:par>
                            </p:childTnLst>
                          </p:cTn>
                        </p:par>
                      </p:childTnLst>
                    </p:cTn>
                  </p:par>
                </p:childTnLst>
              </p:cTn>
              <p:nextCondLst>
                <p:cond evt="onClick" delay="0">
                  <p:tgtEl>
                    <p:spTgt spid="47"/>
                  </p:tgtEl>
                </p:cond>
              </p:nextCondLst>
            </p:seq>
            <p:audio>
              <p:cMediaNode vol="80000">
                <p:cTn id="105" fill="hold" display="0">
                  <p:stCondLst>
                    <p:cond delay="indefinite"/>
                  </p:stCondLst>
                  <p:endCondLst>
                    <p:cond evt="onStopAudio" delay="0">
                      <p:tgtEl>
                        <p:sldTgt/>
                      </p:tgtEl>
                    </p:cond>
                  </p:endCondLst>
                </p:cTn>
                <p:tgtEl>
                  <p:spTgt spid="2"/>
                </p:tgtEl>
              </p:cMediaNode>
            </p:audio>
            <p:audio>
              <p:cMediaNode vol="80000">
                <p:cTn id="106" fill="hold" display="0">
                  <p:stCondLst>
                    <p:cond delay="indefinite"/>
                  </p:stCondLst>
                  <p:endCondLst>
                    <p:cond evt="onStopAudio" delay="0">
                      <p:tgtEl>
                        <p:sldTgt/>
                      </p:tgtEl>
                    </p:cond>
                  </p:endCondLst>
                </p:cTn>
                <p:tgtEl>
                  <p:spTgt spid="3"/>
                </p:tgtEl>
              </p:cMediaNode>
            </p:audio>
            <p:audio>
              <p:cMediaNode vol="80000">
                <p:cTn id="107" fill="hold" display="0">
                  <p:stCondLst>
                    <p:cond delay="indefinite"/>
                  </p:stCondLst>
                  <p:endCondLst>
                    <p:cond evt="onStopAudio" delay="0">
                      <p:tgtEl>
                        <p:sldTgt/>
                      </p:tgtEl>
                    </p:cond>
                  </p:endCondLst>
                </p:cTn>
                <p:tgtEl>
                  <p:spTgt spid="4"/>
                </p:tgtEl>
              </p:cMediaNode>
            </p:audio>
            <p:audio>
              <p:cMediaNode vol="80000">
                <p:cTn id="108" fill="hold" display="0">
                  <p:stCondLst>
                    <p:cond delay="indefinite"/>
                  </p:stCondLst>
                  <p:endCondLst>
                    <p:cond evt="onStopAudio" delay="0">
                      <p:tgtEl>
                        <p:sldTgt/>
                      </p:tgtEl>
                    </p:cond>
                  </p:endCondLst>
                </p:cTn>
                <p:tgtEl>
                  <p:spTgt spid="5"/>
                </p:tgtEl>
              </p:cMediaNode>
            </p:audio>
          </p:childTnLst>
        </p:cTn>
      </p:par>
    </p:tnLst>
    <p:bldLst>
      <p:bldP spid="31" grpId="0"/>
      <p:bldP spid="33" grpId="0" animBg="1"/>
      <p:bldP spid="33" grpId="1" animBg="1"/>
      <p:bldP spid="33" grpId="2" animBg="1"/>
      <p:bldP spid="44" grpId="0" animBg="1"/>
      <p:bldP spid="44" grpId="1" animBg="1"/>
      <p:bldP spid="45" grpId="0" animBg="1"/>
      <p:bldP spid="46" grpId="0" animBg="1"/>
      <p:bldP spid="4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Bach tuyet\51832wid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70944"/>
            <a:ext cx="12192000" cy="702894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C:\Users\ADMIN\Desktop\Bach tuyet\Bambi.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355339" flipH="1">
            <a:off x="5123743" y="3860603"/>
            <a:ext cx="1320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descr="C:\Users\ADMIN\Desktop\Bach tuyet\esquilo001.g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471667" flipH="1">
            <a:off x="10027353" y="4075373"/>
            <a:ext cx="1320800" cy="144584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7" descr="C:\Users\ADMIN\Desktop\Bach tuyet\767e08fbae2de8679fbba6d8cecba19e.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352524" flipH="1">
            <a:off x="2844061" y="4583628"/>
            <a:ext cx="1092200" cy="152544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DMIN\Desktop\Bach tuyet\happy-dwarf-png-disney-art-1061.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396539">
            <a:off x="7342692" y="3684997"/>
            <a:ext cx="1317165" cy="222659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 descr="C:\Users\ADMIN\Desktop\Bach tuyet\arbre-majestueux-42629281.jpg"/>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609600" y="-590694"/>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ADMIN\Desktop\Bach tuyet\511929473-photo-clip-tree.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18400" y="-751841"/>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C:\Users\ADMIN\Desktop\Bach tuyet\511929473-photo-clip-tree.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40000" y="-1031241"/>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 descr="C:\Users\ADMIN\Desktop\Bach tuyet\arbre-majestueux-42629281.jpg"/>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5168900" y="-657027"/>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9" descr="C:\Users\ADMIN\Desktop\Bach tuyet\Snow_white_transparent.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44743" y="3811082"/>
            <a:ext cx="1693051" cy="364908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0" descr="C:\Users\ADMIN\Desktop\Tai nguyen thiet ke tro choi\Bảng gỗ\wooden-blank-sign-clipart-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135031" y="-2039938"/>
            <a:ext cx="7921939" cy="407987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2908421" y="317559"/>
            <a:ext cx="6178952" cy="1569660"/>
          </a:xfrm>
          <a:prstGeom prst="rect">
            <a:avLst/>
          </a:prstGeom>
          <a:noFill/>
        </p:spPr>
        <p:txBody>
          <a:bodyPr wrap="square" rtlCol="0">
            <a:spAutoFit/>
          </a:bodyPr>
          <a:lstStyle/>
          <a:p>
            <a:pPr algn="ctr" defTabSz="1219170">
              <a:buClrTx/>
            </a:pPr>
            <a:r>
              <a:rPr lang="vi-VN" sz="3200" b="1" kern="1200">
                <a:solidFill>
                  <a:prstClr val="white"/>
                </a:solidFill>
                <a:latin typeface="UTM Avo" panose="02040603050506020204" pitchFamily="18" charset="0"/>
                <a:ea typeface="+mn-ea"/>
                <a:cs typeface="+mn-cs"/>
              </a:rPr>
              <a:t>Câu 4.</a:t>
            </a:r>
            <a:r>
              <a:rPr lang="vi-VN" sz="3200" kern="1200">
                <a:solidFill>
                  <a:prstClr val="white"/>
                </a:solidFill>
                <a:latin typeface="UTM Avo" panose="02040603050506020204" pitchFamily="18" charset="0"/>
                <a:ea typeface="+mn-ea"/>
                <a:cs typeface="+mn-cs"/>
              </a:rPr>
              <a:t> Phát biểu nào dưới đây không đúng khi nói về vai trò của vi khuẩn.</a:t>
            </a:r>
            <a:endParaRPr lang="vi-VN" sz="3200" kern="1200" dirty="0" err="1">
              <a:solidFill>
                <a:prstClr val="white"/>
              </a:solidFill>
              <a:latin typeface="UTM Avo" panose="02040603050506020204" pitchFamily="18" charset="0"/>
              <a:ea typeface="+mn-ea"/>
              <a:cs typeface="+mn-cs"/>
            </a:endParaRPr>
          </a:p>
        </p:txBody>
      </p:sp>
      <p:pic>
        <p:nvPicPr>
          <p:cNvPr id="31" name="Picture 11" descr="C:\Users\ADMIN\Desktop\Tai nguyen thiet ke tro choi\Bảng gỗ\Picture1 (2).png">
            <a:hlinkClick r:id="" action="ppaction://hlinkshowjump?jump=nextslide"/>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0416088" y="912723"/>
            <a:ext cx="1617133" cy="687477"/>
          </a:xfrm>
          <a:prstGeom prst="rect">
            <a:avLst/>
          </a:prstGeom>
          <a:noFill/>
          <a:extLst>
            <a:ext uri="{909E8E84-426E-40DD-AFC4-6F175D3DCCD1}">
              <a14:hiddenFill xmlns:a14="http://schemas.microsoft.com/office/drawing/2010/main">
                <a:solidFill>
                  <a:srgbClr val="FFFFFF"/>
                </a:solidFill>
              </a14:hiddenFill>
            </a:ext>
          </a:extLst>
        </p:spPr>
      </p:pic>
      <p:sp>
        <p:nvSpPr>
          <p:cNvPr id="32" name="Explosion 1 31"/>
          <p:cNvSpPr/>
          <p:nvPr/>
        </p:nvSpPr>
        <p:spPr>
          <a:xfrm>
            <a:off x="3160348" y="4128106"/>
            <a:ext cx="4017104" cy="2729895"/>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3200" b="1" kern="1200" dirty="0">
                <a:solidFill>
                  <a:srgbClr val="0000FF"/>
                </a:solidFill>
                <a:latin typeface="UTM Avo" panose="02040603050506020204" pitchFamily="18" charset="0"/>
                <a:cs typeface="Arial" panose="020B0604020202020204" pitchFamily="34" charset="0"/>
              </a:rPr>
              <a:t>ĐÚNG RỒI</a:t>
            </a:r>
          </a:p>
        </p:txBody>
      </p:sp>
      <p:sp>
        <p:nvSpPr>
          <p:cNvPr id="33" name="Rounded Rectangle 32"/>
          <p:cNvSpPr/>
          <p:nvPr/>
        </p:nvSpPr>
        <p:spPr>
          <a:xfrm>
            <a:off x="164288" y="2039938"/>
            <a:ext cx="3091121" cy="1658383"/>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133" kern="1200">
                <a:solidFill>
                  <a:srgbClr val="0000FF"/>
                </a:solidFill>
                <a:latin typeface="UTM Avo" panose="02040603050506020204" pitchFamily="18" charset="0"/>
              </a:rPr>
              <a:t>A. </a:t>
            </a:r>
            <a:r>
              <a:rPr lang="vi-VN" sz="2133" kern="1200">
                <a:solidFill>
                  <a:srgbClr val="0000FF"/>
                </a:solidFill>
                <a:latin typeface="UTM Avo" panose="02040603050506020204" pitchFamily="18" charset="0"/>
              </a:rPr>
              <a:t>Nhiều vi khuẩn có ích được sử dụng trong nông nghiệp và công nghiệp chế biến.</a:t>
            </a:r>
            <a:endParaRPr lang="en-US" sz="2133" kern="1200" dirty="0">
              <a:solidFill>
                <a:srgbClr val="0000FF"/>
              </a:solidFill>
              <a:latin typeface="UTM Avo" panose="02040603050506020204" pitchFamily="18" charset="0"/>
            </a:endParaRPr>
          </a:p>
        </p:txBody>
      </p:sp>
      <p:sp>
        <p:nvSpPr>
          <p:cNvPr id="44" name="Rounded Rectangle 43"/>
          <p:cNvSpPr/>
          <p:nvPr/>
        </p:nvSpPr>
        <p:spPr>
          <a:xfrm>
            <a:off x="3347303" y="2073670"/>
            <a:ext cx="2881308" cy="1658383"/>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133" kern="1200">
                <a:solidFill>
                  <a:srgbClr val="0000FF"/>
                </a:solidFill>
                <a:latin typeface="UTM Avo" panose="02040603050506020204" pitchFamily="18" charset="0"/>
              </a:rPr>
              <a:t>B. </a:t>
            </a:r>
            <a:r>
              <a:rPr lang="vi-VN" sz="2133" kern="1200">
                <a:solidFill>
                  <a:srgbClr val="0000FF"/>
                </a:solidFill>
                <a:latin typeface="UTM Avo" panose="02040603050506020204" pitchFamily="18" charset="0"/>
              </a:rPr>
              <a:t>Vi khuẩn được sử dụng trong sản xuất vaccine và thuốc kháng sinh.</a:t>
            </a:r>
            <a:endParaRPr lang="en-US" sz="2133" kern="1200" dirty="0">
              <a:solidFill>
                <a:srgbClr val="0000FF"/>
              </a:solidFill>
              <a:latin typeface="UTM Avo" panose="02040603050506020204" pitchFamily="18" charset="0"/>
            </a:endParaRPr>
          </a:p>
        </p:txBody>
      </p:sp>
      <p:sp>
        <p:nvSpPr>
          <p:cNvPr id="45" name="Rounded Rectangle 44"/>
          <p:cNvSpPr/>
          <p:nvPr/>
        </p:nvSpPr>
        <p:spPr>
          <a:xfrm>
            <a:off x="6336645" y="2073670"/>
            <a:ext cx="2773127" cy="1658383"/>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133" kern="1200">
                <a:solidFill>
                  <a:srgbClr val="0000FF"/>
                </a:solidFill>
                <a:latin typeface="UTM Avo" panose="02040603050506020204" pitchFamily="18" charset="0"/>
              </a:rPr>
              <a:t>C. </a:t>
            </a:r>
            <a:r>
              <a:rPr lang="vi-VN" sz="2133" kern="1200">
                <a:solidFill>
                  <a:srgbClr val="0000FF"/>
                </a:solidFill>
                <a:latin typeface="UTM Avo" panose="02040603050506020204" pitchFamily="18" charset="0"/>
              </a:rPr>
              <a:t>Mọi vi khuẩn đều có lợi cho tự nhiên và đời sống con người.</a:t>
            </a:r>
            <a:endParaRPr lang="en-US" sz="2133" kern="1200" dirty="0" err="1">
              <a:solidFill>
                <a:srgbClr val="0000FF"/>
              </a:solidFill>
              <a:latin typeface="UTM Avo" panose="02040603050506020204" pitchFamily="18" charset="0"/>
            </a:endParaRPr>
          </a:p>
        </p:txBody>
      </p:sp>
      <p:sp>
        <p:nvSpPr>
          <p:cNvPr id="46" name="Rounded Rectangle 45"/>
          <p:cNvSpPr/>
          <p:nvPr/>
        </p:nvSpPr>
        <p:spPr>
          <a:xfrm>
            <a:off x="9317499" y="2039938"/>
            <a:ext cx="2868152" cy="1658383"/>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vi-VN" sz="2133" kern="1200">
                <a:solidFill>
                  <a:srgbClr val="0000FF"/>
                </a:solidFill>
                <a:latin typeface="UTM Avo" panose="02040603050506020204" pitchFamily="18" charset="0"/>
              </a:rPr>
              <a:t>D. Vi khuẩn giúp phân hủy các chất hữu cơ thành các chất vô cơ để cây sử dụng.</a:t>
            </a:r>
            <a:endParaRPr lang="vi-VN" sz="2133" kern="1200" dirty="0">
              <a:solidFill>
                <a:srgbClr val="0000FF"/>
              </a:solidFill>
              <a:latin typeface="UTM Avo" panose="02040603050506020204" pitchFamily="18" charset="0"/>
            </a:endParaRPr>
          </a:p>
        </p:txBody>
      </p:sp>
      <p:pic>
        <p:nvPicPr>
          <p:cNvPr id="47" name="Picture 11" descr="C:\Users\ADMIN\Desktop\Tai nguyen thiet ke tro choi\Bảng gỗ\Picture1 (2).png">
            <a:hlinkClick r:id="" action="ppaction://hlinkshowjump?jump=previousslide"/>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flipH="1">
            <a:off x="203201" y="912723"/>
            <a:ext cx="1646767" cy="687477"/>
          </a:xfrm>
          <a:prstGeom prst="rect">
            <a:avLst/>
          </a:prstGeom>
          <a:noFill/>
          <a:extLst>
            <a:ext uri="{909E8E84-426E-40DD-AFC4-6F175D3DCCD1}">
              <a14:hiddenFill xmlns:a14="http://schemas.microsoft.com/office/drawing/2010/main">
                <a:solidFill>
                  <a:srgbClr val="FFFFFF"/>
                </a:solidFill>
              </a14:hiddenFill>
            </a:ext>
          </a:extLst>
        </p:spPr>
      </p:pic>
      <p:pic>
        <p:nvPicPr>
          <p:cNvPr id="2" name="Tieng-bao-sai-www_tiengdong_com (mp3cut.net)">
            <a:hlinkClick r:id="" action="ppaction://media"/>
            <a:extLst>
              <a:ext uri="{FF2B5EF4-FFF2-40B4-BE49-F238E27FC236}">
                <a16:creationId xmlns:a16="http://schemas.microsoft.com/office/drawing/2014/main" id="{1F9662C5-19E2-57F1-A462-479CD2520AE0}"/>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1591733" y="4078817"/>
            <a:ext cx="812800" cy="81280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736E44D3-F3F8-3EC9-BF12-E77608E0431C}"/>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13851467" y="4737100"/>
            <a:ext cx="812800" cy="812800"/>
          </a:xfrm>
          <a:prstGeom prst="rect">
            <a:avLst/>
          </a:prstGeom>
        </p:spPr>
      </p:pic>
      <p:pic>
        <p:nvPicPr>
          <p:cNvPr id="4" name="Tieng-bao-sai-www_tiengdong_com (mp3cut.net)">
            <a:hlinkClick r:id="" action="ppaction://media"/>
            <a:extLst>
              <a:ext uri="{FF2B5EF4-FFF2-40B4-BE49-F238E27FC236}">
                <a16:creationId xmlns:a16="http://schemas.microsoft.com/office/drawing/2014/main" id="{8CEE230A-3DDE-ECB7-5C66-48966C719916}"/>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2307397" y="5168261"/>
            <a:ext cx="812800" cy="812800"/>
          </a:xfrm>
          <a:prstGeom prst="rect">
            <a:avLst/>
          </a:prstGeom>
        </p:spPr>
      </p:pic>
      <p:pic>
        <p:nvPicPr>
          <p:cNvPr id="5" name="Tieng-bao-sai-www_tiengdong_com (mp3cut.net)">
            <a:hlinkClick r:id="" action="ppaction://media"/>
            <a:extLst>
              <a:ext uri="{FF2B5EF4-FFF2-40B4-BE49-F238E27FC236}">
                <a16:creationId xmlns:a16="http://schemas.microsoft.com/office/drawing/2014/main" id="{42198ABF-A3F9-36C8-9FA0-659AFE71B379}"/>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2267728" y="6682775"/>
            <a:ext cx="812800" cy="812800"/>
          </a:xfrm>
          <a:prstGeom prst="rect">
            <a:avLst/>
          </a:prstGeom>
        </p:spPr>
      </p:pic>
      <p:pic>
        <p:nvPicPr>
          <p:cNvPr id="34" name="Picture 33">
            <a:extLst>
              <a:ext uri="{FF2B5EF4-FFF2-40B4-BE49-F238E27FC236}">
                <a16:creationId xmlns:a16="http://schemas.microsoft.com/office/drawing/2014/main" id="{90BE2DE2-CEB4-4377-BA48-6B2CC0B98084}"/>
              </a:ext>
            </a:extLst>
          </p:cNvPr>
          <p:cNvPicPr>
            <a:picLocks noChangeAspect="1"/>
          </p:cNvPicPr>
          <p:nvPr/>
        </p:nvPicPr>
        <p:blipFill>
          <a:blip r:embed="rId21"/>
          <a:stretch>
            <a:fillRect/>
          </a:stretch>
        </p:blipFill>
        <p:spPr>
          <a:xfrm>
            <a:off x="11492238" y="0"/>
            <a:ext cx="699762" cy="780288"/>
          </a:xfrm>
          <a:prstGeom prst="rect">
            <a:avLst/>
          </a:prstGeom>
          <a:solidFill>
            <a:schemeClr val="bg1"/>
          </a:solidFill>
        </p:spPr>
      </p:pic>
    </p:spTree>
    <p:extLst>
      <p:ext uri="{BB962C8B-B14F-4D97-AF65-F5344CB8AC3E}">
        <p14:creationId xmlns:p14="http://schemas.microsoft.com/office/powerpoint/2010/main" val="36505857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anim calcmode="lin" valueType="num">
                                      <p:cBhvr>
                                        <p:cTn id="20" dur="1000" fill="hold"/>
                                        <p:tgtEl>
                                          <p:spTgt spid="33"/>
                                        </p:tgtEl>
                                        <p:attrNameLst>
                                          <p:attrName>ppt_x</p:attrName>
                                        </p:attrNameLst>
                                      </p:cBhvr>
                                      <p:tavLst>
                                        <p:tav tm="0">
                                          <p:val>
                                            <p:strVal val="#ppt_x"/>
                                          </p:val>
                                        </p:tav>
                                        <p:tav tm="100000">
                                          <p:val>
                                            <p:strVal val="#ppt_x"/>
                                          </p:val>
                                        </p:tav>
                                      </p:tavLst>
                                    </p:anim>
                                    <p:anim calcmode="lin" valueType="num">
                                      <p:cBhvr>
                                        <p:cTn id="21"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1000"/>
                                        <p:tgtEl>
                                          <p:spTgt spid="44"/>
                                        </p:tgtEl>
                                      </p:cBhvr>
                                    </p:animEffect>
                                    <p:anim calcmode="lin" valueType="num">
                                      <p:cBhvr>
                                        <p:cTn id="27" dur="1000" fill="hold"/>
                                        <p:tgtEl>
                                          <p:spTgt spid="44"/>
                                        </p:tgtEl>
                                        <p:attrNameLst>
                                          <p:attrName>ppt_x</p:attrName>
                                        </p:attrNameLst>
                                      </p:cBhvr>
                                      <p:tavLst>
                                        <p:tav tm="0">
                                          <p:val>
                                            <p:strVal val="#ppt_x"/>
                                          </p:val>
                                        </p:tav>
                                        <p:tav tm="100000">
                                          <p:val>
                                            <p:strVal val="#ppt_x"/>
                                          </p:val>
                                        </p:tav>
                                      </p:tavLst>
                                    </p:anim>
                                    <p:anim calcmode="lin" valueType="num">
                                      <p:cBhvr>
                                        <p:cTn id="28"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1000"/>
                                        <p:tgtEl>
                                          <p:spTgt spid="45"/>
                                        </p:tgtEl>
                                      </p:cBhvr>
                                    </p:animEffect>
                                    <p:anim calcmode="lin" valueType="num">
                                      <p:cBhvr>
                                        <p:cTn id="34" dur="1000" fill="hold"/>
                                        <p:tgtEl>
                                          <p:spTgt spid="45"/>
                                        </p:tgtEl>
                                        <p:attrNameLst>
                                          <p:attrName>ppt_x</p:attrName>
                                        </p:attrNameLst>
                                      </p:cBhvr>
                                      <p:tavLst>
                                        <p:tav tm="0">
                                          <p:val>
                                            <p:strVal val="#ppt_x"/>
                                          </p:val>
                                        </p:tav>
                                        <p:tav tm="100000">
                                          <p:val>
                                            <p:strVal val="#ppt_x"/>
                                          </p:val>
                                        </p:tav>
                                      </p:tavLst>
                                    </p:anim>
                                    <p:anim calcmode="lin" valueType="num">
                                      <p:cBhvr>
                                        <p:cTn id="35"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1000"/>
                                        <p:tgtEl>
                                          <p:spTgt spid="46"/>
                                        </p:tgtEl>
                                      </p:cBhvr>
                                    </p:animEffect>
                                    <p:anim calcmode="lin" valueType="num">
                                      <p:cBhvr>
                                        <p:cTn id="41" dur="1000" fill="hold"/>
                                        <p:tgtEl>
                                          <p:spTgt spid="46"/>
                                        </p:tgtEl>
                                        <p:attrNameLst>
                                          <p:attrName>ppt_x</p:attrName>
                                        </p:attrNameLst>
                                      </p:cBhvr>
                                      <p:tavLst>
                                        <p:tav tm="0">
                                          <p:val>
                                            <p:strVal val="#ppt_x"/>
                                          </p:val>
                                        </p:tav>
                                        <p:tav tm="100000">
                                          <p:val>
                                            <p:strVal val="#ppt_x"/>
                                          </p:val>
                                        </p:tav>
                                      </p:tavLst>
                                    </p:anim>
                                    <p:anim calcmode="lin" valueType="num">
                                      <p:cBhvr>
                                        <p:cTn id="42"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33"/>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8"/>
                                        </p:tgtEl>
                                        <p:attrNameLst>
                                          <p:attrName>style.visibility</p:attrName>
                                        </p:attrNameLst>
                                      </p:cBhvr>
                                      <p:to>
                                        <p:strVal val="visible"/>
                                      </p:to>
                                    </p:set>
                                  </p:childTnLst>
                                </p:cTn>
                              </p:par>
                              <p:par>
                                <p:cTn id="48" presetID="32" presetClass="emph" presetSubtype="0" repeatCount="indefinite" fill="hold" nodeType="withEffect">
                                  <p:stCondLst>
                                    <p:cond delay="0"/>
                                  </p:stCondLst>
                                  <p:childTnLst>
                                    <p:animRot by="120000">
                                      <p:cBhvr>
                                        <p:cTn id="49" dur="300" fill="hold">
                                          <p:stCondLst>
                                            <p:cond delay="0"/>
                                          </p:stCondLst>
                                        </p:cTn>
                                        <p:tgtEl>
                                          <p:spTgt spid="28"/>
                                        </p:tgtEl>
                                        <p:attrNameLst>
                                          <p:attrName>r</p:attrName>
                                        </p:attrNameLst>
                                      </p:cBhvr>
                                    </p:animRot>
                                    <p:animRot by="-240000">
                                      <p:cBhvr>
                                        <p:cTn id="50" dur="600" fill="hold">
                                          <p:stCondLst>
                                            <p:cond delay="600"/>
                                          </p:stCondLst>
                                        </p:cTn>
                                        <p:tgtEl>
                                          <p:spTgt spid="28"/>
                                        </p:tgtEl>
                                        <p:attrNameLst>
                                          <p:attrName>r</p:attrName>
                                        </p:attrNameLst>
                                      </p:cBhvr>
                                    </p:animRot>
                                    <p:animRot by="240000">
                                      <p:cBhvr>
                                        <p:cTn id="51" dur="600" fill="hold">
                                          <p:stCondLst>
                                            <p:cond delay="1200"/>
                                          </p:stCondLst>
                                        </p:cTn>
                                        <p:tgtEl>
                                          <p:spTgt spid="28"/>
                                        </p:tgtEl>
                                        <p:attrNameLst>
                                          <p:attrName>r</p:attrName>
                                        </p:attrNameLst>
                                      </p:cBhvr>
                                    </p:animRot>
                                    <p:animRot by="-240000">
                                      <p:cBhvr>
                                        <p:cTn id="52" dur="600" fill="hold">
                                          <p:stCondLst>
                                            <p:cond delay="1800"/>
                                          </p:stCondLst>
                                        </p:cTn>
                                        <p:tgtEl>
                                          <p:spTgt spid="28"/>
                                        </p:tgtEl>
                                        <p:attrNameLst>
                                          <p:attrName>r</p:attrName>
                                        </p:attrNameLst>
                                      </p:cBhvr>
                                    </p:animRot>
                                    <p:animRot by="120000">
                                      <p:cBhvr>
                                        <p:cTn id="53" dur="600" fill="hold">
                                          <p:stCondLst>
                                            <p:cond delay="2400"/>
                                          </p:stCondLst>
                                        </p:cTn>
                                        <p:tgtEl>
                                          <p:spTgt spid="28"/>
                                        </p:tgtEl>
                                        <p:attrNameLst>
                                          <p:attrName>r</p:attrName>
                                        </p:attrNameLst>
                                      </p:cBhvr>
                                    </p:animRot>
                                  </p:childTnLst>
                                </p:cTn>
                              </p:par>
                              <p:par>
                                <p:cTn id="54" presetID="1" presetClass="mediacall" presetSubtype="0" fill="hold" nodeType="withEffect">
                                  <p:stCondLst>
                                    <p:cond delay="0"/>
                                  </p:stCondLst>
                                  <p:childTnLst>
                                    <p:cmd type="call" cmd="playFrom(0.0)">
                                      <p:cBhvr>
                                        <p:cTn id="55" dur="2843" fill="hold"/>
                                        <p:tgtEl>
                                          <p:spTgt spid="5"/>
                                        </p:tgtEl>
                                      </p:cBhvr>
                                    </p:cmd>
                                  </p:childTnLst>
                                </p:cTn>
                              </p:par>
                            </p:childTnLst>
                          </p:cTn>
                        </p:par>
                      </p:childTnLst>
                    </p:cTn>
                  </p:par>
                </p:childTnLst>
              </p:cTn>
              <p:nextCondLst>
                <p:cond evt="onClick" delay="0">
                  <p:tgtEl>
                    <p:spTgt spid="33"/>
                  </p:tgtEl>
                </p:cond>
              </p:nextCondLst>
            </p:seq>
            <p:seq concurrent="1" nextAc="seek">
              <p:cTn id="56" restart="whenNotActive" fill="hold" evtFilter="cancelBubble" nodeType="interactiveSeq">
                <p:stCondLst>
                  <p:cond evt="onClick" delay="0">
                    <p:tgtEl>
                      <p:spTgt spid="44"/>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32" presetClass="emph" presetSubtype="0" repeatCount="indefinite" fill="hold" nodeType="withEffect">
                                  <p:stCondLst>
                                    <p:cond delay="0"/>
                                  </p:stCondLst>
                                  <p:childTnLst>
                                    <p:animRot by="120000">
                                      <p:cBhvr>
                                        <p:cTn id="62" dur="300" fill="hold">
                                          <p:stCondLst>
                                            <p:cond delay="0"/>
                                          </p:stCondLst>
                                        </p:cTn>
                                        <p:tgtEl>
                                          <p:spTgt spid="26"/>
                                        </p:tgtEl>
                                        <p:attrNameLst>
                                          <p:attrName>r</p:attrName>
                                        </p:attrNameLst>
                                      </p:cBhvr>
                                    </p:animRot>
                                    <p:animRot by="-240000">
                                      <p:cBhvr>
                                        <p:cTn id="63" dur="600" fill="hold">
                                          <p:stCondLst>
                                            <p:cond delay="600"/>
                                          </p:stCondLst>
                                        </p:cTn>
                                        <p:tgtEl>
                                          <p:spTgt spid="26"/>
                                        </p:tgtEl>
                                        <p:attrNameLst>
                                          <p:attrName>r</p:attrName>
                                        </p:attrNameLst>
                                      </p:cBhvr>
                                    </p:animRot>
                                    <p:animRot by="240000">
                                      <p:cBhvr>
                                        <p:cTn id="64" dur="600" fill="hold">
                                          <p:stCondLst>
                                            <p:cond delay="1200"/>
                                          </p:stCondLst>
                                        </p:cTn>
                                        <p:tgtEl>
                                          <p:spTgt spid="26"/>
                                        </p:tgtEl>
                                        <p:attrNameLst>
                                          <p:attrName>r</p:attrName>
                                        </p:attrNameLst>
                                      </p:cBhvr>
                                    </p:animRot>
                                    <p:animRot by="-240000">
                                      <p:cBhvr>
                                        <p:cTn id="65" dur="600" fill="hold">
                                          <p:stCondLst>
                                            <p:cond delay="1800"/>
                                          </p:stCondLst>
                                        </p:cTn>
                                        <p:tgtEl>
                                          <p:spTgt spid="26"/>
                                        </p:tgtEl>
                                        <p:attrNameLst>
                                          <p:attrName>r</p:attrName>
                                        </p:attrNameLst>
                                      </p:cBhvr>
                                    </p:animRot>
                                    <p:animRot by="120000">
                                      <p:cBhvr>
                                        <p:cTn id="66" dur="600" fill="hold">
                                          <p:stCondLst>
                                            <p:cond delay="2400"/>
                                          </p:stCondLst>
                                        </p:cTn>
                                        <p:tgtEl>
                                          <p:spTgt spid="26"/>
                                        </p:tgtEl>
                                        <p:attrNameLst>
                                          <p:attrName>r</p:attrName>
                                        </p:attrNameLst>
                                      </p:cBhvr>
                                    </p:animRot>
                                  </p:childTnLst>
                                </p:cTn>
                              </p:par>
                              <p:par>
                                <p:cTn id="67" presetID="1" presetClass="mediacall" presetSubtype="0" fill="hold" nodeType="withEffect">
                                  <p:stCondLst>
                                    <p:cond delay="0"/>
                                  </p:stCondLst>
                                  <p:childTnLst>
                                    <p:cmd type="call" cmd="playFrom(0.0)">
                                      <p:cBhvr>
                                        <p:cTn id="68" dur="2843" fill="hold"/>
                                        <p:tgtEl>
                                          <p:spTgt spid="4"/>
                                        </p:tgtEl>
                                      </p:cBhvr>
                                    </p:cmd>
                                  </p:childTnLst>
                                </p:cTn>
                              </p:par>
                            </p:childTnLst>
                          </p:cTn>
                        </p:par>
                      </p:childTnLst>
                    </p:cTn>
                  </p:par>
                </p:childTnLst>
              </p:cTn>
              <p:nextCondLst>
                <p:cond evt="onClick" delay="0">
                  <p:tgtEl>
                    <p:spTgt spid="44"/>
                  </p:tgtEl>
                </p:cond>
              </p:nextCondLst>
            </p:seq>
            <p:seq concurrent="1" nextAc="seek">
              <p:cTn id="69" restart="whenNotActive" fill="hold" evtFilter="cancelBubble" nodeType="interactiveSeq">
                <p:stCondLst>
                  <p:cond evt="onClick" delay="0">
                    <p:tgtEl>
                      <p:spTgt spid="46"/>
                    </p:tgtEl>
                  </p:cond>
                </p:stCondLst>
                <p:endSync evt="end" delay="0">
                  <p:rtn val="all"/>
                </p:endSync>
                <p:childTnLst>
                  <p:par>
                    <p:cTn id="70" fill="hold">
                      <p:stCondLst>
                        <p:cond delay="0"/>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27"/>
                                        </p:tgtEl>
                                        <p:attrNameLst>
                                          <p:attrName>style.visibility</p:attrName>
                                        </p:attrNameLst>
                                      </p:cBhvr>
                                      <p:to>
                                        <p:strVal val="visible"/>
                                      </p:to>
                                    </p:set>
                                  </p:childTnLst>
                                </p:cTn>
                              </p:par>
                              <p:par>
                                <p:cTn id="74" presetID="32" presetClass="emph" presetSubtype="0" repeatCount="indefinite" fill="hold" nodeType="withEffect">
                                  <p:stCondLst>
                                    <p:cond delay="0"/>
                                  </p:stCondLst>
                                  <p:childTnLst>
                                    <p:animRot by="120000">
                                      <p:cBhvr>
                                        <p:cTn id="75" dur="300" fill="hold">
                                          <p:stCondLst>
                                            <p:cond delay="0"/>
                                          </p:stCondLst>
                                        </p:cTn>
                                        <p:tgtEl>
                                          <p:spTgt spid="27"/>
                                        </p:tgtEl>
                                        <p:attrNameLst>
                                          <p:attrName>r</p:attrName>
                                        </p:attrNameLst>
                                      </p:cBhvr>
                                    </p:animRot>
                                    <p:animRot by="-240000">
                                      <p:cBhvr>
                                        <p:cTn id="76" dur="600" fill="hold">
                                          <p:stCondLst>
                                            <p:cond delay="600"/>
                                          </p:stCondLst>
                                        </p:cTn>
                                        <p:tgtEl>
                                          <p:spTgt spid="27"/>
                                        </p:tgtEl>
                                        <p:attrNameLst>
                                          <p:attrName>r</p:attrName>
                                        </p:attrNameLst>
                                      </p:cBhvr>
                                    </p:animRot>
                                    <p:animRot by="240000">
                                      <p:cBhvr>
                                        <p:cTn id="77" dur="600" fill="hold">
                                          <p:stCondLst>
                                            <p:cond delay="1200"/>
                                          </p:stCondLst>
                                        </p:cTn>
                                        <p:tgtEl>
                                          <p:spTgt spid="27"/>
                                        </p:tgtEl>
                                        <p:attrNameLst>
                                          <p:attrName>r</p:attrName>
                                        </p:attrNameLst>
                                      </p:cBhvr>
                                    </p:animRot>
                                    <p:animRot by="-240000">
                                      <p:cBhvr>
                                        <p:cTn id="78" dur="600" fill="hold">
                                          <p:stCondLst>
                                            <p:cond delay="1800"/>
                                          </p:stCondLst>
                                        </p:cTn>
                                        <p:tgtEl>
                                          <p:spTgt spid="27"/>
                                        </p:tgtEl>
                                        <p:attrNameLst>
                                          <p:attrName>r</p:attrName>
                                        </p:attrNameLst>
                                      </p:cBhvr>
                                    </p:animRot>
                                    <p:animRot by="120000">
                                      <p:cBhvr>
                                        <p:cTn id="79" dur="600" fill="hold">
                                          <p:stCondLst>
                                            <p:cond delay="2400"/>
                                          </p:stCondLst>
                                        </p:cTn>
                                        <p:tgtEl>
                                          <p:spTgt spid="27"/>
                                        </p:tgtEl>
                                        <p:attrNameLst>
                                          <p:attrName>r</p:attrName>
                                        </p:attrNameLst>
                                      </p:cBhvr>
                                    </p:animRot>
                                  </p:childTnLst>
                                </p:cTn>
                              </p:par>
                              <p:par>
                                <p:cTn id="80" presetID="1" presetClass="mediacall" presetSubtype="0" fill="hold" nodeType="withEffect">
                                  <p:stCondLst>
                                    <p:cond delay="0"/>
                                  </p:stCondLst>
                                  <p:childTnLst>
                                    <p:cmd type="call" cmd="playFrom(0.0)">
                                      <p:cBhvr>
                                        <p:cTn id="81" dur="2843" fill="hold"/>
                                        <p:tgtEl>
                                          <p:spTgt spid="2"/>
                                        </p:tgtEl>
                                      </p:cBhvr>
                                    </p:cmd>
                                  </p:childTnLst>
                                </p:cTn>
                              </p:par>
                            </p:childTnLst>
                          </p:cTn>
                        </p:par>
                      </p:childTnLst>
                    </p:cTn>
                  </p:par>
                </p:childTnLst>
              </p:cTn>
              <p:nextCondLst>
                <p:cond evt="onClick" delay="0">
                  <p:tgtEl>
                    <p:spTgt spid="46"/>
                  </p:tgtEl>
                </p:cond>
              </p:nextCondLst>
            </p:seq>
            <p:seq concurrent="1" nextAc="seek">
              <p:cTn id="82" restart="whenNotActive" fill="hold" evtFilter="cancelBubble" nodeType="interactiveSeq">
                <p:stCondLst>
                  <p:cond evt="onClick" delay="0">
                    <p:tgtEl>
                      <p:spTgt spid="45"/>
                    </p:tgtEl>
                  </p:cond>
                </p:stCondLst>
                <p:endSync evt="end" delay="0">
                  <p:rtn val="all"/>
                </p:endSync>
                <p:childTnLst>
                  <p:par>
                    <p:cTn id="83" fill="hold">
                      <p:stCondLst>
                        <p:cond delay="0"/>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2051"/>
                                        </p:tgtEl>
                                        <p:attrNameLst>
                                          <p:attrName>style.visibility</p:attrName>
                                        </p:attrNameLst>
                                      </p:cBhvr>
                                      <p:to>
                                        <p:strVal val="visible"/>
                                      </p:to>
                                    </p:set>
                                  </p:childTnLst>
                                </p:cTn>
                              </p:par>
                              <p:par>
                                <p:cTn id="87" presetID="21" presetClass="emph" presetSubtype="0" repeatCount="indefinite" fill="hold" grpId="1" nodeType="withEffect">
                                  <p:stCondLst>
                                    <p:cond delay="0"/>
                                  </p:stCondLst>
                                  <p:childTnLst>
                                    <p:animClr clrSpc="hsl" dir="cw">
                                      <p:cBhvr override="childStyle">
                                        <p:cTn id="88" dur="500" fill="hold"/>
                                        <p:tgtEl>
                                          <p:spTgt spid="45"/>
                                        </p:tgtEl>
                                        <p:attrNameLst>
                                          <p:attrName>style.color</p:attrName>
                                        </p:attrNameLst>
                                      </p:cBhvr>
                                      <p:by>
                                        <p:hsl h="7200000" s="0" l="0"/>
                                      </p:by>
                                    </p:animClr>
                                    <p:animClr clrSpc="hsl" dir="cw">
                                      <p:cBhvr>
                                        <p:cTn id="89" dur="500" fill="hold"/>
                                        <p:tgtEl>
                                          <p:spTgt spid="45"/>
                                        </p:tgtEl>
                                        <p:attrNameLst>
                                          <p:attrName>fillcolor</p:attrName>
                                        </p:attrNameLst>
                                      </p:cBhvr>
                                      <p:by>
                                        <p:hsl h="7200000" s="0" l="0"/>
                                      </p:by>
                                    </p:animClr>
                                    <p:animClr clrSpc="hsl" dir="cw">
                                      <p:cBhvr>
                                        <p:cTn id="90" dur="500" fill="hold"/>
                                        <p:tgtEl>
                                          <p:spTgt spid="45"/>
                                        </p:tgtEl>
                                        <p:attrNameLst>
                                          <p:attrName>stroke.color</p:attrName>
                                        </p:attrNameLst>
                                      </p:cBhvr>
                                      <p:by>
                                        <p:hsl h="7200000" s="0" l="0"/>
                                      </p:by>
                                    </p:animClr>
                                    <p:set>
                                      <p:cBhvr>
                                        <p:cTn id="91" dur="500" fill="hold"/>
                                        <p:tgtEl>
                                          <p:spTgt spid="45"/>
                                        </p:tgtEl>
                                        <p:attrNameLst>
                                          <p:attrName>fill.type</p:attrName>
                                        </p:attrNameLst>
                                      </p:cBhvr>
                                      <p:to>
                                        <p:strVal val="solid"/>
                                      </p:to>
                                    </p:set>
                                  </p:childTnLst>
                                </p:cTn>
                              </p:par>
                              <p:par>
                                <p:cTn id="92" presetID="32" presetClass="emph" presetSubtype="0" repeatCount="indefinite" fill="hold" nodeType="withEffect">
                                  <p:stCondLst>
                                    <p:cond delay="0"/>
                                  </p:stCondLst>
                                  <p:childTnLst>
                                    <p:animRot by="120000">
                                      <p:cBhvr>
                                        <p:cTn id="93" dur="200" fill="hold">
                                          <p:stCondLst>
                                            <p:cond delay="0"/>
                                          </p:stCondLst>
                                        </p:cTn>
                                        <p:tgtEl>
                                          <p:spTgt spid="2051"/>
                                        </p:tgtEl>
                                        <p:attrNameLst>
                                          <p:attrName>r</p:attrName>
                                        </p:attrNameLst>
                                      </p:cBhvr>
                                    </p:animRot>
                                    <p:animRot by="-240000">
                                      <p:cBhvr>
                                        <p:cTn id="94" dur="400" fill="hold">
                                          <p:stCondLst>
                                            <p:cond delay="400"/>
                                          </p:stCondLst>
                                        </p:cTn>
                                        <p:tgtEl>
                                          <p:spTgt spid="2051"/>
                                        </p:tgtEl>
                                        <p:attrNameLst>
                                          <p:attrName>r</p:attrName>
                                        </p:attrNameLst>
                                      </p:cBhvr>
                                    </p:animRot>
                                    <p:animRot by="240000">
                                      <p:cBhvr>
                                        <p:cTn id="95" dur="400" fill="hold">
                                          <p:stCondLst>
                                            <p:cond delay="800"/>
                                          </p:stCondLst>
                                        </p:cTn>
                                        <p:tgtEl>
                                          <p:spTgt spid="2051"/>
                                        </p:tgtEl>
                                        <p:attrNameLst>
                                          <p:attrName>r</p:attrName>
                                        </p:attrNameLst>
                                      </p:cBhvr>
                                    </p:animRot>
                                    <p:animRot by="-240000">
                                      <p:cBhvr>
                                        <p:cTn id="96" dur="400" fill="hold">
                                          <p:stCondLst>
                                            <p:cond delay="1200"/>
                                          </p:stCondLst>
                                        </p:cTn>
                                        <p:tgtEl>
                                          <p:spTgt spid="2051"/>
                                        </p:tgtEl>
                                        <p:attrNameLst>
                                          <p:attrName>r</p:attrName>
                                        </p:attrNameLst>
                                      </p:cBhvr>
                                    </p:animRot>
                                    <p:animRot by="120000">
                                      <p:cBhvr>
                                        <p:cTn id="97" dur="400" fill="hold">
                                          <p:stCondLst>
                                            <p:cond delay="1600"/>
                                          </p:stCondLst>
                                        </p:cTn>
                                        <p:tgtEl>
                                          <p:spTgt spid="2051"/>
                                        </p:tgtEl>
                                        <p:attrNameLst>
                                          <p:attrName>r</p:attrName>
                                        </p:attrNameLst>
                                      </p:cBhvr>
                                    </p:animRot>
                                  </p:childTnLst>
                                  <p:subTnLst>
                                    <p:audio>
                                      <p:cMediaNode>
                                        <p:cTn display="0" masterRel="sameClick">
                                          <p:stCondLst>
                                            <p:cond evt="begin" delay="0">
                                              <p:tn val="92"/>
                                            </p:cond>
                                          </p:stCondLst>
                                          <p:endCondLst>
                                            <p:cond evt="onStopAudio" delay="0">
                                              <p:tgtEl>
                                                <p:sldTgt/>
                                              </p:tgtEl>
                                            </p:cond>
                                          </p:endCondLst>
                                        </p:cTn>
                                        <p:tgtEl>
                                          <p:sndTgt r:embed="rId6" name="applause.wav"/>
                                        </p:tgtEl>
                                      </p:cMediaNode>
                                    </p:audio>
                                  </p:subTnLst>
                                </p:cTn>
                              </p:par>
                              <p:par>
                                <p:cTn id="98" presetID="1" presetClass="entr" presetSubtype="0"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childTnLst>
                                </p:cTn>
                              </p:par>
                              <p:par>
                                <p:cTn id="100" presetID="26" presetClass="emph" presetSubtype="0" repeatCount="3000" fill="hold" grpId="1" nodeType="withEffect">
                                  <p:stCondLst>
                                    <p:cond delay="0"/>
                                  </p:stCondLst>
                                  <p:childTnLst>
                                    <p:animEffect transition="out" filter="fade">
                                      <p:cBhvr>
                                        <p:cTn id="101" dur="500" tmFilter="0, 0; .2, .5; .8, .5; 1, 0"/>
                                        <p:tgtEl>
                                          <p:spTgt spid="32"/>
                                        </p:tgtEl>
                                      </p:cBhvr>
                                    </p:animEffect>
                                    <p:animScale>
                                      <p:cBhvr>
                                        <p:cTn id="102" dur="250" autoRev="1" fill="hold"/>
                                        <p:tgtEl>
                                          <p:spTgt spid="32"/>
                                        </p:tgtEl>
                                      </p:cBhvr>
                                      <p:by x="105000" y="105000"/>
                                    </p:animScale>
                                  </p:childTnLst>
                                </p:cTn>
                              </p:par>
                              <p:par>
                                <p:cTn id="103" presetID="1" presetClass="exit" presetSubtype="0" fill="hold" grpId="2" nodeType="withEffect">
                                  <p:stCondLst>
                                    <p:cond delay="2500"/>
                                  </p:stCondLst>
                                  <p:childTnLst>
                                    <p:set>
                                      <p:cBhvr>
                                        <p:cTn id="104"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45"/>
                  </p:tgtEl>
                </p:cond>
              </p:nextCondLst>
            </p:seq>
            <p:audio>
              <p:cMediaNode vol="80000">
                <p:cTn id="105" fill="hold" display="0">
                  <p:stCondLst>
                    <p:cond delay="indefinite"/>
                  </p:stCondLst>
                  <p:endCondLst>
                    <p:cond evt="onStopAudio" delay="0">
                      <p:tgtEl>
                        <p:sldTgt/>
                      </p:tgtEl>
                    </p:cond>
                  </p:endCondLst>
                </p:cTn>
                <p:tgtEl>
                  <p:spTgt spid="2"/>
                </p:tgtEl>
              </p:cMediaNode>
            </p:audio>
            <p:audio>
              <p:cMediaNode vol="80000">
                <p:cTn id="106" fill="hold" display="0">
                  <p:stCondLst>
                    <p:cond delay="indefinite"/>
                  </p:stCondLst>
                  <p:endCondLst>
                    <p:cond evt="onStopAudio" delay="0">
                      <p:tgtEl>
                        <p:sldTgt/>
                      </p:tgtEl>
                    </p:cond>
                  </p:endCondLst>
                </p:cTn>
                <p:tgtEl>
                  <p:spTgt spid="3"/>
                </p:tgtEl>
              </p:cMediaNode>
            </p:audio>
            <p:audio>
              <p:cMediaNode vol="80000">
                <p:cTn id="107" fill="hold" display="0">
                  <p:stCondLst>
                    <p:cond delay="indefinite"/>
                  </p:stCondLst>
                  <p:endCondLst>
                    <p:cond evt="onStopAudio" delay="0">
                      <p:tgtEl>
                        <p:sldTgt/>
                      </p:tgtEl>
                    </p:cond>
                  </p:endCondLst>
                </p:cTn>
                <p:tgtEl>
                  <p:spTgt spid="4"/>
                </p:tgtEl>
              </p:cMediaNode>
            </p:audio>
            <p:audio>
              <p:cMediaNode vol="80000">
                <p:cTn id="108" fill="hold" display="0">
                  <p:stCondLst>
                    <p:cond delay="indefinite"/>
                  </p:stCondLst>
                  <p:endCondLst>
                    <p:cond evt="onStopAudio" delay="0">
                      <p:tgtEl>
                        <p:sldTgt/>
                      </p:tgtEl>
                    </p:cond>
                  </p:endCondLst>
                </p:cTn>
                <p:tgtEl>
                  <p:spTgt spid="5"/>
                </p:tgtEl>
              </p:cMediaNode>
            </p:audio>
          </p:childTnLst>
        </p:cTn>
      </p:par>
    </p:tnLst>
    <p:bldLst>
      <p:bldP spid="30" grpId="0"/>
      <p:bldP spid="32" grpId="0" animBg="1"/>
      <p:bldP spid="32" grpId="1" animBg="1"/>
      <p:bldP spid="32" grpId="2" animBg="1"/>
      <p:bldP spid="33" grpId="0" animBg="1"/>
      <p:bldP spid="44" grpId="0" animBg="1"/>
      <p:bldP spid="45" grpId="0" animBg="1"/>
      <p:bldP spid="45" grpId="1" animBg="1"/>
      <p:bldP spid="4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Bach tuyet\54774f4bc8287c7337fadd5fbb419da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Desktop\Bach tuyet\Bambi.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355339" flipH="1">
            <a:off x="3292541" y="4063361"/>
            <a:ext cx="1320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C:\Users\ADMIN\Desktop\Bach tuyet\esquilo001.g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471667" flipH="1">
            <a:off x="7684915" y="4415267"/>
            <a:ext cx="1320800" cy="144584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7" descr="C:\Users\ADMIN\Desktop\Bach tuyet\767e08fbae2de8679fbba6d8cecba19e.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352524" flipH="1">
            <a:off x="5820348" y="4385149"/>
            <a:ext cx="1092200" cy="152544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Bach tuyet\43ebd44d263606f876d42fd2f199ea61 (3).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47191" y1="30807" x2="57978" y2="63081"/>
                      </a14:backgroundRemoval>
                    </a14:imgEffect>
                  </a14:imgLayer>
                </a14:imgProps>
              </a:ext>
              <a:ext uri="{28A0092B-C50C-407E-A947-70E740481C1C}">
                <a14:useLocalDpi xmlns:a14="http://schemas.microsoft.com/office/drawing/2010/main" val="0"/>
              </a:ext>
            </a:extLst>
          </a:blip>
          <a:srcRect/>
          <a:stretch>
            <a:fillRect/>
          </a:stretch>
        </p:blipFill>
        <p:spPr bwMode="auto">
          <a:xfrm rot="20044190" flipH="1">
            <a:off x="9518185" y="3915833"/>
            <a:ext cx="2328111" cy="211716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ADMIN\Desktop\Bach tuyet\arbre-majestueux-42629281.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940349" y="-536497"/>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C:\Users\ADMIN\Desktop\Bach tuyet\511929473-photo-clip-tree.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847027" y="-751842"/>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C:\Users\ADMIN\Desktop\Bach tuyet\511929473-photo-clip-tree.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51200" y="-751841"/>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 descr="C:\Users\ADMIN\Desktop\Bach tuyet\arbre-majestueux-42629281.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5321849" y="-549514"/>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0" descr="C:\Users\ADMIN\Desktop\Tai nguyen thiet ke tro choi\Bảng gỗ\wooden-blank-sign-clipart-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133600" y="-2057400"/>
            <a:ext cx="7921939" cy="4079875"/>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2913519" y="560503"/>
            <a:ext cx="6233384" cy="913199"/>
          </a:xfrm>
          <a:prstGeom prst="rect">
            <a:avLst/>
          </a:prstGeom>
          <a:noFill/>
        </p:spPr>
        <p:txBody>
          <a:bodyPr wrap="square" rtlCol="0">
            <a:spAutoFit/>
          </a:bodyPr>
          <a:lstStyle/>
          <a:p>
            <a:pPr algn="ctr" defTabSz="1219170">
              <a:buClrTx/>
            </a:pPr>
            <a:r>
              <a:rPr lang="vi-VN" sz="2667" b="1" kern="1200">
                <a:solidFill>
                  <a:prstClr val="white"/>
                </a:solidFill>
                <a:latin typeface="UTM Avo" panose="02040603050506020204" pitchFamily="18" charset="0"/>
                <a:ea typeface="+mn-ea"/>
                <a:cs typeface="+mn-cs"/>
              </a:rPr>
              <a:t>Câu 5. </a:t>
            </a:r>
            <a:r>
              <a:rPr lang="vi-VN" sz="2667" kern="1200">
                <a:solidFill>
                  <a:prstClr val="white"/>
                </a:solidFill>
                <a:latin typeface="UTM Avo" panose="02040603050506020204" pitchFamily="18" charset="0"/>
                <a:ea typeface="+mn-ea"/>
                <a:cs typeface="+mn-cs"/>
              </a:rPr>
              <a:t>Biện pháp nào hữu hiệu nhất để phòng bệnh do virus là?</a:t>
            </a:r>
          </a:p>
        </p:txBody>
      </p:sp>
      <p:pic>
        <p:nvPicPr>
          <p:cNvPr id="45" name="Picture 11" descr="C:\Users\ADMIN\Desktop\Tai nguyen thiet ke tro choi\Bảng gỗ\Picture1 (2).png">
            <a:hlinkClick r:id="" action="ppaction://hlinkshowjump?jump=nextslide"/>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0261600" y="912723"/>
            <a:ext cx="1617133" cy="687477"/>
          </a:xfrm>
          <a:prstGeom prst="rect">
            <a:avLst/>
          </a:prstGeom>
          <a:noFill/>
          <a:extLst>
            <a:ext uri="{909E8E84-426E-40DD-AFC4-6F175D3DCCD1}">
              <a14:hiddenFill xmlns:a14="http://schemas.microsoft.com/office/drawing/2010/main">
                <a:solidFill>
                  <a:srgbClr val="FFFFFF"/>
                </a:solidFill>
              </a14:hiddenFill>
            </a:ext>
          </a:extLst>
        </p:spPr>
      </p:pic>
      <p:sp>
        <p:nvSpPr>
          <p:cNvPr id="46" name="Explosion 1 45"/>
          <p:cNvSpPr/>
          <p:nvPr/>
        </p:nvSpPr>
        <p:spPr>
          <a:xfrm>
            <a:off x="5301497" y="4359281"/>
            <a:ext cx="4017104" cy="2729895"/>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3200" b="1" kern="1200" dirty="0">
                <a:solidFill>
                  <a:srgbClr val="0000FF"/>
                </a:solidFill>
                <a:latin typeface="UTM Avo" panose="02040603050506020204" pitchFamily="18" charset="0"/>
                <a:cs typeface="Arial" panose="020B0604020202020204" pitchFamily="34" charset="0"/>
              </a:rPr>
              <a:t>ĐÚNG RỒI</a:t>
            </a:r>
          </a:p>
        </p:txBody>
      </p:sp>
      <p:sp>
        <p:nvSpPr>
          <p:cNvPr id="47" name="Rounded Rectangle 46"/>
          <p:cNvSpPr/>
          <p:nvPr/>
        </p:nvSpPr>
        <p:spPr>
          <a:xfrm>
            <a:off x="369398" y="1990361"/>
            <a:ext cx="3365500" cy="155301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133" kern="1200">
                <a:solidFill>
                  <a:srgbClr val="0000FF"/>
                </a:solidFill>
                <a:latin typeface="UTM Avo" panose="02040603050506020204" pitchFamily="18" charset="0"/>
              </a:rPr>
              <a:t>A. </a:t>
            </a:r>
            <a:r>
              <a:rPr lang="vi-VN" sz="2133" kern="1200">
                <a:solidFill>
                  <a:srgbClr val="0000FF"/>
                </a:solidFill>
                <a:latin typeface="UTM Avo" panose="02040603050506020204" pitchFamily="18" charset="0"/>
              </a:rPr>
              <a:t>Có chế độ dinh dưỡng tốt, bảo vệ môi trường sinh thái cân bằng và trong sạch.</a:t>
            </a:r>
            <a:endParaRPr lang="en-US" sz="2133" kern="1200">
              <a:solidFill>
                <a:srgbClr val="0000FF"/>
              </a:solidFill>
              <a:latin typeface="UTM Avo" panose="02040603050506020204" pitchFamily="18" charset="0"/>
            </a:endParaRPr>
          </a:p>
        </p:txBody>
      </p:sp>
      <p:sp>
        <p:nvSpPr>
          <p:cNvPr id="48" name="Rounded Rectangle 47"/>
          <p:cNvSpPr/>
          <p:nvPr/>
        </p:nvSpPr>
        <p:spPr>
          <a:xfrm>
            <a:off x="3789834" y="2024093"/>
            <a:ext cx="3137701" cy="155301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133" kern="1200">
                <a:solidFill>
                  <a:srgbClr val="0000FF"/>
                </a:solidFill>
                <a:latin typeface="UTM Avo" panose="02040603050506020204" pitchFamily="18" charset="0"/>
              </a:rPr>
              <a:t>B. </a:t>
            </a:r>
            <a:r>
              <a:rPr lang="vi-VN" sz="2133" kern="1200">
                <a:solidFill>
                  <a:srgbClr val="0000FF"/>
                </a:solidFill>
                <a:latin typeface="UTM Avo" panose="02040603050506020204" pitchFamily="18" charset="0"/>
              </a:rPr>
              <a:t>Chăm sóc sức khỏe, nâng cao thể trạng, tập thể dục, sinh hoạt điều độ.</a:t>
            </a:r>
          </a:p>
        </p:txBody>
      </p:sp>
      <p:sp>
        <p:nvSpPr>
          <p:cNvPr id="49" name="Rounded Rectangle 48"/>
          <p:cNvSpPr/>
          <p:nvPr/>
        </p:nvSpPr>
        <p:spPr>
          <a:xfrm>
            <a:off x="6972870" y="2024092"/>
            <a:ext cx="2273909" cy="155301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133" kern="1200">
                <a:solidFill>
                  <a:srgbClr val="0000FF"/>
                </a:solidFill>
                <a:latin typeface="UTM Avo" panose="02040603050506020204" pitchFamily="18" charset="0"/>
              </a:rPr>
              <a:t>C. </a:t>
            </a:r>
            <a:r>
              <a:rPr lang="vi-VN" sz="2133" kern="1200">
                <a:solidFill>
                  <a:srgbClr val="0000FF"/>
                </a:solidFill>
                <a:latin typeface="UTM Avo" panose="02040603050506020204" pitchFamily="18" charset="0"/>
              </a:rPr>
              <a:t>Đeo khẩu trang khi đi ra ngoài.</a:t>
            </a:r>
          </a:p>
        </p:txBody>
      </p:sp>
      <p:sp>
        <p:nvSpPr>
          <p:cNvPr id="50" name="Rounded Rectangle 49"/>
          <p:cNvSpPr/>
          <p:nvPr/>
        </p:nvSpPr>
        <p:spPr>
          <a:xfrm>
            <a:off x="9318603" y="1990361"/>
            <a:ext cx="2367928" cy="155301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133" kern="1200">
                <a:solidFill>
                  <a:srgbClr val="0000FF"/>
                </a:solidFill>
                <a:latin typeface="UTM Avo" panose="02040603050506020204" pitchFamily="18" charset="0"/>
              </a:rPr>
              <a:t>D. Sử dụng vaccine vào thời điểm phù hợp.</a:t>
            </a:r>
          </a:p>
        </p:txBody>
      </p:sp>
      <p:pic>
        <p:nvPicPr>
          <p:cNvPr id="51" name="Picture 9" descr="C:\Users\ADMIN\Desktop\Bach tuyet\Snow_white_transparent.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54298" y="3593142"/>
            <a:ext cx="1702052" cy="3668482"/>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1" descr="C:\Users\ADMIN\Desktop\Tai nguyen thiet ke tro choi\Bảng gỗ\Picture1 (2).png">
            <a:hlinkClick r:id="" action="ppaction://hlinkshowjump?jump=previousslide"/>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flipH="1">
            <a:off x="203201" y="912723"/>
            <a:ext cx="1646767" cy="687477"/>
          </a:xfrm>
          <a:prstGeom prst="rect">
            <a:avLst/>
          </a:prstGeom>
          <a:noFill/>
          <a:extLst>
            <a:ext uri="{909E8E84-426E-40DD-AFC4-6F175D3DCCD1}">
              <a14:hiddenFill xmlns:a14="http://schemas.microsoft.com/office/drawing/2010/main">
                <a:solidFill>
                  <a:srgbClr val="FFFFFF"/>
                </a:solidFill>
              </a14:hiddenFill>
            </a:ext>
          </a:extLst>
        </p:spPr>
      </p:pic>
      <p:pic>
        <p:nvPicPr>
          <p:cNvPr id="2" name="Tieng-bao-sai-www_tiengdong_com (mp3cut.net)">
            <a:hlinkClick r:id="" action="ppaction://media"/>
            <a:extLst>
              <a:ext uri="{FF2B5EF4-FFF2-40B4-BE49-F238E27FC236}">
                <a16:creationId xmlns:a16="http://schemas.microsoft.com/office/drawing/2014/main" id="{04917B89-DE23-205A-C82C-901492040D67}"/>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591733" y="4078817"/>
            <a:ext cx="812800" cy="81280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8A84B982-7DF9-C4DE-D2A4-1AE56E18F527}"/>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851467" y="4737100"/>
            <a:ext cx="812800" cy="812800"/>
          </a:xfrm>
          <a:prstGeom prst="rect">
            <a:avLst/>
          </a:prstGeom>
        </p:spPr>
      </p:pic>
      <p:pic>
        <p:nvPicPr>
          <p:cNvPr id="4" name="Tieng-bao-sai-www_tiengdong_com (mp3cut.net)">
            <a:hlinkClick r:id="" action="ppaction://media"/>
            <a:extLst>
              <a:ext uri="{FF2B5EF4-FFF2-40B4-BE49-F238E27FC236}">
                <a16:creationId xmlns:a16="http://schemas.microsoft.com/office/drawing/2014/main" id="{1C932820-7D50-E9DC-C25D-F895B1A447BF}"/>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2307397" y="5168261"/>
            <a:ext cx="812800" cy="812800"/>
          </a:xfrm>
          <a:prstGeom prst="rect">
            <a:avLst/>
          </a:prstGeom>
        </p:spPr>
      </p:pic>
      <p:pic>
        <p:nvPicPr>
          <p:cNvPr id="5" name="Tieng-bao-sai-www_tiengdong_com (mp3cut.net)">
            <a:hlinkClick r:id="" action="ppaction://media"/>
            <a:extLst>
              <a:ext uri="{FF2B5EF4-FFF2-40B4-BE49-F238E27FC236}">
                <a16:creationId xmlns:a16="http://schemas.microsoft.com/office/drawing/2014/main" id="{2B93E90A-9A8C-6347-FF0A-086B0BFD4884}"/>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2267728" y="6682775"/>
            <a:ext cx="812800" cy="812800"/>
          </a:xfrm>
          <a:prstGeom prst="rect">
            <a:avLst/>
          </a:prstGeom>
        </p:spPr>
      </p:pic>
      <p:pic>
        <p:nvPicPr>
          <p:cNvPr id="25" name="Picture 24">
            <a:extLst>
              <a:ext uri="{FF2B5EF4-FFF2-40B4-BE49-F238E27FC236}">
                <a16:creationId xmlns:a16="http://schemas.microsoft.com/office/drawing/2014/main" id="{28CA9E4E-90AE-4810-8E89-91D4A9AF9E9B}"/>
              </a:ext>
            </a:extLst>
          </p:cNvPr>
          <p:cNvPicPr>
            <a:picLocks noChangeAspect="1"/>
          </p:cNvPicPr>
          <p:nvPr/>
        </p:nvPicPr>
        <p:blipFill>
          <a:blip r:embed="rId22"/>
          <a:stretch>
            <a:fillRect/>
          </a:stretch>
        </p:blipFill>
        <p:spPr>
          <a:xfrm>
            <a:off x="11492238" y="0"/>
            <a:ext cx="699762" cy="780288"/>
          </a:xfrm>
          <a:prstGeom prst="rect">
            <a:avLst/>
          </a:prstGeom>
          <a:solidFill>
            <a:schemeClr val="bg1"/>
          </a:solidFill>
        </p:spPr>
      </p:pic>
    </p:spTree>
    <p:extLst>
      <p:ext uri="{BB962C8B-B14F-4D97-AF65-F5344CB8AC3E}">
        <p14:creationId xmlns:p14="http://schemas.microsoft.com/office/powerpoint/2010/main" val="32758459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ppt_x</p:attrName>
                                        </p:attrNameLst>
                                      </p:cBhvr>
                                      <p:tavLst>
                                        <p:tav tm="0">
                                          <p:val>
                                            <p:strVal val="#ppt_x"/>
                                          </p:val>
                                        </p:tav>
                                        <p:tav tm="100000">
                                          <p:val>
                                            <p:strVal val="#ppt_x"/>
                                          </p:val>
                                        </p:tav>
                                      </p:tavLst>
                                    </p:anim>
                                    <p:anim calcmode="lin" valueType="num">
                                      <p:cBhvr>
                                        <p:cTn id="14"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1000"/>
                                        <p:tgtEl>
                                          <p:spTgt spid="48"/>
                                        </p:tgtEl>
                                      </p:cBhvr>
                                    </p:animEffect>
                                    <p:anim calcmode="lin" valueType="num">
                                      <p:cBhvr>
                                        <p:cTn id="27" dur="1000" fill="hold"/>
                                        <p:tgtEl>
                                          <p:spTgt spid="48"/>
                                        </p:tgtEl>
                                        <p:attrNameLst>
                                          <p:attrName>ppt_x</p:attrName>
                                        </p:attrNameLst>
                                      </p:cBhvr>
                                      <p:tavLst>
                                        <p:tav tm="0">
                                          <p:val>
                                            <p:strVal val="#ppt_x"/>
                                          </p:val>
                                        </p:tav>
                                        <p:tav tm="100000">
                                          <p:val>
                                            <p:strVal val="#ppt_x"/>
                                          </p:val>
                                        </p:tav>
                                      </p:tavLst>
                                    </p:anim>
                                    <p:anim calcmode="lin" valueType="num">
                                      <p:cBhvr>
                                        <p:cTn id="28"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1000"/>
                                        <p:tgtEl>
                                          <p:spTgt spid="49"/>
                                        </p:tgtEl>
                                      </p:cBhvr>
                                    </p:animEffect>
                                    <p:anim calcmode="lin" valueType="num">
                                      <p:cBhvr>
                                        <p:cTn id="34" dur="1000" fill="hold"/>
                                        <p:tgtEl>
                                          <p:spTgt spid="49"/>
                                        </p:tgtEl>
                                        <p:attrNameLst>
                                          <p:attrName>ppt_x</p:attrName>
                                        </p:attrNameLst>
                                      </p:cBhvr>
                                      <p:tavLst>
                                        <p:tav tm="0">
                                          <p:val>
                                            <p:strVal val="#ppt_x"/>
                                          </p:val>
                                        </p:tav>
                                        <p:tav tm="100000">
                                          <p:val>
                                            <p:strVal val="#ppt_x"/>
                                          </p:val>
                                        </p:tav>
                                      </p:tavLst>
                                    </p:anim>
                                    <p:anim calcmode="lin" valueType="num">
                                      <p:cBhvr>
                                        <p:cTn id="35"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1000"/>
                                        <p:tgtEl>
                                          <p:spTgt spid="50"/>
                                        </p:tgtEl>
                                      </p:cBhvr>
                                    </p:animEffect>
                                    <p:anim calcmode="lin" valueType="num">
                                      <p:cBhvr>
                                        <p:cTn id="41" dur="1000" fill="hold"/>
                                        <p:tgtEl>
                                          <p:spTgt spid="50"/>
                                        </p:tgtEl>
                                        <p:attrNameLst>
                                          <p:attrName>ppt_x</p:attrName>
                                        </p:attrNameLst>
                                      </p:cBhvr>
                                      <p:tavLst>
                                        <p:tav tm="0">
                                          <p:val>
                                            <p:strVal val="#ppt_x"/>
                                          </p:val>
                                        </p:tav>
                                        <p:tav tm="100000">
                                          <p:val>
                                            <p:strVal val="#ppt_x"/>
                                          </p:val>
                                        </p:tav>
                                      </p:tavLst>
                                    </p:anim>
                                    <p:anim calcmode="lin" valueType="num">
                                      <p:cBhvr>
                                        <p:cTn id="42"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48"/>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4"/>
                                        </p:tgtEl>
                                        <p:attrNameLst>
                                          <p:attrName>style.visibility</p:attrName>
                                        </p:attrNameLst>
                                      </p:cBhvr>
                                      <p:to>
                                        <p:strVal val="visible"/>
                                      </p:to>
                                    </p:set>
                                  </p:childTnLst>
                                </p:cTn>
                              </p:par>
                              <p:par>
                                <p:cTn id="48" presetID="32" presetClass="emph" presetSubtype="0" repeatCount="indefinite" fill="hold" nodeType="withEffect">
                                  <p:stCondLst>
                                    <p:cond delay="0"/>
                                  </p:stCondLst>
                                  <p:childTnLst>
                                    <p:animRot by="120000">
                                      <p:cBhvr>
                                        <p:cTn id="49" dur="300" fill="hold">
                                          <p:stCondLst>
                                            <p:cond delay="0"/>
                                          </p:stCondLst>
                                        </p:cTn>
                                        <p:tgtEl>
                                          <p:spTgt spid="24"/>
                                        </p:tgtEl>
                                        <p:attrNameLst>
                                          <p:attrName>r</p:attrName>
                                        </p:attrNameLst>
                                      </p:cBhvr>
                                    </p:animRot>
                                    <p:animRot by="-240000">
                                      <p:cBhvr>
                                        <p:cTn id="50" dur="600" fill="hold">
                                          <p:stCondLst>
                                            <p:cond delay="600"/>
                                          </p:stCondLst>
                                        </p:cTn>
                                        <p:tgtEl>
                                          <p:spTgt spid="24"/>
                                        </p:tgtEl>
                                        <p:attrNameLst>
                                          <p:attrName>r</p:attrName>
                                        </p:attrNameLst>
                                      </p:cBhvr>
                                    </p:animRot>
                                    <p:animRot by="240000">
                                      <p:cBhvr>
                                        <p:cTn id="51" dur="600" fill="hold">
                                          <p:stCondLst>
                                            <p:cond delay="1200"/>
                                          </p:stCondLst>
                                        </p:cTn>
                                        <p:tgtEl>
                                          <p:spTgt spid="24"/>
                                        </p:tgtEl>
                                        <p:attrNameLst>
                                          <p:attrName>r</p:attrName>
                                        </p:attrNameLst>
                                      </p:cBhvr>
                                    </p:animRot>
                                    <p:animRot by="-240000">
                                      <p:cBhvr>
                                        <p:cTn id="52" dur="600" fill="hold">
                                          <p:stCondLst>
                                            <p:cond delay="1800"/>
                                          </p:stCondLst>
                                        </p:cTn>
                                        <p:tgtEl>
                                          <p:spTgt spid="24"/>
                                        </p:tgtEl>
                                        <p:attrNameLst>
                                          <p:attrName>r</p:attrName>
                                        </p:attrNameLst>
                                      </p:cBhvr>
                                    </p:animRot>
                                    <p:animRot by="120000">
                                      <p:cBhvr>
                                        <p:cTn id="53" dur="600" fill="hold">
                                          <p:stCondLst>
                                            <p:cond delay="2400"/>
                                          </p:stCondLst>
                                        </p:cTn>
                                        <p:tgtEl>
                                          <p:spTgt spid="24"/>
                                        </p:tgtEl>
                                        <p:attrNameLst>
                                          <p:attrName>r</p:attrName>
                                        </p:attrNameLst>
                                      </p:cBhvr>
                                    </p:animRot>
                                  </p:childTnLst>
                                </p:cTn>
                              </p:par>
                              <p:par>
                                <p:cTn id="54" presetID="1" presetClass="mediacall" presetSubtype="0" fill="hold" nodeType="withEffect">
                                  <p:stCondLst>
                                    <p:cond delay="0"/>
                                  </p:stCondLst>
                                  <p:childTnLst>
                                    <p:cmd type="call" cmd="playFrom(0.0)">
                                      <p:cBhvr>
                                        <p:cTn id="55" dur="2843" fill="hold"/>
                                        <p:tgtEl>
                                          <p:spTgt spid="2"/>
                                        </p:tgtEl>
                                      </p:cBhvr>
                                    </p:cmd>
                                  </p:childTnLst>
                                </p:cTn>
                              </p:par>
                            </p:childTnLst>
                          </p:cTn>
                        </p:par>
                      </p:childTnLst>
                    </p:cTn>
                  </p:par>
                </p:childTnLst>
              </p:cTn>
              <p:nextCondLst>
                <p:cond evt="onClick" delay="0">
                  <p:tgtEl>
                    <p:spTgt spid="48"/>
                  </p:tgtEl>
                </p:cond>
              </p:nextCondLst>
            </p:seq>
            <p:seq concurrent="1" nextAc="seek">
              <p:cTn id="56" restart="whenNotActive" fill="hold" evtFilter="cancelBubble" nodeType="interactiveSeq">
                <p:stCondLst>
                  <p:cond evt="onClick" delay="0">
                    <p:tgtEl>
                      <p:spTgt spid="47"/>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par>
                                <p:cTn id="61" presetID="32" presetClass="emph" presetSubtype="0" repeatCount="indefinite" fill="hold" nodeType="withEffect">
                                  <p:stCondLst>
                                    <p:cond delay="0"/>
                                  </p:stCondLst>
                                  <p:childTnLst>
                                    <p:animRot by="120000">
                                      <p:cBhvr>
                                        <p:cTn id="62" dur="300" fill="hold">
                                          <p:stCondLst>
                                            <p:cond delay="0"/>
                                          </p:stCondLst>
                                        </p:cTn>
                                        <p:tgtEl>
                                          <p:spTgt spid="22"/>
                                        </p:tgtEl>
                                        <p:attrNameLst>
                                          <p:attrName>r</p:attrName>
                                        </p:attrNameLst>
                                      </p:cBhvr>
                                    </p:animRot>
                                    <p:animRot by="-240000">
                                      <p:cBhvr>
                                        <p:cTn id="63" dur="600" fill="hold">
                                          <p:stCondLst>
                                            <p:cond delay="600"/>
                                          </p:stCondLst>
                                        </p:cTn>
                                        <p:tgtEl>
                                          <p:spTgt spid="22"/>
                                        </p:tgtEl>
                                        <p:attrNameLst>
                                          <p:attrName>r</p:attrName>
                                        </p:attrNameLst>
                                      </p:cBhvr>
                                    </p:animRot>
                                    <p:animRot by="240000">
                                      <p:cBhvr>
                                        <p:cTn id="64" dur="600" fill="hold">
                                          <p:stCondLst>
                                            <p:cond delay="1200"/>
                                          </p:stCondLst>
                                        </p:cTn>
                                        <p:tgtEl>
                                          <p:spTgt spid="22"/>
                                        </p:tgtEl>
                                        <p:attrNameLst>
                                          <p:attrName>r</p:attrName>
                                        </p:attrNameLst>
                                      </p:cBhvr>
                                    </p:animRot>
                                    <p:animRot by="-240000">
                                      <p:cBhvr>
                                        <p:cTn id="65" dur="600" fill="hold">
                                          <p:stCondLst>
                                            <p:cond delay="1800"/>
                                          </p:stCondLst>
                                        </p:cTn>
                                        <p:tgtEl>
                                          <p:spTgt spid="22"/>
                                        </p:tgtEl>
                                        <p:attrNameLst>
                                          <p:attrName>r</p:attrName>
                                        </p:attrNameLst>
                                      </p:cBhvr>
                                    </p:animRot>
                                    <p:animRot by="120000">
                                      <p:cBhvr>
                                        <p:cTn id="66" dur="600" fill="hold">
                                          <p:stCondLst>
                                            <p:cond delay="2400"/>
                                          </p:stCondLst>
                                        </p:cTn>
                                        <p:tgtEl>
                                          <p:spTgt spid="22"/>
                                        </p:tgtEl>
                                        <p:attrNameLst>
                                          <p:attrName>r</p:attrName>
                                        </p:attrNameLst>
                                      </p:cBhvr>
                                    </p:animRot>
                                  </p:childTnLst>
                                </p:cTn>
                              </p:par>
                              <p:par>
                                <p:cTn id="67" presetID="1" presetClass="mediacall" presetSubtype="0" fill="hold" nodeType="withEffect">
                                  <p:stCondLst>
                                    <p:cond delay="0"/>
                                  </p:stCondLst>
                                  <p:childTnLst>
                                    <p:cmd type="call" cmd="playFrom(0.0)">
                                      <p:cBhvr>
                                        <p:cTn id="68" dur="2843" fill="hold"/>
                                        <p:tgtEl>
                                          <p:spTgt spid="4"/>
                                        </p:tgtEl>
                                      </p:cBhvr>
                                    </p:cmd>
                                  </p:childTnLst>
                                </p:cTn>
                              </p:par>
                            </p:childTnLst>
                          </p:cTn>
                        </p:par>
                      </p:childTnLst>
                    </p:cTn>
                  </p:par>
                </p:childTnLst>
              </p:cTn>
              <p:nextCondLst>
                <p:cond evt="onClick" delay="0">
                  <p:tgtEl>
                    <p:spTgt spid="47"/>
                  </p:tgtEl>
                </p:cond>
              </p:nextCondLst>
            </p:seq>
            <p:seq concurrent="1" nextAc="seek">
              <p:cTn id="69" restart="whenNotActive" fill="hold" evtFilter="cancelBubble" nodeType="interactiveSeq">
                <p:stCondLst>
                  <p:cond evt="onClick" delay="0">
                    <p:tgtEl>
                      <p:spTgt spid="49"/>
                    </p:tgtEl>
                  </p:cond>
                </p:stCondLst>
                <p:endSync evt="end" delay="0">
                  <p:rtn val="all"/>
                </p:endSync>
                <p:childTnLst>
                  <p:par>
                    <p:cTn id="70" fill="hold">
                      <p:stCondLst>
                        <p:cond delay="0"/>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23"/>
                                        </p:tgtEl>
                                        <p:attrNameLst>
                                          <p:attrName>style.visibility</p:attrName>
                                        </p:attrNameLst>
                                      </p:cBhvr>
                                      <p:to>
                                        <p:strVal val="visible"/>
                                      </p:to>
                                    </p:set>
                                  </p:childTnLst>
                                </p:cTn>
                              </p:par>
                              <p:par>
                                <p:cTn id="74" presetID="32" presetClass="emph" presetSubtype="0" repeatCount="indefinite" fill="hold" nodeType="withEffect">
                                  <p:stCondLst>
                                    <p:cond delay="0"/>
                                  </p:stCondLst>
                                  <p:childTnLst>
                                    <p:animRot by="120000">
                                      <p:cBhvr>
                                        <p:cTn id="75" dur="300" fill="hold">
                                          <p:stCondLst>
                                            <p:cond delay="0"/>
                                          </p:stCondLst>
                                        </p:cTn>
                                        <p:tgtEl>
                                          <p:spTgt spid="23"/>
                                        </p:tgtEl>
                                        <p:attrNameLst>
                                          <p:attrName>r</p:attrName>
                                        </p:attrNameLst>
                                      </p:cBhvr>
                                    </p:animRot>
                                    <p:animRot by="-240000">
                                      <p:cBhvr>
                                        <p:cTn id="76" dur="600" fill="hold">
                                          <p:stCondLst>
                                            <p:cond delay="600"/>
                                          </p:stCondLst>
                                        </p:cTn>
                                        <p:tgtEl>
                                          <p:spTgt spid="23"/>
                                        </p:tgtEl>
                                        <p:attrNameLst>
                                          <p:attrName>r</p:attrName>
                                        </p:attrNameLst>
                                      </p:cBhvr>
                                    </p:animRot>
                                    <p:animRot by="240000">
                                      <p:cBhvr>
                                        <p:cTn id="77" dur="600" fill="hold">
                                          <p:stCondLst>
                                            <p:cond delay="1200"/>
                                          </p:stCondLst>
                                        </p:cTn>
                                        <p:tgtEl>
                                          <p:spTgt spid="23"/>
                                        </p:tgtEl>
                                        <p:attrNameLst>
                                          <p:attrName>r</p:attrName>
                                        </p:attrNameLst>
                                      </p:cBhvr>
                                    </p:animRot>
                                    <p:animRot by="-240000">
                                      <p:cBhvr>
                                        <p:cTn id="78" dur="600" fill="hold">
                                          <p:stCondLst>
                                            <p:cond delay="1800"/>
                                          </p:stCondLst>
                                        </p:cTn>
                                        <p:tgtEl>
                                          <p:spTgt spid="23"/>
                                        </p:tgtEl>
                                        <p:attrNameLst>
                                          <p:attrName>r</p:attrName>
                                        </p:attrNameLst>
                                      </p:cBhvr>
                                    </p:animRot>
                                    <p:animRot by="120000">
                                      <p:cBhvr>
                                        <p:cTn id="79" dur="600" fill="hold">
                                          <p:stCondLst>
                                            <p:cond delay="2400"/>
                                          </p:stCondLst>
                                        </p:cTn>
                                        <p:tgtEl>
                                          <p:spTgt spid="23"/>
                                        </p:tgtEl>
                                        <p:attrNameLst>
                                          <p:attrName>r</p:attrName>
                                        </p:attrNameLst>
                                      </p:cBhvr>
                                    </p:animRot>
                                  </p:childTnLst>
                                </p:cTn>
                              </p:par>
                              <p:par>
                                <p:cTn id="80" presetID="1" presetClass="mediacall" presetSubtype="0" fill="hold" nodeType="withEffect">
                                  <p:stCondLst>
                                    <p:cond delay="0"/>
                                  </p:stCondLst>
                                  <p:childTnLst>
                                    <p:cmd type="call" cmd="playFrom(0.0)">
                                      <p:cBhvr>
                                        <p:cTn id="81" dur="2843" fill="hold"/>
                                        <p:tgtEl>
                                          <p:spTgt spid="5"/>
                                        </p:tgtEl>
                                      </p:cBhvr>
                                    </p:cmd>
                                  </p:childTnLst>
                                </p:cTn>
                              </p:par>
                            </p:childTnLst>
                          </p:cTn>
                        </p:par>
                      </p:childTnLst>
                    </p:cTn>
                  </p:par>
                </p:childTnLst>
              </p:cTn>
              <p:nextCondLst>
                <p:cond evt="onClick" delay="0">
                  <p:tgtEl>
                    <p:spTgt spid="49"/>
                  </p:tgtEl>
                </p:cond>
              </p:nextCondLst>
            </p:seq>
            <p:seq concurrent="1" nextAc="seek">
              <p:cTn id="82" restart="whenNotActive" fill="hold" evtFilter="cancelBubble" nodeType="interactiveSeq">
                <p:stCondLst>
                  <p:cond evt="onClick" delay="0">
                    <p:tgtEl>
                      <p:spTgt spid="50"/>
                    </p:tgtEl>
                  </p:cond>
                </p:stCondLst>
                <p:endSync evt="end" delay="0">
                  <p:rtn val="all"/>
                </p:endSync>
                <p:childTnLst>
                  <p:par>
                    <p:cTn id="83" fill="hold">
                      <p:stCondLst>
                        <p:cond delay="0"/>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027"/>
                                        </p:tgtEl>
                                        <p:attrNameLst>
                                          <p:attrName>style.visibility</p:attrName>
                                        </p:attrNameLst>
                                      </p:cBhvr>
                                      <p:to>
                                        <p:strVal val="visible"/>
                                      </p:to>
                                    </p:set>
                                  </p:childTnLst>
                                </p:cTn>
                              </p:par>
                              <p:par>
                                <p:cTn id="87" presetID="21" presetClass="emph" presetSubtype="0" repeatCount="indefinite" fill="hold" grpId="1" nodeType="withEffect">
                                  <p:stCondLst>
                                    <p:cond delay="0"/>
                                  </p:stCondLst>
                                  <p:childTnLst>
                                    <p:animClr clrSpc="hsl" dir="cw">
                                      <p:cBhvr override="childStyle">
                                        <p:cTn id="88" dur="500" fill="hold"/>
                                        <p:tgtEl>
                                          <p:spTgt spid="50"/>
                                        </p:tgtEl>
                                        <p:attrNameLst>
                                          <p:attrName>style.color</p:attrName>
                                        </p:attrNameLst>
                                      </p:cBhvr>
                                      <p:by>
                                        <p:hsl h="7200000" s="0" l="0"/>
                                      </p:by>
                                    </p:animClr>
                                    <p:animClr clrSpc="hsl" dir="cw">
                                      <p:cBhvr>
                                        <p:cTn id="89" dur="500" fill="hold"/>
                                        <p:tgtEl>
                                          <p:spTgt spid="50"/>
                                        </p:tgtEl>
                                        <p:attrNameLst>
                                          <p:attrName>fillcolor</p:attrName>
                                        </p:attrNameLst>
                                      </p:cBhvr>
                                      <p:by>
                                        <p:hsl h="7200000" s="0" l="0"/>
                                      </p:by>
                                    </p:animClr>
                                    <p:animClr clrSpc="hsl" dir="cw">
                                      <p:cBhvr>
                                        <p:cTn id="90" dur="500" fill="hold"/>
                                        <p:tgtEl>
                                          <p:spTgt spid="50"/>
                                        </p:tgtEl>
                                        <p:attrNameLst>
                                          <p:attrName>stroke.color</p:attrName>
                                        </p:attrNameLst>
                                      </p:cBhvr>
                                      <p:by>
                                        <p:hsl h="7200000" s="0" l="0"/>
                                      </p:by>
                                    </p:animClr>
                                    <p:set>
                                      <p:cBhvr>
                                        <p:cTn id="91" dur="500" fill="hold"/>
                                        <p:tgtEl>
                                          <p:spTgt spid="50"/>
                                        </p:tgtEl>
                                        <p:attrNameLst>
                                          <p:attrName>fill.type</p:attrName>
                                        </p:attrNameLst>
                                      </p:cBhvr>
                                      <p:to>
                                        <p:strVal val="solid"/>
                                      </p:to>
                                    </p:set>
                                  </p:childTnLst>
                                  <p:subTnLst>
                                    <p:audio>
                                      <p:cMediaNode>
                                        <p:cTn display="0" masterRel="sameClick">
                                          <p:stCondLst>
                                            <p:cond evt="begin" delay="0">
                                              <p:tn val="87"/>
                                            </p:cond>
                                          </p:stCondLst>
                                          <p:endCondLst>
                                            <p:cond evt="onStopAudio" delay="0">
                                              <p:tgtEl>
                                                <p:sldTgt/>
                                              </p:tgtEl>
                                            </p:cond>
                                          </p:endCondLst>
                                        </p:cTn>
                                        <p:tgtEl>
                                          <p:sndTgt r:embed="rId6" name="applause.wav"/>
                                        </p:tgtEl>
                                      </p:cMediaNode>
                                    </p:audio>
                                  </p:subTnLst>
                                </p:cTn>
                              </p:par>
                              <p:par>
                                <p:cTn id="92" presetID="32" presetClass="emph" presetSubtype="0" repeatCount="indefinite" fill="hold" nodeType="withEffect">
                                  <p:stCondLst>
                                    <p:cond delay="0"/>
                                  </p:stCondLst>
                                  <p:childTnLst>
                                    <p:animRot by="120000">
                                      <p:cBhvr>
                                        <p:cTn id="93" dur="200" fill="hold">
                                          <p:stCondLst>
                                            <p:cond delay="0"/>
                                          </p:stCondLst>
                                        </p:cTn>
                                        <p:tgtEl>
                                          <p:spTgt spid="1027"/>
                                        </p:tgtEl>
                                        <p:attrNameLst>
                                          <p:attrName>r</p:attrName>
                                        </p:attrNameLst>
                                      </p:cBhvr>
                                    </p:animRot>
                                    <p:animRot by="-240000">
                                      <p:cBhvr>
                                        <p:cTn id="94" dur="400" fill="hold">
                                          <p:stCondLst>
                                            <p:cond delay="400"/>
                                          </p:stCondLst>
                                        </p:cTn>
                                        <p:tgtEl>
                                          <p:spTgt spid="1027"/>
                                        </p:tgtEl>
                                        <p:attrNameLst>
                                          <p:attrName>r</p:attrName>
                                        </p:attrNameLst>
                                      </p:cBhvr>
                                    </p:animRot>
                                    <p:animRot by="240000">
                                      <p:cBhvr>
                                        <p:cTn id="95" dur="400" fill="hold">
                                          <p:stCondLst>
                                            <p:cond delay="800"/>
                                          </p:stCondLst>
                                        </p:cTn>
                                        <p:tgtEl>
                                          <p:spTgt spid="1027"/>
                                        </p:tgtEl>
                                        <p:attrNameLst>
                                          <p:attrName>r</p:attrName>
                                        </p:attrNameLst>
                                      </p:cBhvr>
                                    </p:animRot>
                                    <p:animRot by="-240000">
                                      <p:cBhvr>
                                        <p:cTn id="96" dur="400" fill="hold">
                                          <p:stCondLst>
                                            <p:cond delay="1200"/>
                                          </p:stCondLst>
                                        </p:cTn>
                                        <p:tgtEl>
                                          <p:spTgt spid="1027"/>
                                        </p:tgtEl>
                                        <p:attrNameLst>
                                          <p:attrName>r</p:attrName>
                                        </p:attrNameLst>
                                      </p:cBhvr>
                                    </p:animRot>
                                    <p:animRot by="120000">
                                      <p:cBhvr>
                                        <p:cTn id="97" dur="400" fill="hold">
                                          <p:stCondLst>
                                            <p:cond delay="1600"/>
                                          </p:stCondLst>
                                        </p:cTn>
                                        <p:tgtEl>
                                          <p:spTgt spid="1027"/>
                                        </p:tgtEl>
                                        <p:attrNameLst>
                                          <p:attrName>r</p:attrName>
                                        </p:attrNameLst>
                                      </p:cBhvr>
                                    </p:animRot>
                                  </p:childTnLst>
                                </p:cTn>
                              </p:par>
                              <p:par>
                                <p:cTn id="98" presetID="1" presetClass="entr" presetSubtype="0" fill="hold" grpId="0" nodeType="withEffect">
                                  <p:stCondLst>
                                    <p:cond delay="0"/>
                                  </p:stCondLst>
                                  <p:childTnLst>
                                    <p:set>
                                      <p:cBhvr>
                                        <p:cTn id="99" dur="1" fill="hold">
                                          <p:stCondLst>
                                            <p:cond delay="0"/>
                                          </p:stCondLst>
                                        </p:cTn>
                                        <p:tgtEl>
                                          <p:spTgt spid="46"/>
                                        </p:tgtEl>
                                        <p:attrNameLst>
                                          <p:attrName>style.visibility</p:attrName>
                                        </p:attrNameLst>
                                      </p:cBhvr>
                                      <p:to>
                                        <p:strVal val="visible"/>
                                      </p:to>
                                    </p:set>
                                  </p:childTnLst>
                                </p:cTn>
                              </p:par>
                              <p:par>
                                <p:cTn id="100" presetID="26" presetClass="emph" presetSubtype="0" repeatCount="3000" fill="hold" grpId="1" nodeType="withEffect">
                                  <p:stCondLst>
                                    <p:cond delay="0"/>
                                  </p:stCondLst>
                                  <p:childTnLst>
                                    <p:animEffect transition="out" filter="fade">
                                      <p:cBhvr>
                                        <p:cTn id="101" dur="500" tmFilter="0, 0; .2, .5; .8, .5; 1, 0"/>
                                        <p:tgtEl>
                                          <p:spTgt spid="46"/>
                                        </p:tgtEl>
                                      </p:cBhvr>
                                    </p:animEffect>
                                    <p:animScale>
                                      <p:cBhvr>
                                        <p:cTn id="102" dur="250" autoRev="1" fill="hold"/>
                                        <p:tgtEl>
                                          <p:spTgt spid="46"/>
                                        </p:tgtEl>
                                      </p:cBhvr>
                                      <p:by x="105000" y="105000"/>
                                    </p:animScale>
                                  </p:childTnLst>
                                </p:cTn>
                              </p:par>
                              <p:par>
                                <p:cTn id="103" presetID="1" presetClass="exit" presetSubtype="0" fill="hold" grpId="2" nodeType="withEffect">
                                  <p:stCondLst>
                                    <p:cond delay="2500"/>
                                  </p:stCondLst>
                                  <p:childTnLst>
                                    <p:set>
                                      <p:cBhvr>
                                        <p:cTn id="104"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50"/>
                  </p:tgtEl>
                </p:cond>
              </p:nextCondLst>
            </p:seq>
            <p:audio>
              <p:cMediaNode vol="80000">
                <p:cTn id="105" fill="hold" display="0">
                  <p:stCondLst>
                    <p:cond delay="indefinite"/>
                  </p:stCondLst>
                  <p:endCondLst>
                    <p:cond evt="onStopAudio" delay="0">
                      <p:tgtEl>
                        <p:sldTgt/>
                      </p:tgtEl>
                    </p:cond>
                  </p:endCondLst>
                </p:cTn>
                <p:tgtEl>
                  <p:spTgt spid="2"/>
                </p:tgtEl>
              </p:cMediaNode>
            </p:audio>
            <p:audio>
              <p:cMediaNode vol="100000">
                <p:cTn id="106" fill="hold" display="0">
                  <p:stCondLst>
                    <p:cond delay="indefinite"/>
                  </p:stCondLst>
                  <p:endCondLst>
                    <p:cond evt="onStopAudio" delay="0">
                      <p:tgtEl>
                        <p:sldTgt/>
                      </p:tgtEl>
                    </p:cond>
                  </p:endCondLst>
                </p:cTn>
                <p:tgtEl>
                  <p:spTgt spid="3"/>
                </p:tgtEl>
              </p:cMediaNode>
            </p:audio>
            <p:audio>
              <p:cMediaNode vol="80000">
                <p:cTn id="107" fill="hold" display="0">
                  <p:stCondLst>
                    <p:cond delay="indefinite"/>
                  </p:stCondLst>
                  <p:endCondLst>
                    <p:cond evt="onStopAudio" delay="0">
                      <p:tgtEl>
                        <p:sldTgt/>
                      </p:tgtEl>
                    </p:cond>
                  </p:endCondLst>
                </p:cTn>
                <p:tgtEl>
                  <p:spTgt spid="4"/>
                </p:tgtEl>
              </p:cMediaNode>
            </p:audio>
            <p:audio>
              <p:cMediaNode vol="80000">
                <p:cTn id="108" fill="hold" display="0">
                  <p:stCondLst>
                    <p:cond delay="indefinite"/>
                  </p:stCondLst>
                  <p:endCondLst>
                    <p:cond evt="onStopAudio" delay="0">
                      <p:tgtEl>
                        <p:sldTgt/>
                      </p:tgtEl>
                    </p:cond>
                  </p:endCondLst>
                </p:cTn>
                <p:tgtEl>
                  <p:spTgt spid="5"/>
                </p:tgtEl>
              </p:cMediaNode>
            </p:audio>
          </p:childTnLst>
        </p:cTn>
      </p:par>
    </p:tnLst>
    <p:bldLst>
      <p:bldP spid="44" grpId="0"/>
      <p:bldP spid="46" grpId="0" animBg="1"/>
      <p:bldP spid="46" grpId="1" animBg="1"/>
      <p:bldP spid="46" grpId="2" animBg="1"/>
      <p:bldP spid="47" grpId="0" animBg="1"/>
      <p:bldP spid="48" grpId="0" animBg="1"/>
      <p:bldP spid="49" grpId="0" animBg="1"/>
      <p:bldP spid="50" grpId="0" animBg="1"/>
      <p:bldP spid="50"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Desktop\Bach tuyet\b.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Desktop\Bach tuyet\Bambi.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355339" flipH="1">
            <a:off x="2283599" y="4335261"/>
            <a:ext cx="1320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C:\Users\ADMIN\Desktop\Bach tuyet\esquilo001.g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471667" flipH="1">
            <a:off x="7340875" y="4702316"/>
            <a:ext cx="1320800" cy="144584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7" descr="C:\Users\ADMIN\Desktop\Bach tuyet\767e08fbae2de8679fbba6d8cecba19e.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352524" flipH="1">
            <a:off x="9480777" y="4575162"/>
            <a:ext cx="1092200" cy="152544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 descr="C:\Users\ADMIN\Desktop\Bach tuyet\RjAwOTQ4MTUyNEI3QjJCRTc2RjA6ZDA1ZjJmYTY2MjBkNDYzY2ZlZDNiOTA1Y2YxYTk1NzA6Ojo6OjA=.pn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56897" y1="16888" x2="50647" y2="30550"/>
                        <a14:foregroundMark x1="50647" y1="10816" x2="87284" y2="15939"/>
                        <a14:foregroundMark x1="74784" y1="17457" x2="73060" y2="41176"/>
                        <a14:foregroundMark x1="92457" y1="18406" x2="81681" y2="10816"/>
                        <a14:foregroundMark x1="63793" y1="10436" x2="51724" y2="6831"/>
                        <a14:foregroundMark x1="49353" y1="11954" x2="48922" y2="21442"/>
                        <a14:foregroundMark x1="59267" y1="19924" x2="66164" y2="24478"/>
                        <a14:foregroundMark x1="67241" y1="19924" x2="57974" y2="26565"/>
                        <a14:foregroundMark x1="94181" y1="15939" x2="84483" y2="9298"/>
                        <a14:foregroundMark x1="48276" y1="9867" x2="45474" y2="21442"/>
                        <a14:foregroundMark x1="77586" y1="32638" x2="71336" y2="43264"/>
                      </a14:backgroundRemoval>
                    </a14:imgEffect>
                  </a14:imgLayer>
                </a14:imgProps>
              </a:ext>
              <a:ext uri="{28A0092B-C50C-407E-A947-70E740481C1C}">
                <a14:useLocalDpi xmlns:a14="http://schemas.microsoft.com/office/drawing/2010/main" val="0"/>
              </a:ext>
            </a:extLst>
          </a:blip>
          <a:srcRect/>
          <a:stretch>
            <a:fillRect/>
          </a:stretch>
        </p:blipFill>
        <p:spPr bwMode="auto">
          <a:xfrm rot="19596141">
            <a:off x="4085616" y="4181401"/>
            <a:ext cx="2032000" cy="230789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C:\Users\ADMIN\Desktop\Bach tuyet\arbre-majestueux-42629281.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101600" y="-828882"/>
            <a:ext cx="7010400" cy="842348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Users\ADMIN\Desktop\Bach tuyet\511929473-photo-clip-tree.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89200" y="-854282"/>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 descr="C:\Users\ADMIN\Desktop\Bach tuyet\arbre-majestueux-42629281.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4953275" y="-585195"/>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C:\Users\ADMIN\Desktop\Bach tuyet\511929473-photo-clip-tree.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112000" y="-828882"/>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10" descr="C:\Users\ADMIN\Desktop\Tai nguyen thiet ke tro choi\Bảng gỗ\wooden-blank-sign-clipart-1.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336800" y="-2067742"/>
            <a:ext cx="7921939" cy="4079875"/>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3488507" y="372090"/>
            <a:ext cx="5602275" cy="1323632"/>
          </a:xfrm>
          <a:prstGeom prst="rect">
            <a:avLst/>
          </a:prstGeom>
          <a:noFill/>
        </p:spPr>
        <p:txBody>
          <a:bodyPr wrap="square" rtlCol="0">
            <a:spAutoFit/>
          </a:bodyPr>
          <a:lstStyle/>
          <a:p>
            <a:pPr algn="ctr" defTabSz="1219170">
              <a:buClrTx/>
            </a:pPr>
            <a:r>
              <a:rPr lang="vi-VN" sz="2667" b="1" kern="1200">
                <a:solidFill>
                  <a:prstClr val="white"/>
                </a:solidFill>
                <a:latin typeface="UTM Avo" panose="02040603050506020204" pitchFamily="18" charset="0"/>
                <a:ea typeface="+mn-ea"/>
                <a:cs typeface="+mn-cs"/>
              </a:rPr>
              <a:t>Câu 6.</a:t>
            </a:r>
            <a:r>
              <a:rPr lang="vi-VN" sz="2667" kern="1200">
                <a:solidFill>
                  <a:prstClr val="white"/>
                </a:solidFill>
                <a:latin typeface="UTM Avo" panose="02040603050506020204" pitchFamily="18" charset="0"/>
                <a:ea typeface="+mn-ea"/>
                <a:cs typeface="+mn-cs"/>
              </a:rPr>
              <a:t> Tại sao bác sĩ đề nghị mọi người nên tiêm vaccine ngừa cúm mỗi năm?</a:t>
            </a:r>
            <a:endParaRPr lang="vi-VN" sz="2667" kern="1200" dirty="0" err="1">
              <a:solidFill>
                <a:prstClr val="white"/>
              </a:solidFill>
              <a:latin typeface="UTM Avo" panose="02040603050506020204" pitchFamily="18" charset="0"/>
              <a:ea typeface="+mn-ea"/>
              <a:cs typeface="+mn-cs"/>
            </a:endParaRPr>
          </a:p>
        </p:txBody>
      </p:sp>
      <p:sp>
        <p:nvSpPr>
          <p:cNvPr id="46" name="Rounded Rectangle 45"/>
          <p:cNvSpPr/>
          <p:nvPr/>
        </p:nvSpPr>
        <p:spPr>
          <a:xfrm>
            <a:off x="663611" y="2200064"/>
            <a:ext cx="2438400" cy="1529593"/>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133" kern="1200">
                <a:solidFill>
                  <a:srgbClr val="0000FF"/>
                </a:solidFill>
                <a:latin typeface="UTM Avo" panose="02040603050506020204" pitchFamily="18" charset="0"/>
              </a:rPr>
              <a:t>A. Virus nhân lên nhanh chóng theo thời gian</a:t>
            </a:r>
            <a:r>
              <a:rPr lang="vi-VN" sz="2133" kern="1200">
                <a:solidFill>
                  <a:srgbClr val="0000FF"/>
                </a:solidFill>
                <a:latin typeface="UTM Avo" panose="02040603050506020204" pitchFamily="18" charset="0"/>
              </a:rPr>
              <a:t>.</a:t>
            </a:r>
            <a:endParaRPr lang="en-US" sz="2133" kern="1200" dirty="0">
              <a:solidFill>
                <a:srgbClr val="0000FF"/>
              </a:solidFill>
              <a:latin typeface="UTM Avo" panose="02040603050506020204" pitchFamily="18" charset="0"/>
            </a:endParaRPr>
          </a:p>
        </p:txBody>
      </p:sp>
      <p:sp>
        <p:nvSpPr>
          <p:cNvPr id="47" name="Rounded Rectangle 46"/>
          <p:cNvSpPr/>
          <p:nvPr/>
        </p:nvSpPr>
        <p:spPr>
          <a:xfrm>
            <a:off x="3240105" y="2233796"/>
            <a:ext cx="2438400" cy="1529593"/>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133" kern="1200">
                <a:solidFill>
                  <a:srgbClr val="0000FF"/>
                </a:solidFill>
                <a:latin typeface="UTM Avo" panose="02040603050506020204" pitchFamily="18" charset="0"/>
              </a:rPr>
              <a:t>B. Virus cúm có nhiều chủng thay đổi theo các năm</a:t>
            </a:r>
            <a:r>
              <a:rPr lang="vi-VN" sz="2133" kern="1200">
                <a:solidFill>
                  <a:srgbClr val="0000FF"/>
                </a:solidFill>
                <a:latin typeface="UTM Avo" panose="02040603050506020204" pitchFamily="18" charset="0"/>
              </a:rPr>
              <a:t>.</a:t>
            </a:r>
            <a:endParaRPr lang="en-US" sz="2133" kern="1200" dirty="0" err="1">
              <a:solidFill>
                <a:srgbClr val="0000FF"/>
              </a:solidFill>
              <a:latin typeface="UTM Avo" panose="02040603050506020204" pitchFamily="18" charset="0"/>
            </a:endParaRPr>
          </a:p>
        </p:txBody>
      </p:sp>
      <p:sp>
        <p:nvSpPr>
          <p:cNvPr id="48" name="Rounded Rectangle 47"/>
          <p:cNvSpPr/>
          <p:nvPr/>
        </p:nvSpPr>
        <p:spPr>
          <a:xfrm>
            <a:off x="6045200" y="2233796"/>
            <a:ext cx="2438400" cy="1529593"/>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vi-VN" sz="2133" kern="1200">
                <a:solidFill>
                  <a:srgbClr val="0000FF"/>
                </a:solidFill>
                <a:latin typeface="UTM Avo" panose="02040603050506020204" pitchFamily="18" charset="0"/>
              </a:rPr>
              <a:t>C. Vaccine được cơ thể hấp thụ sau một năm.</a:t>
            </a:r>
            <a:endParaRPr lang="vi-VN" sz="2133" kern="1200" dirty="0">
              <a:solidFill>
                <a:srgbClr val="0000FF"/>
              </a:solidFill>
              <a:latin typeface="UTM Avo" panose="02040603050506020204" pitchFamily="18" charset="0"/>
            </a:endParaRPr>
          </a:p>
        </p:txBody>
      </p:sp>
      <p:sp>
        <p:nvSpPr>
          <p:cNvPr id="49" name="Rounded Rectangle 48"/>
          <p:cNvSpPr/>
          <p:nvPr/>
        </p:nvSpPr>
        <p:spPr>
          <a:xfrm>
            <a:off x="8850296" y="2200064"/>
            <a:ext cx="2935305" cy="1529593"/>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vi-VN" sz="2133" kern="1200">
                <a:solidFill>
                  <a:srgbClr val="0000FF"/>
                </a:solidFill>
                <a:latin typeface="UTM Avo" panose="02040603050506020204" pitchFamily="18" charset="0"/>
              </a:rPr>
              <a:t>D. Vaccine càng ngày càng mạnh hơn theo thời gian.</a:t>
            </a:r>
            <a:endParaRPr lang="vi-VN" sz="2133" kern="1200" dirty="0">
              <a:solidFill>
                <a:srgbClr val="0000FF"/>
              </a:solidFill>
              <a:latin typeface="UTM Avo" panose="02040603050506020204" pitchFamily="18" charset="0"/>
            </a:endParaRPr>
          </a:p>
        </p:txBody>
      </p:sp>
      <p:pic>
        <p:nvPicPr>
          <p:cNvPr id="50" name="Picture 11" descr="C:\Users\ADMIN\Desktop\Tai nguyen thiet ke tro choi\Bảng gỗ\Picture1 (2).png">
            <a:hlinkClick r:id="" action="ppaction://hlinkshowjump?jump=nextslide"/>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0464800" y="912723"/>
            <a:ext cx="1617133" cy="687477"/>
          </a:xfrm>
          <a:prstGeom prst="rect">
            <a:avLst/>
          </a:prstGeom>
          <a:noFill/>
          <a:extLst>
            <a:ext uri="{909E8E84-426E-40DD-AFC4-6F175D3DCCD1}">
              <a14:hiddenFill xmlns:a14="http://schemas.microsoft.com/office/drawing/2010/main">
                <a:solidFill>
                  <a:srgbClr val="FFFFFF"/>
                </a:solidFill>
              </a14:hiddenFill>
            </a:ext>
          </a:extLst>
        </p:spPr>
      </p:pic>
      <p:sp>
        <p:nvSpPr>
          <p:cNvPr id="51" name="Explosion 1 50"/>
          <p:cNvSpPr/>
          <p:nvPr/>
        </p:nvSpPr>
        <p:spPr>
          <a:xfrm>
            <a:off x="6447696" y="3945049"/>
            <a:ext cx="4017104" cy="2729895"/>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3733" b="1" kern="1200" dirty="0">
                <a:solidFill>
                  <a:srgbClr val="0000FF"/>
                </a:solidFill>
                <a:latin typeface="UTM Avo" panose="02040603050506020204" pitchFamily="18" charset="0"/>
                <a:cs typeface="Arial" panose="020B0604020202020204" pitchFamily="34" charset="0"/>
              </a:rPr>
              <a:t>ĐÚNG RỒI</a:t>
            </a:r>
          </a:p>
        </p:txBody>
      </p:sp>
      <p:pic>
        <p:nvPicPr>
          <p:cNvPr id="3076" name="Picture 4" descr="C:\Users\ADMIN\Desktop\Bach tuyet\Blanca_Nieves.8.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flipH="1">
            <a:off x="-69210" y="3729657"/>
            <a:ext cx="2129819" cy="3695434"/>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11" descr="C:\Users\ADMIN\Desktop\Tai nguyen thiet ke tro choi\Bảng gỗ\Picture1 (2).png">
            <a:hlinkClick r:id="" action="ppaction://hlinkshowjump?jump=previousslide"/>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flipH="1">
            <a:off x="427567" y="912723"/>
            <a:ext cx="1646767" cy="687477"/>
          </a:xfrm>
          <a:prstGeom prst="rect">
            <a:avLst/>
          </a:prstGeom>
          <a:noFill/>
          <a:extLst>
            <a:ext uri="{909E8E84-426E-40DD-AFC4-6F175D3DCCD1}">
              <a14:hiddenFill xmlns:a14="http://schemas.microsoft.com/office/drawing/2010/main">
                <a:solidFill>
                  <a:srgbClr val="FFFFFF"/>
                </a:solidFill>
              </a14:hiddenFill>
            </a:ext>
          </a:extLst>
        </p:spPr>
      </p:pic>
      <p:pic>
        <p:nvPicPr>
          <p:cNvPr id="2" name="Tieng-bao-sai-www_tiengdong_com (mp3cut.net)">
            <a:hlinkClick r:id="" action="ppaction://media"/>
            <a:extLst>
              <a:ext uri="{FF2B5EF4-FFF2-40B4-BE49-F238E27FC236}">
                <a16:creationId xmlns:a16="http://schemas.microsoft.com/office/drawing/2014/main" id="{CF72D9B6-BA7E-4BCA-BAF2-F998D957963B}"/>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591733" y="4078817"/>
            <a:ext cx="812800" cy="81280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F64ADBE6-4C17-959E-4704-F648E6614B2B}"/>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851467" y="4737100"/>
            <a:ext cx="812800" cy="812800"/>
          </a:xfrm>
          <a:prstGeom prst="rect">
            <a:avLst/>
          </a:prstGeom>
        </p:spPr>
      </p:pic>
      <p:pic>
        <p:nvPicPr>
          <p:cNvPr id="4" name="Tieng-bao-sai-www_tiengdong_com (mp3cut.net)">
            <a:hlinkClick r:id="" action="ppaction://media"/>
            <a:extLst>
              <a:ext uri="{FF2B5EF4-FFF2-40B4-BE49-F238E27FC236}">
                <a16:creationId xmlns:a16="http://schemas.microsoft.com/office/drawing/2014/main" id="{F87E2802-C5B8-AA33-7B04-6FA2552B0B8C}"/>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2307397" y="5168261"/>
            <a:ext cx="812800" cy="812800"/>
          </a:xfrm>
          <a:prstGeom prst="rect">
            <a:avLst/>
          </a:prstGeom>
        </p:spPr>
      </p:pic>
      <p:pic>
        <p:nvPicPr>
          <p:cNvPr id="5" name="Tieng-bao-sai-www_tiengdong_com (mp3cut.net)">
            <a:hlinkClick r:id="" action="ppaction://media"/>
            <a:extLst>
              <a:ext uri="{FF2B5EF4-FFF2-40B4-BE49-F238E27FC236}">
                <a16:creationId xmlns:a16="http://schemas.microsoft.com/office/drawing/2014/main" id="{906B01BF-E032-F6BF-E2AD-3AFA28CE6A7E}"/>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2267728" y="6682775"/>
            <a:ext cx="812800" cy="812800"/>
          </a:xfrm>
          <a:prstGeom prst="rect">
            <a:avLst/>
          </a:prstGeom>
        </p:spPr>
      </p:pic>
      <p:pic>
        <p:nvPicPr>
          <p:cNvPr id="28" name="Picture 27">
            <a:extLst>
              <a:ext uri="{FF2B5EF4-FFF2-40B4-BE49-F238E27FC236}">
                <a16:creationId xmlns:a16="http://schemas.microsoft.com/office/drawing/2014/main" id="{C4B0242D-6D10-474F-9BE7-B6C8253E9D3E}"/>
              </a:ext>
            </a:extLst>
          </p:cNvPr>
          <p:cNvPicPr>
            <a:picLocks noChangeAspect="1"/>
          </p:cNvPicPr>
          <p:nvPr/>
        </p:nvPicPr>
        <p:blipFill>
          <a:blip r:embed="rId22"/>
          <a:stretch>
            <a:fillRect/>
          </a:stretch>
        </p:blipFill>
        <p:spPr>
          <a:xfrm>
            <a:off x="11492238" y="0"/>
            <a:ext cx="699762" cy="780288"/>
          </a:xfrm>
          <a:prstGeom prst="rect">
            <a:avLst/>
          </a:prstGeom>
          <a:solidFill>
            <a:schemeClr val="bg1"/>
          </a:solidFill>
        </p:spPr>
      </p:pic>
    </p:spTree>
    <p:extLst>
      <p:ext uri="{BB962C8B-B14F-4D97-AF65-F5344CB8AC3E}">
        <p14:creationId xmlns:p14="http://schemas.microsoft.com/office/powerpoint/2010/main" val="39371466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anim calcmode="lin" valueType="num">
                                      <p:cBhvr>
                                        <p:cTn id="20" dur="1000" fill="hold"/>
                                        <p:tgtEl>
                                          <p:spTgt spid="46"/>
                                        </p:tgtEl>
                                        <p:attrNameLst>
                                          <p:attrName>ppt_x</p:attrName>
                                        </p:attrNameLst>
                                      </p:cBhvr>
                                      <p:tavLst>
                                        <p:tav tm="0">
                                          <p:val>
                                            <p:strVal val="#ppt_x"/>
                                          </p:val>
                                        </p:tav>
                                        <p:tav tm="100000">
                                          <p:val>
                                            <p:strVal val="#ppt_x"/>
                                          </p:val>
                                        </p:tav>
                                      </p:tavLst>
                                    </p:anim>
                                    <p:anim calcmode="lin" valueType="num">
                                      <p:cBhvr>
                                        <p:cTn id="21"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1000"/>
                                        <p:tgtEl>
                                          <p:spTgt spid="47"/>
                                        </p:tgtEl>
                                      </p:cBhvr>
                                    </p:animEffect>
                                    <p:anim calcmode="lin" valueType="num">
                                      <p:cBhvr>
                                        <p:cTn id="27" dur="1000" fill="hold"/>
                                        <p:tgtEl>
                                          <p:spTgt spid="47"/>
                                        </p:tgtEl>
                                        <p:attrNameLst>
                                          <p:attrName>ppt_x</p:attrName>
                                        </p:attrNameLst>
                                      </p:cBhvr>
                                      <p:tavLst>
                                        <p:tav tm="0">
                                          <p:val>
                                            <p:strVal val="#ppt_x"/>
                                          </p:val>
                                        </p:tav>
                                        <p:tav tm="100000">
                                          <p:val>
                                            <p:strVal val="#ppt_x"/>
                                          </p:val>
                                        </p:tav>
                                      </p:tavLst>
                                    </p:anim>
                                    <p:anim calcmode="lin" valueType="num">
                                      <p:cBhvr>
                                        <p:cTn id="28"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1000"/>
                                        <p:tgtEl>
                                          <p:spTgt spid="48"/>
                                        </p:tgtEl>
                                      </p:cBhvr>
                                    </p:animEffect>
                                    <p:anim calcmode="lin" valueType="num">
                                      <p:cBhvr>
                                        <p:cTn id="34" dur="1000" fill="hold"/>
                                        <p:tgtEl>
                                          <p:spTgt spid="48"/>
                                        </p:tgtEl>
                                        <p:attrNameLst>
                                          <p:attrName>ppt_x</p:attrName>
                                        </p:attrNameLst>
                                      </p:cBhvr>
                                      <p:tavLst>
                                        <p:tav tm="0">
                                          <p:val>
                                            <p:strVal val="#ppt_x"/>
                                          </p:val>
                                        </p:tav>
                                        <p:tav tm="100000">
                                          <p:val>
                                            <p:strVal val="#ppt_x"/>
                                          </p:val>
                                        </p:tav>
                                      </p:tavLst>
                                    </p:anim>
                                    <p:anim calcmode="lin" valueType="num">
                                      <p:cBhvr>
                                        <p:cTn id="35"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fade">
                                      <p:cBhvr>
                                        <p:cTn id="40" dur="1000"/>
                                        <p:tgtEl>
                                          <p:spTgt spid="49"/>
                                        </p:tgtEl>
                                      </p:cBhvr>
                                    </p:animEffect>
                                    <p:anim calcmode="lin" valueType="num">
                                      <p:cBhvr>
                                        <p:cTn id="41" dur="1000" fill="hold"/>
                                        <p:tgtEl>
                                          <p:spTgt spid="49"/>
                                        </p:tgtEl>
                                        <p:attrNameLst>
                                          <p:attrName>ppt_x</p:attrName>
                                        </p:attrNameLst>
                                      </p:cBhvr>
                                      <p:tavLst>
                                        <p:tav tm="0">
                                          <p:val>
                                            <p:strVal val="#ppt_x"/>
                                          </p:val>
                                        </p:tav>
                                        <p:tav tm="100000">
                                          <p:val>
                                            <p:strVal val="#ppt_x"/>
                                          </p:val>
                                        </p:tav>
                                      </p:tavLst>
                                    </p:anim>
                                    <p:anim calcmode="lin" valueType="num">
                                      <p:cBhvr>
                                        <p:cTn id="42"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46"/>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2"/>
                                        </p:tgtEl>
                                        <p:attrNameLst>
                                          <p:attrName>style.visibility</p:attrName>
                                        </p:attrNameLst>
                                      </p:cBhvr>
                                      <p:to>
                                        <p:strVal val="visible"/>
                                      </p:to>
                                    </p:set>
                                  </p:childTnLst>
                                </p:cTn>
                              </p:par>
                              <p:par>
                                <p:cTn id="48" presetID="32" presetClass="emph" presetSubtype="0" repeatCount="indefinite" fill="hold" nodeType="withEffect">
                                  <p:stCondLst>
                                    <p:cond delay="0"/>
                                  </p:stCondLst>
                                  <p:childTnLst>
                                    <p:animRot by="120000">
                                      <p:cBhvr>
                                        <p:cTn id="49" dur="300" fill="hold">
                                          <p:stCondLst>
                                            <p:cond delay="0"/>
                                          </p:stCondLst>
                                        </p:cTn>
                                        <p:tgtEl>
                                          <p:spTgt spid="22"/>
                                        </p:tgtEl>
                                        <p:attrNameLst>
                                          <p:attrName>r</p:attrName>
                                        </p:attrNameLst>
                                      </p:cBhvr>
                                    </p:animRot>
                                    <p:animRot by="-240000">
                                      <p:cBhvr>
                                        <p:cTn id="50" dur="600" fill="hold">
                                          <p:stCondLst>
                                            <p:cond delay="600"/>
                                          </p:stCondLst>
                                        </p:cTn>
                                        <p:tgtEl>
                                          <p:spTgt spid="22"/>
                                        </p:tgtEl>
                                        <p:attrNameLst>
                                          <p:attrName>r</p:attrName>
                                        </p:attrNameLst>
                                      </p:cBhvr>
                                    </p:animRot>
                                    <p:animRot by="240000">
                                      <p:cBhvr>
                                        <p:cTn id="51" dur="600" fill="hold">
                                          <p:stCondLst>
                                            <p:cond delay="1200"/>
                                          </p:stCondLst>
                                        </p:cTn>
                                        <p:tgtEl>
                                          <p:spTgt spid="22"/>
                                        </p:tgtEl>
                                        <p:attrNameLst>
                                          <p:attrName>r</p:attrName>
                                        </p:attrNameLst>
                                      </p:cBhvr>
                                    </p:animRot>
                                    <p:animRot by="-240000">
                                      <p:cBhvr>
                                        <p:cTn id="52" dur="600" fill="hold">
                                          <p:stCondLst>
                                            <p:cond delay="1800"/>
                                          </p:stCondLst>
                                        </p:cTn>
                                        <p:tgtEl>
                                          <p:spTgt spid="22"/>
                                        </p:tgtEl>
                                        <p:attrNameLst>
                                          <p:attrName>r</p:attrName>
                                        </p:attrNameLst>
                                      </p:cBhvr>
                                    </p:animRot>
                                    <p:animRot by="120000">
                                      <p:cBhvr>
                                        <p:cTn id="53" dur="600" fill="hold">
                                          <p:stCondLst>
                                            <p:cond delay="2400"/>
                                          </p:stCondLst>
                                        </p:cTn>
                                        <p:tgtEl>
                                          <p:spTgt spid="22"/>
                                        </p:tgtEl>
                                        <p:attrNameLst>
                                          <p:attrName>r</p:attrName>
                                        </p:attrNameLst>
                                      </p:cBhvr>
                                    </p:animRot>
                                  </p:childTnLst>
                                </p:cTn>
                              </p:par>
                              <p:par>
                                <p:cTn id="54" presetID="1" presetClass="mediacall" presetSubtype="0" fill="hold" nodeType="withEffect">
                                  <p:stCondLst>
                                    <p:cond delay="0"/>
                                  </p:stCondLst>
                                  <p:childTnLst>
                                    <p:cmd type="call" cmd="playFrom(0.0)">
                                      <p:cBhvr>
                                        <p:cTn id="55" dur="2843" fill="hold"/>
                                        <p:tgtEl>
                                          <p:spTgt spid="2"/>
                                        </p:tgtEl>
                                      </p:cBhvr>
                                    </p:cmd>
                                  </p:childTnLst>
                                </p:cTn>
                              </p:par>
                            </p:childTnLst>
                          </p:cTn>
                        </p:par>
                      </p:childTnLst>
                    </p:cTn>
                  </p:par>
                </p:childTnLst>
              </p:cTn>
              <p:nextCondLst>
                <p:cond evt="onClick" delay="0">
                  <p:tgtEl>
                    <p:spTgt spid="46"/>
                  </p:tgtEl>
                </p:cond>
              </p:nextCondLst>
            </p:seq>
            <p:seq concurrent="1" nextAc="seek">
              <p:cTn id="56" restart="whenNotActive" fill="hold" evtFilter="cancelBubble" nodeType="interactiveSeq">
                <p:stCondLst>
                  <p:cond evt="onClick" delay="0">
                    <p:tgtEl>
                      <p:spTgt spid="49"/>
                    </p:tgtEl>
                  </p:cond>
                </p:stCondLst>
                <p:endSync evt="end" delay="0">
                  <p:rtn val="all"/>
                </p:endSync>
                <p:childTnLst>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4"/>
                                        </p:tgtEl>
                                        <p:attrNameLst>
                                          <p:attrName>style.visibility</p:attrName>
                                        </p:attrNameLst>
                                      </p:cBhvr>
                                      <p:to>
                                        <p:strVal val="visible"/>
                                      </p:to>
                                    </p:set>
                                  </p:childTnLst>
                                </p:cTn>
                              </p:par>
                              <p:par>
                                <p:cTn id="61" presetID="32" presetClass="emph" presetSubtype="0" repeatCount="indefinite" fill="hold" nodeType="withEffect">
                                  <p:stCondLst>
                                    <p:cond delay="0"/>
                                  </p:stCondLst>
                                  <p:childTnLst>
                                    <p:animRot by="120000">
                                      <p:cBhvr>
                                        <p:cTn id="62" dur="300" fill="hold">
                                          <p:stCondLst>
                                            <p:cond delay="0"/>
                                          </p:stCondLst>
                                        </p:cTn>
                                        <p:tgtEl>
                                          <p:spTgt spid="24"/>
                                        </p:tgtEl>
                                        <p:attrNameLst>
                                          <p:attrName>r</p:attrName>
                                        </p:attrNameLst>
                                      </p:cBhvr>
                                    </p:animRot>
                                    <p:animRot by="-240000">
                                      <p:cBhvr>
                                        <p:cTn id="63" dur="600" fill="hold">
                                          <p:stCondLst>
                                            <p:cond delay="600"/>
                                          </p:stCondLst>
                                        </p:cTn>
                                        <p:tgtEl>
                                          <p:spTgt spid="24"/>
                                        </p:tgtEl>
                                        <p:attrNameLst>
                                          <p:attrName>r</p:attrName>
                                        </p:attrNameLst>
                                      </p:cBhvr>
                                    </p:animRot>
                                    <p:animRot by="240000">
                                      <p:cBhvr>
                                        <p:cTn id="64" dur="600" fill="hold">
                                          <p:stCondLst>
                                            <p:cond delay="1200"/>
                                          </p:stCondLst>
                                        </p:cTn>
                                        <p:tgtEl>
                                          <p:spTgt spid="24"/>
                                        </p:tgtEl>
                                        <p:attrNameLst>
                                          <p:attrName>r</p:attrName>
                                        </p:attrNameLst>
                                      </p:cBhvr>
                                    </p:animRot>
                                    <p:animRot by="-240000">
                                      <p:cBhvr>
                                        <p:cTn id="65" dur="600" fill="hold">
                                          <p:stCondLst>
                                            <p:cond delay="1800"/>
                                          </p:stCondLst>
                                        </p:cTn>
                                        <p:tgtEl>
                                          <p:spTgt spid="24"/>
                                        </p:tgtEl>
                                        <p:attrNameLst>
                                          <p:attrName>r</p:attrName>
                                        </p:attrNameLst>
                                      </p:cBhvr>
                                    </p:animRot>
                                    <p:animRot by="120000">
                                      <p:cBhvr>
                                        <p:cTn id="66" dur="600" fill="hold">
                                          <p:stCondLst>
                                            <p:cond delay="2400"/>
                                          </p:stCondLst>
                                        </p:cTn>
                                        <p:tgtEl>
                                          <p:spTgt spid="24"/>
                                        </p:tgtEl>
                                        <p:attrNameLst>
                                          <p:attrName>r</p:attrName>
                                        </p:attrNameLst>
                                      </p:cBhvr>
                                    </p:animRot>
                                  </p:childTnLst>
                                </p:cTn>
                              </p:par>
                              <p:par>
                                <p:cTn id="67" presetID="1" presetClass="mediacall" presetSubtype="0" fill="hold" nodeType="withEffect">
                                  <p:stCondLst>
                                    <p:cond delay="0"/>
                                  </p:stCondLst>
                                  <p:childTnLst>
                                    <p:cmd type="call" cmd="playFrom(0.0)">
                                      <p:cBhvr>
                                        <p:cTn id="68" dur="2843" fill="hold"/>
                                        <p:tgtEl>
                                          <p:spTgt spid="4"/>
                                        </p:tgtEl>
                                      </p:cBhvr>
                                    </p:cmd>
                                  </p:childTnLst>
                                </p:cTn>
                              </p:par>
                            </p:childTnLst>
                          </p:cTn>
                        </p:par>
                      </p:childTnLst>
                    </p:cTn>
                  </p:par>
                </p:childTnLst>
              </p:cTn>
              <p:nextCondLst>
                <p:cond evt="onClick" delay="0">
                  <p:tgtEl>
                    <p:spTgt spid="49"/>
                  </p:tgtEl>
                </p:cond>
              </p:nextCondLst>
            </p:seq>
            <p:seq concurrent="1" nextAc="seek">
              <p:cTn id="69" restart="whenNotActive" fill="hold" evtFilter="cancelBubble" nodeType="interactiveSeq">
                <p:stCondLst>
                  <p:cond evt="onClick" delay="0">
                    <p:tgtEl>
                      <p:spTgt spid="48"/>
                    </p:tgtEl>
                  </p:cond>
                </p:stCondLst>
                <p:endSync evt="end" delay="0">
                  <p:rtn val="all"/>
                </p:endSync>
                <p:childTnLst>
                  <p:par>
                    <p:cTn id="70" fill="hold">
                      <p:stCondLst>
                        <p:cond delay="0"/>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23"/>
                                        </p:tgtEl>
                                        <p:attrNameLst>
                                          <p:attrName>style.visibility</p:attrName>
                                        </p:attrNameLst>
                                      </p:cBhvr>
                                      <p:to>
                                        <p:strVal val="visible"/>
                                      </p:to>
                                    </p:set>
                                  </p:childTnLst>
                                </p:cTn>
                              </p:par>
                              <p:par>
                                <p:cTn id="74" presetID="32" presetClass="emph" presetSubtype="0" repeatCount="indefinite" fill="hold" nodeType="withEffect">
                                  <p:stCondLst>
                                    <p:cond delay="0"/>
                                  </p:stCondLst>
                                  <p:childTnLst>
                                    <p:animRot by="120000">
                                      <p:cBhvr>
                                        <p:cTn id="75" dur="300" fill="hold">
                                          <p:stCondLst>
                                            <p:cond delay="0"/>
                                          </p:stCondLst>
                                        </p:cTn>
                                        <p:tgtEl>
                                          <p:spTgt spid="23"/>
                                        </p:tgtEl>
                                        <p:attrNameLst>
                                          <p:attrName>r</p:attrName>
                                        </p:attrNameLst>
                                      </p:cBhvr>
                                    </p:animRot>
                                    <p:animRot by="-240000">
                                      <p:cBhvr>
                                        <p:cTn id="76" dur="600" fill="hold">
                                          <p:stCondLst>
                                            <p:cond delay="600"/>
                                          </p:stCondLst>
                                        </p:cTn>
                                        <p:tgtEl>
                                          <p:spTgt spid="23"/>
                                        </p:tgtEl>
                                        <p:attrNameLst>
                                          <p:attrName>r</p:attrName>
                                        </p:attrNameLst>
                                      </p:cBhvr>
                                    </p:animRot>
                                    <p:animRot by="240000">
                                      <p:cBhvr>
                                        <p:cTn id="77" dur="600" fill="hold">
                                          <p:stCondLst>
                                            <p:cond delay="1200"/>
                                          </p:stCondLst>
                                        </p:cTn>
                                        <p:tgtEl>
                                          <p:spTgt spid="23"/>
                                        </p:tgtEl>
                                        <p:attrNameLst>
                                          <p:attrName>r</p:attrName>
                                        </p:attrNameLst>
                                      </p:cBhvr>
                                    </p:animRot>
                                    <p:animRot by="-240000">
                                      <p:cBhvr>
                                        <p:cTn id="78" dur="600" fill="hold">
                                          <p:stCondLst>
                                            <p:cond delay="1800"/>
                                          </p:stCondLst>
                                        </p:cTn>
                                        <p:tgtEl>
                                          <p:spTgt spid="23"/>
                                        </p:tgtEl>
                                        <p:attrNameLst>
                                          <p:attrName>r</p:attrName>
                                        </p:attrNameLst>
                                      </p:cBhvr>
                                    </p:animRot>
                                    <p:animRot by="120000">
                                      <p:cBhvr>
                                        <p:cTn id="79" dur="600" fill="hold">
                                          <p:stCondLst>
                                            <p:cond delay="2400"/>
                                          </p:stCondLst>
                                        </p:cTn>
                                        <p:tgtEl>
                                          <p:spTgt spid="23"/>
                                        </p:tgtEl>
                                        <p:attrNameLst>
                                          <p:attrName>r</p:attrName>
                                        </p:attrNameLst>
                                      </p:cBhvr>
                                    </p:animRot>
                                  </p:childTnLst>
                                </p:cTn>
                              </p:par>
                              <p:par>
                                <p:cTn id="80" presetID="1" presetClass="mediacall" presetSubtype="0" fill="hold" nodeType="withEffect">
                                  <p:stCondLst>
                                    <p:cond delay="0"/>
                                  </p:stCondLst>
                                  <p:childTnLst>
                                    <p:cmd type="call" cmd="playFrom(0.0)">
                                      <p:cBhvr>
                                        <p:cTn id="81" dur="2843" fill="hold"/>
                                        <p:tgtEl>
                                          <p:spTgt spid="5"/>
                                        </p:tgtEl>
                                      </p:cBhvr>
                                    </p:cmd>
                                  </p:childTnLst>
                                </p:cTn>
                              </p:par>
                            </p:childTnLst>
                          </p:cTn>
                        </p:par>
                      </p:childTnLst>
                    </p:cTn>
                  </p:par>
                </p:childTnLst>
              </p:cTn>
              <p:nextCondLst>
                <p:cond evt="onClick" delay="0">
                  <p:tgtEl>
                    <p:spTgt spid="48"/>
                  </p:tgtEl>
                </p:cond>
              </p:nextCondLst>
            </p:seq>
            <p:seq concurrent="1" nextAc="seek">
              <p:cTn id="82" restart="whenNotActive" fill="hold" evtFilter="cancelBubble" nodeType="interactiveSeq">
                <p:stCondLst>
                  <p:cond evt="onClick" delay="0">
                    <p:tgtEl>
                      <p:spTgt spid="47"/>
                    </p:tgtEl>
                  </p:cond>
                </p:stCondLst>
                <p:endSync evt="end" delay="0">
                  <p:rtn val="all"/>
                </p:endSync>
                <p:childTnLst>
                  <p:par>
                    <p:cTn id="83" fill="hold">
                      <p:stCondLst>
                        <p:cond delay="0"/>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25"/>
                                        </p:tgtEl>
                                        <p:attrNameLst>
                                          <p:attrName>style.visibility</p:attrName>
                                        </p:attrNameLst>
                                      </p:cBhvr>
                                      <p:to>
                                        <p:strVal val="visible"/>
                                      </p:to>
                                    </p:set>
                                  </p:childTnLst>
                                </p:cTn>
                              </p:par>
                              <p:par>
                                <p:cTn id="87" presetID="21" presetClass="emph" presetSubtype="0" repeatCount="indefinite" fill="hold" grpId="1" nodeType="withEffect">
                                  <p:stCondLst>
                                    <p:cond delay="0"/>
                                  </p:stCondLst>
                                  <p:childTnLst>
                                    <p:animClr clrSpc="hsl" dir="cw">
                                      <p:cBhvr override="childStyle">
                                        <p:cTn id="88" dur="500" fill="hold"/>
                                        <p:tgtEl>
                                          <p:spTgt spid="47"/>
                                        </p:tgtEl>
                                        <p:attrNameLst>
                                          <p:attrName>style.color</p:attrName>
                                        </p:attrNameLst>
                                      </p:cBhvr>
                                      <p:by>
                                        <p:hsl h="7200000" s="0" l="0"/>
                                      </p:by>
                                    </p:animClr>
                                    <p:animClr clrSpc="hsl" dir="cw">
                                      <p:cBhvr>
                                        <p:cTn id="89" dur="500" fill="hold"/>
                                        <p:tgtEl>
                                          <p:spTgt spid="47"/>
                                        </p:tgtEl>
                                        <p:attrNameLst>
                                          <p:attrName>fillcolor</p:attrName>
                                        </p:attrNameLst>
                                      </p:cBhvr>
                                      <p:by>
                                        <p:hsl h="7200000" s="0" l="0"/>
                                      </p:by>
                                    </p:animClr>
                                    <p:animClr clrSpc="hsl" dir="cw">
                                      <p:cBhvr>
                                        <p:cTn id="90" dur="500" fill="hold"/>
                                        <p:tgtEl>
                                          <p:spTgt spid="47"/>
                                        </p:tgtEl>
                                        <p:attrNameLst>
                                          <p:attrName>stroke.color</p:attrName>
                                        </p:attrNameLst>
                                      </p:cBhvr>
                                      <p:by>
                                        <p:hsl h="7200000" s="0" l="0"/>
                                      </p:by>
                                    </p:animClr>
                                    <p:set>
                                      <p:cBhvr>
                                        <p:cTn id="91" dur="500" fill="hold"/>
                                        <p:tgtEl>
                                          <p:spTgt spid="47"/>
                                        </p:tgtEl>
                                        <p:attrNameLst>
                                          <p:attrName>fill.type</p:attrName>
                                        </p:attrNameLst>
                                      </p:cBhvr>
                                      <p:to>
                                        <p:strVal val="solid"/>
                                      </p:to>
                                    </p:set>
                                  </p:childTnLst>
                                </p:cTn>
                              </p:par>
                              <p:par>
                                <p:cTn id="92" presetID="32" presetClass="emph" presetSubtype="0" repeatCount="indefinite" fill="hold" nodeType="withEffect">
                                  <p:stCondLst>
                                    <p:cond delay="0"/>
                                  </p:stCondLst>
                                  <p:childTnLst>
                                    <p:animRot by="120000">
                                      <p:cBhvr>
                                        <p:cTn id="93" dur="200" fill="hold">
                                          <p:stCondLst>
                                            <p:cond delay="0"/>
                                          </p:stCondLst>
                                        </p:cTn>
                                        <p:tgtEl>
                                          <p:spTgt spid="25"/>
                                        </p:tgtEl>
                                        <p:attrNameLst>
                                          <p:attrName>r</p:attrName>
                                        </p:attrNameLst>
                                      </p:cBhvr>
                                    </p:animRot>
                                    <p:animRot by="-240000">
                                      <p:cBhvr>
                                        <p:cTn id="94" dur="400" fill="hold">
                                          <p:stCondLst>
                                            <p:cond delay="400"/>
                                          </p:stCondLst>
                                        </p:cTn>
                                        <p:tgtEl>
                                          <p:spTgt spid="25"/>
                                        </p:tgtEl>
                                        <p:attrNameLst>
                                          <p:attrName>r</p:attrName>
                                        </p:attrNameLst>
                                      </p:cBhvr>
                                    </p:animRot>
                                    <p:animRot by="240000">
                                      <p:cBhvr>
                                        <p:cTn id="95" dur="400" fill="hold">
                                          <p:stCondLst>
                                            <p:cond delay="800"/>
                                          </p:stCondLst>
                                        </p:cTn>
                                        <p:tgtEl>
                                          <p:spTgt spid="25"/>
                                        </p:tgtEl>
                                        <p:attrNameLst>
                                          <p:attrName>r</p:attrName>
                                        </p:attrNameLst>
                                      </p:cBhvr>
                                    </p:animRot>
                                    <p:animRot by="-240000">
                                      <p:cBhvr>
                                        <p:cTn id="96" dur="400" fill="hold">
                                          <p:stCondLst>
                                            <p:cond delay="1200"/>
                                          </p:stCondLst>
                                        </p:cTn>
                                        <p:tgtEl>
                                          <p:spTgt spid="25"/>
                                        </p:tgtEl>
                                        <p:attrNameLst>
                                          <p:attrName>r</p:attrName>
                                        </p:attrNameLst>
                                      </p:cBhvr>
                                    </p:animRot>
                                    <p:animRot by="120000">
                                      <p:cBhvr>
                                        <p:cTn id="97" dur="400" fill="hold">
                                          <p:stCondLst>
                                            <p:cond delay="1600"/>
                                          </p:stCondLst>
                                        </p:cTn>
                                        <p:tgtEl>
                                          <p:spTgt spid="25"/>
                                        </p:tgtEl>
                                        <p:attrNameLst>
                                          <p:attrName>r</p:attrName>
                                        </p:attrNameLst>
                                      </p:cBhvr>
                                    </p:animRot>
                                  </p:childTnLst>
                                  <p:subTnLst>
                                    <p:audio>
                                      <p:cMediaNode>
                                        <p:cTn display="0" masterRel="sameClick">
                                          <p:stCondLst>
                                            <p:cond evt="begin" delay="0">
                                              <p:tn val="92"/>
                                            </p:cond>
                                          </p:stCondLst>
                                          <p:endCondLst>
                                            <p:cond evt="onStopAudio" delay="0">
                                              <p:tgtEl>
                                                <p:sldTgt/>
                                              </p:tgtEl>
                                            </p:cond>
                                          </p:endCondLst>
                                        </p:cTn>
                                        <p:tgtEl>
                                          <p:sndTgt r:embed="rId6" name="applause.wav"/>
                                        </p:tgtEl>
                                      </p:cMediaNode>
                                    </p:audio>
                                  </p:subTnLst>
                                </p:cTn>
                              </p:par>
                              <p:par>
                                <p:cTn id="98" presetID="1" presetClass="entr" presetSubtype="0" fill="hold" grpId="0" nodeType="withEffect">
                                  <p:stCondLst>
                                    <p:cond delay="0"/>
                                  </p:stCondLst>
                                  <p:childTnLst>
                                    <p:set>
                                      <p:cBhvr>
                                        <p:cTn id="99" dur="1" fill="hold">
                                          <p:stCondLst>
                                            <p:cond delay="0"/>
                                          </p:stCondLst>
                                        </p:cTn>
                                        <p:tgtEl>
                                          <p:spTgt spid="51"/>
                                        </p:tgtEl>
                                        <p:attrNameLst>
                                          <p:attrName>style.visibility</p:attrName>
                                        </p:attrNameLst>
                                      </p:cBhvr>
                                      <p:to>
                                        <p:strVal val="visible"/>
                                      </p:to>
                                    </p:set>
                                  </p:childTnLst>
                                </p:cTn>
                              </p:par>
                              <p:par>
                                <p:cTn id="100" presetID="26" presetClass="emph" presetSubtype="0" repeatCount="3000" fill="hold" grpId="1" nodeType="withEffect">
                                  <p:stCondLst>
                                    <p:cond delay="0"/>
                                  </p:stCondLst>
                                  <p:childTnLst>
                                    <p:animEffect transition="out" filter="fade">
                                      <p:cBhvr>
                                        <p:cTn id="101" dur="500" tmFilter="0, 0; .2, .5; .8, .5; 1, 0"/>
                                        <p:tgtEl>
                                          <p:spTgt spid="51"/>
                                        </p:tgtEl>
                                      </p:cBhvr>
                                    </p:animEffect>
                                    <p:animScale>
                                      <p:cBhvr>
                                        <p:cTn id="102" dur="250" autoRev="1" fill="hold"/>
                                        <p:tgtEl>
                                          <p:spTgt spid="51"/>
                                        </p:tgtEl>
                                      </p:cBhvr>
                                      <p:by x="105000" y="105000"/>
                                    </p:animScale>
                                  </p:childTnLst>
                                </p:cTn>
                              </p:par>
                              <p:par>
                                <p:cTn id="103" presetID="1" presetClass="exit" presetSubtype="0" fill="hold" grpId="2" nodeType="withEffect">
                                  <p:stCondLst>
                                    <p:cond delay="2500"/>
                                  </p:stCondLst>
                                  <p:childTnLst>
                                    <p:set>
                                      <p:cBhvr>
                                        <p:cTn id="104" dur="1" fill="hold">
                                          <p:stCondLst>
                                            <p:cond delay="0"/>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47"/>
                  </p:tgtEl>
                </p:cond>
              </p:nextCondLst>
            </p:seq>
            <p:audio>
              <p:cMediaNode vol="80000">
                <p:cTn id="105" fill="hold" display="0">
                  <p:stCondLst>
                    <p:cond delay="indefinite"/>
                  </p:stCondLst>
                  <p:endCondLst>
                    <p:cond evt="onStopAudio" delay="0">
                      <p:tgtEl>
                        <p:sldTgt/>
                      </p:tgtEl>
                    </p:cond>
                  </p:endCondLst>
                </p:cTn>
                <p:tgtEl>
                  <p:spTgt spid="2"/>
                </p:tgtEl>
              </p:cMediaNode>
            </p:audio>
            <p:audio>
              <p:cMediaNode vol="80000">
                <p:cTn id="106" fill="hold" display="0">
                  <p:stCondLst>
                    <p:cond delay="indefinite"/>
                  </p:stCondLst>
                  <p:endCondLst>
                    <p:cond evt="onStopAudio" delay="0">
                      <p:tgtEl>
                        <p:sldTgt/>
                      </p:tgtEl>
                    </p:cond>
                  </p:endCondLst>
                </p:cTn>
                <p:tgtEl>
                  <p:spTgt spid="3"/>
                </p:tgtEl>
              </p:cMediaNode>
            </p:audio>
            <p:audio>
              <p:cMediaNode vol="80000">
                <p:cTn id="107" fill="hold" display="0">
                  <p:stCondLst>
                    <p:cond delay="indefinite"/>
                  </p:stCondLst>
                  <p:endCondLst>
                    <p:cond evt="onStopAudio" delay="0">
                      <p:tgtEl>
                        <p:sldTgt/>
                      </p:tgtEl>
                    </p:cond>
                  </p:endCondLst>
                </p:cTn>
                <p:tgtEl>
                  <p:spTgt spid="4"/>
                </p:tgtEl>
              </p:cMediaNode>
            </p:audio>
            <p:audio>
              <p:cMediaNode vol="80000">
                <p:cTn id="108" fill="hold" display="0">
                  <p:stCondLst>
                    <p:cond delay="indefinite"/>
                  </p:stCondLst>
                  <p:endCondLst>
                    <p:cond evt="onStopAudio" delay="0">
                      <p:tgtEl>
                        <p:sldTgt/>
                      </p:tgtEl>
                    </p:cond>
                  </p:endCondLst>
                </p:cTn>
                <p:tgtEl>
                  <p:spTgt spid="5"/>
                </p:tgtEl>
              </p:cMediaNode>
            </p:audio>
          </p:childTnLst>
        </p:cTn>
      </p:par>
    </p:tnLst>
    <p:bldLst>
      <p:bldP spid="45" grpId="0"/>
      <p:bldP spid="46" grpId="0" animBg="1"/>
      <p:bldP spid="47" grpId="0" animBg="1"/>
      <p:bldP spid="47" grpId="1" animBg="1"/>
      <p:bldP spid="48" grpId="0" animBg="1"/>
      <p:bldP spid="49" grpId="0" animBg="1"/>
      <p:bldP spid="51" grpId="0" animBg="1"/>
      <p:bldP spid="51" grpId="1" animBg="1"/>
      <p:bldP spid="51" grpId="2"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pic>
        <p:nvPicPr>
          <p:cNvPr id="4" name="Picture 3">
            <a:hlinkClick r:id="rId4"/>
            <a:extLst>
              <a:ext uri="{FF2B5EF4-FFF2-40B4-BE49-F238E27FC236}">
                <a16:creationId xmlns:a16="http://schemas.microsoft.com/office/drawing/2014/main" id="{BFD7E60A-7426-4F04-A31A-31F66CA22A6B}"/>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7"/>
        <p:cNvGrpSpPr/>
        <p:nvPr/>
      </p:nvGrpSpPr>
      <p:grpSpPr>
        <a:xfrm>
          <a:off x="0" y="0"/>
          <a:ext cx="0" cy="0"/>
          <a:chOff x="0" y="0"/>
          <a:chExt cx="0" cy="0"/>
        </a:xfrm>
      </p:grpSpPr>
      <p:pic>
        <p:nvPicPr>
          <p:cNvPr id="12" name="Picture 11" descr="A stack of books with open pages&#10;&#10;Description automatically generated">
            <a:extLst>
              <a:ext uri="{FF2B5EF4-FFF2-40B4-BE49-F238E27FC236}">
                <a16:creationId xmlns:a16="http://schemas.microsoft.com/office/drawing/2014/main" id="{ECF111D4-D7C5-42E0-AE86-BCEB95663D64}"/>
              </a:ext>
            </a:extLst>
          </p:cNvPr>
          <p:cNvPicPr>
            <a:picLocks noChangeAspect="1"/>
          </p:cNvPicPr>
          <p:nvPr/>
        </p:nvPicPr>
        <p:blipFill>
          <a:blip r:embed="rId4"/>
          <a:stretch>
            <a:fillRect/>
          </a:stretch>
        </p:blipFill>
        <p:spPr>
          <a:xfrm>
            <a:off x="5058332" y="4705350"/>
            <a:ext cx="2075335" cy="1273751"/>
          </a:xfrm>
          <a:prstGeom prst="rect">
            <a:avLst/>
          </a:prstGeom>
        </p:spPr>
      </p:pic>
      <p:sp>
        <p:nvSpPr>
          <p:cNvPr id="13" name="Text Placeholder 1">
            <a:extLst>
              <a:ext uri="{FF2B5EF4-FFF2-40B4-BE49-F238E27FC236}">
                <a16:creationId xmlns:a16="http://schemas.microsoft.com/office/drawing/2014/main" id="{1B006F5F-E8A7-47D3-9F3F-9B6B8F32F30A}"/>
              </a:ext>
            </a:extLst>
          </p:cNvPr>
          <p:cNvSpPr>
            <a:spLocks noGrp="1"/>
          </p:cNvSpPr>
          <p:nvPr>
            <p:ph type="body" idx="1"/>
          </p:nvPr>
        </p:nvSpPr>
        <p:spPr>
          <a:xfrm>
            <a:off x="2463000" y="1631649"/>
            <a:ext cx="7266000" cy="812713"/>
          </a:xfrm>
        </p:spPr>
        <p:txBody>
          <a:bodyPr>
            <a:noAutofit/>
          </a:bodyPr>
          <a:lstStyle/>
          <a:p>
            <a:pPr marL="101598" indent="0" algn="ctr">
              <a:buNone/>
            </a:pPr>
            <a:r>
              <a:rPr lang="en-US" sz="4000" b="1" i="0" dirty="0">
                <a:solidFill>
                  <a:schemeClr val="accent2"/>
                </a:solidFill>
                <a:latin typeface="UTM Avo" panose="02040603050506020204" pitchFamily="18" charset="0"/>
              </a:rPr>
              <a:t>Hướng dẫn về nhà</a:t>
            </a:r>
          </a:p>
        </p:txBody>
      </p:sp>
      <p:grpSp>
        <p:nvGrpSpPr>
          <p:cNvPr id="14" name="Google Shape;340;p31">
            <a:extLst>
              <a:ext uri="{FF2B5EF4-FFF2-40B4-BE49-F238E27FC236}">
                <a16:creationId xmlns:a16="http://schemas.microsoft.com/office/drawing/2014/main" id="{411769F4-4BB8-49C0-9AAD-2EF550398DDE}"/>
              </a:ext>
            </a:extLst>
          </p:cNvPr>
          <p:cNvGrpSpPr/>
          <p:nvPr/>
        </p:nvGrpSpPr>
        <p:grpSpPr>
          <a:xfrm>
            <a:off x="6337264" y="2627432"/>
            <a:ext cx="5321336" cy="2077918"/>
            <a:chOff x="5554842" y="1189775"/>
            <a:chExt cx="4639621" cy="1811716"/>
          </a:xfrm>
        </p:grpSpPr>
        <p:sp>
          <p:nvSpPr>
            <p:cNvPr id="15" name="Google Shape;341;p31">
              <a:extLst>
                <a:ext uri="{FF2B5EF4-FFF2-40B4-BE49-F238E27FC236}">
                  <a16:creationId xmlns:a16="http://schemas.microsoft.com/office/drawing/2014/main" id="{9A01A9FB-0FC4-4A36-940D-235CB439095B}"/>
                </a:ext>
              </a:extLst>
            </p:cNvPr>
            <p:cNvSpPr/>
            <p:nvPr/>
          </p:nvSpPr>
          <p:spPr>
            <a:xfrm>
              <a:off x="5632317" y="1189775"/>
              <a:ext cx="3305700" cy="669000"/>
            </a:xfrm>
            <a:prstGeom prst="chevron">
              <a:avLst>
                <a:gd name="adj" fmla="val 50000"/>
              </a:avLst>
            </a:prstGeom>
            <a:solidFill>
              <a:schemeClr val="lt1"/>
            </a:solidFill>
            <a:ln w="2857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algn="ctr"/>
              <a:r>
                <a:rPr lang="en-US" sz="2667" b="1" dirty="0">
                  <a:solidFill>
                    <a:schemeClr val="dk1"/>
                  </a:solidFill>
                  <a:latin typeface="UTM Avo" panose="02040603050506020204" pitchFamily="18" charset="0"/>
                  <a:ea typeface="Amatic SC"/>
                  <a:cs typeface="Amatic SC"/>
                  <a:sym typeface="Amatic SC"/>
                </a:rPr>
                <a:t>Tìm</a:t>
              </a:r>
              <a:r>
                <a:rPr lang="en" sz="2667" b="1" dirty="0">
                  <a:solidFill>
                    <a:schemeClr val="dk1"/>
                  </a:solidFill>
                  <a:latin typeface="UTM Avo" panose="02040603050506020204" pitchFamily="18" charset="0"/>
                  <a:ea typeface="Amatic SC"/>
                  <a:cs typeface="Amatic SC"/>
                  <a:sym typeface="Amatic SC"/>
                </a:rPr>
                <a:t> hiểu bài</a:t>
              </a:r>
              <a:endParaRPr sz="2667" b="1" dirty="0">
                <a:solidFill>
                  <a:schemeClr val="dk1"/>
                </a:solidFill>
                <a:latin typeface="UTM Avo" panose="02040603050506020204" pitchFamily="18" charset="0"/>
                <a:ea typeface="Amatic SC"/>
                <a:cs typeface="Amatic SC"/>
                <a:sym typeface="Amatic SC"/>
              </a:endParaRPr>
            </a:p>
          </p:txBody>
        </p:sp>
        <p:sp>
          <p:nvSpPr>
            <p:cNvPr id="16" name="Google Shape;342;p31">
              <a:extLst>
                <a:ext uri="{FF2B5EF4-FFF2-40B4-BE49-F238E27FC236}">
                  <a16:creationId xmlns:a16="http://schemas.microsoft.com/office/drawing/2014/main" id="{AB932B03-BDF7-4CBD-BAE8-D2E374BDE0C1}"/>
                </a:ext>
              </a:extLst>
            </p:cNvPr>
            <p:cNvSpPr txBox="1"/>
            <p:nvPr/>
          </p:nvSpPr>
          <p:spPr>
            <a:xfrm>
              <a:off x="5554842" y="2057124"/>
              <a:ext cx="4639621" cy="944367"/>
            </a:xfrm>
            <a:prstGeom prst="rect">
              <a:avLst/>
            </a:prstGeom>
            <a:noFill/>
            <a:ln>
              <a:noFill/>
            </a:ln>
          </p:spPr>
          <p:txBody>
            <a:bodyPr spcFirstLastPara="1" wrap="square" lIns="121900" tIns="121900" rIns="121900" bIns="121900" anchor="t" anchorCtr="0">
              <a:noAutofit/>
            </a:bodyPr>
            <a:lstStyle/>
            <a:p>
              <a:pPr>
                <a:lnSpc>
                  <a:spcPts val="2933"/>
                </a:lnSpc>
                <a:spcBef>
                  <a:spcPts val="267"/>
                </a:spcBef>
                <a:spcAft>
                  <a:spcPts val="267"/>
                </a:spcAft>
              </a:pPr>
              <a:r>
                <a:rPr lang="vi-VN" sz="3200">
                  <a:solidFill>
                    <a:schemeClr val="dk1"/>
                  </a:solidFill>
                  <a:latin typeface="UTM Avo" panose="02040603050506020204" pitchFamily="18" charset="0"/>
                  <a:ea typeface="Nunito"/>
                  <a:cs typeface="Nunito"/>
                  <a:sym typeface="Nunito"/>
                </a:rPr>
                <a:t>Đọc trước </a:t>
              </a:r>
              <a:r>
                <a:rPr lang="vi-VN" sz="3200" b="1">
                  <a:solidFill>
                    <a:schemeClr val="dk1"/>
                  </a:solidFill>
                  <a:latin typeface="UTM Avo" panose="02040603050506020204" pitchFamily="18" charset="0"/>
                  <a:ea typeface="Nunito"/>
                  <a:cs typeface="Nunito"/>
                  <a:sym typeface="Nunito"/>
                </a:rPr>
                <a:t>Bài 17. Đa dạng nguyên sinh vật.</a:t>
              </a:r>
              <a:endParaRPr sz="3200" b="1" dirty="0">
                <a:solidFill>
                  <a:schemeClr val="dk1"/>
                </a:solidFill>
                <a:latin typeface="UTM Avo" panose="02040603050506020204" pitchFamily="18" charset="0"/>
                <a:ea typeface="Nunito"/>
                <a:cs typeface="Nunito"/>
                <a:sym typeface="Nunito"/>
              </a:endParaRPr>
            </a:p>
          </p:txBody>
        </p:sp>
      </p:grpSp>
      <p:grpSp>
        <p:nvGrpSpPr>
          <p:cNvPr id="17" name="Google Shape;343;p31">
            <a:extLst>
              <a:ext uri="{FF2B5EF4-FFF2-40B4-BE49-F238E27FC236}">
                <a16:creationId xmlns:a16="http://schemas.microsoft.com/office/drawing/2014/main" id="{2769DA7E-6106-4D08-AF10-007CAA9CE886}"/>
              </a:ext>
            </a:extLst>
          </p:cNvPr>
          <p:cNvGrpSpPr/>
          <p:nvPr/>
        </p:nvGrpSpPr>
        <p:grpSpPr>
          <a:xfrm>
            <a:off x="1893471" y="2627690"/>
            <a:ext cx="4443793" cy="2077660"/>
            <a:chOff x="-327452" y="1189999"/>
            <a:chExt cx="3874500" cy="1811492"/>
          </a:xfrm>
        </p:grpSpPr>
        <p:sp>
          <p:nvSpPr>
            <p:cNvPr id="18" name="Google Shape;344;p31">
              <a:extLst>
                <a:ext uri="{FF2B5EF4-FFF2-40B4-BE49-F238E27FC236}">
                  <a16:creationId xmlns:a16="http://schemas.microsoft.com/office/drawing/2014/main" id="{BACA0158-CBEB-4508-B7B5-8FDF746E2143}"/>
                </a:ext>
              </a:extLst>
            </p:cNvPr>
            <p:cNvSpPr/>
            <p:nvPr/>
          </p:nvSpPr>
          <p:spPr>
            <a:xfrm>
              <a:off x="-327452" y="1189999"/>
              <a:ext cx="3874500" cy="669000"/>
            </a:xfrm>
            <a:prstGeom prst="homePlate">
              <a:avLst>
                <a:gd name="adj" fmla="val 50000"/>
              </a:avLst>
            </a:prstGeom>
            <a:solidFill>
              <a:schemeClr val="lt1"/>
            </a:solidFill>
            <a:ln w="2857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algn="ctr"/>
              <a:r>
                <a:rPr lang="en" sz="2667" b="1" dirty="0">
                  <a:solidFill>
                    <a:schemeClr val="dk1"/>
                  </a:solidFill>
                  <a:latin typeface="UTM Avo" panose="02040603050506020204" pitchFamily="18" charset="0"/>
                  <a:ea typeface="Amatic SC"/>
                  <a:cs typeface="Amatic SC"/>
                  <a:sym typeface="Amatic SC"/>
                </a:rPr>
                <a:t>Làm bài tập</a:t>
              </a:r>
              <a:endParaRPr sz="2667" b="1" dirty="0">
                <a:solidFill>
                  <a:schemeClr val="dk1"/>
                </a:solidFill>
                <a:latin typeface="UTM Avo" panose="02040603050506020204" pitchFamily="18" charset="0"/>
                <a:ea typeface="Amatic SC"/>
                <a:cs typeface="Amatic SC"/>
                <a:sym typeface="Amatic SC"/>
              </a:endParaRPr>
            </a:p>
          </p:txBody>
        </p:sp>
        <p:sp>
          <p:nvSpPr>
            <p:cNvPr id="19" name="Google Shape;345;p31">
              <a:extLst>
                <a:ext uri="{FF2B5EF4-FFF2-40B4-BE49-F238E27FC236}">
                  <a16:creationId xmlns:a16="http://schemas.microsoft.com/office/drawing/2014/main" id="{3DFFBB3A-B4C3-4B16-9E1C-40BEC4B68834}"/>
                </a:ext>
              </a:extLst>
            </p:cNvPr>
            <p:cNvSpPr txBox="1"/>
            <p:nvPr/>
          </p:nvSpPr>
          <p:spPr>
            <a:xfrm>
              <a:off x="-248215" y="2057126"/>
              <a:ext cx="3584907" cy="944365"/>
            </a:xfrm>
            <a:prstGeom prst="rect">
              <a:avLst/>
            </a:prstGeom>
            <a:noFill/>
            <a:ln>
              <a:noFill/>
            </a:ln>
          </p:spPr>
          <p:txBody>
            <a:bodyPr spcFirstLastPara="1" wrap="square" lIns="121900" tIns="121900" rIns="121900" bIns="121900" anchor="t" anchorCtr="0">
              <a:noAutofit/>
            </a:bodyPr>
            <a:lstStyle/>
            <a:p>
              <a:pPr>
                <a:lnSpc>
                  <a:spcPts val="2933"/>
                </a:lnSpc>
                <a:spcBef>
                  <a:spcPts val="267"/>
                </a:spcBef>
                <a:spcAft>
                  <a:spcPts val="267"/>
                </a:spcAft>
              </a:pPr>
              <a:r>
                <a:rPr lang="en-US" sz="3200">
                  <a:solidFill>
                    <a:schemeClr val="dk1"/>
                  </a:solidFill>
                  <a:latin typeface="UTM Avo" panose="02040603050506020204" pitchFamily="18" charset="0"/>
                  <a:ea typeface="Nunito"/>
                  <a:cs typeface="Nunito"/>
                  <a:sym typeface="Nunito"/>
                </a:rPr>
                <a:t>Làm bài tập trong Sách bài tập</a:t>
              </a:r>
              <a:r>
                <a:rPr lang="vi-VN" sz="3200">
                  <a:solidFill>
                    <a:schemeClr val="dk1"/>
                  </a:solidFill>
                  <a:latin typeface="UTM Avo" panose="02040603050506020204" pitchFamily="18" charset="0"/>
                  <a:ea typeface="Nunito"/>
                  <a:cs typeface="Nunito"/>
                  <a:sym typeface="Nunito"/>
                </a:rPr>
                <a:t>.</a:t>
              </a:r>
              <a:endParaRPr sz="3200" dirty="0">
                <a:solidFill>
                  <a:schemeClr val="dk1"/>
                </a:solidFill>
                <a:latin typeface="UTM Avo" panose="02040603050506020204" pitchFamily="18" charset="0"/>
                <a:ea typeface="Nunito"/>
                <a:cs typeface="Nunito"/>
                <a:sym typeface="Nunito"/>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par>
                                <p:cTn id="16" presetID="16" presetClass="entr" presetSubtype="21"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p:cNvGrpSpPr/>
        <p:nvPr/>
      </p:nvGrpSpPr>
      <p:grpSpPr>
        <a:xfrm>
          <a:off x="0" y="0"/>
          <a:ext cx="0" cy="0"/>
          <a:chOff x="0" y="0"/>
          <a:chExt cx="0" cy="0"/>
        </a:xfrm>
      </p:grpSpPr>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222436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386</TotalTime>
  <Words>1165</Words>
  <Application>Microsoft Office PowerPoint</Application>
  <PresentationFormat>Widescreen</PresentationFormat>
  <Paragraphs>89</Paragraphs>
  <Slides>27</Slides>
  <Notes>19</Notes>
  <HiddenSlides>0</HiddenSlides>
  <MMClips>24</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27</vt:i4>
      </vt:variant>
    </vt:vector>
  </HeadingPairs>
  <TitlesOfParts>
    <vt:vector size="35" baseType="lpstr">
      <vt:lpstr>Arial</vt:lpstr>
      <vt:lpstr>Calibri</vt:lpstr>
      <vt:lpstr>Calibri Light</vt:lpstr>
      <vt:lpstr>UTM Avo</vt:lpstr>
      <vt:lpstr>Wingdings</vt:lpstr>
      <vt:lpstr>Office Theme</vt:lpstr>
      <vt:lpstr>1_Office Theme</vt:lpstr>
      <vt:lpstr>4_Office Theme</vt:lpstr>
      <vt:lpstr>PowerPoint Presentation</vt:lpstr>
      <vt:lpstr>PowerPoint Presentation</vt:lpstr>
      <vt:lpstr>PowerPoint Presentation</vt:lpstr>
      <vt:lpstr>PowerPoint Presentation</vt:lpstr>
      <vt:lpstr>1. Phòng bệnh</vt:lpstr>
      <vt:lpstr>PowerPoint Presentation</vt:lpstr>
      <vt:lpstr>PowerPoint Presentation</vt:lpstr>
      <vt:lpstr>PowerPoint Presentation</vt:lpstr>
      <vt:lpstr>PowerPoint Presentation</vt:lpstr>
      <vt:lpstr>PowerPoint Presentation</vt:lpstr>
      <vt:lpstr>PowerPoint Presentation</vt:lpstr>
      <vt:lpstr>2. Sử dụng vaccine ngăn ngừa các bệnh do virus và vi khuẩn gây nên</vt:lpstr>
      <vt:lpstr>3. Kháng sinh chống lại vi khuẩn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Huy Nguyễn</cp:lastModifiedBy>
  <cp:revision>61</cp:revision>
  <dcterms:created xsi:type="dcterms:W3CDTF">2023-10-18T06:55:26Z</dcterms:created>
  <dcterms:modified xsi:type="dcterms:W3CDTF">2023-11-08T10:13:20Z</dcterms:modified>
  <cp:category>9Slide.vn</cp:category>
</cp:coreProperties>
</file>