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7"/>
  </p:notesMasterIdLst>
  <p:sldIdLst>
    <p:sldId id="256" r:id="rId4"/>
    <p:sldId id="313" r:id="rId5"/>
    <p:sldId id="312" r:id="rId6"/>
    <p:sldId id="354" r:id="rId7"/>
    <p:sldId id="355" r:id="rId8"/>
    <p:sldId id="382" r:id="rId9"/>
    <p:sldId id="387" r:id="rId10"/>
    <p:sldId id="388" r:id="rId11"/>
    <p:sldId id="383" r:id="rId12"/>
    <p:sldId id="263" r:id="rId13"/>
    <p:sldId id="270" r:id="rId14"/>
    <p:sldId id="279" r:id="rId15"/>
    <p:sldId id="336" r:id="rId16"/>
  </p:sldIdLst>
  <p:sldSz cx="12192000" cy="6858000"/>
  <p:notesSz cx="6858000" cy="9144000"/>
  <p:embeddedFontLst>
    <p:embeddedFont>
      <p:font typeface="Bellota Text" panose="020B0604020202020204" charset="0"/>
      <p:regular r:id="rId18"/>
      <p:bold r:id="rId19"/>
      <p:italic r:id="rId20"/>
      <p:boldItalic r:id="rId21"/>
    </p:embeddedFon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Chau Philomene One" panose="020B0604020202020204" charset="0"/>
      <p:regular r:id="rId28"/>
      <p:italic r:id="rId29"/>
    </p:embeddedFont>
    <p:embeddedFont>
      <p:font typeface="UTM Avo" panose="02040603050506020204" pitchFamily="18" charset="0"/>
      <p:regular r:id="rId30"/>
      <p:bold r:id="rId31"/>
      <p:italic r:id="rId32"/>
      <p:boldItalic r:id="rId33"/>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333289"/>
    <a:srgbClr val="FFD944"/>
    <a:srgbClr val="310A0D"/>
    <a:srgbClr val="123C12"/>
    <a:srgbClr val="FFCCCC"/>
    <a:srgbClr val="FF7C80"/>
    <a:srgbClr val="9999FF"/>
    <a:srgbClr val="CCCCFF"/>
    <a:srgbClr val="9D2F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5" d="100"/>
          <a:sy n="85" d="100"/>
        </p:scale>
        <p:origin x="108" y="10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font" Target="fonts/font9.fntdata"/><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7</a:t>
            </a:fld>
            <a:endParaRPr lang="en-US"/>
          </a:p>
        </p:txBody>
      </p:sp>
    </p:spTree>
    <p:extLst>
      <p:ext uri="{BB962C8B-B14F-4D97-AF65-F5344CB8AC3E}">
        <p14:creationId xmlns:p14="http://schemas.microsoft.com/office/powerpoint/2010/main" val="3799700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11/8/2023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94/"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94/"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94/"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2.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03031" y="2243058"/>
            <a:ext cx="11985938" cy="23718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13</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Trao</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đổi</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r>
              <a:rPr lang="en-US" sz="5200" b="1" kern="0" dirty="0">
                <a:solidFill>
                  <a:srgbClr val="FF0000"/>
                </a:solidFill>
                <a:latin typeface="UTM Avo" panose="02040603050506020204" pitchFamily="18" charset="0"/>
                <a:cs typeface="Arial" panose="020B0604020202020204" pitchFamily="34" charset="0"/>
              </a:rPr>
              <a:t> </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Em đọc sách báo</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2" name="Group 1">
            <a:extLst>
              <a:ext uri="{FF2B5EF4-FFF2-40B4-BE49-F238E27FC236}">
                <a16:creationId xmlns:a16="http://schemas.microsoft.com/office/drawing/2014/main" id="{8EAE66A2-7405-D37C-0FCB-02173F352E4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D0AB1ECF-19C1-767E-BA36-B3EAF38970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B59B012-7CD6-72EE-2B55-BCDD2D73C218}"/>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8" name="Google Shape;133;p14">
            <a:extLst>
              <a:ext uri="{FF2B5EF4-FFF2-40B4-BE49-F238E27FC236}">
                <a16:creationId xmlns:a16="http://schemas.microsoft.com/office/drawing/2014/main" id="{5CDFE9B0-FC8C-5F2F-388D-DEA201889457}"/>
              </a:ext>
            </a:extLst>
          </p:cNvPr>
          <p:cNvGrpSpPr/>
          <p:nvPr/>
        </p:nvGrpSpPr>
        <p:grpSpPr>
          <a:xfrm>
            <a:off x="375829" y="1109795"/>
            <a:ext cx="11705812" cy="5256763"/>
            <a:chOff x="213583" y="322717"/>
            <a:chExt cx="8779359" cy="3942572"/>
          </a:xfrm>
        </p:grpSpPr>
        <p:grpSp>
          <p:nvGrpSpPr>
            <p:cNvPr id="129" name="Google Shape;134;p14">
              <a:extLst>
                <a:ext uri="{FF2B5EF4-FFF2-40B4-BE49-F238E27FC236}">
                  <a16:creationId xmlns:a16="http://schemas.microsoft.com/office/drawing/2014/main" id="{0F90009F-1CFA-05FA-BD8D-132C2E86D7B3}"/>
                </a:ext>
              </a:extLst>
            </p:cNvPr>
            <p:cNvGrpSpPr/>
            <p:nvPr/>
          </p:nvGrpSpPr>
          <p:grpSpPr>
            <a:xfrm>
              <a:off x="7561986" y="2461773"/>
              <a:ext cx="1283896" cy="640564"/>
              <a:chOff x="3928210" y="1337178"/>
              <a:chExt cx="913545" cy="455852"/>
            </a:xfrm>
          </p:grpSpPr>
          <p:sp>
            <p:nvSpPr>
              <p:cNvPr id="176" name="Google Shape;135;p14">
                <a:extLst>
                  <a:ext uri="{FF2B5EF4-FFF2-40B4-BE49-F238E27FC236}">
                    <a16:creationId xmlns:a16="http://schemas.microsoft.com/office/drawing/2014/main" id="{FCA9DD84-F008-3BD1-6B3D-20531BCEC9F2}"/>
                  </a:ext>
                </a:extLst>
              </p:cNvPr>
              <p:cNvSpPr/>
              <p:nvPr/>
            </p:nvSpPr>
            <p:spPr>
              <a:xfrm>
                <a:off x="3928210" y="1337178"/>
                <a:ext cx="913545" cy="455852"/>
              </a:xfrm>
              <a:custGeom>
                <a:avLst/>
                <a:gdLst/>
                <a:ahLst/>
                <a:cxnLst/>
                <a:rect l="l" t="t" r="r" b="b"/>
                <a:pathLst>
                  <a:path w="30561" h="15251" extrusionOk="0">
                    <a:moveTo>
                      <a:pt x="15519" y="1"/>
                    </a:moveTo>
                    <a:cubicBezTo>
                      <a:pt x="15210" y="1"/>
                      <a:pt x="14892" y="8"/>
                      <a:pt x="14574" y="22"/>
                    </a:cubicBezTo>
                    <a:cubicBezTo>
                      <a:pt x="8213" y="300"/>
                      <a:pt x="4413" y="3690"/>
                      <a:pt x="2345" y="6482"/>
                    </a:cubicBezTo>
                    <a:cubicBezTo>
                      <a:pt x="1567" y="7534"/>
                      <a:pt x="890" y="8689"/>
                      <a:pt x="337" y="9912"/>
                    </a:cubicBezTo>
                    <a:cubicBezTo>
                      <a:pt x="1" y="10653"/>
                      <a:pt x="270" y="11528"/>
                      <a:pt x="965" y="11952"/>
                    </a:cubicBezTo>
                    <a:cubicBezTo>
                      <a:pt x="965" y="11952"/>
                      <a:pt x="1277" y="12142"/>
                      <a:pt x="1385" y="12210"/>
                    </a:cubicBezTo>
                    <a:cubicBezTo>
                      <a:pt x="1566" y="12322"/>
                      <a:pt x="1744" y="12438"/>
                      <a:pt x="1926" y="12559"/>
                    </a:cubicBezTo>
                    <a:cubicBezTo>
                      <a:pt x="2293" y="12803"/>
                      <a:pt x="2681" y="13078"/>
                      <a:pt x="3119" y="13403"/>
                    </a:cubicBezTo>
                    <a:cubicBezTo>
                      <a:pt x="3449" y="13649"/>
                      <a:pt x="3778" y="13897"/>
                      <a:pt x="4105" y="14151"/>
                    </a:cubicBezTo>
                    <a:lnTo>
                      <a:pt x="4136" y="14175"/>
                    </a:lnTo>
                    <a:cubicBezTo>
                      <a:pt x="4448" y="14418"/>
                      <a:pt x="4759" y="14661"/>
                      <a:pt x="5069" y="14906"/>
                    </a:cubicBezTo>
                    <a:cubicBezTo>
                      <a:pt x="5368" y="15140"/>
                      <a:pt x="5717" y="15250"/>
                      <a:pt x="6060" y="15250"/>
                    </a:cubicBezTo>
                    <a:cubicBezTo>
                      <a:pt x="6694" y="15250"/>
                      <a:pt x="7310" y="14877"/>
                      <a:pt x="7565" y="14224"/>
                    </a:cubicBezTo>
                    <a:cubicBezTo>
                      <a:pt x="7820" y="13568"/>
                      <a:pt x="8122" y="12954"/>
                      <a:pt x="8460" y="12404"/>
                    </a:cubicBezTo>
                    <a:cubicBezTo>
                      <a:pt x="9936" y="9994"/>
                      <a:pt x="11981" y="8824"/>
                      <a:pt x="14710" y="8824"/>
                    </a:cubicBezTo>
                    <a:cubicBezTo>
                      <a:pt x="14793" y="8824"/>
                      <a:pt x="14875" y="8825"/>
                      <a:pt x="14960" y="8828"/>
                    </a:cubicBezTo>
                    <a:cubicBezTo>
                      <a:pt x="18484" y="8917"/>
                      <a:pt x="21046" y="10494"/>
                      <a:pt x="23264" y="13939"/>
                    </a:cubicBezTo>
                    <a:cubicBezTo>
                      <a:pt x="23570" y="14416"/>
                      <a:pt x="24087" y="14678"/>
                      <a:pt x="24617" y="14678"/>
                    </a:cubicBezTo>
                    <a:cubicBezTo>
                      <a:pt x="24890" y="14678"/>
                      <a:pt x="25166" y="14608"/>
                      <a:pt x="25419" y="14463"/>
                    </a:cubicBezTo>
                    <a:cubicBezTo>
                      <a:pt x="25710" y="14295"/>
                      <a:pt x="25981" y="14126"/>
                      <a:pt x="26233" y="13968"/>
                    </a:cubicBezTo>
                    <a:cubicBezTo>
                      <a:pt x="26233" y="13968"/>
                      <a:pt x="26537" y="13771"/>
                      <a:pt x="26630" y="13709"/>
                    </a:cubicBezTo>
                    <a:cubicBezTo>
                      <a:pt x="26856" y="13564"/>
                      <a:pt x="27080" y="13416"/>
                      <a:pt x="27305" y="13263"/>
                    </a:cubicBezTo>
                    <a:lnTo>
                      <a:pt x="27331" y="13246"/>
                    </a:lnTo>
                    <a:cubicBezTo>
                      <a:pt x="27727" y="12980"/>
                      <a:pt x="28122" y="12714"/>
                      <a:pt x="28519" y="12453"/>
                    </a:cubicBezTo>
                    <a:lnTo>
                      <a:pt x="28630" y="12381"/>
                    </a:lnTo>
                    <a:cubicBezTo>
                      <a:pt x="28719" y="12323"/>
                      <a:pt x="28809" y="12262"/>
                      <a:pt x="28900" y="12206"/>
                    </a:cubicBezTo>
                    <a:cubicBezTo>
                      <a:pt x="29077" y="12095"/>
                      <a:pt x="29268" y="11984"/>
                      <a:pt x="29485" y="11867"/>
                    </a:cubicBezTo>
                    <a:cubicBezTo>
                      <a:pt x="30269" y="11447"/>
                      <a:pt x="30561" y="10470"/>
                      <a:pt x="30140" y="9686"/>
                    </a:cubicBezTo>
                    <a:cubicBezTo>
                      <a:pt x="27566" y="4894"/>
                      <a:pt x="23813" y="1"/>
                      <a:pt x="15519"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77" name="Google Shape;136;p14">
                <a:extLst>
                  <a:ext uri="{FF2B5EF4-FFF2-40B4-BE49-F238E27FC236}">
                    <a16:creationId xmlns:a16="http://schemas.microsoft.com/office/drawing/2014/main" id="{B11C80F7-7730-A1F1-47CD-5463623B491C}"/>
                  </a:ext>
                </a:extLst>
              </p:cNvPr>
              <p:cNvSpPr/>
              <p:nvPr/>
            </p:nvSpPr>
            <p:spPr>
              <a:xfrm>
                <a:off x="3982017" y="1385301"/>
                <a:ext cx="804856" cy="294566"/>
              </a:xfrm>
              <a:custGeom>
                <a:avLst/>
                <a:gdLst/>
                <a:ahLst/>
                <a:cxnLst/>
                <a:rect l="l" t="t" r="r" b="b"/>
                <a:pathLst>
                  <a:path w="26925" h="9855" extrusionOk="0">
                    <a:moveTo>
                      <a:pt x="13720" y="0"/>
                    </a:moveTo>
                    <a:cubicBezTo>
                      <a:pt x="13434" y="0"/>
                      <a:pt x="13142" y="7"/>
                      <a:pt x="12844" y="20"/>
                    </a:cubicBezTo>
                    <a:cubicBezTo>
                      <a:pt x="7116" y="271"/>
                      <a:pt x="3697" y="3318"/>
                      <a:pt x="1840" y="5829"/>
                    </a:cubicBezTo>
                    <a:cubicBezTo>
                      <a:pt x="1014" y="6946"/>
                      <a:pt x="417" y="8048"/>
                      <a:pt x="0" y="8966"/>
                    </a:cubicBezTo>
                    <a:cubicBezTo>
                      <a:pt x="143" y="9055"/>
                      <a:pt x="288" y="9141"/>
                      <a:pt x="431" y="9230"/>
                    </a:cubicBezTo>
                    <a:cubicBezTo>
                      <a:pt x="754" y="9429"/>
                      <a:pt x="1067" y="9640"/>
                      <a:pt x="1381" y="9855"/>
                    </a:cubicBezTo>
                    <a:cubicBezTo>
                      <a:pt x="1765" y="8973"/>
                      <a:pt x="2342" y="7861"/>
                      <a:pt x="3175" y="6747"/>
                    </a:cubicBezTo>
                    <a:cubicBezTo>
                      <a:pt x="5573" y="3536"/>
                      <a:pt x="8849" y="1815"/>
                      <a:pt x="12914" y="1637"/>
                    </a:cubicBezTo>
                    <a:cubicBezTo>
                      <a:pt x="13182" y="1625"/>
                      <a:pt x="13444" y="1620"/>
                      <a:pt x="13701" y="1620"/>
                    </a:cubicBezTo>
                    <a:cubicBezTo>
                      <a:pt x="20608" y="1620"/>
                      <a:pt x="23463" y="5806"/>
                      <a:pt x="25543" y="9686"/>
                    </a:cubicBezTo>
                    <a:cubicBezTo>
                      <a:pt x="25774" y="9533"/>
                      <a:pt x="26009" y="9379"/>
                      <a:pt x="26244" y="9231"/>
                    </a:cubicBezTo>
                    <a:cubicBezTo>
                      <a:pt x="26466" y="9090"/>
                      <a:pt x="26693" y="8962"/>
                      <a:pt x="26925" y="8836"/>
                    </a:cubicBezTo>
                    <a:cubicBezTo>
                      <a:pt x="24718" y="4737"/>
                      <a:pt x="21470" y="0"/>
                      <a:pt x="13720" y="0"/>
                    </a:cubicBezTo>
                    <a:close/>
                  </a:path>
                </a:pathLst>
              </a:custGeom>
              <a:solidFill>
                <a:srgbClr val="CC4E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78" name="Google Shape;137;p14">
                <a:extLst>
                  <a:ext uri="{FF2B5EF4-FFF2-40B4-BE49-F238E27FC236}">
                    <a16:creationId xmlns:a16="http://schemas.microsoft.com/office/drawing/2014/main" id="{3448BCCB-F047-946F-07ED-C197E562A8DE}"/>
                  </a:ext>
                </a:extLst>
              </p:cNvPr>
              <p:cNvSpPr/>
              <p:nvPr/>
            </p:nvSpPr>
            <p:spPr>
              <a:xfrm>
                <a:off x="4012447" y="1420690"/>
                <a:ext cx="742739" cy="279561"/>
              </a:xfrm>
              <a:custGeom>
                <a:avLst/>
                <a:gdLst/>
                <a:ahLst/>
                <a:cxnLst/>
                <a:rect l="l" t="t" r="r" b="b"/>
                <a:pathLst>
                  <a:path w="24847" h="9353" extrusionOk="0">
                    <a:moveTo>
                      <a:pt x="12167" y="1"/>
                    </a:moveTo>
                    <a:cubicBezTo>
                      <a:pt x="12049" y="1"/>
                      <a:pt x="11930" y="2"/>
                      <a:pt x="11810" y="4"/>
                    </a:cubicBezTo>
                    <a:cubicBezTo>
                      <a:pt x="6428" y="113"/>
                      <a:pt x="3287" y="3043"/>
                      <a:pt x="1602" y="5481"/>
                    </a:cubicBezTo>
                    <a:cubicBezTo>
                      <a:pt x="885" y="6521"/>
                      <a:pt x="366" y="7552"/>
                      <a:pt x="0" y="8424"/>
                    </a:cubicBezTo>
                    <a:cubicBezTo>
                      <a:pt x="447" y="8720"/>
                      <a:pt x="882" y="9034"/>
                      <a:pt x="1311" y="9353"/>
                    </a:cubicBezTo>
                    <a:cubicBezTo>
                      <a:pt x="1650" y="8506"/>
                      <a:pt x="2157" y="7461"/>
                      <a:pt x="2882" y="6422"/>
                    </a:cubicBezTo>
                    <a:cubicBezTo>
                      <a:pt x="5057" y="3303"/>
                      <a:pt x="8098" y="1683"/>
                      <a:pt x="11917" y="1606"/>
                    </a:cubicBezTo>
                    <a:cubicBezTo>
                      <a:pt x="12026" y="1604"/>
                      <a:pt x="12133" y="1603"/>
                      <a:pt x="12240" y="1603"/>
                    </a:cubicBezTo>
                    <a:cubicBezTo>
                      <a:pt x="18607" y="1603"/>
                      <a:pt x="21523" y="5386"/>
                      <a:pt x="23588" y="9133"/>
                    </a:cubicBezTo>
                    <a:cubicBezTo>
                      <a:pt x="24007" y="8850"/>
                      <a:pt x="24425" y="8568"/>
                      <a:pt x="24847" y="8293"/>
                    </a:cubicBezTo>
                    <a:cubicBezTo>
                      <a:pt x="22630" y="4295"/>
                      <a:pt x="19317" y="1"/>
                      <a:pt x="12167"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79" name="Google Shape;138;p14">
                <a:extLst>
                  <a:ext uri="{FF2B5EF4-FFF2-40B4-BE49-F238E27FC236}">
                    <a16:creationId xmlns:a16="http://schemas.microsoft.com/office/drawing/2014/main" id="{9351E69B-25D3-9DC2-7F9B-C2B45D2BE534}"/>
                  </a:ext>
                </a:extLst>
              </p:cNvPr>
              <p:cNvSpPr/>
              <p:nvPr/>
            </p:nvSpPr>
            <p:spPr>
              <a:xfrm>
                <a:off x="4042818" y="1458292"/>
                <a:ext cx="680891" cy="263779"/>
              </a:xfrm>
              <a:custGeom>
                <a:avLst/>
                <a:gdLst/>
                <a:ahLst/>
                <a:cxnLst/>
                <a:rect l="l" t="t" r="r" b="b"/>
                <a:pathLst>
                  <a:path w="22778" h="8825" extrusionOk="0">
                    <a:moveTo>
                      <a:pt x="10698" y="1"/>
                    </a:moveTo>
                    <a:cubicBezTo>
                      <a:pt x="5717" y="1"/>
                      <a:pt x="2877" y="2795"/>
                      <a:pt x="1372" y="5150"/>
                    </a:cubicBezTo>
                    <a:cubicBezTo>
                      <a:pt x="761" y="6103"/>
                      <a:pt x="318" y="7056"/>
                      <a:pt x="0" y="7879"/>
                    </a:cubicBezTo>
                    <a:cubicBezTo>
                      <a:pt x="424" y="8188"/>
                      <a:pt x="840" y="8505"/>
                      <a:pt x="1255" y="8824"/>
                    </a:cubicBezTo>
                    <a:cubicBezTo>
                      <a:pt x="1550" y="8024"/>
                      <a:pt x="1982" y="7064"/>
                      <a:pt x="2596" y="6113"/>
                    </a:cubicBezTo>
                    <a:cubicBezTo>
                      <a:pt x="4536" y="3109"/>
                      <a:pt x="7315" y="1589"/>
                      <a:pt x="10852" y="1589"/>
                    </a:cubicBezTo>
                    <a:cubicBezTo>
                      <a:pt x="10880" y="1589"/>
                      <a:pt x="10907" y="1589"/>
                      <a:pt x="10935" y="1589"/>
                    </a:cubicBezTo>
                    <a:cubicBezTo>
                      <a:pt x="16662" y="1630"/>
                      <a:pt x="19564" y="4975"/>
                      <a:pt x="21607" y="8511"/>
                    </a:cubicBezTo>
                    <a:cubicBezTo>
                      <a:pt x="22003" y="8260"/>
                      <a:pt x="22389" y="8002"/>
                      <a:pt x="22778" y="7740"/>
                    </a:cubicBezTo>
                    <a:cubicBezTo>
                      <a:pt x="20559" y="3904"/>
                      <a:pt x="17266" y="48"/>
                      <a:pt x="10791" y="1"/>
                    </a:cubicBezTo>
                    <a:cubicBezTo>
                      <a:pt x="10760" y="1"/>
                      <a:pt x="10729" y="1"/>
                      <a:pt x="10698" y="1"/>
                    </a:cubicBezTo>
                    <a:close/>
                  </a:path>
                </a:pathLst>
              </a:custGeom>
              <a:solidFill>
                <a:srgbClr val="D77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80" name="Google Shape;139;p14">
                <a:extLst>
                  <a:ext uri="{FF2B5EF4-FFF2-40B4-BE49-F238E27FC236}">
                    <a16:creationId xmlns:a16="http://schemas.microsoft.com/office/drawing/2014/main" id="{CBE6667B-1147-CD23-A361-A29AA6470F46}"/>
                  </a:ext>
                </a:extLst>
              </p:cNvPr>
              <p:cNvSpPr/>
              <p:nvPr/>
            </p:nvSpPr>
            <p:spPr>
              <a:xfrm>
                <a:off x="4073159" y="1505578"/>
                <a:ext cx="624843" cy="239269"/>
              </a:xfrm>
              <a:custGeom>
                <a:avLst/>
                <a:gdLst/>
                <a:ahLst/>
                <a:cxnLst/>
                <a:rect l="l" t="t" r="r" b="b"/>
                <a:pathLst>
                  <a:path w="20903" h="8005" extrusionOk="0">
                    <a:moveTo>
                      <a:pt x="9672" y="0"/>
                    </a:moveTo>
                    <a:cubicBezTo>
                      <a:pt x="5039" y="0"/>
                      <a:pt x="2429" y="2676"/>
                      <a:pt x="1049" y="4949"/>
                    </a:cubicBezTo>
                    <a:cubicBezTo>
                      <a:pt x="611" y="5671"/>
                      <a:pt x="267" y="6394"/>
                      <a:pt x="0" y="7059"/>
                    </a:cubicBezTo>
                    <a:cubicBezTo>
                      <a:pt x="91" y="7128"/>
                      <a:pt x="182" y="7199"/>
                      <a:pt x="273" y="7268"/>
                    </a:cubicBezTo>
                    <a:cubicBezTo>
                      <a:pt x="586" y="7511"/>
                      <a:pt x="901" y="7758"/>
                      <a:pt x="1214" y="8005"/>
                    </a:cubicBezTo>
                    <a:cubicBezTo>
                      <a:pt x="1468" y="7354"/>
                      <a:pt x="1801" y="6638"/>
                      <a:pt x="2237" y="5927"/>
                    </a:cubicBezTo>
                    <a:cubicBezTo>
                      <a:pt x="4008" y="3038"/>
                      <a:pt x="6573" y="1577"/>
                      <a:pt x="9864" y="1577"/>
                    </a:cubicBezTo>
                    <a:cubicBezTo>
                      <a:pt x="9959" y="1577"/>
                      <a:pt x="10053" y="1579"/>
                      <a:pt x="10149" y="1581"/>
                    </a:cubicBezTo>
                    <a:cubicBezTo>
                      <a:pt x="15007" y="1705"/>
                      <a:pt x="17791" y="4362"/>
                      <a:pt x="19767" y="7430"/>
                    </a:cubicBezTo>
                    <a:cubicBezTo>
                      <a:pt x="20028" y="7281"/>
                      <a:pt x="20282" y="7121"/>
                      <a:pt x="20528" y="6967"/>
                    </a:cubicBezTo>
                    <a:cubicBezTo>
                      <a:pt x="20655" y="6888"/>
                      <a:pt x="20777" y="6805"/>
                      <a:pt x="20903" y="6724"/>
                    </a:cubicBezTo>
                    <a:cubicBezTo>
                      <a:pt x="18731" y="3297"/>
                      <a:pt x="15562" y="145"/>
                      <a:pt x="9987" y="4"/>
                    </a:cubicBezTo>
                    <a:cubicBezTo>
                      <a:pt x="9881" y="2"/>
                      <a:pt x="9776" y="0"/>
                      <a:pt x="9672" y="0"/>
                    </a:cubicBezTo>
                    <a:close/>
                  </a:path>
                </a:pathLst>
              </a:custGeom>
              <a:solidFill>
                <a:srgbClr val="F1CB3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130" name="Google Shape;140;p14">
              <a:extLst>
                <a:ext uri="{FF2B5EF4-FFF2-40B4-BE49-F238E27FC236}">
                  <a16:creationId xmlns:a16="http://schemas.microsoft.com/office/drawing/2014/main" id="{E97959F1-3332-0633-9DA0-A37B90BD306F}"/>
                </a:ext>
              </a:extLst>
            </p:cNvPr>
            <p:cNvGrpSpPr/>
            <p:nvPr/>
          </p:nvGrpSpPr>
          <p:grpSpPr>
            <a:xfrm>
              <a:off x="8327142" y="540012"/>
              <a:ext cx="665800" cy="547990"/>
              <a:chOff x="6522431" y="1681510"/>
              <a:chExt cx="420647" cy="346216"/>
            </a:xfrm>
          </p:grpSpPr>
          <p:sp>
            <p:nvSpPr>
              <p:cNvPr id="154" name="Google Shape;141;p14">
                <a:extLst>
                  <a:ext uri="{FF2B5EF4-FFF2-40B4-BE49-F238E27FC236}">
                    <a16:creationId xmlns:a16="http://schemas.microsoft.com/office/drawing/2014/main" id="{81B5C4A0-62C3-2862-4682-03995A53D675}"/>
                  </a:ext>
                </a:extLst>
              </p:cNvPr>
              <p:cNvSpPr/>
              <p:nvPr/>
            </p:nvSpPr>
            <p:spPr>
              <a:xfrm>
                <a:off x="6522431" y="1681510"/>
                <a:ext cx="420647" cy="346216"/>
              </a:xfrm>
              <a:custGeom>
                <a:avLst/>
                <a:gdLst/>
                <a:ahLst/>
                <a:cxnLst/>
                <a:rect l="l" t="t" r="r" b="b"/>
                <a:pathLst>
                  <a:path w="14072" h="11583" extrusionOk="0">
                    <a:moveTo>
                      <a:pt x="6987" y="0"/>
                    </a:moveTo>
                    <a:cubicBezTo>
                      <a:pt x="6834" y="0"/>
                      <a:pt x="6683" y="13"/>
                      <a:pt x="6531" y="35"/>
                    </a:cubicBezTo>
                    <a:cubicBezTo>
                      <a:pt x="4887" y="296"/>
                      <a:pt x="2027" y="1588"/>
                      <a:pt x="1286" y="3014"/>
                    </a:cubicBezTo>
                    <a:cubicBezTo>
                      <a:pt x="889" y="3777"/>
                      <a:pt x="984" y="4681"/>
                      <a:pt x="1215" y="5454"/>
                    </a:cubicBezTo>
                    <a:cubicBezTo>
                      <a:pt x="754" y="5851"/>
                      <a:pt x="359" y="6386"/>
                      <a:pt x="277" y="7079"/>
                    </a:cubicBezTo>
                    <a:cubicBezTo>
                      <a:pt x="261" y="7217"/>
                      <a:pt x="257" y="7362"/>
                      <a:pt x="264" y="7518"/>
                    </a:cubicBezTo>
                    <a:cubicBezTo>
                      <a:pt x="93" y="7797"/>
                      <a:pt x="0" y="8129"/>
                      <a:pt x="1" y="8477"/>
                    </a:cubicBezTo>
                    <a:cubicBezTo>
                      <a:pt x="7" y="9310"/>
                      <a:pt x="594" y="10260"/>
                      <a:pt x="1311" y="10593"/>
                    </a:cubicBezTo>
                    <a:cubicBezTo>
                      <a:pt x="1390" y="10630"/>
                      <a:pt x="1469" y="10661"/>
                      <a:pt x="1553" y="10685"/>
                    </a:cubicBezTo>
                    <a:cubicBezTo>
                      <a:pt x="1852" y="10962"/>
                      <a:pt x="2254" y="11178"/>
                      <a:pt x="2783" y="11178"/>
                    </a:cubicBezTo>
                    <a:cubicBezTo>
                      <a:pt x="2867" y="11178"/>
                      <a:pt x="2949" y="11172"/>
                      <a:pt x="3030" y="11159"/>
                    </a:cubicBezTo>
                    <a:cubicBezTo>
                      <a:pt x="3255" y="11306"/>
                      <a:pt x="3499" y="11416"/>
                      <a:pt x="3755" y="11481"/>
                    </a:cubicBezTo>
                    <a:cubicBezTo>
                      <a:pt x="4017" y="11547"/>
                      <a:pt x="4287" y="11583"/>
                      <a:pt x="4561" y="11583"/>
                    </a:cubicBezTo>
                    <a:cubicBezTo>
                      <a:pt x="5505" y="11583"/>
                      <a:pt x="6408" y="11172"/>
                      <a:pt x="6978" y="10485"/>
                    </a:cubicBezTo>
                    <a:cubicBezTo>
                      <a:pt x="7155" y="10270"/>
                      <a:pt x="7293" y="10034"/>
                      <a:pt x="7395" y="9785"/>
                    </a:cubicBezTo>
                    <a:cubicBezTo>
                      <a:pt x="7705" y="9663"/>
                      <a:pt x="8006" y="9545"/>
                      <a:pt x="8298" y="9429"/>
                    </a:cubicBezTo>
                    <a:cubicBezTo>
                      <a:pt x="8363" y="9451"/>
                      <a:pt x="8429" y="9473"/>
                      <a:pt x="8497" y="9491"/>
                    </a:cubicBezTo>
                    <a:cubicBezTo>
                      <a:pt x="8760" y="9557"/>
                      <a:pt x="9029" y="9593"/>
                      <a:pt x="9303" y="9593"/>
                    </a:cubicBezTo>
                    <a:cubicBezTo>
                      <a:pt x="10239" y="9593"/>
                      <a:pt x="11137" y="9189"/>
                      <a:pt x="11707" y="8510"/>
                    </a:cubicBezTo>
                    <a:cubicBezTo>
                      <a:pt x="11900" y="8278"/>
                      <a:pt x="12050" y="8024"/>
                      <a:pt x="12154" y="7756"/>
                    </a:cubicBezTo>
                    <a:cubicBezTo>
                      <a:pt x="13030" y="7305"/>
                      <a:pt x="13723" y="6775"/>
                      <a:pt x="13730" y="5824"/>
                    </a:cubicBezTo>
                    <a:cubicBezTo>
                      <a:pt x="13730" y="5773"/>
                      <a:pt x="13732" y="5676"/>
                      <a:pt x="13714" y="5516"/>
                    </a:cubicBezTo>
                    <a:cubicBezTo>
                      <a:pt x="13735" y="5470"/>
                      <a:pt x="13754" y="5424"/>
                      <a:pt x="13769" y="5379"/>
                    </a:cubicBezTo>
                    <a:cubicBezTo>
                      <a:pt x="14071" y="4535"/>
                      <a:pt x="13693" y="3541"/>
                      <a:pt x="13368" y="3078"/>
                    </a:cubicBezTo>
                    <a:cubicBezTo>
                      <a:pt x="13192" y="2829"/>
                      <a:pt x="12972" y="2630"/>
                      <a:pt x="12725" y="2490"/>
                    </a:cubicBezTo>
                    <a:cubicBezTo>
                      <a:pt x="12547" y="2237"/>
                      <a:pt x="12324" y="2018"/>
                      <a:pt x="12025" y="1870"/>
                    </a:cubicBezTo>
                    <a:cubicBezTo>
                      <a:pt x="11770" y="1743"/>
                      <a:pt x="11483" y="1678"/>
                      <a:pt x="11171" y="1678"/>
                    </a:cubicBezTo>
                    <a:cubicBezTo>
                      <a:pt x="10847" y="1678"/>
                      <a:pt x="10420" y="1762"/>
                      <a:pt x="9972" y="1879"/>
                    </a:cubicBezTo>
                    <a:cubicBezTo>
                      <a:pt x="9378" y="980"/>
                      <a:pt x="8404" y="0"/>
                      <a:pt x="6987"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55" name="Google Shape;142;p14">
                <a:extLst>
                  <a:ext uri="{FF2B5EF4-FFF2-40B4-BE49-F238E27FC236}">
                    <a16:creationId xmlns:a16="http://schemas.microsoft.com/office/drawing/2014/main" id="{38CBE911-0B3A-BF75-C3A7-115F34B3677E}"/>
                  </a:ext>
                </a:extLst>
              </p:cNvPr>
              <p:cNvSpPr/>
              <p:nvPr/>
            </p:nvSpPr>
            <p:spPr>
              <a:xfrm>
                <a:off x="6576476" y="1729544"/>
                <a:ext cx="308461" cy="237924"/>
              </a:xfrm>
              <a:custGeom>
                <a:avLst/>
                <a:gdLst/>
                <a:ahLst/>
                <a:cxnLst/>
                <a:rect l="l" t="t" r="r" b="b"/>
                <a:pathLst>
                  <a:path w="10319" h="7960" extrusionOk="0">
                    <a:moveTo>
                      <a:pt x="5180" y="0"/>
                    </a:moveTo>
                    <a:cubicBezTo>
                      <a:pt x="5115" y="0"/>
                      <a:pt x="5048" y="5"/>
                      <a:pt x="4980" y="16"/>
                    </a:cubicBezTo>
                    <a:cubicBezTo>
                      <a:pt x="3501" y="251"/>
                      <a:pt x="1292" y="1408"/>
                      <a:pt x="909" y="2146"/>
                    </a:cubicBezTo>
                    <a:cubicBezTo>
                      <a:pt x="527" y="2883"/>
                      <a:pt x="1437" y="4503"/>
                      <a:pt x="1437" y="4503"/>
                    </a:cubicBezTo>
                    <a:cubicBezTo>
                      <a:pt x="1437" y="4503"/>
                      <a:pt x="147" y="5006"/>
                      <a:pt x="72" y="5654"/>
                    </a:cubicBezTo>
                    <a:cubicBezTo>
                      <a:pt x="0" y="6287"/>
                      <a:pt x="621" y="7959"/>
                      <a:pt x="979" y="7959"/>
                    </a:cubicBezTo>
                    <a:cubicBezTo>
                      <a:pt x="986" y="7959"/>
                      <a:pt x="994" y="7959"/>
                      <a:pt x="1001" y="7957"/>
                    </a:cubicBezTo>
                    <a:cubicBezTo>
                      <a:pt x="1355" y="7885"/>
                      <a:pt x="2616" y="7589"/>
                      <a:pt x="2616" y="7589"/>
                    </a:cubicBezTo>
                    <a:cubicBezTo>
                      <a:pt x="2616" y="7589"/>
                      <a:pt x="10311" y="4746"/>
                      <a:pt x="10315" y="4204"/>
                    </a:cubicBezTo>
                    <a:cubicBezTo>
                      <a:pt x="10318" y="3665"/>
                      <a:pt x="9787" y="1847"/>
                      <a:pt x="9497" y="1702"/>
                    </a:cubicBezTo>
                    <a:cubicBezTo>
                      <a:pt x="9467" y="1687"/>
                      <a:pt x="9422" y="1680"/>
                      <a:pt x="9364" y="1680"/>
                    </a:cubicBezTo>
                    <a:cubicBezTo>
                      <a:pt x="8850" y="1680"/>
                      <a:pt x="7361" y="2211"/>
                      <a:pt x="7361" y="2211"/>
                    </a:cubicBezTo>
                    <a:cubicBezTo>
                      <a:pt x="7361" y="2211"/>
                      <a:pt x="6539" y="0"/>
                      <a:pt x="5180" y="0"/>
                    </a:cubicBezTo>
                    <a:close/>
                  </a:path>
                </a:pathLst>
              </a:custGeom>
              <a:solidFill>
                <a:srgbClr val="75AD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56" name="Google Shape;143;p14">
                <a:extLst>
                  <a:ext uri="{FF2B5EF4-FFF2-40B4-BE49-F238E27FC236}">
                    <a16:creationId xmlns:a16="http://schemas.microsoft.com/office/drawing/2014/main" id="{9E7E2CDD-5590-6296-4ADC-36BDC096EBEE}"/>
                  </a:ext>
                </a:extLst>
              </p:cNvPr>
              <p:cNvSpPr/>
              <p:nvPr/>
            </p:nvSpPr>
            <p:spPr>
              <a:xfrm>
                <a:off x="6617997" y="1770882"/>
                <a:ext cx="80979" cy="89521"/>
              </a:xfrm>
              <a:custGeom>
                <a:avLst/>
                <a:gdLst/>
                <a:ahLst/>
                <a:cxnLst/>
                <a:rect l="l" t="t" r="r" b="b"/>
                <a:pathLst>
                  <a:path w="2709" h="2995" extrusionOk="0">
                    <a:moveTo>
                      <a:pt x="1663" y="1"/>
                    </a:moveTo>
                    <a:cubicBezTo>
                      <a:pt x="1663" y="1"/>
                      <a:pt x="1662" y="1"/>
                      <a:pt x="1661" y="1"/>
                    </a:cubicBezTo>
                    <a:cubicBezTo>
                      <a:pt x="1498" y="15"/>
                      <a:pt x="45" y="750"/>
                      <a:pt x="23" y="868"/>
                    </a:cubicBezTo>
                    <a:cubicBezTo>
                      <a:pt x="0" y="983"/>
                      <a:pt x="700" y="2907"/>
                      <a:pt x="824" y="2989"/>
                    </a:cubicBezTo>
                    <a:cubicBezTo>
                      <a:pt x="830" y="2993"/>
                      <a:pt x="839" y="2995"/>
                      <a:pt x="850" y="2995"/>
                    </a:cubicBezTo>
                    <a:cubicBezTo>
                      <a:pt x="1101" y="2995"/>
                      <a:pt x="2709" y="2178"/>
                      <a:pt x="2680" y="2131"/>
                    </a:cubicBezTo>
                    <a:cubicBezTo>
                      <a:pt x="2680" y="2131"/>
                      <a:pt x="1830" y="1"/>
                      <a:pt x="1663" y="1"/>
                    </a:cubicBez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57" name="Google Shape;144;p14">
                <a:extLst>
                  <a:ext uri="{FF2B5EF4-FFF2-40B4-BE49-F238E27FC236}">
                    <a16:creationId xmlns:a16="http://schemas.microsoft.com/office/drawing/2014/main" id="{2F597004-D2BC-6DD7-FB75-3B8F5A610C04}"/>
                  </a:ext>
                </a:extLst>
              </p:cNvPr>
              <p:cNvSpPr/>
              <p:nvPr/>
            </p:nvSpPr>
            <p:spPr>
              <a:xfrm>
                <a:off x="6680233" y="1741828"/>
                <a:ext cx="93833" cy="89341"/>
              </a:xfrm>
              <a:custGeom>
                <a:avLst/>
                <a:gdLst/>
                <a:ahLst/>
                <a:cxnLst/>
                <a:rect l="l" t="t" r="r" b="b"/>
                <a:pathLst>
                  <a:path w="3139" h="2989" extrusionOk="0">
                    <a:moveTo>
                      <a:pt x="1941" y="0"/>
                    </a:moveTo>
                    <a:cubicBezTo>
                      <a:pt x="1794" y="0"/>
                      <a:pt x="35" y="694"/>
                      <a:pt x="17" y="799"/>
                    </a:cubicBezTo>
                    <a:cubicBezTo>
                      <a:pt x="0" y="905"/>
                      <a:pt x="730" y="2924"/>
                      <a:pt x="879" y="2986"/>
                    </a:cubicBezTo>
                    <a:cubicBezTo>
                      <a:pt x="884" y="2988"/>
                      <a:pt x="891" y="2989"/>
                      <a:pt x="899" y="2989"/>
                    </a:cubicBezTo>
                    <a:cubicBezTo>
                      <a:pt x="1160" y="2989"/>
                      <a:pt x="3139" y="2106"/>
                      <a:pt x="3083" y="2053"/>
                    </a:cubicBezTo>
                    <a:cubicBezTo>
                      <a:pt x="3083" y="2053"/>
                      <a:pt x="2072" y="8"/>
                      <a:pt x="1944" y="0"/>
                    </a:cubicBezTo>
                    <a:cubicBezTo>
                      <a:pt x="1943" y="0"/>
                      <a:pt x="1942" y="0"/>
                      <a:pt x="1941" y="0"/>
                    </a:cubicBez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58" name="Google Shape;145;p14">
                <a:extLst>
                  <a:ext uri="{FF2B5EF4-FFF2-40B4-BE49-F238E27FC236}">
                    <a16:creationId xmlns:a16="http://schemas.microsoft.com/office/drawing/2014/main" id="{55ABD55D-B0E8-8840-3F54-191DB29E842E}"/>
                  </a:ext>
                </a:extLst>
              </p:cNvPr>
              <p:cNvSpPr/>
              <p:nvPr/>
            </p:nvSpPr>
            <p:spPr>
              <a:xfrm>
                <a:off x="6850082" y="1797065"/>
                <a:ext cx="40983" cy="32939"/>
              </a:xfrm>
              <a:custGeom>
                <a:avLst/>
                <a:gdLst/>
                <a:ahLst/>
                <a:cxnLst/>
                <a:rect l="l" t="t" r="r" b="b"/>
                <a:pathLst>
                  <a:path w="1371" h="1102" extrusionOk="0">
                    <a:moveTo>
                      <a:pt x="888" y="1"/>
                    </a:moveTo>
                    <a:cubicBezTo>
                      <a:pt x="870" y="1"/>
                      <a:pt x="853" y="4"/>
                      <a:pt x="835" y="10"/>
                    </a:cubicBezTo>
                    <a:cubicBezTo>
                      <a:pt x="537" y="119"/>
                      <a:pt x="1" y="776"/>
                      <a:pt x="334" y="926"/>
                    </a:cubicBezTo>
                    <a:cubicBezTo>
                      <a:pt x="537" y="1017"/>
                      <a:pt x="818" y="1102"/>
                      <a:pt x="1025" y="1102"/>
                    </a:cubicBezTo>
                    <a:cubicBezTo>
                      <a:pt x="1159" y="1102"/>
                      <a:pt x="1262" y="1067"/>
                      <a:pt x="1294" y="975"/>
                    </a:cubicBezTo>
                    <a:cubicBezTo>
                      <a:pt x="1371" y="755"/>
                      <a:pt x="1162" y="1"/>
                      <a:pt x="888"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59" name="Google Shape;146;p14">
                <a:extLst>
                  <a:ext uri="{FF2B5EF4-FFF2-40B4-BE49-F238E27FC236}">
                    <a16:creationId xmlns:a16="http://schemas.microsoft.com/office/drawing/2014/main" id="{8C163A78-2AEC-1FF9-C986-313F81E01392}"/>
                  </a:ext>
                </a:extLst>
              </p:cNvPr>
              <p:cNvSpPr/>
              <p:nvPr/>
            </p:nvSpPr>
            <p:spPr>
              <a:xfrm>
                <a:off x="6870051" y="1798978"/>
                <a:ext cx="21433" cy="27319"/>
              </a:xfrm>
              <a:custGeom>
                <a:avLst/>
                <a:gdLst/>
                <a:ahLst/>
                <a:cxnLst/>
                <a:rect l="l" t="t" r="r" b="b"/>
                <a:pathLst>
                  <a:path w="717" h="914" extrusionOk="0">
                    <a:moveTo>
                      <a:pt x="230" y="0"/>
                    </a:moveTo>
                    <a:cubicBezTo>
                      <a:pt x="224" y="0"/>
                      <a:pt x="218" y="1"/>
                      <a:pt x="212" y="2"/>
                    </a:cubicBezTo>
                    <a:cubicBezTo>
                      <a:pt x="1" y="55"/>
                      <a:pt x="162" y="913"/>
                      <a:pt x="434" y="913"/>
                    </a:cubicBezTo>
                    <a:cubicBezTo>
                      <a:pt x="438" y="913"/>
                      <a:pt x="442" y="913"/>
                      <a:pt x="446" y="913"/>
                    </a:cubicBezTo>
                    <a:cubicBezTo>
                      <a:pt x="717" y="888"/>
                      <a:pt x="441" y="0"/>
                      <a:pt x="230" y="0"/>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0" name="Google Shape;147;p14">
                <a:extLst>
                  <a:ext uri="{FF2B5EF4-FFF2-40B4-BE49-F238E27FC236}">
                    <a16:creationId xmlns:a16="http://schemas.microsoft.com/office/drawing/2014/main" id="{F4D598D2-AF58-37C5-6F20-E3E7811D2F27}"/>
                  </a:ext>
                </a:extLst>
              </p:cNvPr>
              <p:cNvSpPr/>
              <p:nvPr/>
            </p:nvSpPr>
            <p:spPr>
              <a:xfrm>
                <a:off x="6565954" y="1928432"/>
                <a:ext cx="33808" cy="26453"/>
              </a:xfrm>
              <a:custGeom>
                <a:avLst/>
                <a:gdLst/>
                <a:ahLst/>
                <a:cxnLst/>
                <a:rect l="l" t="t" r="r" b="b"/>
                <a:pathLst>
                  <a:path w="1131" h="885" extrusionOk="0">
                    <a:moveTo>
                      <a:pt x="545" y="0"/>
                    </a:moveTo>
                    <a:cubicBezTo>
                      <a:pt x="423" y="0"/>
                      <a:pt x="308" y="18"/>
                      <a:pt x="236" y="53"/>
                    </a:cubicBezTo>
                    <a:cubicBezTo>
                      <a:pt x="1" y="166"/>
                      <a:pt x="352" y="787"/>
                      <a:pt x="536" y="873"/>
                    </a:cubicBezTo>
                    <a:cubicBezTo>
                      <a:pt x="553" y="881"/>
                      <a:pt x="571" y="885"/>
                      <a:pt x="589" y="885"/>
                    </a:cubicBezTo>
                    <a:cubicBezTo>
                      <a:pt x="762" y="885"/>
                      <a:pt x="963" y="539"/>
                      <a:pt x="1058" y="284"/>
                    </a:cubicBezTo>
                    <a:cubicBezTo>
                      <a:pt x="1130" y="91"/>
                      <a:pt x="820" y="0"/>
                      <a:pt x="545"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1" name="Google Shape;148;p14">
                <a:extLst>
                  <a:ext uri="{FF2B5EF4-FFF2-40B4-BE49-F238E27FC236}">
                    <a16:creationId xmlns:a16="http://schemas.microsoft.com/office/drawing/2014/main" id="{B2F7E2BC-033E-9659-1E82-25704ABC9817}"/>
                  </a:ext>
                </a:extLst>
              </p:cNvPr>
              <p:cNvSpPr/>
              <p:nvPr/>
            </p:nvSpPr>
            <p:spPr>
              <a:xfrm>
                <a:off x="6569093" y="1931421"/>
                <a:ext cx="20865" cy="20624"/>
              </a:xfrm>
              <a:custGeom>
                <a:avLst/>
                <a:gdLst/>
                <a:ahLst/>
                <a:cxnLst/>
                <a:rect l="l" t="t" r="r" b="b"/>
                <a:pathLst>
                  <a:path w="698" h="690" extrusionOk="0">
                    <a:moveTo>
                      <a:pt x="175" y="1"/>
                    </a:moveTo>
                    <a:cubicBezTo>
                      <a:pt x="161" y="1"/>
                      <a:pt x="149" y="4"/>
                      <a:pt x="138" y="11"/>
                    </a:cubicBezTo>
                    <a:cubicBezTo>
                      <a:pt x="0" y="96"/>
                      <a:pt x="295" y="690"/>
                      <a:pt x="481" y="690"/>
                    </a:cubicBezTo>
                    <a:cubicBezTo>
                      <a:pt x="501" y="690"/>
                      <a:pt x="519" y="684"/>
                      <a:pt x="535" y="670"/>
                    </a:cubicBezTo>
                    <a:cubicBezTo>
                      <a:pt x="698" y="533"/>
                      <a:pt x="347" y="1"/>
                      <a:pt x="175"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2" name="Google Shape;149;p14">
                <a:extLst>
                  <a:ext uri="{FF2B5EF4-FFF2-40B4-BE49-F238E27FC236}">
                    <a16:creationId xmlns:a16="http://schemas.microsoft.com/office/drawing/2014/main" id="{94ABD9EA-75E7-8744-BA35-DCE82C2E1B46}"/>
                  </a:ext>
                </a:extLst>
              </p:cNvPr>
              <p:cNvSpPr/>
              <p:nvPr/>
            </p:nvSpPr>
            <p:spPr>
              <a:xfrm>
                <a:off x="6746535" y="1842887"/>
                <a:ext cx="99961" cy="77266"/>
              </a:xfrm>
              <a:custGeom>
                <a:avLst/>
                <a:gdLst/>
                <a:ahLst/>
                <a:cxnLst/>
                <a:rect l="l" t="t" r="r" b="b"/>
                <a:pathLst>
                  <a:path w="3344" h="2585" extrusionOk="0">
                    <a:moveTo>
                      <a:pt x="1843" y="0"/>
                    </a:moveTo>
                    <a:cubicBezTo>
                      <a:pt x="1760" y="0"/>
                      <a:pt x="1672" y="6"/>
                      <a:pt x="1579" y="18"/>
                    </a:cubicBezTo>
                    <a:cubicBezTo>
                      <a:pt x="1" y="227"/>
                      <a:pt x="471" y="2292"/>
                      <a:pt x="1404" y="2534"/>
                    </a:cubicBezTo>
                    <a:cubicBezTo>
                      <a:pt x="1538" y="2568"/>
                      <a:pt x="1673" y="2584"/>
                      <a:pt x="1807" y="2584"/>
                    </a:cubicBezTo>
                    <a:cubicBezTo>
                      <a:pt x="2607" y="2584"/>
                      <a:pt x="3344" y="2001"/>
                      <a:pt x="3202" y="1255"/>
                    </a:cubicBezTo>
                    <a:cubicBezTo>
                      <a:pt x="3202" y="1255"/>
                      <a:pt x="3060" y="0"/>
                      <a:pt x="1843"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3" name="Google Shape;150;p14">
                <a:extLst>
                  <a:ext uri="{FF2B5EF4-FFF2-40B4-BE49-F238E27FC236}">
                    <a16:creationId xmlns:a16="http://schemas.microsoft.com/office/drawing/2014/main" id="{53E8F3EE-145E-0700-27B4-F4BBCF459868}"/>
                  </a:ext>
                </a:extLst>
              </p:cNvPr>
              <p:cNvSpPr/>
              <p:nvPr/>
            </p:nvSpPr>
            <p:spPr>
              <a:xfrm>
                <a:off x="6766114" y="1857921"/>
                <a:ext cx="62386" cy="41697"/>
              </a:xfrm>
              <a:custGeom>
                <a:avLst/>
                <a:gdLst/>
                <a:ahLst/>
                <a:cxnLst/>
                <a:rect l="l" t="t" r="r" b="b"/>
                <a:pathLst>
                  <a:path w="2087" h="1395" extrusionOk="0">
                    <a:moveTo>
                      <a:pt x="1133" y="1"/>
                    </a:moveTo>
                    <a:cubicBezTo>
                      <a:pt x="1054" y="1"/>
                      <a:pt x="968" y="12"/>
                      <a:pt x="876" y="35"/>
                    </a:cubicBezTo>
                    <a:cubicBezTo>
                      <a:pt x="0" y="256"/>
                      <a:pt x="353" y="1395"/>
                      <a:pt x="1097" y="1395"/>
                    </a:cubicBezTo>
                    <a:cubicBezTo>
                      <a:pt x="1168" y="1395"/>
                      <a:pt x="1243" y="1384"/>
                      <a:pt x="1321" y="1362"/>
                    </a:cubicBezTo>
                    <a:cubicBezTo>
                      <a:pt x="2086" y="1136"/>
                      <a:pt x="1953" y="1"/>
                      <a:pt x="1133" y="1"/>
                    </a:cubicBezTo>
                    <a:close/>
                  </a:path>
                </a:pathLst>
              </a:custGeom>
              <a:solidFill>
                <a:srgbClr val="CC4E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4" name="Google Shape;151;p14">
                <a:extLst>
                  <a:ext uri="{FF2B5EF4-FFF2-40B4-BE49-F238E27FC236}">
                    <a16:creationId xmlns:a16="http://schemas.microsoft.com/office/drawing/2014/main" id="{01D5E2F5-A348-0D4A-E098-AE48D59039EC}"/>
                  </a:ext>
                </a:extLst>
              </p:cNvPr>
              <p:cNvSpPr/>
              <p:nvPr/>
            </p:nvSpPr>
            <p:spPr>
              <a:xfrm>
                <a:off x="6787727" y="1872866"/>
                <a:ext cx="19101" cy="12733"/>
              </a:xfrm>
              <a:custGeom>
                <a:avLst/>
                <a:gdLst/>
                <a:ahLst/>
                <a:cxnLst/>
                <a:rect l="l" t="t" r="r" b="b"/>
                <a:pathLst>
                  <a:path w="639" h="426" extrusionOk="0">
                    <a:moveTo>
                      <a:pt x="347" y="0"/>
                    </a:moveTo>
                    <a:cubicBezTo>
                      <a:pt x="322" y="0"/>
                      <a:pt x="296" y="3"/>
                      <a:pt x="267" y="10"/>
                    </a:cubicBezTo>
                    <a:cubicBezTo>
                      <a:pt x="1" y="77"/>
                      <a:pt x="108" y="426"/>
                      <a:pt x="336" y="426"/>
                    </a:cubicBezTo>
                    <a:cubicBezTo>
                      <a:pt x="358" y="426"/>
                      <a:pt x="380" y="422"/>
                      <a:pt x="404" y="416"/>
                    </a:cubicBezTo>
                    <a:cubicBezTo>
                      <a:pt x="638" y="346"/>
                      <a:pt x="598" y="0"/>
                      <a:pt x="347"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5" name="Google Shape;152;p14">
                <a:extLst>
                  <a:ext uri="{FF2B5EF4-FFF2-40B4-BE49-F238E27FC236}">
                    <a16:creationId xmlns:a16="http://schemas.microsoft.com/office/drawing/2014/main" id="{EC8F10E3-179C-0CBE-F898-F844310BBFF4}"/>
                  </a:ext>
                </a:extLst>
              </p:cNvPr>
              <p:cNvSpPr/>
              <p:nvPr/>
            </p:nvSpPr>
            <p:spPr>
              <a:xfrm>
                <a:off x="6604725" y="1902368"/>
                <a:ext cx="99961" cy="77266"/>
              </a:xfrm>
              <a:custGeom>
                <a:avLst/>
                <a:gdLst/>
                <a:ahLst/>
                <a:cxnLst/>
                <a:rect l="l" t="t" r="r" b="b"/>
                <a:pathLst>
                  <a:path w="3344" h="2585" extrusionOk="0">
                    <a:moveTo>
                      <a:pt x="1843" y="0"/>
                    </a:moveTo>
                    <a:cubicBezTo>
                      <a:pt x="1760" y="0"/>
                      <a:pt x="1672" y="6"/>
                      <a:pt x="1579" y="19"/>
                    </a:cubicBezTo>
                    <a:cubicBezTo>
                      <a:pt x="1" y="226"/>
                      <a:pt x="471" y="2292"/>
                      <a:pt x="1404" y="2534"/>
                    </a:cubicBezTo>
                    <a:cubicBezTo>
                      <a:pt x="1537" y="2568"/>
                      <a:pt x="1673" y="2585"/>
                      <a:pt x="1807" y="2585"/>
                    </a:cubicBezTo>
                    <a:cubicBezTo>
                      <a:pt x="2607" y="2585"/>
                      <a:pt x="3344" y="2001"/>
                      <a:pt x="3202" y="1255"/>
                    </a:cubicBezTo>
                    <a:cubicBezTo>
                      <a:pt x="3202" y="1255"/>
                      <a:pt x="3060" y="0"/>
                      <a:pt x="1843"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6" name="Google Shape;153;p14">
                <a:extLst>
                  <a:ext uri="{FF2B5EF4-FFF2-40B4-BE49-F238E27FC236}">
                    <a16:creationId xmlns:a16="http://schemas.microsoft.com/office/drawing/2014/main" id="{4750376C-D992-36E1-B034-B445C4DB5E31}"/>
                  </a:ext>
                </a:extLst>
              </p:cNvPr>
              <p:cNvSpPr/>
              <p:nvPr/>
            </p:nvSpPr>
            <p:spPr>
              <a:xfrm>
                <a:off x="6628818" y="1923261"/>
                <a:ext cx="57752" cy="38588"/>
              </a:xfrm>
              <a:custGeom>
                <a:avLst/>
                <a:gdLst/>
                <a:ahLst/>
                <a:cxnLst/>
                <a:rect l="l" t="t" r="r" b="b"/>
                <a:pathLst>
                  <a:path w="1932" h="1291" extrusionOk="0">
                    <a:moveTo>
                      <a:pt x="1051" y="1"/>
                    </a:moveTo>
                    <a:cubicBezTo>
                      <a:pt x="978" y="1"/>
                      <a:pt x="898" y="11"/>
                      <a:pt x="812" y="32"/>
                    </a:cubicBezTo>
                    <a:cubicBezTo>
                      <a:pt x="1" y="236"/>
                      <a:pt x="329" y="1291"/>
                      <a:pt x="1018" y="1291"/>
                    </a:cubicBezTo>
                    <a:cubicBezTo>
                      <a:pt x="1084" y="1291"/>
                      <a:pt x="1153" y="1281"/>
                      <a:pt x="1225" y="1260"/>
                    </a:cubicBezTo>
                    <a:cubicBezTo>
                      <a:pt x="1932" y="1051"/>
                      <a:pt x="1808" y="1"/>
                      <a:pt x="1051" y="1"/>
                    </a:cubicBezTo>
                    <a:close/>
                  </a:path>
                </a:pathLst>
              </a:custGeom>
              <a:solidFill>
                <a:srgbClr val="CC4E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7" name="Google Shape;154;p14">
                <a:extLst>
                  <a:ext uri="{FF2B5EF4-FFF2-40B4-BE49-F238E27FC236}">
                    <a16:creationId xmlns:a16="http://schemas.microsoft.com/office/drawing/2014/main" id="{05A1172C-0551-A976-DBA6-02C0C48F3A94}"/>
                  </a:ext>
                </a:extLst>
              </p:cNvPr>
              <p:cNvSpPr/>
              <p:nvPr/>
            </p:nvSpPr>
            <p:spPr>
              <a:xfrm>
                <a:off x="6649384" y="1935546"/>
                <a:ext cx="19101" cy="12763"/>
              </a:xfrm>
              <a:custGeom>
                <a:avLst/>
                <a:gdLst/>
                <a:ahLst/>
                <a:cxnLst/>
                <a:rect l="l" t="t" r="r" b="b"/>
                <a:pathLst>
                  <a:path w="639" h="427" extrusionOk="0">
                    <a:moveTo>
                      <a:pt x="346" y="1"/>
                    </a:moveTo>
                    <a:cubicBezTo>
                      <a:pt x="322" y="1"/>
                      <a:pt x="296" y="4"/>
                      <a:pt x="268" y="11"/>
                    </a:cubicBezTo>
                    <a:cubicBezTo>
                      <a:pt x="1" y="78"/>
                      <a:pt x="107" y="426"/>
                      <a:pt x="335" y="426"/>
                    </a:cubicBezTo>
                    <a:cubicBezTo>
                      <a:pt x="357" y="426"/>
                      <a:pt x="380" y="423"/>
                      <a:pt x="404" y="416"/>
                    </a:cubicBezTo>
                    <a:cubicBezTo>
                      <a:pt x="638" y="348"/>
                      <a:pt x="598" y="1"/>
                      <a:pt x="346"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8" name="Google Shape;155;p14">
                <a:extLst>
                  <a:ext uri="{FF2B5EF4-FFF2-40B4-BE49-F238E27FC236}">
                    <a16:creationId xmlns:a16="http://schemas.microsoft.com/office/drawing/2014/main" id="{438A4426-7C87-9CF3-B13F-63FE734449BF}"/>
                  </a:ext>
                </a:extLst>
              </p:cNvPr>
              <p:cNvSpPr/>
              <p:nvPr/>
            </p:nvSpPr>
            <p:spPr>
              <a:xfrm>
                <a:off x="6718645" y="1837148"/>
                <a:ext cx="21044" cy="14556"/>
              </a:xfrm>
              <a:custGeom>
                <a:avLst/>
                <a:gdLst/>
                <a:ahLst/>
                <a:cxnLst/>
                <a:rect l="l" t="t" r="r" b="b"/>
                <a:pathLst>
                  <a:path w="704" h="487" extrusionOk="0">
                    <a:moveTo>
                      <a:pt x="592" y="0"/>
                    </a:moveTo>
                    <a:cubicBezTo>
                      <a:pt x="592" y="0"/>
                      <a:pt x="1" y="157"/>
                      <a:pt x="2" y="247"/>
                    </a:cubicBezTo>
                    <a:cubicBezTo>
                      <a:pt x="5" y="337"/>
                      <a:pt x="86" y="487"/>
                      <a:pt x="86" y="487"/>
                    </a:cubicBezTo>
                    <a:cubicBezTo>
                      <a:pt x="86" y="487"/>
                      <a:pt x="633" y="312"/>
                      <a:pt x="670" y="224"/>
                    </a:cubicBezTo>
                    <a:cubicBezTo>
                      <a:pt x="704" y="136"/>
                      <a:pt x="592" y="0"/>
                      <a:pt x="592"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69" name="Google Shape;156;p14">
                <a:extLst>
                  <a:ext uri="{FF2B5EF4-FFF2-40B4-BE49-F238E27FC236}">
                    <a16:creationId xmlns:a16="http://schemas.microsoft.com/office/drawing/2014/main" id="{BB912793-CC14-19FB-DC2E-23504ECB2B45}"/>
                  </a:ext>
                </a:extLst>
              </p:cNvPr>
              <p:cNvSpPr/>
              <p:nvPr/>
            </p:nvSpPr>
            <p:spPr>
              <a:xfrm>
                <a:off x="6653898" y="1863242"/>
                <a:ext cx="21074" cy="14586"/>
              </a:xfrm>
              <a:custGeom>
                <a:avLst/>
                <a:gdLst/>
                <a:ahLst/>
                <a:cxnLst/>
                <a:rect l="l" t="t" r="r" b="b"/>
                <a:pathLst>
                  <a:path w="705" h="488" extrusionOk="0">
                    <a:moveTo>
                      <a:pt x="592" y="1"/>
                    </a:moveTo>
                    <a:cubicBezTo>
                      <a:pt x="592" y="1"/>
                      <a:pt x="0" y="157"/>
                      <a:pt x="2" y="248"/>
                    </a:cubicBezTo>
                    <a:cubicBezTo>
                      <a:pt x="4" y="337"/>
                      <a:pt x="85" y="488"/>
                      <a:pt x="85" y="488"/>
                    </a:cubicBezTo>
                    <a:cubicBezTo>
                      <a:pt x="85" y="488"/>
                      <a:pt x="633" y="313"/>
                      <a:pt x="669" y="224"/>
                    </a:cubicBezTo>
                    <a:cubicBezTo>
                      <a:pt x="705" y="136"/>
                      <a:pt x="592" y="1"/>
                      <a:pt x="592" y="1"/>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70" name="Google Shape;157;p14">
                <a:extLst>
                  <a:ext uri="{FF2B5EF4-FFF2-40B4-BE49-F238E27FC236}">
                    <a16:creationId xmlns:a16="http://schemas.microsoft.com/office/drawing/2014/main" id="{E370BC1B-F957-FCDE-4B9D-3C77425431AA}"/>
                  </a:ext>
                </a:extLst>
              </p:cNvPr>
              <p:cNvSpPr/>
              <p:nvPr/>
            </p:nvSpPr>
            <p:spPr>
              <a:xfrm>
                <a:off x="6683850" y="1744578"/>
                <a:ext cx="85522" cy="84469"/>
              </a:xfrm>
              <a:custGeom>
                <a:avLst/>
                <a:gdLst/>
                <a:ahLst/>
                <a:cxnLst/>
                <a:rect l="l" t="t" r="r" b="b"/>
                <a:pathLst>
                  <a:path w="2861" h="2826" extrusionOk="0">
                    <a:moveTo>
                      <a:pt x="1772" y="1"/>
                    </a:moveTo>
                    <a:cubicBezTo>
                      <a:pt x="1546" y="1"/>
                      <a:pt x="30" y="607"/>
                      <a:pt x="16" y="727"/>
                    </a:cubicBezTo>
                    <a:cubicBezTo>
                      <a:pt x="1" y="851"/>
                      <a:pt x="683" y="2826"/>
                      <a:pt x="839" y="2826"/>
                    </a:cubicBezTo>
                    <a:cubicBezTo>
                      <a:pt x="842" y="2826"/>
                      <a:pt x="844" y="2826"/>
                      <a:pt x="846" y="2825"/>
                    </a:cubicBezTo>
                    <a:cubicBezTo>
                      <a:pt x="988" y="2765"/>
                      <a:pt x="2860" y="1962"/>
                      <a:pt x="2860" y="1962"/>
                    </a:cubicBezTo>
                    <a:cubicBezTo>
                      <a:pt x="2860" y="1962"/>
                      <a:pt x="1950" y="34"/>
                      <a:pt x="1786" y="2"/>
                    </a:cubicBezTo>
                    <a:cubicBezTo>
                      <a:pt x="1782" y="1"/>
                      <a:pt x="1777" y="1"/>
                      <a:pt x="1772"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71" name="Google Shape;158;p14">
                <a:extLst>
                  <a:ext uri="{FF2B5EF4-FFF2-40B4-BE49-F238E27FC236}">
                    <a16:creationId xmlns:a16="http://schemas.microsoft.com/office/drawing/2014/main" id="{172175EC-1BBB-525A-E81B-0C23A86005C1}"/>
                  </a:ext>
                </a:extLst>
              </p:cNvPr>
              <p:cNvSpPr/>
              <p:nvPr/>
            </p:nvSpPr>
            <p:spPr>
              <a:xfrm>
                <a:off x="6621584" y="1774259"/>
                <a:ext cx="72160" cy="82168"/>
              </a:xfrm>
              <a:custGeom>
                <a:avLst/>
                <a:gdLst/>
                <a:ahLst/>
                <a:cxnLst/>
                <a:rect l="l" t="t" r="r" b="b"/>
                <a:pathLst>
                  <a:path w="2414" h="2749" extrusionOk="0">
                    <a:moveTo>
                      <a:pt x="1504" y="1"/>
                    </a:moveTo>
                    <a:cubicBezTo>
                      <a:pt x="1503" y="1"/>
                      <a:pt x="1503" y="1"/>
                      <a:pt x="1502" y="1"/>
                    </a:cubicBezTo>
                    <a:cubicBezTo>
                      <a:pt x="1396" y="29"/>
                      <a:pt x="127" y="544"/>
                      <a:pt x="64" y="756"/>
                    </a:cubicBezTo>
                    <a:cubicBezTo>
                      <a:pt x="1" y="965"/>
                      <a:pt x="599" y="2749"/>
                      <a:pt x="775" y="2749"/>
                    </a:cubicBezTo>
                    <a:cubicBezTo>
                      <a:pt x="777" y="2749"/>
                      <a:pt x="780" y="2748"/>
                      <a:pt x="782" y="2748"/>
                    </a:cubicBezTo>
                    <a:cubicBezTo>
                      <a:pt x="946" y="2695"/>
                      <a:pt x="2414" y="2014"/>
                      <a:pt x="2414" y="2014"/>
                    </a:cubicBezTo>
                    <a:cubicBezTo>
                      <a:pt x="2414" y="2014"/>
                      <a:pt x="1620" y="1"/>
                      <a:pt x="1504"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72" name="Google Shape;159;p14">
                <a:extLst>
                  <a:ext uri="{FF2B5EF4-FFF2-40B4-BE49-F238E27FC236}">
                    <a16:creationId xmlns:a16="http://schemas.microsoft.com/office/drawing/2014/main" id="{9BD40771-A29E-099D-45A7-5E38D889224D}"/>
                  </a:ext>
                </a:extLst>
              </p:cNvPr>
              <p:cNvSpPr/>
              <p:nvPr/>
            </p:nvSpPr>
            <p:spPr>
              <a:xfrm>
                <a:off x="6691443" y="1754651"/>
                <a:ext cx="65853" cy="23912"/>
              </a:xfrm>
              <a:custGeom>
                <a:avLst/>
                <a:gdLst/>
                <a:ahLst/>
                <a:cxnLst/>
                <a:rect l="l" t="t" r="r" b="b"/>
                <a:pathLst>
                  <a:path w="2203" h="800" extrusionOk="0">
                    <a:moveTo>
                      <a:pt x="514" y="1"/>
                    </a:moveTo>
                    <a:cubicBezTo>
                      <a:pt x="322" y="80"/>
                      <a:pt x="139" y="161"/>
                      <a:pt x="0" y="229"/>
                    </a:cubicBezTo>
                    <a:lnTo>
                      <a:pt x="2202" y="799"/>
                    </a:lnTo>
                    <a:cubicBezTo>
                      <a:pt x="2130" y="655"/>
                      <a:pt x="2054" y="507"/>
                      <a:pt x="1981" y="366"/>
                    </a:cubicBezTo>
                    <a:lnTo>
                      <a:pt x="514"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73" name="Google Shape;160;p14">
                <a:extLst>
                  <a:ext uri="{FF2B5EF4-FFF2-40B4-BE49-F238E27FC236}">
                    <a16:creationId xmlns:a16="http://schemas.microsoft.com/office/drawing/2014/main" id="{44EBD898-BE26-3DDB-5EF4-6259B78E4F92}"/>
                  </a:ext>
                </a:extLst>
              </p:cNvPr>
              <p:cNvSpPr/>
              <p:nvPr/>
            </p:nvSpPr>
            <p:spPr>
              <a:xfrm>
                <a:off x="6685016" y="1770045"/>
                <a:ext cx="84147" cy="32730"/>
              </a:xfrm>
              <a:custGeom>
                <a:avLst/>
                <a:gdLst/>
                <a:ahLst/>
                <a:cxnLst/>
                <a:rect l="l" t="t" r="r" b="b"/>
                <a:pathLst>
                  <a:path w="2815" h="1095" extrusionOk="0">
                    <a:moveTo>
                      <a:pt x="1" y="1"/>
                    </a:moveTo>
                    <a:cubicBezTo>
                      <a:pt x="29" y="108"/>
                      <a:pt x="81" y="276"/>
                      <a:pt x="146" y="468"/>
                    </a:cubicBezTo>
                    <a:lnTo>
                      <a:pt x="2814" y="1095"/>
                    </a:lnTo>
                    <a:cubicBezTo>
                      <a:pt x="2793" y="1048"/>
                      <a:pt x="2725" y="904"/>
                      <a:pt x="2631" y="714"/>
                    </a:cubicBezTo>
                    <a:lnTo>
                      <a:pt x="1"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74" name="Google Shape;161;p14">
                <a:extLst>
                  <a:ext uri="{FF2B5EF4-FFF2-40B4-BE49-F238E27FC236}">
                    <a16:creationId xmlns:a16="http://schemas.microsoft.com/office/drawing/2014/main" id="{31D55D9D-C34A-9B36-0AAE-ECB8D98B0B61}"/>
                  </a:ext>
                </a:extLst>
              </p:cNvPr>
              <p:cNvSpPr/>
              <p:nvPr/>
            </p:nvSpPr>
            <p:spPr>
              <a:xfrm>
                <a:off x="6623258" y="1791237"/>
                <a:ext cx="63522" cy="25915"/>
              </a:xfrm>
              <a:custGeom>
                <a:avLst/>
                <a:gdLst/>
                <a:ahLst/>
                <a:cxnLst/>
                <a:rect l="l" t="t" r="r" b="b"/>
                <a:pathLst>
                  <a:path w="2125" h="867" extrusionOk="0">
                    <a:moveTo>
                      <a:pt x="218" y="0"/>
                    </a:moveTo>
                    <a:cubicBezTo>
                      <a:pt x="102" y="74"/>
                      <a:pt x="23" y="139"/>
                      <a:pt x="9" y="188"/>
                    </a:cubicBezTo>
                    <a:cubicBezTo>
                      <a:pt x="0" y="219"/>
                      <a:pt x="6" y="285"/>
                      <a:pt x="22" y="373"/>
                    </a:cubicBezTo>
                    <a:lnTo>
                      <a:pt x="2125" y="867"/>
                    </a:lnTo>
                    <a:cubicBezTo>
                      <a:pt x="2073" y="744"/>
                      <a:pt x="2018" y="610"/>
                      <a:pt x="1961" y="473"/>
                    </a:cubicBezTo>
                    <a:lnTo>
                      <a:pt x="218" y="0"/>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75" name="Google Shape;162;p14">
                <a:extLst>
                  <a:ext uri="{FF2B5EF4-FFF2-40B4-BE49-F238E27FC236}">
                    <a16:creationId xmlns:a16="http://schemas.microsoft.com/office/drawing/2014/main" id="{8F9CBE45-06AE-3846-75FE-1D199EEC92F0}"/>
                  </a:ext>
                </a:extLst>
              </p:cNvPr>
              <p:cNvSpPr/>
              <p:nvPr/>
            </p:nvSpPr>
            <p:spPr>
              <a:xfrm>
                <a:off x="6642748" y="1777308"/>
                <a:ext cx="33779" cy="15782"/>
              </a:xfrm>
              <a:custGeom>
                <a:avLst/>
                <a:gdLst/>
                <a:ahLst/>
                <a:cxnLst/>
                <a:rect l="l" t="t" r="r" b="b"/>
                <a:pathLst>
                  <a:path w="1130" h="528" extrusionOk="0">
                    <a:moveTo>
                      <a:pt x="527" y="1"/>
                    </a:moveTo>
                    <a:cubicBezTo>
                      <a:pt x="377" y="63"/>
                      <a:pt x="187" y="146"/>
                      <a:pt x="1" y="233"/>
                    </a:cubicBezTo>
                    <a:lnTo>
                      <a:pt x="1130" y="527"/>
                    </a:lnTo>
                    <a:cubicBezTo>
                      <a:pt x="1058" y="363"/>
                      <a:pt x="989" y="215"/>
                      <a:pt x="932" y="102"/>
                    </a:cubicBezTo>
                    <a:lnTo>
                      <a:pt x="527"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131" name="Google Shape;163;p14">
              <a:extLst>
                <a:ext uri="{FF2B5EF4-FFF2-40B4-BE49-F238E27FC236}">
                  <a16:creationId xmlns:a16="http://schemas.microsoft.com/office/drawing/2014/main" id="{82B91B27-A836-DADC-9BF7-83F1E6604DDA}"/>
                </a:ext>
              </a:extLst>
            </p:cNvPr>
            <p:cNvGrpSpPr/>
            <p:nvPr/>
          </p:nvGrpSpPr>
          <p:grpSpPr>
            <a:xfrm>
              <a:off x="8488808" y="1894803"/>
              <a:ext cx="246464" cy="231319"/>
              <a:chOff x="5946283" y="1650903"/>
              <a:chExt cx="246464" cy="231319"/>
            </a:xfrm>
          </p:grpSpPr>
          <p:sp>
            <p:nvSpPr>
              <p:cNvPr id="152" name="Google Shape;164;p14">
                <a:extLst>
                  <a:ext uri="{FF2B5EF4-FFF2-40B4-BE49-F238E27FC236}">
                    <a16:creationId xmlns:a16="http://schemas.microsoft.com/office/drawing/2014/main" id="{81AE7868-6160-58B8-5EBE-827A24D8CA69}"/>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53" name="Google Shape;165;p14">
                <a:extLst>
                  <a:ext uri="{FF2B5EF4-FFF2-40B4-BE49-F238E27FC236}">
                    <a16:creationId xmlns:a16="http://schemas.microsoft.com/office/drawing/2014/main" id="{D9443A26-D8F3-4B52-B78B-EA99AF3FF956}"/>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133" name="Google Shape;167;p14">
              <a:extLst>
                <a:ext uri="{FF2B5EF4-FFF2-40B4-BE49-F238E27FC236}">
                  <a16:creationId xmlns:a16="http://schemas.microsoft.com/office/drawing/2014/main" id="{F6ED083A-19ED-1211-1E0A-90A24C30D090}"/>
                </a:ext>
              </a:extLst>
            </p:cNvPr>
            <p:cNvGrpSpPr/>
            <p:nvPr/>
          </p:nvGrpSpPr>
          <p:grpSpPr>
            <a:xfrm>
              <a:off x="3367467" y="3569545"/>
              <a:ext cx="634909" cy="695744"/>
              <a:chOff x="7969377" y="2856516"/>
              <a:chExt cx="402682" cy="441266"/>
            </a:xfrm>
          </p:grpSpPr>
          <p:sp>
            <p:nvSpPr>
              <p:cNvPr id="141" name="Google Shape;168;p14">
                <a:extLst>
                  <a:ext uri="{FF2B5EF4-FFF2-40B4-BE49-F238E27FC236}">
                    <a16:creationId xmlns:a16="http://schemas.microsoft.com/office/drawing/2014/main" id="{2F1F8FB3-3FE0-60FA-ABAE-5CAB7173F6AF}"/>
                  </a:ext>
                </a:extLst>
              </p:cNvPr>
              <p:cNvSpPr/>
              <p:nvPr/>
            </p:nvSpPr>
            <p:spPr>
              <a:xfrm>
                <a:off x="7969377" y="2856516"/>
                <a:ext cx="402682" cy="441266"/>
              </a:xfrm>
              <a:custGeom>
                <a:avLst/>
                <a:gdLst/>
                <a:ahLst/>
                <a:cxnLst/>
                <a:rect l="l" t="t" r="r" b="b"/>
                <a:pathLst>
                  <a:path w="13471" h="14763" extrusionOk="0">
                    <a:moveTo>
                      <a:pt x="4247" y="1"/>
                    </a:moveTo>
                    <a:cubicBezTo>
                      <a:pt x="3856" y="1"/>
                      <a:pt x="3477" y="99"/>
                      <a:pt x="3146" y="290"/>
                    </a:cubicBezTo>
                    <a:cubicBezTo>
                      <a:pt x="3108" y="314"/>
                      <a:pt x="3064" y="328"/>
                      <a:pt x="3019" y="335"/>
                    </a:cubicBezTo>
                    <a:cubicBezTo>
                      <a:pt x="2478" y="413"/>
                      <a:pt x="1980" y="702"/>
                      <a:pt x="1641" y="1135"/>
                    </a:cubicBezTo>
                    <a:cubicBezTo>
                      <a:pt x="1610" y="1178"/>
                      <a:pt x="1568" y="1212"/>
                      <a:pt x="1521" y="1236"/>
                    </a:cubicBezTo>
                    <a:cubicBezTo>
                      <a:pt x="1345" y="1327"/>
                      <a:pt x="1181" y="1446"/>
                      <a:pt x="1040" y="1584"/>
                    </a:cubicBezTo>
                    <a:cubicBezTo>
                      <a:pt x="419" y="2191"/>
                      <a:pt x="227" y="3141"/>
                      <a:pt x="533" y="3974"/>
                    </a:cubicBezTo>
                    <a:cubicBezTo>
                      <a:pt x="505" y="4015"/>
                      <a:pt x="476" y="4057"/>
                      <a:pt x="450" y="4101"/>
                    </a:cubicBezTo>
                    <a:cubicBezTo>
                      <a:pt x="88" y="4706"/>
                      <a:pt x="1" y="5378"/>
                      <a:pt x="201" y="5997"/>
                    </a:cubicBezTo>
                    <a:cubicBezTo>
                      <a:pt x="572" y="7138"/>
                      <a:pt x="1713" y="7623"/>
                      <a:pt x="2629" y="8015"/>
                    </a:cubicBezTo>
                    <a:cubicBezTo>
                      <a:pt x="3004" y="8176"/>
                      <a:pt x="3445" y="8454"/>
                      <a:pt x="3836" y="8741"/>
                    </a:cubicBezTo>
                    <a:cubicBezTo>
                      <a:pt x="3912" y="8794"/>
                      <a:pt x="3963" y="8877"/>
                      <a:pt x="3981" y="8969"/>
                    </a:cubicBezTo>
                    <a:cubicBezTo>
                      <a:pt x="4005" y="9100"/>
                      <a:pt x="4028" y="9227"/>
                      <a:pt x="4048" y="9355"/>
                    </a:cubicBezTo>
                    <a:cubicBezTo>
                      <a:pt x="4000" y="9364"/>
                      <a:pt x="3953" y="9379"/>
                      <a:pt x="3905" y="9393"/>
                    </a:cubicBezTo>
                    <a:cubicBezTo>
                      <a:pt x="3244" y="9602"/>
                      <a:pt x="2773" y="10107"/>
                      <a:pt x="2502" y="10900"/>
                    </a:cubicBezTo>
                    <a:cubicBezTo>
                      <a:pt x="2420" y="11136"/>
                      <a:pt x="2176" y="11856"/>
                      <a:pt x="2561" y="12615"/>
                    </a:cubicBezTo>
                    <a:lnTo>
                      <a:pt x="2897" y="13271"/>
                    </a:lnTo>
                    <a:cubicBezTo>
                      <a:pt x="2959" y="13391"/>
                      <a:pt x="3081" y="13469"/>
                      <a:pt x="3216" y="13472"/>
                    </a:cubicBezTo>
                    <a:lnTo>
                      <a:pt x="4684" y="13511"/>
                    </a:lnTo>
                    <a:cubicBezTo>
                      <a:pt x="4825" y="13514"/>
                      <a:pt x="4950" y="13597"/>
                      <a:pt x="5009" y="13726"/>
                    </a:cubicBezTo>
                    <a:cubicBezTo>
                      <a:pt x="5019" y="13744"/>
                      <a:pt x="5027" y="13763"/>
                      <a:pt x="5036" y="13781"/>
                    </a:cubicBezTo>
                    <a:lnTo>
                      <a:pt x="5372" y="14437"/>
                    </a:lnTo>
                    <a:cubicBezTo>
                      <a:pt x="5432" y="14557"/>
                      <a:pt x="5555" y="14635"/>
                      <a:pt x="5691" y="14638"/>
                    </a:cubicBezTo>
                    <a:lnTo>
                      <a:pt x="10323" y="14762"/>
                    </a:lnTo>
                    <a:cubicBezTo>
                      <a:pt x="10327" y="14762"/>
                      <a:pt x="10331" y="14762"/>
                      <a:pt x="10335" y="14762"/>
                    </a:cubicBezTo>
                    <a:cubicBezTo>
                      <a:pt x="10497" y="14762"/>
                      <a:pt x="10640" y="14655"/>
                      <a:pt x="10687" y="14501"/>
                    </a:cubicBezTo>
                    <a:lnTo>
                      <a:pt x="10962" y="13599"/>
                    </a:lnTo>
                    <a:cubicBezTo>
                      <a:pt x="11238" y="12696"/>
                      <a:pt x="11008" y="11706"/>
                      <a:pt x="10363" y="11020"/>
                    </a:cubicBezTo>
                    <a:cubicBezTo>
                      <a:pt x="10142" y="10783"/>
                      <a:pt x="9911" y="10629"/>
                      <a:pt x="9698" y="10527"/>
                    </a:cubicBezTo>
                    <a:cubicBezTo>
                      <a:pt x="9544" y="10455"/>
                      <a:pt x="9458" y="10290"/>
                      <a:pt x="9489" y="10124"/>
                    </a:cubicBezTo>
                    <a:lnTo>
                      <a:pt x="9489" y="10118"/>
                    </a:lnTo>
                    <a:cubicBezTo>
                      <a:pt x="9507" y="10026"/>
                      <a:pt x="9558" y="9943"/>
                      <a:pt x="9634" y="9888"/>
                    </a:cubicBezTo>
                    <a:cubicBezTo>
                      <a:pt x="10027" y="9602"/>
                      <a:pt x="10467" y="9322"/>
                      <a:pt x="10843" y="9161"/>
                    </a:cubicBezTo>
                    <a:cubicBezTo>
                      <a:pt x="11759" y="8772"/>
                      <a:pt x="12899" y="8285"/>
                      <a:pt x="13270" y="7143"/>
                    </a:cubicBezTo>
                    <a:cubicBezTo>
                      <a:pt x="13471" y="6526"/>
                      <a:pt x="13383" y="5851"/>
                      <a:pt x="13022" y="5248"/>
                    </a:cubicBezTo>
                    <a:cubicBezTo>
                      <a:pt x="12995" y="5205"/>
                      <a:pt x="12968" y="5162"/>
                      <a:pt x="12939" y="5121"/>
                    </a:cubicBezTo>
                    <a:cubicBezTo>
                      <a:pt x="13243" y="4289"/>
                      <a:pt x="13051" y="3337"/>
                      <a:pt x="12432" y="2730"/>
                    </a:cubicBezTo>
                    <a:cubicBezTo>
                      <a:pt x="12289" y="2591"/>
                      <a:pt x="12127" y="2475"/>
                      <a:pt x="11951" y="2383"/>
                    </a:cubicBezTo>
                    <a:cubicBezTo>
                      <a:pt x="11903" y="2358"/>
                      <a:pt x="11862" y="2325"/>
                      <a:pt x="11831" y="2283"/>
                    </a:cubicBezTo>
                    <a:cubicBezTo>
                      <a:pt x="11492" y="1848"/>
                      <a:pt x="10996" y="1557"/>
                      <a:pt x="10454" y="1481"/>
                    </a:cubicBezTo>
                    <a:cubicBezTo>
                      <a:pt x="10408" y="1474"/>
                      <a:pt x="10365" y="1460"/>
                      <a:pt x="10327" y="1437"/>
                    </a:cubicBezTo>
                    <a:cubicBezTo>
                      <a:pt x="9996" y="1248"/>
                      <a:pt x="9617" y="1148"/>
                      <a:pt x="9226" y="1148"/>
                    </a:cubicBezTo>
                    <a:cubicBezTo>
                      <a:pt x="8858" y="1148"/>
                      <a:pt x="8490" y="1238"/>
                      <a:pt x="8162" y="1405"/>
                    </a:cubicBezTo>
                    <a:cubicBezTo>
                      <a:pt x="7870" y="1556"/>
                      <a:pt x="7612" y="1762"/>
                      <a:pt x="7394" y="2016"/>
                    </a:cubicBezTo>
                    <a:cubicBezTo>
                      <a:pt x="7321" y="2103"/>
                      <a:pt x="7213" y="2153"/>
                      <a:pt x="7104" y="2153"/>
                    </a:cubicBezTo>
                    <a:cubicBezTo>
                      <a:pt x="7050" y="2153"/>
                      <a:pt x="6996" y="2140"/>
                      <a:pt x="6945" y="2114"/>
                    </a:cubicBezTo>
                    <a:cubicBezTo>
                      <a:pt x="6903" y="2090"/>
                      <a:pt x="6858" y="2068"/>
                      <a:pt x="6813" y="2047"/>
                    </a:cubicBezTo>
                    <a:cubicBezTo>
                      <a:pt x="6721" y="2005"/>
                      <a:pt x="6649" y="1926"/>
                      <a:pt x="6615" y="1828"/>
                    </a:cubicBezTo>
                    <a:cubicBezTo>
                      <a:pt x="6580" y="1725"/>
                      <a:pt x="6539" y="1622"/>
                      <a:pt x="6494" y="1522"/>
                    </a:cubicBezTo>
                    <a:cubicBezTo>
                      <a:pt x="6234" y="959"/>
                      <a:pt x="5826" y="521"/>
                      <a:pt x="5311" y="259"/>
                    </a:cubicBezTo>
                    <a:cubicBezTo>
                      <a:pt x="4983" y="91"/>
                      <a:pt x="4614" y="1"/>
                      <a:pt x="4247"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42" name="Google Shape;169;p14">
                <a:extLst>
                  <a:ext uri="{FF2B5EF4-FFF2-40B4-BE49-F238E27FC236}">
                    <a16:creationId xmlns:a16="http://schemas.microsoft.com/office/drawing/2014/main" id="{110C0FEF-C7D5-C689-8B6D-C4CB79EC459E}"/>
                  </a:ext>
                </a:extLst>
              </p:cNvPr>
              <p:cNvSpPr/>
              <p:nvPr/>
            </p:nvSpPr>
            <p:spPr>
              <a:xfrm>
                <a:off x="8192465" y="3000168"/>
                <a:ext cx="59187" cy="228868"/>
              </a:xfrm>
              <a:custGeom>
                <a:avLst/>
                <a:gdLst/>
                <a:ahLst/>
                <a:cxnLst/>
                <a:rect l="l" t="t" r="r" b="b"/>
                <a:pathLst>
                  <a:path w="1980" h="7657" extrusionOk="0">
                    <a:moveTo>
                      <a:pt x="1897" y="0"/>
                    </a:moveTo>
                    <a:cubicBezTo>
                      <a:pt x="1869" y="0"/>
                      <a:pt x="1841" y="16"/>
                      <a:pt x="1830" y="43"/>
                    </a:cubicBezTo>
                    <a:cubicBezTo>
                      <a:pt x="1813" y="84"/>
                      <a:pt x="0" y="4170"/>
                      <a:pt x="48" y="7585"/>
                    </a:cubicBezTo>
                    <a:cubicBezTo>
                      <a:pt x="48" y="7621"/>
                      <a:pt x="77" y="7654"/>
                      <a:pt x="113" y="7657"/>
                    </a:cubicBezTo>
                    <a:lnTo>
                      <a:pt x="122" y="7657"/>
                    </a:lnTo>
                    <a:cubicBezTo>
                      <a:pt x="163" y="7657"/>
                      <a:pt x="197" y="7623"/>
                      <a:pt x="195" y="7583"/>
                    </a:cubicBezTo>
                    <a:cubicBezTo>
                      <a:pt x="149" y="4200"/>
                      <a:pt x="1947" y="145"/>
                      <a:pt x="1964" y="104"/>
                    </a:cubicBezTo>
                    <a:cubicBezTo>
                      <a:pt x="1979" y="67"/>
                      <a:pt x="1964" y="22"/>
                      <a:pt x="1927" y="6"/>
                    </a:cubicBezTo>
                    <a:cubicBezTo>
                      <a:pt x="1918" y="2"/>
                      <a:pt x="1907" y="0"/>
                      <a:pt x="1897" y="0"/>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43" name="Google Shape;170;p14">
                <a:extLst>
                  <a:ext uri="{FF2B5EF4-FFF2-40B4-BE49-F238E27FC236}">
                    <a16:creationId xmlns:a16="http://schemas.microsoft.com/office/drawing/2014/main" id="{D214106C-F8D3-ACA1-8CBF-239A2BFF64D8}"/>
                  </a:ext>
                </a:extLst>
              </p:cNvPr>
              <p:cNvSpPr/>
              <p:nvPr/>
            </p:nvSpPr>
            <p:spPr>
              <a:xfrm>
                <a:off x="8207023" y="3033614"/>
                <a:ext cx="124114" cy="96963"/>
              </a:xfrm>
              <a:custGeom>
                <a:avLst/>
                <a:gdLst/>
                <a:ahLst/>
                <a:cxnLst/>
                <a:rect l="l" t="t" r="r" b="b"/>
                <a:pathLst>
                  <a:path w="4152" h="3244" extrusionOk="0">
                    <a:moveTo>
                      <a:pt x="3397" y="0"/>
                    </a:moveTo>
                    <a:cubicBezTo>
                      <a:pt x="2554" y="0"/>
                      <a:pt x="494" y="1968"/>
                      <a:pt x="0" y="3243"/>
                    </a:cubicBezTo>
                    <a:cubicBezTo>
                      <a:pt x="0" y="3243"/>
                      <a:pt x="1156" y="2227"/>
                      <a:pt x="2260" y="1757"/>
                    </a:cubicBezTo>
                    <a:cubicBezTo>
                      <a:pt x="3276" y="1324"/>
                      <a:pt x="4152" y="924"/>
                      <a:pt x="3690" y="151"/>
                    </a:cubicBezTo>
                    <a:cubicBezTo>
                      <a:pt x="3628" y="47"/>
                      <a:pt x="3527" y="0"/>
                      <a:pt x="3397" y="0"/>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44" name="Google Shape;171;p14">
                <a:extLst>
                  <a:ext uri="{FF2B5EF4-FFF2-40B4-BE49-F238E27FC236}">
                    <a16:creationId xmlns:a16="http://schemas.microsoft.com/office/drawing/2014/main" id="{17435661-749A-9EE0-46F4-D7A0C030B12F}"/>
                  </a:ext>
                </a:extLst>
              </p:cNvPr>
              <p:cNvSpPr/>
              <p:nvPr/>
            </p:nvSpPr>
            <p:spPr>
              <a:xfrm>
                <a:off x="8167893" y="2993592"/>
                <a:ext cx="54972" cy="143890"/>
              </a:xfrm>
              <a:custGeom>
                <a:avLst/>
                <a:gdLst/>
                <a:ahLst/>
                <a:cxnLst/>
                <a:rect l="l" t="t" r="r" b="b"/>
                <a:pathLst>
                  <a:path w="1839" h="4814" extrusionOk="0">
                    <a:moveTo>
                      <a:pt x="948" y="1"/>
                    </a:moveTo>
                    <a:cubicBezTo>
                      <a:pt x="926" y="1"/>
                      <a:pt x="903" y="4"/>
                      <a:pt x="879" y="9"/>
                    </a:cubicBezTo>
                    <a:cubicBezTo>
                      <a:pt x="1" y="207"/>
                      <a:pt x="314" y="1117"/>
                      <a:pt x="701" y="2152"/>
                    </a:cubicBezTo>
                    <a:cubicBezTo>
                      <a:pt x="1123" y="3277"/>
                      <a:pt x="1182" y="4814"/>
                      <a:pt x="1182" y="4814"/>
                    </a:cubicBezTo>
                    <a:cubicBezTo>
                      <a:pt x="1839" y="3424"/>
                      <a:pt x="1763" y="1"/>
                      <a:pt x="948"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45" name="Google Shape;172;p14">
                <a:extLst>
                  <a:ext uri="{FF2B5EF4-FFF2-40B4-BE49-F238E27FC236}">
                    <a16:creationId xmlns:a16="http://schemas.microsoft.com/office/drawing/2014/main" id="{B919F702-4322-C3F8-CA14-75C17E1E2962}"/>
                  </a:ext>
                </a:extLst>
              </p:cNvPr>
              <p:cNvSpPr/>
              <p:nvPr/>
            </p:nvSpPr>
            <p:spPr>
              <a:xfrm>
                <a:off x="8216349" y="2938923"/>
                <a:ext cx="97240" cy="82018"/>
              </a:xfrm>
              <a:custGeom>
                <a:avLst/>
                <a:gdLst/>
                <a:ahLst/>
                <a:cxnLst/>
                <a:rect l="l" t="t" r="r" b="b"/>
                <a:pathLst>
                  <a:path w="3253" h="2744" extrusionOk="0">
                    <a:moveTo>
                      <a:pt x="961" y="0"/>
                    </a:moveTo>
                    <a:cubicBezTo>
                      <a:pt x="847" y="0"/>
                      <a:pt x="732" y="28"/>
                      <a:pt x="631" y="81"/>
                    </a:cubicBezTo>
                    <a:cubicBezTo>
                      <a:pt x="427" y="185"/>
                      <a:pt x="274" y="376"/>
                      <a:pt x="177" y="586"/>
                    </a:cubicBezTo>
                    <a:cubicBezTo>
                      <a:pt x="6" y="959"/>
                      <a:pt x="0" y="1405"/>
                      <a:pt x="167" y="1779"/>
                    </a:cubicBezTo>
                    <a:cubicBezTo>
                      <a:pt x="448" y="2421"/>
                      <a:pt x="1047" y="2743"/>
                      <a:pt x="1663" y="2743"/>
                    </a:cubicBezTo>
                    <a:cubicBezTo>
                      <a:pt x="1911" y="2743"/>
                      <a:pt x="2163" y="2691"/>
                      <a:pt x="2397" y="2586"/>
                    </a:cubicBezTo>
                    <a:cubicBezTo>
                      <a:pt x="2645" y="2476"/>
                      <a:pt x="3010" y="2130"/>
                      <a:pt x="3131" y="1885"/>
                    </a:cubicBezTo>
                    <a:cubicBezTo>
                      <a:pt x="3252" y="1639"/>
                      <a:pt x="3238" y="1314"/>
                      <a:pt x="3042" y="1124"/>
                    </a:cubicBezTo>
                    <a:cubicBezTo>
                      <a:pt x="2955" y="1038"/>
                      <a:pt x="2831" y="995"/>
                      <a:pt x="2708" y="995"/>
                    </a:cubicBezTo>
                    <a:cubicBezTo>
                      <a:pt x="2557" y="995"/>
                      <a:pt x="2410" y="1061"/>
                      <a:pt x="2336" y="1193"/>
                    </a:cubicBezTo>
                    <a:cubicBezTo>
                      <a:pt x="2427" y="1012"/>
                      <a:pt x="2441" y="793"/>
                      <a:pt x="2356" y="611"/>
                    </a:cubicBezTo>
                    <a:cubicBezTo>
                      <a:pt x="2275" y="439"/>
                      <a:pt x="2093" y="313"/>
                      <a:pt x="1902" y="313"/>
                    </a:cubicBezTo>
                    <a:cubicBezTo>
                      <a:pt x="1893" y="313"/>
                      <a:pt x="1884" y="313"/>
                      <a:pt x="1875" y="314"/>
                    </a:cubicBezTo>
                    <a:cubicBezTo>
                      <a:pt x="1724" y="323"/>
                      <a:pt x="1584" y="420"/>
                      <a:pt x="1519" y="551"/>
                    </a:cubicBezTo>
                    <a:lnTo>
                      <a:pt x="1519" y="551"/>
                    </a:lnTo>
                    <a:cubicBezTo>
                      <a:pt x="1532" y="376"/>
                      <a:pt x="1439" y="191"/>
                      <a:pt x="1289" y="93"/>
                    </a:cubicBezTo>
                    <a:cubicBezTo>
                      <a:pt x="1192" y="30"/>
                      <a:pt x="1077" y="0"/>
                      <a:pt x="961" y="0"/>
                    </a:cubicBezTo>
                    <a:close/>
                  </a:path>
                </a:pathLst>
              </a:custGeom>
              <a:solidFill>
                <a:srgbClr val="D77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46" name="Google Shape;173;p14">
                <a:extLst>
                  <a:ext uri="{FF2B5EF4-FFF2-40B4-BE49-F238E27FC236}">
                    <a16:creationId xmlns:a16="http://schemas.microsoft.com/office/drawing/2014/main" id="{4C19671D-3576-8502-3600-7215BB7C9366}"/>
                  </a:ext>
                </a:extLst>
              </p:cNvPr>
              <p:cNvSpPr/>
              <p:nvPr/>
            </p:nvSpPr>
            <p:spPr>
              <a:xfrm>
                <a:off x="8089754" y="2965884"/>
                <a:ext cx="59247" cy="228898"/>
              </a:xfrm>
              <a:custGeom>
                <a:avLst/>
                <a:gdLst/>
                <a:ahLst/>
                <a:cxnLst/>
                <a:rect l="l" t="t" r="r" b="b"/>
                <a:pathLst>
                  <a:path w="1982" h="7658" extrusionOk="0">
                    <a:moveTo>
                      <a:pt x="84" y="1"/>
                    </a:moveTo>
                    <a:cubicBezTo>
                      <a:pt x="74" y="1"/>
                      <a:pt x="64" y="3"/>
                      <a:pt x="54" y="7"/>
                    </a:cubicBezTo>
                    <a:cubicBezTo>
                      <a:pt x="18" y="23"/>
                      <a:pt x="1" y="66"/>
                      <a:pt x="18" y="103"/>
                    </a:cubicBezTo>
                    <a:cubicBezTo>
                      <a:pt x="35" y="144"/>
                      <a:pt x="1833" y="4201"/>
                      <a:pt x="1786" y="7583"/>
                    </a:cubicBezTo>
                    <a:cubicBezTo>
                      <a:pt x="1785" y="7624"/>
                      <a:pt x="1819" y="7658"/>
                      <a:pt x="1860" y="7658"/>
                    </a:cubicBezTo>
                    <a:lnTo>
                      <a:pt x="1868" y="7658"/>
                    </a:lnTo>
                    <a:cubicBezTo>
                      <a:pt x="1904" y="7653"/>
                      <a:pt x="1933" y="7622"/>
                      <a:pt x="1933" y="7584"/>
                    </a:cubicBezTo>
                    <a:cubicBezTo>
                      <a:pt x="1981" y="4171"/>
                      <a:pt x="169" y="85"/>
                      <a:pt x="152" y="44"/>
                    </a:cubicBezTo>
                    <a:cubicBezTo>
                      <a:pt x="139" y="17"/>
                      <a:pt x="112" y="1"/>
                      <a:pt x="84"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47" name="Google Shape;174;p14">
                <a:extLst>
                  <a:ext uri="{FF2B5EF4-FFF2-40B4-BE49-F238E27FC236}">
                    <a16:creationId xmlns:a16="http://schemas.microsoft.com/office/drawing/2014/main" id="{0CF99B0D-6FC2-DF8D-F5D6-93EF0833EB07}"/>
                  </a:ext>
                </a:extLst>
              </p:cNvPr>
              <p:cNvSpPr/>
              <p:nvPr/>
            </p:nvSpPr>
            <p:spPr>
              <a:xfrm>
                <a:off x="8010240" y="2999331"/>
                <a:ext cx="124144" cy="96993"/>
              </a:xfrm>
              <a:custGeom>
                <a:avLst/>
                <a:gdLst/>
                <a:ahLst/>
                <a:cxnLst/>
                <a:rect l="l" t="t" r="r" b="b"/>
                <a:pathLst>
                  <a:path w="4153" h="3245" extrusionOk="0">
                    <a:moveTo>
                      <a:pt x="757" y="1"/>
                    </a:moveTo>
                    <a:cubicBezTo>
                      <a:pt x="627" y="1"/>
                      <a:pt x="525" y="48"/>
                      <a:pt x="463" y="151"/>
                    </a:cubicBezTo>
                    <a:cubicBezTo>
                      <a:pt x="0" y="924"/>
                      <a:pt x="875" y="1324"/>
                      <a:pt x="1892" y="1756"/>
                    </a:cubicBezTo>
                    <a:cubicBezTo>
                      <a:pt x="2997" y="2228"/>
                      <a:pt x="4153" y="3244"/>
                      <a:pt x="4153" y="3244"/>
                    </a:cubicBezTo>
                    <a:cubicBezTo>
                      <a:pt x="3659" y="1968"/>
                      <a:pt x="1601" y="1"/>
                      <a:pt x="757"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48" name="Google Shape;175;p14">
                <a:extLst>
                  <a:ext uri="{FF2B5EF4-FFF2-40B4-BE49-F238E27FC236}">
                    <a16:creationId xmlns:a16="http://schemas.microsoft.com/office/drawing/2014/main" id="{E424E1AB-8B12-A298-F86D-B354671E542B}"/>
                  </a:ext>
                </a:extLst>
              </p:cNvPr>
              <p:cNvSpPr/>
              <p:nvPr/>
            </p:nvSpPr>
            <p:spPr>
              <a:xfrm>
                <a:off x="8118571" y="2959338"/>
                <a:ext cx="54972" cy="143890"/>
              </a:xfrm>
              <a:custGeom>
                <a:avLst/>
                <a:gdLst/>
                <a:ahLst/>
                <a:cxnLst/>
                <a:rect l="l" t="t" r="r" b="b"/>
                <a:pathLst>
                  <a:path w="1839" h="4814" extrusionOk="0">
                    <a:moveTo>
                      <a:pt x="892" y="1"/>
                    </a:moveTo>
                    <a:cubicBezTo>
                      <a:pt x="75" y="1"/>
                      <a:pt x="1" y="3422"/>
                      <a:pt x="657" y="4814"/>
                    </a:cubicBezTo>
                    <a:cubicBezTo>
                      <a:pt x="657" y="4814"/>
                      <a:pt x="716" y="3276"/>
                      <a:pt x="1139" y="2150"/>
                    </a:cubicBezTo>
                    <a:cubicBezTo>
                      <a:pt x="1525" y="1117"/>
                      <a:pt x="1839" y="206"/>
                      <a:pt x="961" y="9"/>
                    </a:cubicBezTo>
                    <a:cubicBezTo>
                      <a:pt x="937" y="4"/>
                      <a:pt x="914" y="1"/>
                      <a:pt x="892"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49" name="Google Shape;176;p14">
                <a:extLst>
                  <a:ext uri="{FF2B5EF4-FFF2-40B4-BE49-F238E27FC236}">
                    <a16:creationId xmlns:a16="http://schemas.microsoft.com/office/drawing/2014/main" id="{E242ED47-3D22-91E6-BCBC-853C3F7CE142}"/>
                  </a:ext>
                </a:extLst>
              </p:cNvPr>
              <p:cNvSpPr/>
              <p:nvPr/>
            </p:nvSpPr>
            <p:spPr>
              <a:xfrm>
                <a:off x="8027727" y="2904669"/>
                <a:ext cx="97300" cy="81958"/>
              </a:xfrm>
              <a:custGeom>
                <a:avLst/>
                <a:gdLst/>
                <a:ahLst/>
                <a:cxnLst/>
                <a:rect l="l" t="t" r="r" b="b"/>
                <a:pathLst>
                  <a:path w="3255" h="2742" extrusionOk="0">
                    <a:moveTo>
                      <a:pt x="2295" y="0"/>
                    </a:moveTo>
                    <a:cubicBezTo>
                      <a:pt x="2179" y="0"/>
                      <a:pt x="2064" y="30"/>
                      <a:pt x="1967" y="93"/>
                    </a:cubicBezTo>
                    <a:cubicBezTo>
                      <a:pt x="1816" y="190"/>
                      <a:pt x="1723" y="376"/>
                      <a:pt x="1736" y="552"/>
                    </a:cubicBezTo>
                    <a:lnTo>
                      <a:pt x="1736" y="552"/>
                    </a:lnTo>
                    <a:cubicBezTo>
                      <a:pt x="1671" y="420"/>
                      <a:pt x="1530" y="323"/>
                      <a:pt x="1381" y="313"/>
                    </a:cubicBezTo>
                    <a:cubicBezTo>
                      <a:pt x="1372" y="313"/>
                      <a:pt x="1363" y="313"/>
                      <a:pt x="1354" y="313"/>
                    </a:cubicBezTo>
                    <a:cubicBezTo>
                      <a:pt x="1162" y="313"/>
                      <a:pt x="982" y="440"/>
                      <a:pt x="900" y="611"/>
                    </a:cubicBezTo>
                    <a:cubicBezTo>
                      <a:pt x="815" y="793"/>
                      <a:pt x="829" y="1012"/>
                      <a:pt x="918" y="1191"/>
                    </a:cubicBezTo>
                    <a:cubicBezTo>
                      <a:pt x="846" y="1059"/>
                      <a:pt x="698" y="994"/>
                      <a:pt x="548" y="994"/>
                    </a:cubicBezTo>
                    <a:cubicBezTo>
                      <a:pt x="425" y="994"/>
                      <a:pt x="301" y="1037"/>
                      <a:pt x="213" y="1122"/>
                    </a:cubicBezTo>
                    <a:cubicBezTo>
                      <a:pt x="18" y="1314"/>
                      <a:pt x="1" y="1640"/>
                      <a:pt x="125" y="1883"/>
                    </a:cubicBezTo>
                    <a:cubicBezTo>
                      <a:pt x="247" y="2129"/>
                      <a:pt x="608" y="2474"/>
                      <a:pt x="859" y="2586"/>
                    </a:cubicBezTo>
                    <a:cubicBezTo>
                      <a:pt x="1093" y="2690"/>
                      <a:pt x="1343" y="2742"/>
                      <a:pt x="1591" y="2742"/>
                    </a:cubicBezTo>
                    <a:cubicBezTo>
                      <a:pt x="2208" y="2742"/>
                      <a:pt x="2807" y="2420"/>
                      <a:pt x="3089" y="1777"/>
                    </a:cubicBezTo>
                    <a:cubicBezTo>
                      <a:pt x="3254" y="1403"/>
                      <a:pt x="3250" y="957"/>
                      <a:pt x="3078" y="584"/>
                    </a:cubicBezTo>
                    <a:cubicBezTo>
                      <a:pt x="2981" y="376"/>
                      <a:pt x="2830" y="185"/>
                      <a:pt x="2625" y="81"/>
                    </a:cubicBezTo>
                    <a:cubicBezTo>
                      <a:pt x="2524" y="28"/>
                      <a:pt x="2409" y="0"/>
                      <a:pt x="2295"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50" name="Google Shape;177;p14">
                <a:extLst>
                  <a:ext uri="{FF2B5EF4-FFF2-40B4-BE49-F238E27FC236}">
                    <a16:creationId xmlns:a16="http://schemas.microsoft.com/office/drawing/2014/main" id="{119537CE-0DFF-AB0D-F3F6-CCF0FC2DA004}"/>
                  </a:ext>
                </a:extLst>
              </p:cNvPr>
              <p:cNvSpPr/>
              <p:nvPr/>
            </p:nvSpPr>
            <p:spPr>
              <a:xfrm>
                <a:off x="8086586" y="3174307"/>
                <a:ext cx="93683" cy="39784"/>
              </a:xfrm>
              <a:custGeom>
                <a:avLst/>
                <a:gdLst/>
                <a:ahLst/>
                <a:cxnLst/>
                <a:rect l="l" t="t" r="r" b="b"/>
                <a:pathLst>
                  <a:path w="3134" h="1331" extrusionOk="0">
                    <a:moveTo>
                      <a:pt x="1683" y="1"/>
                    </a:moveTo>
                    <a:cubicBezTo>
                      <a:pt x="1639" y="1"/>
                      <a:pt x="1596" y="11"/>
                      <a:pt x="1556" y="32"/>
                    </a:cubicBezTo>
                    <a:cubicBezTo>
                      <a:pt x="1501" y="63"/>
                      <a:pt x="1458" y="113"/>
                      <a:pt x="1420" y="164"/>
                    </a:cubicBezTo>
                    <a:cubicBezTo>
                      <a:pt x="1263" y="375"/>
                      <a:pt x="1168" y="631"/>
                      <a:pt x="1148" y="893"/>
                    </a:cubicBezTo>
                    <a:cubicBezTo>
                      <a:pt x="1098" y="734"/>
                      <a:pt x="1037" y="572"/>
                      <a:pt x="923" y="447"/>
                    </a:cubicBezTo>
                    <a:cubicBezTo>
                      <a:pt x="834" y="351"/>
                      <a:pt x="703" y="282"/>
                      <a:pt x="573" y="282"/>
                    </a:cubicBezTo>
                    <a:cubicBezTo>
                      <a:pt x="538" y="282"/>
                      <a:pt x="503" y="287"/>
                      <a:pt x="470" y="298"/>
                    </a:cubicBezTo>
                    <a:cubicBezTo>
                      <a:pt x="266" y="361"/>
                      <a:pt x="173" y="589"/>
                      <a:pt x="104" y="790"/>
                    </a:cubicBezTo>
                    <a:cubicBezTo>
                      <a:pt x="52" y="940"/>
                      <a:pt x="1" y="1109"/>
                      <a:pt x="74" y="1251"/>
                    </a:cubicBezTo>
                    <a:lnTo>
                      <a:pt x="3027" y="1331"/>
                    </a:lnTo>
                    <a:cubicBezTo>
                      <a:pt x="3133" y="985"/>
                      <a:pt x="3040" y="586"/>
                      <a:pt x="2793" y="322"/>
                    </a:cubicBezTo>
                    <a:cubicBezTo>
                      <a:pt x="2718" y="243"/>
                      <a:pt x="2626" y="172"/>
                      <a:pt x="2518" y="152"/>
                    </a:cubicBezTo>
                    <a:cubicBezTo>
                      <a:pt x="2501" y="150"/>
                      <a:pt x="2484" y="148"/>
                      <a:pt x="2467" y="148"/>
                    </a:cubicBezTo>
                    <a:cubicBezTo>
                      <a:pt x="2372" y="148"/>
                      <a:pt x="2277" y="191"/>
                      <a:pt x="2235" y="275"/>
                    </a:cubicBezTo>
                    <a:cubicBezTo>
                      <a:pt x="2182" y="377"/>
                      <a:pt x="2221" y="515"/>
                      <a:pt x="2152" y="607"/>
                    </a:cubicBezTo>
                    <a:cubicBezTo>
                      <a:pt x="2121" y="447"/>
                      <a:pt x="2086" y="284"/>
                      <a:pt x="1984" y="157"/>
                    </a:cubicBezTo>
                    <a:cubicBezTo>
                      <a:pt x="1912" y="65"/>
                      <a:pt x="1795" y="1"/>
                      <a:pt x="1683"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51" name="Google Shape;178;p14">
                <a:extLst>
                  <a:ext uri="{FF2B5EF4-FFF2-40B4-BE49-F238E27FC236}">
                    <a16:creationId xmlns:a16="http://schemas.microsoft.com/office/drawing/2014/main" id="{F861D69C-82F1-60F1-31AD-9446BA0B807D}"/>
                  </a:ext>
                </a:extLst>
              </p:cNvPr>
              <p:cNvSpPr/>
              <p:nvPr/>
            </p:nvSpPr>
            <p:spPr>
              <a:xfrm>
                <a:off x="8160600" y="3209188"/>
                <a:ext cx="93653" cy="39813"/>
              </a:xfrm>
              <a:custGeom>
                <a:avLst/>
                <a:gdLst/>
                <a:ahLst/>
                <a:cxnLst/>
                <a:rect l="l" t="t" r="r" b="b"/>
                <a:pathLst>
                  <a:path w="3133" h="1332" extrusionOk="0">
                    <a:moveTo>
                      <a:pt x="1683" y="1"/>
                    </a:moveTo>
                    <a:cubicBezTo>
                      <a:pt x="1638" y="1"/>
                      <a:pt x="1595" y="11"/>
                      <a:pt x="1555" y="33"/>
                    </a:cubicBezTo>
                    <a:cubicBezTo>
                      <a:pt x="1501" y="62"/>
                      <a:pt x="1456" y="112"/>
                      <a:pt x="1419" y="163"/>
                    </a:cubicBezTo>
                    <a:cubicBezTo>
                      <a:pt x="1263" y="374"/>
                      <a:pt x="1167" y="630"/>
                      <a:pt x="1148" y="894"/>
                    </a:cubicBezTo>
                    <a:cubicBezTo>
                      <a:pt x="1096" y="733"/>
                      <a:pt x="1037" y="570"/>
                      <a:pt x="922" y="446"/>
                    </a:cubicBezTo>
                    <a:cubicBezTo>
                      <a:pt x="833" y="350"/>
                      <a:pt x="703" y="281"/>
                      <a:pt x="572" y="281"/>
                    </a:cubicBezTo>
                    <a:cubicBezTo>
                      <a:pt x="537" y="281"/>
                      <a:pt x="502" y="286"/>
                      <a:pt x="468" y="297"/>
                    </a:cubicBezTo>
                    <a:cubicBezTo>
                      <a:pt x="266" y="360"/>
                      <a:pt x="172" y="587"/>
                      <a:pt x="104" y="789"/>
                    </a:cubicBezTo>
                    <a:cubicBezTo>
                      <a:pt x="52" y="939"/>
                      <a:pt x="1" y="1108"/>
                      <a:pt x="73" y="1249"/>
                    </a:cubicBezTo>
                    <a:lnTo>
                      <a:pt x="3027" y="1331"/>
                    </a:lnTo>
                    <a:cubicBezTo>
                      <a:pt x="3133" y="985"/>
                      <a:pt x="3040" y="585"/>
                      <a:pt x="2793" y="322"/>
                    </a:cubicBezTo>
                    <a:cubicBezTo>
                      <a:pt x="2718" y="242"/>
                      <a:pt x="2625" y="171"/>
                      <a:pt x="2517" y="153"/>
                    </a:cubicBezTo>
                    <a:cubicBezTo>
                      <a:pt x="2500" y="150"/>
                      <a:pt x="2482" y="148"/>
                      <a:pt x="2464" y="148"/>
                    </a:cubicBezTo>
                    <a:cubicBezTo>
                      <a:pt x="2370" y="148"/>
                      <a:pt x="2277" y="191"/>
                      <a:pt x="2235" y="274"/>
                    </a:cubicBezTo>
                    <a:cubicBezTo>
                      <a:pt x="2181" y="376"/>
                      <a:pt x="2221" y="514"/>
                      <a:pt x="2152" y="606"/>
                    </a:cubicBezTo>
                    <a:cubicBezTo>
                      <a:pt x="2119" y="446"/>
                      <a:pt x="2084" y="283"/>
                      <a:pt x="1984" y="155"/>
                    </a:cubicBezTo>
                    <a:cubicBezTo>
                      <a:pt x="1912" y="64"/>
                      <a:pt x="1795" y="1"/>
                      <a:pt x="1683"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134" name="Google Shape;179;p14">
              <a:extLst>
                <a:ext uri="{FF2B5EF4-FFF2-40B4-BE49-F238E27FC236}">
                  <a16:creationId xmlns:a16="http://schemas.microsoft.com/office/drawing/2014/main" id="{D6DC2393-974B-5E71-57F3-209A3A3209A2}"/>
                </a:ext>
              </a:extLst>
            </p:cNvPr>
            <p:cNvGrpSpPr/>
            <p:nvPr/>
          </p:nvGrpSpPr>
          <p:grpSpPr>
            <a:xfrm>
              <a:off x="494908" y="1060128"/>
              <a:ext cx="246464" cy="231319"/>
              <a:chOff x="5946283" y="1650903"/>
              <a:chExt cx="246464" cy="231319"/>
            </a:xfrm>
          </p:grpSpPr>
          <p:sp>
            <p:nvSpPr>
              <p:cNvPr id="139" name="Google Shape;180;p14">
                <a:extLst>
                  <a:ext uri="{FF2B5EF4-FFF2-40B4-BE49-F238E27FC236}">
                    <a16:creationId xmlns:a16="http://schemas.microsoft.com/office/drawing/2014/main" id="{ACD91161-76DA-DCC5-9477-6A536DF21157}"/>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40" name="Google Shape;181;p14">
                <a:extLst>
                  <a:ext uri="{FF2B5EF4-FFF2-40B4-BE49-F238E27FC236}">
                    <a16:creationId xmlns:a16="http://schemas.microsoft.com/office/drawing/2014/main" id="{DCE3918F-DD44-55B8-AEBD-C868737D1567}"/>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F1CB3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135" name="Google Shape;182;p14">
              <a:extLst>
                <a:ext uri="{FF2B5EF4-FFF2-40B4-BE49-F238E27FC236}">
                  <a16:creationId xmlns:a16="http://schemas.microsoft.com/office/drawing/2014/main" id="{319A2115-A8B9-BE5A-3444-2C1C509DB3C2}"/>
                </a:ext>
              </a:extLst>
            </p:cNvPr>
            <p:cNvGrpSpPr/>
            <p:nvPr/>
          </p:nvGrpSpPr>
          <p:grpSpPr>
            <a:xfrm>
              <a:off x="213583" y="1596228"/>
              <a:ext cx="246464" cy="231319"/>
              <a:chOff x="5946283" y="1650903"/>
              <a:chExt cx="246464" cy="231319"/>
            </a:xfrm>
          </p:grpSpPr>
          <p:sp>
            <p:nvSpPr>
              <p:cNvPr id="137" name="Google Shape;183;p14">
                <a:extLst>
                  <a:ext uri="{FF2B5EF4-FFF2-40B4-BE49-F238E27FC236}">
                    <a16:creationId xmlns:a16="http://schemas.microsoft.com/office/drawing/2014/main" id="{BA4BFA0B-EA4C-4227-D3DA-C7E94D87B898}"/>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138" name="Google Shape;184;p14">
                <a:extLst>
                  <a:ext uri="{FF2B5EF4-FFF2-40B4-BE49-F238E27FC236}">
                    <a16:creationId xmlns:a16="http://schemas.microsoft.com/office/drawing/2014/main" id="{FAAB9069-917F-1DA0-2A93-54119AF488FD}"/>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D77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sp>
          <p:nvSpPr>
            <p:cNvPr id="136" name="Google Shape;185;p14">
              <a:extLst>
                <a:ext uri="{FF2B5EF4-FFF2-40B4-BE49-F238E27FC236}">
                  <a16:creationId xmlns:a16="http://schemas.microsoft.com/office/drawing/2014/main" id="{13342CA3-364D-8314-6AAE-DE1F3C92C497}"/>
                </a:ext>
              </a:extLst>
            </p:cNvPr>
            <p:cNvSpPr/>
            <p:nvPr/>
          </p:nvSpPr>
          <p:spPr>
            <a:xfrm>
              <a:off x="6530562" y="322717"/>
              <a:ext cx="1072399" cy="548006"/>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01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 name="Google Shape;1067;p2">
            <a:extLst>
              <a:ext uri="{FF2B5EF4-FFF2-40B4-BE49-F238E27FC236}">
                <a16:creationId xmlns:a16="http://schemas.microsoft.com/office/drawing/2014/main" id="{68DE26DF-E452-0D04-FB8F-5F00F2AF90F9}"/>
              </a:ext>
            </a:extLst>
          </p:cNvPr>
          <p:cNvGrpSpPr/>
          <p:nvPr/>
        </p:nvGrpSpPr>
        <p:grpSpPr>
          <a:xfrm>
            <a:off x="7185227" y="1836128"/>
            <a:ext cx="3022584" cy="4010376"/>
            <a:chOff x="1139650" y="2290925"/>
            <a:chExt cx="1639425" cy="2312575"/>
          </a:xfrm>
        </p:grpSpPr>
        <p:sp>
          <p:nvSpPr>
            <p:cNvPr id="3" name="Google Shape;1068;p2">
              <a:extLst>
                <a:ext uri="{FF2B5EF4-FFF2-40B4-BE49-F238E27FC236}">
                  <a16:creationId xmlns:a16="http://schemas.microsoft.com/office/drawing/2014/main" id="{F92449E7-B034-8F33-B86A-E1751C3360A2}"/>
                </a:ext>
              </a:extLst>
            </p:cNvPr>
            <p:cNvSpPr/>
            <p:nvPr/>
          </p:nvSpPr>
          <p:spPr>
            <a:xfrm>
              <a:off x="1139650" y="2290925"/>
              <a:ext cx="1639425" cy="2312575"/>
            </a:xfrm>
            <a:custGeom>
              <a:avLst/>
              <a:gdLst/>
              <a:ahLst/>
              <a:cxnLst/>
              <a:rect l="l" t="t" r="r" b="b"/>
              <a:pathLst>
                <a:path w="65577" h="92503" extrusionOk="0">
                  <a:moveTo>
                    <a:pt x="34744" y="1"/>
                  </a:moveTo>
                  <a:cubicBezTo>
                    <a:pt x="34190" y="1"/>
                    <a:pt x="33636" y="57"/>
                    <a:pt x="33096" y="168"/>
                  </a:cubicBezTo>
                  <a:cubicBezTo>
                    <a:pt x="30971" y="597"/>
                    <a:pt x="30024" y="2016"/>
                    <a:pt x="28277" y="2990"/>
                  </a:cubicBezTo>
                  <a:cubicBezTo>
                    <a:pt x="27702" y="3316"/>
                    <a:pt x="27014" y="3346"/>
                    <a:pt x="26360" y="3442"/>
                  </a:cubicBezTo>
                  <a:cubicBezTo>
                    <a:pt x="24928" y="3650"/>
                    <a:pt x="23247" y="4302"/>
                    <a:pt x="22209" y="5359"/>
                  </a:cubicBezTo>
                  <a:cubicBezTo>
                    <a:pt x="21251" y="6331"/>
                    <a:pt x="21013" y="7779"/>
                    <a:pt x="20205" y="8858"/>
                  </a:cubicBezTo>
                  <a:cubicBezTo>
                    <a:pt x="19775" y="9428"/>
                    <a:pt x="19203" y="9866"/>
                    <a:pt x="18718" y="10386"/>
                  </a:cubicBezTo>
                  <a:cubicBezTo>
                    <a:pt x="17171" y="12042"/>
                    <a:pt x="16596" y="14545"/>
                    <a:pt x="17267" y="16711"/>
                  </a:cubicBezTo>
                  <a:cubicBezTo>
                    <a:pt x="18031" y="19169"/>
                    <a:pt x="19783" y="21078"/>
                    <a:pt x="18705" y="23788"/>
                  </a:cubicBezTo>
                  <a:cubicBezTo>
                    <a:pt x="18417" y="24511"/>
                    <a:pt x="17943" y="25190"/>
                    <a:pt x="17259" y="25560"/>
                  </a:cubicBezTo>
                  <a:cubicBezTo>
                    <a:pt x="16837" y="25789"/>
                    <a:pt x="16370" y="25883"/>
                    <a:pt x="15891" y="25883"/>
                  </a:cubicBezTo>
                  <a:cubicBezTo>
                    <a:pt x="15256" y="25883"/>
                    <a:pt x="14601" y="25717"/>
                    <a:pt x="14006" y="25483"/>
                  </a:cubicBezTo>
                  <a:cubicBezTo>
                    <a:pt x="12960" y="25075"/>
                    <a:pt x="11988" y="24470"/>
                    <a:pt x="10904" y="24196"/>
                  </a:cubicBezTo>
                  <a:cubicBezTo>
                    <a:pt x="10348" y="24055"/>
                    <a:pt x="9809" y="23989"/>
                    <a:pt x="9289" y="23989"/>
                  </a:cubicBezTo>
                  <a:cubicBezTo>
                    <a:pt x="3362" y="23989"/>
                    <a:pt x="1" y="32629"/>
                    <a:pt x="2181" y="37503"/>
                  </a:cubicBezTo>
                  <a:cubicBezTo>
                    <a:pt x="3235" y="39852"/>
                    <a:pt x="5198" y="40635"/>
                    <a:pt x="7435" y="41618"/>
                  </a:cubicBezTo>
                  <a:cubicBezTo>
                    <a:pt x="9261" y="42418"/>
                    <a:pt x="10644" y="43461"/>
                    <a:pt x="12049" y="44879"/>
                  </a:cubicBezTo>
                  <a:cubicBezTo>
                    <a:pt x="13615" y="46464"/>
                    <a:pt x="15293" y="47905"/>
                    <a:pt x="16930" y="49402"/>
                  </a:cubicBezTo>
                  <a:cubicBezTo>
                    <a:pt x="17911" y="50298"/>
                    <a:pt x="19745" y="51114"/>
                    <a:pt x="20205" y="52411"/>
                  </a:cubicBezTo>
                  <a:cubicBezTo>
                    <a:pt x="20350" y="52822"/>
                    <a:pt x="20350" y="53263"/>
                    <a:pt x="20347" y="53698"/>
                  </a:cubicBezTo>
                  <a:cubicBezTo>
                    <a:pt x="20334" y="59530"/>
                    <a:pt x="20323" y="65362"/>
                    <a:pt x="20315" y="71191"/>
                  </a:cubicBezTo>
                  <a:cubicBezTo>
                    <a:pt x="20309" y="72946"/>
                    <a:pt x="20306" y="74699"/>
                    <a:pt x="20399" y="76451"/>
                  </a:cubicBezTo>
                  <a:cubicBezTo>
                    <a:pt x="20542" y="79137"/>
                    <a:pt x="19898" y="79945"/>
                    <a:pt x="17919" y="81593"/>
                  </a:cubicBezTo>
                  <a:cubicBezTo>
                    <a:pt x="15225" y="83824"/>
                    <a:pt x="15006" y="88287"/>
                    <a:pt x="17601" y="90683"/>
                  </a:cubicBezTo>
                  <a:cubicBezTo>
                    <a:pt x="19045" y="92012"/>
                    <a:pt x="21113" y="92502"/>
                    <a:pt x="23290" y="92502"/>
                  </a:cubicBezTo>
                  <a:cubicBezTo>
                    <a:pt x="26036" y="92502"/>
                    <a:pt x="28956" y="91722"/>
                    <a:pt x="31015" y="90864"/>
                  </a:cubicBezTo>
                  <a:cubicBezTo>
                    <a:pt x="31716" y="90571"/>
                    <a:pt x="32369" y="90458"/>
                    <a:pt x="33024" y="90458"/>
                  </a:cubicBezTo>
                  <a:cubicBezTo>
                    <a:pt x="33787" y="90458"/>
                    <a:pt x="34553" y="90611"/>
                    <a:pt x="35404" y="90815"/>
                  </a:cubicBezTo>
                  <a:cubicBezTo>
                    <a:pt x="37713" y="91374"/>
                    <a:pt x="40564" y="92079"/>
                    <a:pt x="43278" y="92079"/>
                  </a:cubicBezTo>
                  <a:cubicBezTo>
                    <a:pt x="45481" y="92079"/>
                    <a:pt x="47593" y="91615"/>
                    <a:pt x="49255" y="90231"/>
                  </a:cubicBezTo>
                  <a:cubicBezTo>
                    <a:pt x="51133" y="88662"/>
                    <a:pt x="51763" y="86289"/>
                    <a:pt x="50969" y="83989"/>
                  </a:cubicBezTo>
                  <a:cubicBezTo>
                    <a:pt x="50583" y="82872"/>
                    <a:pt x="49907" y="81642"/>
                    <a:pt x="48976" y="80881"/>
                  </a:cubicBezTo>
                  <a:cubicBezTo>
                    <a:pt x="48108" y="80164"/>
                    <a:pt x="47002" y="79917"/>
                    <a:pt x="46577" y="78737"/>
                  </a:cubicBezTo>
                  <a:cubicBezTo>
                    <a:pt x="46372" y="78160"/>
                    <a:pt x="46416" y="77530"/>
                    <a:pt x="46462" y="76916"/>
                  </a:cubicBezTo>
                  <a:cubicBezTo>
                    <a:pt x="46991" y="69538"/>
                    <a:pt x="47043" y="61797"/>
                    <a:pt x="46205" y="54437"/>
                  </a:cubicBezTo>
                  <a:cubicBezTo>
                    <a:pt x="46013" y="52762"/>
                    <a:pt x="46235" y="51327"/>
                    <a:pt x="48059" y="50905"/>
                  </a:cubicBezTo>
                  <a:cubicBezTo>
                    <a:pt x="50819" y="50270"/>
                    <a:pt x="52158" y="47576"/>
                    <a:pt x="53811" y="45547"/>
                  </a:cubicBezTo>
                  <a:cubicBezTo>
                    <a:pt x="55728" y="43195"/>
                    <a:pt x="57825" y="40961"/>
                    <a:pt x="60284" y="39168"/>
                  </a:cubicBezTo>
                  <a:cubicBezTo>
                    <a:pt x="63022" y="37172"/>
                    <a:pt x="65412" y="35600"/>
                    <a:pt x="65508" y="31890"/>
                  </a:cubicBezTo>
                  <a:cubicBezTo>
                    <a:pt x="65576" y="29204"/>
                    <a:pt x="64621" y="26455"/>
                    <a:pt x="62754" y="24555"/>
                  </a:cubicBezTo>
                  <a:cubicBezTo>
                    <a:pt x="60558" y="22332"/>
                    <a:pt x="57757" y="22707"/>
                    <a:pt x="55063" y="21842"/>
                  </a:cubicBezTo>
                  <a:cubicBezTo>
                    <a:pt x="55027" y="21831"/>
                    <a:pt x="55629" y="19665"/>
                    <a:pt x="55654" y="19542"/>
                  </a:cubicBezTo>
                  <a:cubicBezTo>
                    <a:pt x="56062" y="17505"/>
                    <a:pt x="55939" y="15353"/>
                    <a:pt x="55038" y="13463"/>
                  </a:cubicBezTo>
                  <a:cubicBezTo>
                    <a:pt x="54258" y="11823"/>
                    <a:pt x="52650" y="10802"/>
                    <a:pt x="51517" y="9436"/>
                  </a:cubicBezTo>
                  <a:cubicBezTo>
                    <a:pt x="50178" y="7818"/>
                    <a:pt x="49584" y="5742"/>
                    <a:pt x="48165" y="4157"/>
                  </a:cubicBezTo>
                  <a:cubicBezTo>
                    <a:pt x="47013" y="2867"/>
                    <a:pt x="45403" y="1879"/>
                    <a:pt x="43672" y="1862"/>
                  </a:cubicBezTo>
                  <a:cubicBezTo>
                    <a:pt x="43654" y="1862"/>
                    <a:pt x="43635" y="1862"/>
                    <a:pt x="43616" y="1862"/>
                  </a:cubicBezTo>
                  <a:cubicBezTo>
                    <a:pt x="42816" y="1862"/>
                    <a:pt x="42001" y="2057"/>
                    <a:pt x="41211" y="2057"/>
                  </a:cubicBezTo>
                  <a:cubicBezTo>
                    <a:pt x="40862" y="2057"/>
                    <a:pt x="40518" y="2019"/>
                    <a:pt x="40181" y="1909"/>
                  </a:cubicBezTo>
                  <a:cubicBezTo>
                    <a:pt x="39612" y="1726"/>
                    <a:pt x="39130" y="1350"/>
                    <a:pt x="38615" y="1044"/>
                  </a:cubicBezTo>
                  <a:cubicBezTo>
                    <a:pt x="37453" y="338"/>
                    <a:pt x="36099" y="1"/>
                    <a:pt x="34744"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1069;p2">
              <a:extLst>
                <a:ext uri="{FF2B5EF4-FFF2-40B4-BE49-F238E27FC236}">
                  <a16:creationId xmlns:a16="http://schemas.microsoft.com/office/drawing/2014/main" id="{4C0029D2-89B0-6015-8B08-8E9D6385C3D7}"/>
                </a:ext>
              </a:extLst>
            </p:cNvPr>
            <p:cNvSpPr/>
            <p:nvPr/>
          </p:nvSpPr>
          <p:spPr>
            <a:xfrm>
              <a:off x="1285550" y="3015525"/>
              <a:ext cx="495525" cy="409500"/>
            </a:xfrm>
            <a:custGeom>
              <a:avLst/>
              <a:gdLst/>
              <a:ahLst/>
              <a:cxnLst/>
              <a:rect l="l" t="t" r="r" b="b"/>
              <a:pathLst>
                <a:path w="19821" h="16380" extrusionOk="0">
                  <a:moveTo>
                    <a:pt x="3723" y="0"/>
                  </a:moveTo>
                  <a:cubicBezTo>
                    <a:pt x="2471" y="0"/>
                    <a:pt x="3994" y="2039"/>
                    <a:pt x="4641" y="3073"/>
                  </a:cubicBezTo>
                  <a:cubicBezTo>
                    <a:pt x="4115" y="2624"/>
                    <a:pt x="3540" y="2241"/>
                    <a:pt x="2927" y="1909"/>
                  </a:cubicBezTo>
                  <a:cubicBezTo>
                    <a:pt x="2682" y="1781"/>
                    <a:pt x="2089" y="1364"/>
                    <a:pt x="1666" y="1364"/>
                  </a:cubicBezTo>
                  <a:cubicBezTo>
                    <a:pt x="1532" y="1364"/>
                    <a:pt x="1414" y="1406"/>
                    <a:pt x="1331" y="1512"/>
                  </a:cubicBezTo>
                  <a:cubicBezTo>
                    <a:pt x="1002" y="1934"/>
                    <a:pt x="1640" y="2701"/>
                    <a:pt x="1906" y="2985"/>
                  </a:cubicBezTo>
                  <a:cubicBezTo>
                    <a:pt x="2399" y="3511"/>
                    <a:pt x="2979" y="3988"/>
                    <a:pt x="3548" y="4445"/>
                  </a:cubicBezTo>
                  <a:cubicBezTo>
                    <a:pt x="3067" y="4220"/>
                    <a:pt x="2574" y="4020"/>
                    <a:pt x="2064" y="3875"/>
                  </a:cubicBezTo>
                  <a:cubicBezTo>
                    <a:pt x="1836" y="3807"/>
                    <a:pt x="1487" y="3718"/>
                    <a:pt x="1169" y="3718"/>
                  </a:cubicBezTo>
                  <a:cubicBezTo>
                    <a:pt x="900" y="3718"/>
                    <a:pt x="653" y="3781"/>
                    <a:pt x="515" y="3974"/>
                  </a:cubicBezTo>
                  <a:cubicBezTo>
                    <a:pt x="0" y="4694"/>
                    <a:pt x="2043" y="5554"/>
                    <a:pt x="2891" y="5953"/>
                  </a:cubicBezTo>
                  <a:cubicBezTo>
                    <a:pt x="2636" y="5877"/>
                    <a:pt x="2062" y="5802"/>
                    <a:pt x="1610" y="5802"/>
                  </a:cubicBezTo>
                  <a:cubicBezTo>
                    <a:pt x="1368" y="5802"/>
                    <a:pt x="1162" y="5823"/>
                    <a:pt x="1057" y="5877"/>
                  </a:cubicBezTo>
                  <a:cubicBezTo>
                    <a:pt x="750" y="6038"/>
                    <a:pt x="687" y="6340"/>
                    <a:pt x="876" y="6611"/>
                  </a:cubicBezTo>
                  <a:cubicBezTo>
                    <a:pt x="1260" y="7172"/>
                    <a:pt x="2719" y="7739"/>
                    <a:pt x="3362" y="7906"/>
                  </a:cubicBezTo>
                  <a:cubicBezTo>
                    <a:pt x="4093" y="8103"/>
                    <a:pt x="4956" y="8300"/>
                    <a:pt x="5498" y="8398"/>
                  </a:cubicBezTo>
                  <a:cubicBezTo>
                    <a:pt x="6021" y="9015"/>
                    <a:pt x="8764" y="12319"/>
                    <a:pt x="12389" y="14474"/>
                  </a:cubicBezTo>
                  <a:cubicBezTo>
                    <a:pt x="14236" y="15575"/>
                    <a:pt x="16312" y="16380"/>
                    <a:pt x="18437" y="16380"/>
                  </a:cubicBezTo>
                  <a:cubicBezTo>
                    <a:pt x="18897" y="16380"/>
                    <a:pt x="19358" y="16342"/>
                    <a:pt x="19820" y="16262"/>
                  </a:cubicBezTo>
                  <a:lnTo>
                    <a:pt x="19642" y="10548"/>
                  </a:lnTo>
                  <a:cubicBezTo>
                    <a:pt x="19642" y="10548"/>
                    <a:pt x="19181" y="10637"/>
                    <a:pt x="18394" y="10637"/>
                  </a:cubicBezTo>
                  <a:cubicBezTo>
                    <a:pt x="17547" y="10637"/>
                    <a:pt x="16323" y="10534"/>
                    <a:pt x="14889" y="10107"/>
                  </a:cubicBezTo>
                  <a:cubicBezTo>
                    <a:pt x="12973" y="9540"/>
                    <a:pt x="10678" y="8390"/>
                    <a:pt x="8414" y="6126"/>
                  </a:cubicBezTo>
                  <a:cubicBezTo>
                    <a:pt x="8649" y="5357"/>
                    <a:pt x="8805" y="4560"/>
                    <a:pt x="8929" y="3763"/>
                  </a:cubicBezTo>
                  <a:cubicBezTo>
                    <a:pt x="9008" y="3251"/>
                    <a:pt x="9312" y="2276"/>
                    <a:pt x="8907" y="1833"/>
                  </a:cubicBezTo>
                  <a:cubicBezTo>
                    <a:pt x="8774" y="1689"/>
                    <a:pt x="8647" y="1627"/>
                    <a:pt x="8524" y="1627"/>
                  </a:cubicBezTo>
                  <a:cubicBezTo>
                    <a:pt x="7870" y="1627"/>
                    <a:pt x="7376" y="3408"/>
                    <a:pt x="7212" y="4026"/>
                  </a:cubicBezTo>
                  <a:cubicBezTo>
                    <a:pt x="6779" y="3125"/>
                    <a:pt x="6100" y="2534"/>
                    <a:pt x="5572" y="1690"/>
                  </a:cubicBezTo>
                  <a:cubicBezTo>
                    <a:pt x="5230" y="1143"/>
                    <a:pt x="4559" y="59"/>
                    <a:pt x="3820" y="4"/>
                  </a:cubicBezTo>
                  <a:cubicBezTo>
                    <a:pt x="3786" y="1"/>
                    <a:pt x="3753" y="0"/>
                    <a:pt x="3723" y="0"/>
                  </a:cubicBezTo>
                  <a:close/>
                </a:path>
              </a:pathLst>
            </a:custGeom>
            <a:solidFill>
              <a:srgbClr val="F3D3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1070;p2">
              <a:extLst>
                <a:ext uri="{FF2B5EF4-FFF2-40B4-BE49-F238E27FC236}">
                  <a16:creationId xmlns:a16="http://schemas.microsoft.com/office/drawing/2014/main" id="{CD506787-0486-F142-1FBF-862E2511C352}"/>
                </a:ext>
              </a:extLst>
            </p:cNvPr>
            <p:cNvSpPr/>
            <p:nvPr/>
          </p:nvSpPr>
          <p:spPr>
            <a:xfrm>
              <a:off x="1425925" y="3122025"/>
              <a:ext cx="36925" cy="43575"/>
            </a:xfrm>
            <a:custGeom>
              <a:avLst/>
              <a:gdLst/>
              <a:ahLst/>
              <a:cxnLst/>
              <a:rect l="l" t="t" r="r" b="b"/>
              <a:pathLst>
                <a:path w="1477" h="1743" extrusionOk="0">
                  <a:moveTo>
                    <a:pt x="1274" y="1"/>
                  </a:moveTo>
                  <a:cubicBezTo>
                    <a:pt x="915" y="1"/>
                    <a:pt x="551" y="199"/>
                    <a:pt x="316" y="530"/>
                  </a:cubicBezTo>
                  <a:cubicBezTo>
                    <a:pt x="124" y="798"/>
                    <a:pt x="20" y="1160"/>
                    <a:pt x="6" y="1565"/>
                  </a:cubicBezTo>
                  <a:cubicBezTo>
                    <a:pt x="1" y="1661"/>
                    <a:pt x="75" y="1740"/>
                    <a:pt x="170" y="1743"/>
                  </a:cubicBezTo>
                  <a:lnTo>
                    <a:pt x="176" y="1743"/>
                  </a:lnTo>
                  <a:cubicBezTo>
                    <a:pt x="269" y="1743"/>
                    <a:pt x="348" y="1672"/>
                    <a:pt x="348" y="1578"/>
                  </a:cubicBezTo>
                  <a:cubicBezTo>
                    <a:pt x="357" y="1239"/>
                    <a:pt x="444" y="943"/>
                    <a:pt x="598" y="727"/>
                  </a:cubicBezTo>
                  <a:cubicBezTo>
                    <a:pt x="762" y="492"/>
                    <a:pt x="1023" y="343"/>
                    <a:pt x="1270" y="343"/>
                  </a:cubicBezTo>
                  <a:cubicBezTo>
                    <a:pt x="1278" y="343"/>
                    <a:pt x="1287" y="343"/>
                    <a:pt x="1296" y="344"/>
                  </a:cubicBezTo>
                  <a:cubicBezTo>
                    <a:pt x="1298" y="344"/>
                    <a:pt x="1299" y="344"/>
                    <a:pt x="1301" y="344"/>
                  </a:cubicBezTo>
                  <a:cubicBezTo>
                    <a:pt x="1395" y="344"/>
                    <a:pt x="1471" y="273"/>
                    <a:pt x="1474" y="179"/>
                  </a:cubicBezTo>
                  <a:cubicBezTo>
                    <a:pt x="1476" y="84"/>
                    <a:pt x="1405" y="4"/>
                    <a:pt x="1309" y="1"/>
                  </a:cubicBezTo>
                  <a:cubicBezTo>
                    <a:pt x="1298" y="1"/>
                    <a:pt x="1286" y="1"/>
                    <a:pt x="1274" y="1"/>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1071;p2">
              <a:extLst>
                <a:ext uri="{FF2B5EF4-FFF2-40B4-BE49-F238E27FC236}">
                  <a16:creationId xmlns:a16="http://schemas.microsoft.com/office/drawing/2014/main" id="{F9D28DB6-8898-57F2-1C08-1D8981747A49}"/>
                </a:ext>
              </a:extLst>
            </p:cNvPr>
            <p:cNvSpPr/>
            <p:nvPr/>
          </p:nvSpPr>
          <p:spPr>
            <a:xfrm>
              <a:off x="1595000" y="3268200"/>
              <a:ext cx="185800" cy="157150"/>
            </a:xfrm>
            <a:custGeom>
              <a:avLst/>
              <a:gdLst/>
              <a:ahLst/>
              <a:cxnLst/>
              <a:rect l="l" t="t" r="r" b="b"/>
              <a:pathLst>
                <a:path w="7432" h="6286" extrusionOk="0">
                  <a:moveTo>
                    <a:pt x="2511" y="0"/>
                  </a:moveTo>
                  <a:cubicBezTo>
                    <a:pt x="2213" y="1207"/>
                    <a:pt x="1717" y="2363"/>
                    <a:pt x="967" y="3349"/>
                  </a:cubicBezTo>
                  <a:cubicBezTo>
                    <a:pt x="680" y="3721"/>
                    <a:pt x="354" y="4069"/>
                    <a:pt x="1" y="4381"/>
                  </a:cubicBezTo>
                  <a:cubicBezTo>
                    <a:pt x="1848" y="5482"/>
                    <a:pt x="3925" y="6286"/>
                    <a:pt x="6052" y="6286"/>
                  </a:cubicBezTo>
                  <a:cubicBezTo>
                    <a:pt x="6510" y="6286"/>
                    <a:pt x="6970" y="6248"/>
                    <a:pt x="7431" y="6169"/>
                  </a:cubicBezTo>
                  <a:lnTo>
                    <a:pt x="7264" y="441"/>
                  </a:lnTo>
                  <a:cubicBezTo>
                    <a:pt x="7264" y="441"/>
                    <a:pt x="6803" y="530"/>
                    <a:pt x="6015" y="530"/>
                  </a:cubicBezTo>
                  <a:cubicBezTo>
                    <a:pt x="5168" y="530"/>
                    <a:pt x="3944" y="427"/>
                    <a:pt x="2511" y="0"/>
                  </a:cubicBezTo>
                  <a:close/>
                </a:path>
              </a:pathLst>
            </a:custGeom>
            <a:solidFill>
              <a:srgbClr val="DEB0A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1072;p2">
              <a:extLst>
                <a:ext uri="{FF2B5EF4-FFF2-40B4-BE49-F238E27FC236}">
                  <a16:creationId xmlns:a16="http://schemas.microsoft.com/office/drawing/2014/main" id="{5CC67C44-B325-3EAE-EEF1-3F65127459D2}"/>
                </a:ext>
              </a:extLst>
            </p:cNvPr>
            <p:cNvSpPr/>
            <p:nvPr/>
          </p:nvSpPr>
          <p:spPr>
            <a:xfrm>
              <a:off x="2195250" y="2959275"/>
              <a:ext cx="470200" cy="452200"/>
            </a:xfrm>
            <a:custGeom>
              <a:avLst/>
              <a:gdLst/>
              <a:ahLst/>
              <a:cxnLst/>
              <a:rect l="l" t="t" r="r" b="b"/>
              <a:pathLst>
                <a:path w="18808" h="18088" extrusionOk="0">
                  <a:moveTo>
                    <a:pt x="14664" y="0"/>
                  </a:moveTo>
                  <a:cubicBezTo>
                    <a:pt x="14603" y="0"/>
                    <a:pt x="14534" y="7"/>
                    <a:pt x="14457" y="22"/>
                  </a:cubicBezTo>
                  <a:cubicBezTo>
                    <a:pt x="13728" y="162"/>
                    <a:pt x="13189" y="1320"/>
                    <a:pt x="12915" y="1906"/>
                  </a:cubicBezTo>
                  <a:cubicBezTo>
                    <a:pt x="12496" y="2804"/>
                    <a:pt x="11888" y="3472"/>
                    <a:pt x="11568" y="4417"/>
                  </a:cubicBezTo>
                  <a:cubicBezTo>
                    <a:pt x="11336" y="3839"/>
                    <a:pt x="10659" y="2192"/>
                    <a:pt x="10021" y="2192"/>
                  </a:cubicBezTo>
                  <a:cubicBezTo>
                    <a:pt x="9886" y="2192"/>
                    <a:pt x="9752" y="2267"/>
                    <a:pt x="9624" y="2443"/>
                  </a:cubicBezTo>
                  <a:cubicBezTo>
                    <a:pt x="9271" y="2933"/>
                    <a:pt x="9693" y="3866"/>
                    <a:pt x="9829" y="4362"/>
                  </a:cubicBezTo>
                  <a:cubicBezTo>
                    <a:pt x="10046" y="5140"/>
                    <a:pt x="10295" y="5909"/>
                    <a:pt x="10623" y="6646"/>
                  </a:cubicBezTo>
                  <a:cubicBezTo>
                    <a:pt x="8641" y="9156"/>
                    <a:pt x="6503" y="10575"/>
                    <a:pt x="4668" y="11366"/>
                  </a:cubicBezTo>
                  <a:cubicBezTo>
                    <a:pt x="2546" y="12282"/>
                    <a:pt x="829" y="12374"/>
                    <a:pt x="229" y="12374"/>
                  </a:cubicBezTo>
                  <a:cubicBezTo>
                    <a:pt x="80" y="12374"/>
                    <a:pt x="0" y="12368"/>
                    <a:pt x="0" y="12368"/>
                  </a:cubicBezTo>
                  <a:lnTo>
                    <a:pt x="0" y="12368"/>
                  </a:lnTo>
                  <a:lnTo>
                    <a:pt x="504" y="18077"/>
                  </a:lnTo>
                  <a:cubicBezTo>
                    <a:pt x="644" y="18084"/>
                    <a:pt x="783" y="18088"/>
                    <a:pt x="922" y="18088"/>
                  </a:cubicBezTo>
                  <a:cubicBezTo>
                    <a:pt x="3403" y="18088"/>
                    <a:pt x="5709" y="16930"/>
                    <a:pt x="7669" y="15421"/>
                  </a:cubicBezTo>
                  <a:cubicBezTo>
                    <a:pt x="11015" y="12847"/>
                    <a:pt x="13348" y="9244"/>
                    <a:pt x="13794" y="8568"/>
                  </a:cubicBezTo>
                  <a:cubicBezTo>
                    <a:pt x="14317" y="8403"/>
                    <a:pt x="15149" y="8108"/>
                    <a:pt x="15856" y="7826"/>
                  </a:cubicBezTo>
                  <a:cubicBezTo>
                    <a:pt x="16477" y="7579"/>
                    <a:pt x="17855" y="6843"/>
                    <a:pt x="18169" y="6240"/>
                  </a:cubicBezTo>
                  <a:cubicBezTo>
                    <a:pt x="18325" y="5950"/>
                    <a:pt x="18224" y="5660"/>
                    <a:pt x="17901" y="5534"/>
                  </a:cubicBezTo>
                  <a:cubicBezTo>
                    <a:pt x="17843" y="5512"/>
                    <a:pt x="17758" y="5503"/>
                    <a:pt x="17656" y="5503"/>
                  </a:cubicBezTo>
                  <a:cubicBezTo>
                    <a:pt x="17199" y="5503"/>
                    <a:pt x="16397" y="5692"/>
                    <a:pt x="16086" y="5824"/>
                  </a:cubicBezTo>
                  <a:cubicBezTo>
                    <a:pt x="16880" y="5329"/>
                    <a:pt x="18807" y="4228"/>
                    <a:pt x="18210" y="3576"/>
                  </a:cubicBezTo>
                  <a:cubicBezTo>
                    <a:pt x="18086" y="3440"/>
                    <a:pt x="17902" y="3389"/>
                    <a:pt x="17700" y="3389"/>
                  </a:cubicBezTo>
                  <a:cubicBezTo>
                    <a:pt x="17340" y="3389"/>
                    <a:pt x="16919" y="3549"/>
                    <a:pt x="16661" y="3661"/>
                  </a:cubicBezTo>
                  <a:cubicBezTo>
                    <a:pt x="16171" y="3866"/>
                    <a:pt x="15705" y="4124"/>
                    <a:pt x="15253" y="4403"/>
                  </a:cubicBezTo>
                  <a:cubicBezTo>
                    <a:pt x="15768" y="3880"/>
                    <a:pt x="16280" y="3338"/>
                    <a:pt x="16713" y="2758"/>
                  </a:cubicBezTo>
                  <a:cubicBezTo>
                    <a:pt x="16946" y="2443"/>
                    <a:pt x="17485" y="1605"/>
                    <a:pt x="17110" y="1227"/>
                  </a:cubicBezTo>
                  <a:cubicBezTo>
                    <a:pt x="17031" y="1148"/>
                    <a:pt x="16935" y="1116"/>
                    <a:pt x="16829" y="1116"/>
                  </a:cubicBezTo>
                  <a:cubicBezTo>
                    <a:pt x="16401" y="1116"/>
                    <a:pt x="15810" y="1646"/>
                    <a:pt x="15571" y="1813"/>
                  </a:cubicBezTo>
                  <a:cubicBezTo>
                    <a:pt x="15004" y="2213"/>
                    <a:pt x="14476" y="2664"/>
                    <a:pt x="14005" y="3171"/>
                  </a:cubicBezTo>
                  <a:cubicBezTo>
                    <a:pt x="14507" y="2098"/>
                    <a:pt x="15712" y="0"/>
                    <a:pt x="14664" y="0"/>
                  </a:cubicBezTo>
                  <a:close/>
                </a:path>
              </a:pathLst>
            </a:custGeom>
            <a:solidFill>
              <a:srgbClr val="F3D3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1073;p2">
              <a:extLst>
                <a:ext uri="{FF2B5EF4-FFF2-40B4-BE49-F238E27FC236}">
                  <a16:creationId xmlns:a16="http://schemas.microsoft.com/office/drawing/2014/main" id="{F09A2DAC-28B2-C086-03D0-5644949104DD}"/>
                </a:ext>
              </a:extLst>
            </p:cNvPr>
            <p:cNvSpPr/>
            <p:nvPr/>
          </p:nvSpPr>
          <p:spPr>
            <a:xfrm>
              <a:off x="2487925" y="3074500"/>
              <a:ext cx="41450" cy="40250"/>
            </a:xfrm>
            <a:custGeom>
              <a:avLst/>
              <a:gdLst/>
              <a:ahLst/>
              <a:cxnLst/>
              <a:rect l="l" t="t" r="r" b="b"/>
              <a:pathLst>
                <a:path w="1658" h="1610" extrusionOk="0">
                  <a:moveTo>
                    <a:pt x="319" y="0"/>
                  </a:moveTo>
                  <a:cubicBezTo>
                    <a:pt x="266" y="0"/>
                    <a:pt x="212" y="5"/>
                    <a:pt x="160" y="13"/>
                  </a:cubicBezTo>
                  <a:cubicBezTo>
                    <a:pt x="66" y="30"/>
                    <a:pt x="1" y="120"/>
                    <a:pt x="20" y="213"/>
                  </a:cubicBezTo>
                  <a:cubicBezTo>
                    <a:pt x="35" y="295"/>
                    <a:pt x="108" y="355"/>
                    <a:pt x="192" y="355"/>
                  </a:cubicBezTo>
                  <a:cubicBezTo>
                    <a:pt x="200" y="355"/>
                    <a:pt x="208" y="354"/>
                    <a:pt x="217" y="353"/>
                  </a:cubicBezTo>
                  <a:cubicBezTo>
                    <a:pt x="252" y="346"/>
                    <a:pt x="288" y="343"/>
                    <a:pt x="325" y="343"/>
                  </a:cubicBezTo>
                  <a:cubicBezTo>
                    <a:pt x="547" y="343"/>
                    <a:pt x="787" y="455"/>
                    <a:pt x="956" y="646"/>
                  </a:cubicBezTo>
                  <a:cubicBezTo>
                    <a:pt x="1134" y="846"/>
                    <a:pt x="1255" y="1122"/>
                    <a:pt x="1307" y="1464"/>
                  </a:cubicBezTo>
                  <a:cubicBezTo>
                    <a:pt x="1315" y="1546"/>
                    <a:pt x="1392" y="1609"/>
                    <a:pt x="1474" y="1609"/>
                  </a:cubicBezTo>
                  <a:cubicBezTo>
                    <a:pt x="1481" y="1609"/>
                    <a:pt x="1486" y="1607"/>
                    <a:pt x="1492" y="1607"/>
                  </a:cubicBezTo>
                  <a:cubicBezTo>
                    <a:pt x="1494" y="1607"/>
                    <a:pt x="1497" y="1608"/>
                    <a:pt x="1501" y="1609"/>
                  </a:cubicBezTo>
                  <a:cubicBezTo>
                    <a:pt x="1597" y="1596"/>
                    <a:pt x="1657" y="1505"/>
                    <a:pt x="1644" y="1412"/>
                  </a:cubicBezTo>
                  <a:cubicBezTo>
                    <a:pt x="1581" y="1002"/>
                    <a:pt x="1435" y="668"/>
                    <a:pt x="1211" y="418"/>
                  </a:cubicBezTo>
                  <a:cubicBezTo>
                    <a:pt x="969" y="151"/>
                    <a:pt x="640" y="0"/>
                    <a:pt x="319"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1074;p2">
              <a:extLst>
                <a:ext uri="{FF2B5EF4-FFF2-40B4-BE49-F238E27FC236}">
                  <a16:creationId xmlns:a16="http://schemas.microsoft.com/office/drawing/2014/main" id="{C0FF59D6-7BD4-BC52-9695-9B2C3F38667E}"/>
                </a:ext>
              </a:extLst>
            </p:cNvPr>
            <p:cNvSpPr/>
            <p:nvPr/>
          </p:nvSpPr>
          <p:spPr>
            <a:xfrm>
              <a:off x="2194975" y="3243475"/>
              <a:ext cx="192025" cy="168000"/>
            </a:xfrm>
            <a:custGeom>
              <a:avLst/>
              <a:gdLst/>
              <a:ahLst/>
              <a:cxnLst/>
              <a:rect l="l" t="t" r="r" b="b"/>
              <a:pathLst>
                <a:path w="7681" h="6720" extrusionOk="0">
                  <a:moveTo>
                    <a:pt x="4668" y="1"/>
                  </a:moveTo>
                  <a:cubicBezTo>
                    <a:pt x="2555" y="916"/>
                    <a:pt x="842" y="1009"/>
                    <a:pt x="236" y="1009"/>
                  </a:cubicBezTo>
                  <a:cubicBezTo>
                    <a:pt x="82" y="1009"/>
                    <a:pt x="0" y="1003"/>
                    <a:pt x="0" y="1003"/>
                  </a:cubicBezTo>
                  <a:lnTo>
                    <a:pt x="0" y="1003"/>
                  </a:lnTo>
                  <a:lnTo>
                    <a:pt x="515" y="6709"/>
                  </a:lnTo>
                  <a:cubicBezTo>
                    <a:pt x="655" y="6716"/>
                    <a:pt x="794" y="6720"/>
                    <a:pt x="933" y="6720"/>
                  </a:cubicBezTo>
                  <a:cubicBezTo>
                    <a:pt x="3414" y="6720"/>
                    <a:pt x="5720" y="5562"/>
                    <a:pt x="7680" y="4053"/>
                  </a:cubicBezTo>
                  <a:cubicBezTo>
                    <a:pt x="7291" y="3785"/>
                    <a:pt x="6927" y="3478"/>
                    <a:pt x="6604" y="3141"/>
                  </a:cubicBezTo>
                  <a:cubicBezTo>
                    <a:pt x="5744" y="2251"/>
                    <a:pt x="5112" y="1167"/>
                    <a:pt x="4668" y="1"/>
                  </a:cubicBezTo>
                  <a:close/>
                </a:path>
              </a:pathLst>
            </a:custGeom>
            <a:solidFill>
              <a:srgbClr val="DEB0A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1075;p2">
              <a:extLst>
                <a:ext uri="{FF2B5EF4-FFF2-40B4-BE49-F238E27FC236}">
                  <a16:creationId xmlns:a16="http://schemas.microsoft.com/office/drawing/2014/main" id="{DBAA942A-B1A5-07BF-6765-CF1E9A0D6295}"/>
                </a:ext>
              </a:extLst>
            </p:cNvPr>
            <p:cNvSpPr/>
            <p:nvPr/>
          </p:nvSpPr>
          <p:spPr>
            <a:xfrm>
              <a:off x="1655025" y="4336000"/>
              <a:ext cx="294425" cy="140425"/>
            </a:xfrm>
            <a:custGeom>
              <a:avLst/>
              <a:gdLst/>
              <a:ahLst/>
              <a:cxnLst/>
              <a:rect l="l" t="t" r="r" b="b"/>
              <a:pathLst>
                <a:path w="11777" h="5617" extrusionOk="0">
                  <a:moveTo>
                    <a:pt x="10684" y="1"/>
                  </a:moveTo>
                  <a:lnTo>
                    <a:pt x="6123" y="53"/>
                  </a:lnTo>
                  <a:cubicBezTo>
                    <a:pt x="6123" y="53"/>
                    <a:pt x="4612" y="737"/>
                    <a:pt x="3097" y="1638"/>
                  </a:cubicBezTo>
                  <a:cubicBezTo>
                    <a:pt x="1578" y="2536"/>
                    <a:pt x="50" y="3653"/>
                    <a:pt x="6" y="4499"/>
                  </a:cubicBezTo>
                  <a:cubicBezTo>
                    <a:pt x="1" y="4683"/>
                    <a:pt x="47" y="4855"/>
                    <a:pt x="160" y="5011"/>
                  </a:cubicBezTo>
                  <a:cubicBezTo>
                    <a:pt x="198" y="5066"/>
                    <a:pt x="247" y="5118"/>
                    <a:pt x="302" y="5162"/>
                  </a:cubicBezTo>
                  <a:cubicBezTo>
                    <a:pt x="677" y="5487"/>
                    <a:pt x="1412" y="5617"/>
                    <a:pt x="2335" y="5617"/>
                  </a:cubicBezTo>
                  <a:cubicBezTo>
                    <a:pt x="2610" y="5617"/>
                    <a:pt x="2902" y="5605"/>
                    <a:pt x="3207" y="5584"/>
                  </a:cubicBezTo>
                  <a:cubicBezTo>
                    <a:pt x="3226" y="5584"/>
                    <a:pt x="3248" y="5584"/>
                    <a:pt x="3273" y="5581"/>
                  </a:cubicBezTo>
                  <a:cubicBezTo>
                    <a:pt x="6252" y="5354"/>
                    <a:pt x="10364" y="4184"/>
                    <a:pt x="11355" y="3588"/>
                  </a:cubicBezTo>
                  <a:cubicBezTo>
                    <a:pt x="11640" y="3418"/>
                    <a:pt x="11763" y="3174"/>
                    <a:pt x="11774" y="2900"/>
                  </a:cubicBezTo>
                  <a:cubicBezTo>
                    <a:pt x="11777" y="2821"/>
                    <a:pt x="11774" y="2742"/>
                    <a:pt x="11758" y="2659"/>
                  </a:cubicBezTo>
                  <a:cubicBezTo>
                    <a:pt x="11572" y="1537"/>
                    <a:pt x="10684" y="1"/>
                    <a:pt x="10684" y="1"/>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1076;p2">
              <a:extLst>
                <a:ext uri="{FF2B5EF4-FFF2-40B4-BE49-F238E27FC236}">
                  <a16:creationId xmlns:a16="http://schemas.microsoft.com/office/drawing/2014/main" id="{A4E0FAE8-5D2C-2B6A-55C6-E20485833431}"/>
                </a:ext>
              </a:extLst>
            </p:cNvPr>
            <p:cNvSpPr/>
            <p:nvPr/>
          </p:nvSpPr>
          <p:spPr>
            <a:xfrm>
              <a:off x="1729725" y="4365100"/>
              <a:ext cx="86950" cy="25375"/>
            </a:xfrm>
            <a:custGeom>
              <a:avLst/>
              <a:gdLst/>
              <a:ahLst/>
              <a:cxnLst/>
              <a:rect l="l" t="t" r="r" b="b"/>
              <a:pathLst>
                <a:path w="3478" h="1015" extrusionOk="0">
                  <a:moveTo>
                    <a:pt x="1730" y="0"/>
                  </a:moveTo>
                  <a:cubicBezTo>
                    <a:pt x="1263" y="0"/>
                    <a:pt x="786" y="82"/>
                    <a:pt x="367" y="167"/>
                  </a:cubicBezTo>
                  <a:cubicBezTo>
                    <a:pt x="0" y="244"/>
                    <a:pt x="140" y="769"/>
                    <a:pt x="478" y="769"/>
                  </a:cubicBezTo>
                  <a:cubicBezTo>
                    <a:pt x="501" y="769"/>
                    <a:pt x="525" y="767"/>
                    <a:pt x="550" y="762"/>
                  </a:cubicBezTo>
                  <a:cubicBezTo>
                    <a:pt x="886" y="690"/>
                    <a:pt x="1317" y="608"/>
                    <a:pt x="1733" y="608"/>
                  </a:cubicBezTo>
                  <a:cubicBezTo>
                    <a:pt x="2142" y="608"/>
                    <a:pt x="2536" y="687"/>
                    <a:pt x="2812" y="931"/>
                  </a:cubicBezTo>
                  <a:cubicBezTo>
                    <a:pt x="2878" y="990"/>
                    <a:pt x="2950" y="1015"/>
                    <a:pt x="3020" y="1015"/>
                  </a:cubicBezTo>
                  <a:cubicBezTo>
                    <a:pt x="3269" y="1015"/>
                    <a:pt x="3478" y="692"/>
                    <a:pt x="3242" y="482"/>
                  </a:cubicBezTo>
                  <a:cubicBezTo>
                    <a:pt x="2828" y="116"/>
                    <a:pt x="2286" y="0"/>
                    <a:pt x="1730"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077;p2">
              <a:extLst>
                <a:ext uri="{FF2B5EF4-FFF2-40B4-BE49-F238E27FC236}">
                  <a16:creationId xmlns:a16="http://schemas.microsoft.com/office/drawing/2014/main" id="{80D13A91-89A9-D4BC-9A63-C34377323966}"/>
                </a:ext>
              </a:extLst>
            </p:cNvPr>
            <p:cNvSpPr/>
            <p:nvPr/>
          </p:nvSpPr>
          <p:spPr>
            <a:xfrm>
              <a:off x="1695575" y="4389750"/>
              <a:ext cx="93875" cy="24350"/>
            </a:xfrm>
            <a:custGeom>
              <a:avLst/>
              <a:gdLst/>
              <a:ahLst/>
              <a:cxnLst/>
              <a:rect l="l" t="t" r="r" b="b"/>
              <a:pathLst>
                <a:path w="3755" h="974" extrusionOk="0">
                  <a:moveTo>
                    <a:pt x="1563" y="1"/>
                  </a:moveTo>
                  <a:cubicBezTo>
                    <a:pt x="1163" y="1"/>
                    <a:pt x="761" y="54"/>
                    <a:pt x="356" y="162"/>
                  </a:cubicBezTo>
                  <a:cubicBezTo>
                    <a:pt x="0" y="255"/>
                    <a:pt x="127" y="765"/>
                    <a:pt x="453" y="765"/>
                  </a:cubicBezTo>
                  <a:cubicBezTo>
                    <a:pt x="481" y="765"/>
                    <a:pt x="511" y="761"/>
                    <a:pt x="542" y="753"/>
                  </a:cubicBezTo>
                  <a:cubicBezTo>
                    <a:pt x="885" y="663"/>
                    <a:pt x="1230" y="618"/>
                    <a:pt x="1572" y="618"/>
                  </a:cubicBezTo>
                  <a:cubicBezTo>
                    <a:pt x="2103" y="618"/>
                    <a:pt x="2630" y="727"/>
                    <a:pt x="3137" y="945"/>
                  </a:cubicBezTo>
                  <a:cubicBezTo>
                    <a:pt x="3183" y="964"/>
                    <a:pt x="3227" y="973"/>
                    <a:pt x="3269" y="973"/>
                  </a:cubicBezTo>
                  <a:cubicBezTo>
                    <a:pt x="3566" y="973"/>
                    <a:pt x="3754" y="536"/>
                    <a:pt x="3433" y="397"/>
                  </a:cubicBezTo>
                  <a:cubicBezTo>
                    <a:pt x="2823" y="135"/>
                    <a:pt x="2197" y="1"/>
                    <a:pt x="1563" y="1"/>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078;p2">
              <a:extLst>
                <a:ext uri="{FF2B5EF4-FFF2-40B4-BE49-F238E27FC236}">
                  <a16:creationId xmlns:a16="http://schemas.microsoft.com/office/drawing/2014/main" id="{F895899C-D9C4-CD87-2ADA-6FEE0D9FE848}"/>
                </a:ext>
              </a:extLst>
            </p:cNvPr>
            <p:cNvSpPr/>
            <p:nvPr/>
          </p:nvSpPr>
          <p:spPr>
            <a:xfrm>
              <a:off x="1655025" y="4408500"/>
              <a:ext cx="294375" cy="67750"/>
            </a:xfrm>
            <a:custGeom>
              <a:avLst/>
              <a:gdLst/>
              <a:ahLst/>
              <a:cxnLst/>
              <a:rect l="l" t="t" r="r" b="b"/>
              <a:pathLst>
                <a:path w="11775" h="2710" extrusionOk="0">
                  <a:moveTo>
                    <a:pt x="11774" y="0"/>
                  </a:moveTo>
                  <a:cubicBezTo>
                    <a:pt x="8009" y="1403"/>
                    <a:pt x="4731" y="1745"/>
                    <a:pt x="2453" y="1745"/>
                  </a:cubicBezTo>
                  <a:cubicBezTo>
                    <a:pt x="1413" y="1745"/>
                    <a:pt x="581" y="1674"/>
                    <a:pt x="6" y="1599"/>
                  </a:cubicBezTo>
                  <a:lnTo>
                    <a:pt x="6" y="1599"/>
                  </a:lnTo>
                  <a:cubicBezTo>
                    <a:pt x="1" y="1783"/>
                    <a:pt x="47" y="1955"/>
                    <a:pt x="160" y="2111"/>
                  </a:cubicBezTo>
                  <a:cubicBezTo>
                    <a:pt x="198" y="2166"/>
                    <a:pt x="247" y="2218"/>
                    <a:pt x="302" y="2262"/>
                  </a:cubicBezTo>
                  <a:cubicBezTo>
                    <a:pt x="681" y="2579"/>
                    <a:pt x="1442" y="2710"/>
                    <a:pt x="2408" y="2710"/>
                  </a:cubicBezTo>
                  <a:cubicBezTo>
                    <a:pt x="2661" y="2710"/>
                    <a:pt x="2929" y="2701"/>
                    <a:pt x="3207" y="2684"/>
                  </a:cubicBezTo>
                  <a:cubicBezTo>
                    <a:pt x="3226" y="2684"/>
                    <a:pt x="3248" y="2684"/>
                    <a:pt x="3273" y="2681"/>
                  </a:cubicBezTo>
                  <a:cubicBezTo>
                    <a:pt x="6252" y="2454"/>
                    <a:pt x="10364" y="1284"/>
                    <a:pt x="11355" y="688"/>
                  </a:cubicBezTo>
                  <a:cubicBezTo>
                    <a:pt x="11640" y="518"/>
                    <a:pt x="11763" y="274"/>
                    <a:pt x="11774"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079;p2">
              <a:extLst>
                <a:ext uri="{FF2B5EF4-FFF2-40B4-BE49-F238E27FC236}">
                  <a16:creationId xmlns:a16="http://schemas.microsoft.com/office/drawing/2014/main" id="{A9AC026D-FC4A-FD4C-CAFA-4CD04EB1EADF}"/>
                </a:ext>
              </a:extLst>
            </p:cNvPr>
            <p:cNvSpPr/>
            <p:nvPr/>
          </p:nvSpPr>
          <p:spPr>
            <a:xfrm>
              <a:off x="2001650" y="4331700"/>
              <a:ext cx="298900" cy="132400"/>
            </a:xfrm>
            <a:custGeom>
              <a:avLst/>
              <a:gdLst/>
              <a:ahLst/>
              <a:cxnLst/>
              <a:rect l="l" t="t" r="r" b="b"/>
              <a:pathLst>
                <a:path w="11956" h="5296" extrusionOk="0">
                  <a:moveTo>
                    <a:pt x="5491" y="0"/>
                  </a:moveTo>
                  <a:lnTo>
                    <a:pt x="940" y="296"/>
                  </a:lnTo>
                  <a:cubicBezTo>
                    <a:pt x="940" y="296"/>
                    <a:pt x="116" y="1909"/>
                    <a:pt x="12" y="3045"/>
                  </a:cubicBezTo>
                  <a:cubicBezTo>
                    <a:pt x="6" y="3116"/>
                    <a:pt x="1" y="3187"/>
                    <a:pt x="9" y="3253"/>
                  </a:cubicBezTo>
                  <a:cubicBezTo>
                    <a:pt x="28" y="3541"/>
                    <a:pt x="171" y="3779"/>
                    <a:pt x="486" y="3940"/>
                  </a:cubicBezTo>
                  <a:cubicBezTo>
                    <a:pt x="1501" y="4452"/>
                    <a:pt x="5608" y="5279"/>
                    <a:pt x="8609" y="5296"/>
                  </a:cubicBezTo>
                  <a:cubicBezTo>
                    <a:pt x="8642" y="5296"/>
                    <a:pt x="8675" y="5296"/>
                    <a:pt x="8708" y="5296"/>
                  </a:cubicBezTo>
                  <a:cubicBezTo>
                    <a:pt x="10044" y="5296"/>
                    <a:pt x="11146" y="5132"/>
                    <a:pt x="11640" y="4699"/>
                  </a:cubicBezTo>
                  <a:cubicBezTo>
                    <a:pt x="11711" y="4636"/>
                    <a:pt x="11772" y="4570"/>
                    <a:pt x="11818" y="4496"/>
                  </a:cubicBezTo>
                  <a:cubicBezTo>
                    <a:pt x="11919" y="4326"/>
                    <a:pt x="11955" y="4154"/>
                    <a:pt x="11925" y="3968"/>
                  </a:cubicBezTo>
                  <a:cubicBezTo>
                    <a:pt x="11821" y="3133"/>
                    <a:pt x="10208" y="2133"/>
                    <a:pt x="8631" y="1353"/>
                  </a:cubicBezTo>
                  <a:cubicBezTo>
                    <a:pt x="7049" y="570"/>
                    <a:pt x="5491" y="0"/>
                    <a:pt x="5491"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1080;p2">
              <a:extLst>
                <a:ext uri="{FF2B5EF4-FFF2-40B4-BE49-F238E27FC236}">
                  <a16:creationId xmlns:a16="http://schemas.microsoft.com/office/drawing/2014/main" id="{D1593066-B27A-42E6-B9D3-BB5F82F59037}"/>
                </a:ext>
              </a:extLst>
            </p:cNvPr>
            <p:cNvSpPr/>
            <p:nvPr/>
          </p:nvSpPr>
          <p:spPr>
            <a:xfrm>
              <a:off x="2133975" y="4356575"/>
              <a:ext cx="85875" cy="28150"/>
            </a:xfrm>
            <a:custGeom>
              <a:avLst/>
              <a:gdLst/>
              <a:ahLst/>
              <a:cxnLst/>
              <a:rect l="l" t="t" r="r" b="b"/>
              <a:pathLst>
                <a:path w="3435" h="1126" extrusionOk="0">
                  <a:moveTo>
                    <a:pt x="2022" y="0"/>
                  </a:moveTo>
                  <a:cubicBezTo>
                    <a:pt x="1350" y="0"/>
                    <a:pt x="674" y="132"/>
                    <a:pt x="214" y="610"/>
                  </a:cubicBezTo>
                  <a:cubicBezTo>
                    <a:pt x="1" y="829"/>
                    <a:pt x="218" y="1125"/>
                    <a:pt x="455" y="1125"/>
                  </a:cubicBezTo>
                  <a:cubicBezTo>
                    <a:pt x="529" y="1125"/>
                    <a:pt x="604" y="1097"/>
                    <a:pt x="669" y="1029"/>
                  </a:cubicBezTo>
                  <a:cubicBezTo>
                    <a:pt x="986" y="702"/>
                    <a:pt x="1500" y="611"/>
                    <a:pt x="2006" y="611"/>
                  </a:cubicBezTo>
                  <a:cubicBezTo>
                    <a:pt x="2330" y="611"/>
                    <a:pt x="2651" y="648"/>
                    <a:pt x="2914" y="684"/>
                  </a:cubicBezTo>
                  <a:cubicBezTo>
                    <a:pt x="2930" y="686"/>
                    <a:pt x="2946" y="687"/>
                    <a:pt x="2961" y="687"/>
                  </a:cubicBezTo>
                  <a:cubicBezTo>
                    <a:pt x="3321" y="687"/>
                    <a:pt x="3434" y="128"/>
                    <a:pt x="3053" y="79"/>
                  </a:cubicBezTo>
                  <a:cubicBezTo>
                    <a:pt x="2732" y="37"/>
                    <a:pt x="2378" y="0"/>
                    <a:pt x="2022"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081;p2">
              <a:extLst>
                <a:ext uri="{FF2B5EF4-FFF2-40B4-BE49-F238E27FC236}">
                  <a16:creationId xmlns:a16="http://schemas.microsoft.com/office/drawing/2014/main" id="{B06B375B-0119-BB3D-C7AF-D970B6333CFB}"/>
                </a:ext>
              </a:extLst>
            </p:cNvPr>
            <p:cNvSpPr/>
            <p:nvPr/>
          </p:nvSpPr>
          <p:spPr>
            <a:xfrm>
              <a:off x="2162750" y="4378200"/>
              <a:ext cx="93225" cy="27775"/>
            </a:xfrm>
            <a:custGeom>
              <a:avLst/>
              <a:gdLst/>
              <a:ahLst/>
              <a:cxnLst/>
              <a:rect l="l" t="t" r="r" b="b"/>
              <a:pathLst>
                <a:path w="3729" h="1111" extrusionOk="0">
                  <a:moveTo>
                    <a:pt x="2492" y="1"/>
                  </a:moveTo>
                  <a:cubicBezTo>
                    <a:pt x="1733" y="1"/>
                    <a:pt x="1000" y="185"/>
                    <a:pt x="303" y="550"/>
                  </a:cubicBezTo>
                  <a:cubicBezTo>
                    <a:pt x="1" y="708"/>
                    <a:pt x="201" y="1110"/>
                    <a:pt x="487" y="1110"/>
                  </a:cubicBezTo>
                  <a:cubicBezTo>
                    <a:pt x="537" y="1110"/>
                    <a:pt x="590" y="1098"/>
                    <a:pt x="643" y="1070"/>
                  </a:cubicBezTo>
                  <a:cubicBezTo>
                    <a:pt x="1221" y="768"/>
                    <a:pt x="1840" y="615"/>
                    <a:pt x="2474" y="615"/>
                  </a:cubicBezTo>
                  <a:cubicBezTo>
                    <a:pt x="2720" y="615"/>
                    <a:pt x="2968" y="638"/>
                    <a:pt x="3217" y="684"/>
                  </a:cubicBezTo>
                  <a:cubicBezTo>
                    <a:pt x="3238" y="688"/>
                    <a:pt x="3260" y="690"/>
                    <a:pt x="3280" y="690"/>
                  </a:cubicBezTo>
                  <a:cubicBezTo>
                    <a:pt x="3625" y="690"/>
                    <a:pt x="3729" y="146"/>
                    <a:pt x="3356" y="79"/>
                  </a:cubicBezTo>
                  <a:cubicBezTo>
                    <a:pt x="3065" y="27"/>
                    <a:pt x="2777" y="1"/>
                    <a:pt x="2492" y="1"/>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1082;p2">
              <a:extLst>
                <a:ext uri="{FF2B5EF4-FFF2-40B4-BE49-F238E27FC236}">
                  <a16:creationId xmlns:a16="http://schemas.microsoft.com/office/drawing/2014/main" id="{06F51A82-08EF-069C-FD05-C1B0975AF798}"/>
                </a:ext>
              </a:extLst>
            </p:cNvPr>
            <p:cNvSpPr/>
            <p:nvPr/>
          </p:nvSpPr>
          <p:spPr>
            <a:xfrm>
              <a:off x="2001875" y="4413025"/>
              <a:ext cx="298675" cy="51075"/>
            </a:xfrm>
            <a:custGeom>
              <a:avLst/>
              <a:gdLst/>
              <a:ahLst/>
              <a:cxnLst/>
              <a:rect l="l" t="t" r="r" b="b"/>
              <a:pathLst>
                <a:path w="11947" h="2043" extrusionOk="0">
                  <a:moveTo>
                    <a:pt x="0" y="0"/>
                  </a:moveTo>
                  <a:lnTo>
                    <a:pt x="0" y="0"/>
                  </a:lnTo>
                  <a:cubicBezTo>
                    <a:pt x="19" y="288"/>
                    <a:pt x="162" y="526"/>
                    <a:pt x="477" y="687"/>
                  </a:cubicBezTo>
                  <a:cubicBezTo>
                    <a:pt x="1492" y="1199"/>
                    <a:pt x="5599" y="2026"/>
                    <a:pt x="8600" y="2043"/>
                  </a:cubicBezTo>
                  <a:cubicBezTo>
                    <a:pt x="9991" y="2037"/>
                    <a:pt x="11130" y="1865"/>
                    <a:pt x="11631" y="1446"/>
                  </a:cubicBezTo>
                  <a:cubicBezTo>
                    <a:pt x="11702" y="1383"/>
                    <a:pt x="11763" y="1317"/>
                    <a:pt x="11809" y="1243"/>
                  </a:cubicBezTo>
                  <a:cubicBezTo>
                    <a:pt x="11910" y="1073"/>
                    <a:pt x="11946" y="901"/>
                    <a:pt x="11916" y="715"/>
                  </a:cubicBezTo>
                  <a:lnTo>
                    <a:pt x="11916" y="715"/>
                  </a:lnTo>
                  <a:cubicBezTo>
                    <a:pt x="11047" y="897"/>
                    <a:pt x="9573" y="1118"/>
                    <a:pt x="7651" y="1118"/>
                  </a:cubicBezTo>
                  <a:cubicBezTo>
                    <a:pt x="5562" y="1118"/>
                    <a:pt x="2945" y="857"/>
                    <a:pt x="0"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1083;p2">
              <a:extLst>
                <a:ext uri="{FF2B5EF4-FFF2-40B4-BE49-F238E27FC236}">
                  <a16:creationId xmlns:a16="http://schemas.microsoft.com/office/drawing/2014/main" id="{DFF36582-8752-9A58-42D4-C20E3A5D79C1}"/>
                </a:ext>
              </a:extLst>
            </p:cNvPr>
            <p:cNvSpPr/>
            <p:nvPr/>
          </p:nvSpPr>
          <p:spPr>
            <a:xfrm>
              <a:off x="1760575" y="3742200"/>
              <a:ext cx="421675" cy="625875"/>
            </a:xfrm>
            <a:custGeom>
              <a:avLst/>
              <a:gdLst/>
              <a:ahLst/>
              <a:cxnLst/>
              <a:rect l="l" t="t" r="r" b="b"/>
              <a:pathLst>
                <a:path w="16867" h="25035" extrusionOk="0">
                  <a:moveTo>
                    <a:pt x="16867" y="1"/>
                  </a:moveTo>
                  <a:lnTo>
                    <a:pt x="1" y="140"/>
                  </a:lnTo>
                  <a:lnTo>
                    <a:pt x="515" y="24481"/>
                  </a:lnTo>
                  <a:cubicBezTo>
                    <a:pt x="2530" y="24759"/>
                    <a:pt x="4161" y="24956"/>
                    <a:pt x="5777" y="24956"/>
                  </a:cubicBezTo>
                  <a:cubicBezTo>
                    <a:pt x="6199" y="24956"/>
                    <a:pt x="6619" y="24943"/>
                    <a:pt x="7046" y="24914"/>
                  </a:cubicBezTo>
                  <a:lnTo>
                    <a:pt x="8691" y="7541"/>
                  </a:lnTo>
                  <a:lnTo>
                    <a:pt x="10118" y="25034"/>
                  </a:lnTo>
                  <a:cubicBezTo>
                    <a:pt x="12579" y="25010"/>
                    <a:pt x="14386" y="24736"/>
                    <a:pt x="16645" y="24188"/>
                  </a:cubicBezTo>
                  <a:lnTo>
                    <a:pt x="16867" y="1"/>
                  </a:ln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1084;p2">
              <a:extLst>
                <a:ext uri="{FF2B5EF4-FFF2-40B4-BE49-F238E27FC236}">
                  <a16:creationId xmlns:a16="http://schemas.microsoft.com/office/drawing/2014/main" id="{8406F06E-FFBB-4911-8D43-FA07418675ED}"/>
                </a:ext>
              </a:extLst>
            </p:cNvPr>
            <p:cNvSpPr/>
            <p:nvPr/>
          </p:nvSpPr>
          <p:spPr>
            <a:xfrm>
              <a:off x="1975800" y="3731125"/>
              <a:ext cx="8575" cy="194075"/>
            </a:xfrm>
            <a:custGeom>
              <a:avLst/>
              <a:gdLst/>
              <a:ahLst/>
              <a:cxnLst/>
              <a:rect l="l" t="t" r="r" b="b"/>
              <a:pathLst>
                <a:path w="343" h="7763" extrusionOk="0">
                  <a:moveTo>
                    <a:pt x="170" y="0"/>
                  </a:moveTo>
                  <a:cubicBezTo>
                    <a:pt x="74" y="0"/>
                    <a:pt x="0" y="74"/>
                    <a:pt x="0" y="170"/>
                  </a:cubicBezTo>
                  <a:lnTo>
                    <a:pt x="0" y="7590"/>
                  </a:lnTo>
                  <a:cubicBezTo>
                    <a:pt x="0" y="7686"/>
                    <a:pt x="74" y="7762"/>
                    <a:pt x="170" y="7762"/>
                  </a:cubicBezTo>
                  <a:cubicBezTo>
                    <a:pt x="266" y="7762"/>
                    <a:pt x="342" y="7686"/>
                    <a:pt x="342" y="7590"/>
                  </a:cubicBezTo>
                  <a:lnTo>
                    <a:pt x="342" y="170"/>
                  </a:lnTo>
                  <a:cubicBezTo>
                    <a:pt x="342" y="74"/>
                    <a:pt x="266" y="0"/>
                    <a:pt x="170" y="0"/>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1085;p2">
              <a:extLst>
                <a:ext uri="{FF2B5EF4-FFF2-40B4-BE49-F238E27FC236}">
                  <a16:creationId xmlns:a16="http://schemas.microsoft.com/office/drawing/2014/main" id="{79A320C4-C679-7131-E218-9D3C7F0223BA}"/>
                </a:ext>
              </a:extLst>
            </p:cNvPr>
            <p:cNvSpPr/>
            <p:nvPr/>
          </p:nvSpPr>
          <p:spPr>
            <a:xfrm>
              <a:off x="1975250" y="3745675"/>
              <a:ext cx="58125" cy="143250"/>
            </a:xfrm>
            <a:custGeom>
              <a:avLst/>
              <a:gdLst/>
              <a:ahLst/>
              <a:cxnLst/>
              <a:rect l="l" t="t" r="r" b="b"/>
              <a:pathLst>
                <a:path w="2325" h="5730" extrusionOk="0">
                  <a:moveTo>
                    <a:pt x="1930" y="1"/>
                  </a:moveTo>
                  <a:cubicBezTo>
                    <a:pt x="1926" y="1"/>
                    <a:pt x="1923" y="1"/>
                    <a:pt x="1919" y="1"/>
                  </a:cubicBezTo>
                  <a:cubicBezTo>
                    <a:pt x="1829" y="10"/>
                    <a:pt x="1758" y="89"/>
                    <a:pt x="1763" y="185"/>
                  </a:cubicBezTo>
                  <a:cubicBezTo>
                    <a:pt x="2040" y="4117"/>
                    <a:pt x="1405" y="5086"/>
                    <a:pt x="999" y="5310"/>
                  </a:cubicBezTo>
                  <a:cubicBezTo>
                    <a:pt x="903" y="5364"/>
                    <a:pt x="807" y="5384"/>
                    <a:pt x="717" y="5384"/>
                  </a:cubicBezTo>
                  <a:cubicBezTo>
                    <a:pt x="488" y="5384"/>
                    <a:pt x="306" y="5256"/>
                    <a:pt x="296" y="5250"/>
                  </a:cubicBezTo>
                  <a:cubicBezTo>
                    <a:pt x="264" y="5228"/>
                    <a:pt x="228" y="5218"/>
                    <a:pt x="192" y="5218"/>
                  </a:cubicBezTo>
                  <a:cubicBezTo>
                    <a:pt x="139" y="5218"/>
                    <a:pt x="88" y="5241"/>
                    <a:pt x="55" y="5286"/>
                  </a:cubicBezTo>
                  <a:cubicBezTo>
                    <a:pt x="0" y="5362"/>
                    <a:pt x="19" y="5472"/>
                    <a:pt x="93" y="5527"/>
                  </a:cubicBezTo>
                  <a:cubicBezTo>
                    <a:pt x="107" y="5540"/>
                    <a:pt x="375" y="5729"/>
                    <a:pt x="720" y="5729"/>
                  </a:cubicBezTo>
                  <a:cubicBezTo>
                    <a:pt x="860" y="5729"/>
                    <a:pt x="1010" y="5702"/>
                    <a:pt x="1161" y="5611"/>
                  </a:cubicBezTo>
                  <a:cubicBezTo>
                    <a:pt x="2007" y="5143"/>
                    <a:pt x="2325" y="3309"/>
                    <a:pt x="2103" y="160"/>
                  </a:cubicBezTo>
                  <a:cubicBezTo>
                    <a:pt x="2095" y="70"/>
                    <a:pt x="2021" y="1"/>
                    <a:pt x="1930" y="1"/>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086;p2">
              <a:extLst>
                <a:ext uri="{FF2B5EF4-FFF2-40B4-BE49-F238E27FC236}">
                  <a16:creationId xmlns:a16="http://schemas.microsoft.com/office/drawing/2014/main" id="{CF2EF651-CD15-0A09-AE46-8DF9E326C2C4}"/>
                </a:ext>
              </a:extLst>
            </p:cNvPr>
            <p:cNvSpPr/>
            <p:nvPr/>
          </p:nvSpPr>
          <p:spPr>
            <a:xfrm>
              <a:off x="2128100" y="3717625"/>
              <a:ext cx="48275" cy="120150"/>
            </a:xfrm>
            <a:custGeom>
              <a:avLst/>
              <a:gdLst/>
              <a:ahLst/>
              <a:cxnLst/>
              <a:rect l="l" t="t" r="r" b="b"/>
              <a:pathLst>
                <a:path w="1931" h="4806" extrusionOk="0">
                  <a:moveTo>
                    <a:pt x="307" y="1"/>
                  </a:moveTo>
                  <a:cubicBezTo>
                    <a:pt x="216" y="1"/>
                    <a:pt x="137" y="71"/>
                    <a:pt x="134" y="165"/>
                  </a:cubicBezTo>
                  <a:cubicBezTo>
                    <a:pt x="126" y="302"/>
                    <a:pt x="0" y="3544"/>
                    <a:pt x="1002" y="4516"/>
                  </a:cubicBezTo>
                  <a:cubicBezTo>
                    <a:pt x="1202" y="4707"/>
                    <a:pt x="1435" y="4806"/>
                    <a:pt x="1689" y="4806"/>
                  </a:cubicBezTo>
                  <a:cubicBezTo>
                    <a:pt x="1714" y="4806"/>
                    <a:pt x="1739" y="4806"/>
                    <a:pt x="1766" y="4800"/>
                  </a:cubicBezTo>
                  <a:cubicBezTo>
                    <a:pt x="1856" y="4792"/>
                    <a:pt x="1930" y="4713"/>
                    <a:pt x="1922" y="4617"/>
                  </a:cubicBezTo>
                  <a:cubicBezTo>
                    <a:pt x="1917" y="4531"/>
                    <a:pt x="1845" y="4460"/>
                    <a:pt x="1756" y="4460"/>
                  </a:cubicBezTo>
                  <a:cubicBezTo>
                    <a:pt x="1751" y="4460"/>
                    <a:pt x="1746" y="4460"/>
                    <a:pt x="1741" y="4461"/>
                  </a:cubicBezTo>
                  <a:cubicBezTo>
                    <a:pt x="1725" y="4462"/>
                    <a:pt x="1708" y="4463"/>
                    <a:pt x="1691" y="4463"/>
                  </a:cubicBezTo>
                  <a:cubicBezTo>
                    <a:pt x="1523" y="4463"/>
                    <a:pt x="1375" y="4399"/>
                    <a:pt x="1243" y="4269"/>
                  </a:cubicBezTo>
                  <a:cubicBezTo>
                    <a:pt x="348" y="3404"/>
                    <a:pt x="476" y="209"/>
                    <a:pt x="476" y="179"/>
                  </a:cubicBezTo>
                  <a:cubicBezTo>
                    <a:pt x="479" y="83"/>
                    <a:pt x="408" y="3"/>
                    <a:pt x="312" y="1"/>
                  </a:cubicBezTo>
                  <a:cubicBezTo>
                    <a:pt x="310" y="1"/>
                    <a:pt x="309" y="1"/>
                    <a:pt x="307" y="1"/>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087;p2">
              <a:extLst>
                <a:ext uri="{FF2B5EF4-FFF2-40B4-BE49-F238E27FC236}">
                  <a16:creationId xmlns:a16="http://schemas.microsoft.com/office/drawing/2014/main" id="{7F709CC0-4FF0-2DC9-68AF-9C5745312A7B}"/>
                </a:ext>
              </a:extLst>
            </p:cNvPr>
            <p:cNvSpPr/>
            <p:nvPr/>
          </p:nvSpPr>
          <p:spPr>
            <a:xfrm>
              <a:off x="1768250" y="3717575"/>
              <a:ext cx="42600" cy="127325"/>
            </a:xfrm>
            <a:custGeom>
              <a:avLst/>
              <a:gdLst/>
              <a:ahLst/>
              <a:cxnLst/>
              <a:rect l="l" t="t" r="r" b="b"/>
              <a:pathLst>
                <a:path w="1704" h="5093" extrusionOk="0">
                  <a:moveTo>
                    <a:pt x="1319" y="1"/>
                  </a:moveTo>
                  <a:cubicBezTo>
                    <a:pt x="1306" y="1"/>
                    <a:pt x="1292" y="2"/>
                    <a:pt x="1279" y="5"/>
                  </a:cubicBezTo>
                  <a:cubicBezTo>
                    <a:pt x="1186" y="30"/>
                    <a:pt x="1128" y="123"/>
                    <a:pt x="1153" y="216"/>
                  </a:cubicBezTo>
                  <a:cubicBezTo>
                    <a:pt x="1224" y="517"/>
                    <a:pt x="1668" y="3581"/>
                    <a:pt x="852" y="4504"/>
                  </a:cubicBezTo>
                  <a:cubicBezTo>
                    <a:pt x="708" y="4667"/>
                    <a:pt x="533" y="4747"/>
                    <a:pt x="320" y="4747"/>
                  </a:cubicBezTo>
                  <a:cubicBezTo>
                    <a:pt x="282" y="4747"/>
                    <a:pt x="243" y="4744"/>
                    <a:pt x="203" y="4739"/>
                  </a:cubicBezTo>
                  <a:cubicBezTo>
                    <a:pt x="197" y="4739"/>
                    <a:pt x="192" y="4739"/>
                    <a:pt x="186" y="4739"/>
                  </a:cubicBezTo>
                  <a:cubicBezTo>
                    <a:pt x="97" y="4739"/>
                    <a:pt x="22" y="4800"/>
                    <a:pt x="11" y="4890"/>
                  </a:cubicBezTo>
                  <a:cubicBezTo>
                    <a:pt x="0" y="4986"/>
                    <a:pt x="69" y="5071"/>
                    <a:pt x="162" y="5082"/>
                  </a:cubicBezTo>
                  <a:cubicBezTo>
                    <a:pt x="214" y="5090"/>
                    <a:pt x="269" y="5093"/>
                    <a:pt x="321" y="5093"/>
                  </a:cubicBezTo>
                  <a:cubicBezTo>
                    <a:pt x="633" y="5093"/>
                    <a:pt x="896" y="4969"/>
                    <a:pt x="1112" y="4729"/>
                  </a:cubicBezTo>
                  <a:cubicBezTo>
                    <a:pt x="1512" y="4274"/>
                    <a:pt x="1703" y="3395"/>
                    <a:pt x="1679" y="2111"/>
                  </a:cubicBezTo>
                  <a:cubicBezTo>
                    <a:pt x="1662" y="1150"/>
                    <a:pt x="1523" y="271"/>
                    <a:pt x="1487" y="134"/>
                  </a:cubicBezTo>
                  <a:cubicBezTo>
                    <a:pt x="1466" y="54"/>
                    <a:pt x="1397" y="1"/>
                    <a:pt x="1319" y="1"/>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088;p2">
              <a:extLst>
                <a:ext uri="{FF2B5EF4-FFF2-40B4-BE49-F238E27FC236}">
                  <a16:creationId xmlns:a16="http://schemas.microsoft.com/office/drawing/2014/main" id="{A607ABEE-48EA-146F-1D2C-718B7C4A8E94}"/>
                </a:ext>
              </a:extLst>
            </p:cNvPr>
            <p:cNvSpPr/>
            <p:nvPr/>
          </p:nvSpPr>
          <p:spPr>
            <a:xfrm>
              <a:off x="1641350" y="3231850"/>
              <a:ext cx="699025" cy="537400"/>
            </a:xfrm>
            <a:custGeom>
              <a:avLst/>
              <a:gdLst/>
              <a:ahLst/>
              <a:cxnLst/>
              <a:rect l="l" t="t" r="r" b="b"/>
              <a:pathLst>
                <a:path w="27961" h="21496" extrusionOk="0">
                  <a:moveTo>
                    <a:pt x="26441" y="0"/>
                  </a:moveTo>
                  <a:cubicBezTo>
                    <a:pt x="22261" y="1585"/>
                    <a:pt x="17500" y="2072"/>
                    <a:pt x="13226" y="2072"/>
                  </a:cubicBezTo>
                  <a:cubicBezTo>
                    <a:pt x="6408" y="2072"/>
                    <a:pt x="830" y="832"/>
                    <a:pt x="830" y="832"/>
                  </a:cubicBezTo>
                  <a:lnTo>
                    <a:pt x="0" y="8992"/>
                  </a:lnTo>
                  <a:cubicBezTo>
                    <a:pt x="2442" y="9583"/>
                    <a:pt x="3472" y="10013"/>
                    <a:pt x="5988" y="10196"/>
                  </a:cubicBezTo>
                  <a:lnTo>
                    <a:pt x="5531" y="14120"/>
                  </a:lnTo>
                  <a:lnTo>
                    <a:pt x="4770" y="20565"/>
                  </a:lnTo>
                  <a:cubicBezTo>
                    <a:pt x="7865" y="21182"/>
                    <a:pt x="10858" y="21496"/>
                    <a:pt x="13744" y="21496"/>
                  </a:cubicBezTo>
                  <a:cubicBezTo>
                    <a:pt x="16471" y="21496"/>
                    <a:pt x="19103" y="21215"/>
                    <a:pt x="21636" y="20645"/>
                  </a:cubicBezTo>
                  <a:lnTo>
                    <a:pt x="21324" y="17345"/>
                  </a:lnTo>
                  <a:lnTo>
                    <a:pt x="20598" y="9679"/>
                  </a:lnTo>
                  <a:cubicBezTo>
                    <a:pt x="26351" y="8940"/>
                    <a:pt x="27961" y="7992"/>
                    <a:pt x="27961" y="7992"/>
                  </a:cubicBezTo>
                  <a:lnTo>
                    <a:pt x="26441" y="0"/>
                  </a:ln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1089;p2">
              <a:extLst>
                <a:ext uri="{FF2B5EF4-FFF2-40B4-BE49-F238E27FC236}">
                  <a16:creationId xmlns:a16="http://schemas.microsoft.com/office/drawing/2014/main" id="{A2BBF642-43F6-0A2C-95FC-E3421D24F4C8}"/>
                </a:ext>
              </a:extLst>
            </p:cNvPr>
            <p:cNvSpPr/>
            <p:nvPr/>
          </p:nvSpPr>
          <p:spPr>
            <a:xfrm>
              <a:off x="1897900" y="3231500"/>
              <a:ext cx="146025" cy="141875"/>
            </a:xfrm>
            <a:custGeom>
              <a:avLst/>
              <a:gdLst/>
              <a:ahLst/>
              <a:cxnLst/>
              <a:rect l="l" t="t" r="r" b="b"/>
              <a:pathLst>
                <a:path w="5841" h="5675" extrusionOk="0">
                  <a:moveTo>
                    <a:pt x="1175" y="0"/>
                  </a:moveTo>
                  <a:cubicBezTo>
                    <a:pt x="1175" y="0"/>
                    <a:pt x="775" y="1728"/>
                    <a:pt x="389" y="2032"/>
                  </a:cubicBezTo>
                  <a:cubicBezTo>
                    <a:pt x="0" y="2341"/>
                    <a:pt x="2144" y="5619"/>
                    <a:pt x="3097" y="5674"/>
                  </a:cubicBezTo>
                  <a:cubicBezTo>
                    <a:pt x="3106" y="5674"/>
                    <a:pt x="3114" y="5674"/>
                    <a:pt x="3123" y="5674"/>
                  </a:cubicBezTo>
                  <a:cubicBezTo>
                    <a:pt x="4084" y="5674"/>
                    <a:pt x="5805" y="2755"/>
                    <a:pt x="5821" y="2426"/>
                  </a:cubicBezTo>
                  <a:cubicBezTo>
                    <a:pt x="5840" y="2098"/>
                    <a:pt x="5246" y="1202"/>
                    <a:pt x="5320" y="710"/>
                  </a:cubicBezTo>
                  <a:cubicBezTo>
                    <a:pt x="5391" y="217"/>
                    <a:pt x="1175" y="0"/>
                    <a:pt x="1175" y="0"/>
                  </a:cubicBezTo>
                  <a:close/>
                </a:path>
              </a:pathLst>
            </a:custGeom>
            <a:solidFill>
              <a:srgbClr val="DEB0A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1090;p2">
              <a:extLst>
                <a:ext uri="{FF2B5EF4-FFF2-40B4-BE49-F238E27FC236}">
                  <a16:creationId xmlns:a16="http://schemas.microsoft.com/office/drawing/2014/main" id="{C4E5D999-3723-B982-031B-C7007522B520}"/>
                </a:ext>
              </a:extLst>
            </p:cNvPr>
            <p:cNvSpPr/>
            <p:nvPr/>
          </p:nvSpPr>
          <p:spPr>
            <a:xfrm>
              <a:off x="1643200" y="2995200"/>
              <a:ext cx="146150" cy="132800"/>
            </a:xfrm>
            <a:custGeom>
              <a:avLst/>
              <a:gdLst/>
              <a:ahLst/>
              <a:cxnLst/>
              <a:rect l="l" t="t" r="r" b="b"/>
              <a:pathLst>
                <a:path w="5846" h="5312" extrusionOk="0">
                  <a:moveTo>
                    <a:pt x="2548" y="0"/>
                  </a:moveTo>
                  <a:cubicBezTo>
                    <a:pt x="1674" y="0"/>
                    <a:pt x="889" y="469"/>
                    <a:pt x="534" y="1310"/>
                  </a:cubicBezTo>
                  <a:cubicBezTo>
                    <a:pt x="0" y="2572"/>
                    <a:pt x="638" y="4201"/>
                    <a:pt x="1958" y="4943"/>
                  </a:cubicBezTo>
                  <a:cubicBezTo>
                    <a:pt x="2401" y="5193"/>
                    <a:pt x="2865" y="5312"/>
                    <a:pt x="3305" y="5312"/>
                  </a:cubicBezTo>
                  <a:cubicBezTo>
                    <a:pt x="4178" y="5312"/>
                    <a:pt x="4959" y="4845"/>
                    <a:pt x="5312" y="4004"/>
                  </a:cubicBezTo>
                  <a:cubicBezTo>
                    <a:pt x="5846" y="2739"/>
                    <a:pt x="5210" y="1110"/>
                    <a:pt x="3888" y="368"/>
                  </a:cubicBezTo>
                  <a:cubicBezTo>
                    <a:pt x="3448" y="119"/>
                    <a:pt x="2987" y="0"/>
                    <a:pt x="2548" y="0"/>
                  </a:cubicBezTo>
                  <a:close/>
                </a:path>
              </a:pathLst>
            </a:custGeom>
            <a:solidFill>
              <a:srgbClr val="DEB0A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1091;p2">
              <a:extLst>
                <a:ext uri="{FF2B5EF4-FFF2-40B4-BE49-F238E27FC236}">
                  <a16:creationId xmlns:a16="http://schemas.microsoft.com/office/drawing/2014/main" id="{12E78FA0-8F1E-E9A2-93CA-967CB6E4A851}"/>
                </a:ext>
              </a:extLst>
            </p:cNvPr>
            <p:cNvSpPr/>
            <p:nvPr/>
          </p:nvSpPr>
          <p:spPr>
            <a:xfrm>
              <a:off x="1678300" y="3031925"/>
              <a:ext cx="68350" cy="59675"/>
            </a:xfrm>
            <a:custGeom>
              <a:avLst/>
              <a:gdLst/>
              <a:ahLst/>
              <a:cxnLst/>
              <a:rect l="l" t="t" r="r" b="b"/>
              <a:pathLst>
                <a:path w="2734" h="2387" extrusionOk="0">
                  <a:moveTo>
                    <a:pt x="513" y="1"/>
                  </a:moveTo>
                  <a:cubicBezTo>
                    <a:pt x="401" y="1"/>
                    <a:pt x="285" y="7"/>
                    <a:pt x="165" y="19"/>
                  </a:cubicBezTo>
                  <a:cubicBezTo>
                    <a:pt x="69" y="30"/>
                    <a:pt x="1" y="114"/>
                    <a:pt x="9" y="208"/>
                  </a:cubicBezTo>
                  <a:cubicBezTo>
                    <a:pt x="19" y="297"/>
                    <a:pt x="91" y="362"/>
                    <a:pt x="178" y="362"/>
                  </a:cubicBezTo>
                  <a:cubicBezTo>
                    <a:pt x="184" y="362"/>
                    <a:pt x="191" y="362"/>
                    <a:pt x="198" y="361"/>
                  </a:cubicBezTo>
                  <a:cubicBezTo>
                    <a:pt x="304" y="350"/>
                    <a:pt x="407" y="345"/>
                    <a:pt x="506" y="345"/>
                  </a:cubicBezTo>
                  <a:cubicBezTo>
                    <a:pt x="1574" y="345"/>
                    <a:pt x="2199" y="954"/>
                    <a:pt x="2369" y="2162"/>
                  </a:cubicBezTo>
                  <a:cubicBezTo>
                    <a:pt x="2375" y="2204"/>
                    <a:pt x="2377" y="2231"/>
                    <a:pt x="2383" y="2250"/>
                  </a:cubicBezTo>
                  <a:cubicBezTo>
                    <a:pt x="2399" y="2332"/>
                    <a:pt x="2470" y="2387"/>
                    <a:pt x="2550" y="2387"/>
                  </a:cubicBezTo>
                  <a:cubicBezTo>
                    <a:pt x="2563" y="2387"/>
                    <a:pt x="2574" y="2387"/>
                    <a:pt x="2580" y="2376"/>
                  </a:cubicBezTo>
                  <a:cubicBezTo>
                    <a:pt x="2673" y="2360"/>
                    <a:pt x="2733" y="2267"/>
                    <a:pt x="2714" y="2176"/>
                  </a:cubicBezTo>
                  <a:cubicBezTo>
                    <a:pt x="2711" y="2165"/>
                    <a:pt x="2706" y="2138"/>
                    <a:pt x="2703" y="2110"/>
                  </a:cubicBezTo>
                  <a:cubicBezTo>
                    <a:pt x="2673" y="1894"/>
                    <a:pt x="2594" y="1319"/>
                    <a:pt x="2246" y="826"/>
                  </a:cubicBezTo>
                  <a:cubicBezTo>
                    <a:pt x="1857" y="277"/>
                    <a:pt x="1276" y="1"/>
                    <a:pt x="513" y="1"/>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1092;p2">
              <a:extLst>
                <a:ext uri="{FF2B5EF4-FFF2-40B4-BE49-F238E27FC236}">
                  <a16:creationId xmlns:a16="http://schemas.microsoft.com/office/drawing/2014/main" id="{39CCE2B1-0DA0-7639-9613-DBE408A2BC85}"/>
                </a:ext>
              </a:extLst>
            </p:cNvPr>
            <p:cNvSpPr/>
            <p:nvPr/>
          </p:nvSpPr>
          <p:spPr>
            <a:xfrm>
              <a:off x="1686375" y="3053600"/>
              <a:ext cx="53625" cy="28500"/>
            </a:xfrm>
            <a:custGeom>
              <a:avLst/>
              <a:gdLst/>
              <a:ahLst/>
              <a:cxnLst/>
              <a:rect l="l" t="t" r="r" b="b"/>
              <a:pathLst>
                <a:path w="2145" h="1140" extrusionOk="0">
                  <a:moveTo>
                    <a:pt x="1420" y="0"/>
                  </a:moveTo>
                  <a:cubicBezTo>
                    <a:pt x="1138" y="0"/>
                    <a:pt x="858" y="102"/>
                    <a:pt x="589" y="302"/>
                  </a:cubicBezTo>
                  <a:cubicBezTo>
                    <a:pt x="258" y="548"/>
                    <a:pt x="61" y="866"/>
                    <a:pt x="53" y="879"/>
                  </a:cubicBezTo>
                  <a:cubicBezTo>
                    <a:pt x="1" y="961"/>
                    <a:pt x="28" y="1068"/>
                    <a:pt x="108" y="1117"/>
                  </a:cubicBezTo>
                  <a:cubicBezTo>
                    <a:pt x="135" y="1134"/>
                    <a:pt x="165" y="1139"/>
                    <a:pt x="198" y="1139"/>
                  </a:cubicBezTo>
                  <a:cubicBezTo>
                    <a:pt x="255" y="1139"/>
                    <a:pt x="310" y="1112"/>
                    <a:pt x="343" y="1065"/>
                  </a:cubicBezTo>
                  <a:cubicBezTo>
                    <a:pt x="365" y="1030"/>
                    <a:pt x="795" y="348"/>
                    <a:pt x="1420" y="348"/>
                  </a:cubicBezTo>
                  <a:cubicBezTo>
                    <a:pt x="1560" y="348"/>
                    <a:pt x="1710" y="382"/>
                    <a:pt x="1868" y="466"/>
                  </a:cubicBezTo>
                  <a:cubicBezTo>
                    <a:pt x="1894" y="479"/>
                    <a:pt x="1921" y="485"/>
                    <a:pt x="1948" y="485"/>
                  </a:cubicBezTo>
                  <a:cubicBezTo>
                    <a:pt x="2009" y="485"/>
                    <a:pt x="2068" y="452"/>
                    <a:pt x="2101" y="395"/>
                  </a:cubicBezTo>
                  <a:cubicBezTo>
                    <a:pt x="2145" y="310"/>
                    <a:pt x="2109" y="206"/>
                    <a:pt x="2027" y="162"/>
                  </a:cubicBezTo>
                  <a:cubicBezTo>
                    <a:pt x="1828" y="54"/>
                    <a:pt x="1624" y="0"/>
                    <a:pt x="1420"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1093;p2">
              <a:extLst>
                <a:ext uri="{FF2B5EF4-FFF2-40B4-BE49-F238E27FC236}">
                  <a16:creationId xmlns:a16="http://schemas.microsoft.com/office/drawing/2014/main" id="{DE53F8B1-A9E8-35B6-0881-09A060B52991}"/>
                </a:ext>
              </a:extLst>
            </p:cNvPr>
            <p:cNvSpPr/>
            <p:nvPr/>
          </p:nvSpPr>
          <p:spPr>
            <a:xfrm>
              <a:off x="2232000" y="3084300"/>
              <a:ext cx="142800" cy="123775"/>
            </a:xfrm>
            <a:custGeom>
              <a:avLst/>
              <a:gdLst/>
              <a:ahLst/>
              <a:cxnLst/>
              <a:rect l="l" t="t" r="r" b="b"/>
              <a:pathLst>
                <a:path w="5712" h="4951" extrusionOk="0">
                  <a:moveTo>
                    <a:pt x="3164" y="0"/>
                  </a:moveTo>
                  <a:cubicBezTo>
                    <a:pt x="3131" y="0"/>
                    <a:pt x="3098" y="1"/>
                    <a:pt x="3064" y="2"/>
                  </a:cubicBezTo>
                  <a:cubicBezTo>
                    <a:pt x="1553" y="46"/>
                    <a:pt x="228" y="1193"/>
                    <a:pt x="115" y="2559"/>
                  </a:cubicBezTo>
                  <a:cubicBezTo>
                    <a:pt x="0" y="3894"/>
                    <a:pt x="1084" y="4951"/>
                    <a:pt x="2553" y="4951"/>
                  </a:cubicBezTo>
                  <a:cubicBezTo>
                    <a:pt x="2585" y="4951"/>
                    <a:pt x="2616" y="4950"/>
                    <a:pt x="2648" y="4949"/>
                  </a:cubicBezTo>
                  <a:cubicBezTo>
                    <a:pt x="4159" y="4906"/>
                    <a:pt x="5485" y="3758"/>
                    <a:pt x="5597" y="2395"/>
                  </a:cubicBezTo>
                  <a:cubicBezTo>
                    <a:pt x="5712" y="1056"/>
                    <a:pt x="4628" y="0"/>
                    <a:pt x="3164" y="0"/>
                  </a:cubicBezTo>
                  <a:close/>
                </a:path>
              </a:pathLst>
            </a:custGeom>
            <a:solidFill>
              <a:srgbClr val="DEB0A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1094;p2">
              <a:extLst>
                <a:ext uri="{FF2B5EF4-FFF2-40B4-BE49-F238E27FC236}">
                  <a16:creationId xmlns:a16="http://schemas.microsoft.com/office/drawing/2014/main" id="{986C3B4E-C54B-419C-B608-60DED349E1DA}"/>
                </a:ext>
              </a:extLst>
            </p:cNvPr>
            <p:cNvSpPr/>
            <p:nvPr/>
          </p:nvSpPr>
          <p:spPr>
            <a:xfrm>
              <a:off x="2263750" y="3124475"/>
              <a:ext cx="85600" cy="36825"/>
            </a:xfrm>
            <a:custGeom>
              <a:avLst/>
              <a:gdLst/>
              <a:ahLst/>
              <a:cxnLst/>
              <a:rect l="l" t="t" r="r" b="b"/>
              <a:pathLst>
                <a:path w="3424" h="1473" extrusionOk="0">
                  <a:moveTo>
                    <a:pt x="1966" y="1"/>
                  </a:moveTo>
                  <a:cubicBezTo>
                    <a:pt x="1671" y="1"/>
                    <a:pt x="1384" y="72"/>
                    <a:pt x="1107" y="213"/>
                  </a:cubicBezTo>
                  <a:cubicBezTo>
                    <a:pt x="570" y="487"/>
                    <a:pt x="228" y="958"/>
                    <a:pt x="102" y="1135"/>
                  </a:cubicBezTo>
                  <a:cubicBezTo>
                    <a:pt x="88" y="1160"/>
                    <a:pt x="69" y="1185"/>
                    <a:pt x="64" y="1190"/>
                  </a:cubicBezTo>
                  <a:cubicBezTo>
                    <a:pt x="1" y="1261"/>
                    <a:pt x="12" y="1368"/>
                    <a:pt x="83" y="1431"/>
                  </a:cubicBezTo>
                  <a:cubicBezTo>
                    <a:pt x="116" y="1459"/>
                    <a:pt x="157" y="1472"/>
                    <a:pt x="192" y="1472"/>
                  </a:cubicBezTo>
                  <a:cubicBezTo>
                    <a:pt x="242" y="1472"/>
                    <a:pt x="294" y="1448"/>
                    <a:pt x="324" y="1407"/>
                  </a:cubicBezTo>
                  <a:cubicBezTo>
                    <a:pt x="338" y="1390"/>
                    <a:pt x="354" y="1365"/>
                    <a:pt x="379" y="1335"/>
                  </a:cubicBezTo>
                  <a:cubicBezTo>
                    <a:pt x="855" y="675"/>
                    <a:pt x="1386" y="345"/>
                    <a:pt x="1966" y="345"/>
                  </a:cubicBezTo>
                  <a:cubicBezTo>
                    <a:pt x="2337" y="345"/>
                    <a:pt x="2727" y="479"/>
                    <a:pt x="3136" y="749"/>
                  </a:cubicBezTo>
                  <a:cubicBezTo>
                    <a:pt x="3165" y="769"/>
                    <a:pt x="3198" y="778"/>
                    <a:pt x="3230" y="778"/>
                  </a:cubicBezTo>
                  <a:cubicBezTo>
                    <a:pt x="3286" y="778"/>
                    <a:pt x="3341" y="750"/>
                    <a:pt x="3374" y="700"/>
                  </a:cubicBezTo>
                  <a:cubicBezTo>
                    <a:pt x="3423" y="623"/>
                    <a:pt x="3404" y="517"/>
                    <a:pt x="3325" y="465"/>
                  </a:cubicBezTo>
                  <a:cubicBezTo>
                    <a:pt x="2857" y="156"/>
                    <a:pt x="2402" y="1"/>
                    <a:pt x="1966" y="1"/>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1095;p2">
              <a:extLst>
                <a:ext uri="{FF2B5EF4-FFF2-40B4-BE49-F238E27FC236}">
                  <a16:creationId xmlns:a16="http://schemas.microsoft.com/office/drawing/2014/main" id="{539058F2-BD96-9853-4873-9EAEB5D08744}"/>
                </a:ext>
              </a:extLst>
            </p:cNvPr>
            <p:cNvSpPr/>
            <p:nvPr/>
          </p:nvSpPr>
          <p:spPr>
            <a:xfrm>
              <a:off x="2282575" y="3132850"/>
              <a:ext cx="39875" cy="43575"/>
            </a:xfrm>
            <a:custGeom>
              <a:avLst/>
              <a:gdLst/>
              <a:ahLst/>
              <a:cxnLst/>
              <a:rect l="l" t="t" r="r" b="b"/>
              <a:pathLst>
                <a:path w="1595" h="1743" extrusionOk="0">
                  <a:moveTo>
                    <a:pt x="173" y="1"/>
                  </a:moveTo>
                  <a:cubicBezTo>
                    <a:pt x="77" y="1"/>
                    <a:pt x="1" y="75"/>
                    <a:pt x="1" y="171"/>
                  </a:cubicBezTo>
                  <a:cubicBezTo>
                    <a:pt x="1" y="267"/>
                    <a:pt x="77" y="343"/>
                    <a:pt x="173" y="343"/>
                  </a:cubicBezTo>
                  <a:lnTo>
                    <a:pt x="179" y="343"/>
                  </a:lnTo>
                  <a:cubicBezTo>
                    <a:pt x="1145" y="343"/>
                    <a:pt x="1241" y="1529"/>
                    <a:pt x="1244" y="1581"/>
                  </a:cubicBezTo>
                  <a:cubicBezTo>
                    <a:pt x="1252" y="1674"/>
                    <a:pt x="1326" y="1742"/>
                    <a:pt x="1416" y="1742"/>
                  </a:cubicBezTo>
                  <a:cubicBezTo>
                    <a:pt x="1419" y="1742"/>
                    <a:pt x="1422" y="1742"/>
                    <a:pt x="1424" y="1740"/>
                  </a:cubicBezTo>
                  <a:cubicBezTo>
                    <a:pt x="1520" y="1731"/>
                    <a:pt x="1594" y="1652"/>
                    <a:pt x="1586" y="1556"/>
                  </a:cubicBezTo>
                  <a:cubicBezTo>
                    <a:pt x="1586" y="1542"/>
                    <a:pt x="1559" y="1170"/>
                    <a:pt x="1381" y="795"/>
                  </a:cubicBezTo>
                  <a:cubicBezTo>
                    <a:pt x="1132" y="275"/>
                    <a:pt x="718" y="1"/>
                    <a:pt x="179" y="1"/>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1096;p2">
              <a:extLst>
                <a:ext uri="{FF2B5EF4-FFF2-40B4-BE49-F238E27FC236}">
                  <a16:creationId xmlns:a16="http://schemas.microsoft.com/office/drawing/2014/main" id="{2BA3167A-FC3B-4EB3-9415-2907876D5D04}"/>
                </a:ext>
              </a:extLst>
            </p:cNvPr>
            <p:cNvSpPr/>
            <p:nvPr/>
          </p:nvSpPr>
          <p:spPr>
            <a:xfrm>
              <a:off x="1727800" y="2608600"/>
              <a:ext cx="636800" cy="669550"/>
            </a:xfrm>
            <a:custGeom>
              <a:avLst/>
              <a:gdLst/>
              <a:ahLst/>
              <a:cxnLst/>
              <a:rect l="l" t="t" r="r" b="b"/>
              <a:pathLst>
                <a:path w="25472" h="26782" extrusionOk="0">
                  <a:moveTo>
                    <a:pt x="12306" y="0"/>
                  </a:moveTo>
                  <a:cubicBezTo>
                    <a:pt x="6551" y="0"/>
                    <a:pt x="865" y="3946"/>
                    <a:pt x="375" y="9693"/>
                  </a:cubicBezTo>
                  <a:cubicBezTo>
                    <a:pt x="225" y="11435"/>
                    <a:pt x="211" y="13170"/>
                    <a:pt x="572" y="14819"/>
                  </a:cubicBezTo>
                  <a:cubicBezTo>
                    <a:pt x="849" y="16073"/>
                    <a:pt x="638" y="17420"/>
                    <a:pt x="414" y="18687"/>
                  </a:cubicBezTo>
                  <a:cubicBezTo>
                    <a:pt x="0" y="21026"/>
                    <a:pt x="994" y="25100"/>
                    <a:pt x="10281" y="26450"/>
                  </a:cubicBezTo>
                  <a:cubicBezTo>
                    <a:pt x="11860" y="26679"/>
                    <a:pt x="13234" y="26782"/>
                    <a:pt x="14428" y="26782"/>
                  </a:cubicBezTo>
                  <a:cubicBezTo>
                    <a:pt x="20769" y="26782"/>
                    <a:pt x="22058" y="23900"/>
                    <a:pt x="22107" y="21888"/>
                  </a:cubicBezTo>
                  <a:cubicBezTo>
                    <a:pt x="22140" y="20525"/>
                    <a:pt x="22520" y="19186"/>
                    <a:pt x="23161" y="17981"/>
                  </a:cubicBezTo>
                  <a:cubicBezTo>
                    <a:pt x="23799" y="16771"/>
                    <a:pt x="24245" y="15432"/>
                    <a:pt x="24456" y="14000"/>
                  </a:cubicBezTo>
                  <a:cubicBezTo>
                    <a:pt x="25472" y="7010"/>
                    <a:pt x="20363" y="537"/>
                    <a:pt x="13178" y="31"/>
                  </a:cubicBezTo>
                  <a:cubicBezTo>
                    <a:pt x="12888" y="10"/>
                    <a:pt x="12597" y="0"/>
                    <a:pt x="12306" y="0"/>
                  </a:cubicBezTo>
                  <a:close/>
                </a:path>
              </a:pathLst>
            </a:custGeom>
            <a:solidFill>
              <a:srgbClr val="F3D3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1097;p2">
              <a:extLst>
                <a:ext uri="{FF2B5EF4-FFF2-40B4-BE49-F238E27FC236}">
                  <a16:creationId xmlns:a16="http://schemas.microsoft.com/office/drawing/2014/main" id="{676267E9-4DFF-A212-968E-FD7305F1D691}"/>
                </a:ext>
              </a:extLst>
            </p:cNvPr>
            <p:cNvSpPr/>
            <p:nvPr/>
          </p:nvSpPr>
          <p:spPr>
            <a:xfrm>
              <a:off x="1719875" y="2710125"/>
              <a:ext cx="713525" cy="381075"/>
            </a:xfrm>
            <a:custGeom>
              <a:avLst/>
              <a:gdLst/>
              <a:ahLst/>
              <a:cxnLst/>
              <a:rect l="l" t="t" r="r" b="b"/>
              <a:pathLst>
                <a:path w="28541" h="15243" extrusionOk="0">
                  <a:moveTo>
                    <a:pt x="9631" y="0"/>
                  </a:moveTo>
                  <a:cubicBezTo>
                    <a:pt x="0" y="0"/>
                    <a:pt x="1314" y="12121"/>
                    <a:pt x="1314" y="12121"/>
                  </a:cubicBezTo>
                  <a:lnTo>
                    <a:pt x="4657" y="4690"/>
                  </a:lnTo>
                  <a:lnTo>
                    <a:pt x="21556" y="7226"/>
                  </a:lnTo>
                  <a:lnTo>
                    <a:pt x="22355" y="15243"/>
                  </a:lnTo>
                  <a:lnTo>
                    <a:pt x="22355" y="15243"/>
                  </a:lnTo>
                  <a:cubicBezTo>
                    <a:pt x="23344" y="13290"/>
                    <a:pt x="28541" y="4838"/>
                    <a:pt x="14084" y="701"/>
                  </a:cubicBezTo>
                  <a:cubicBezTo>
                    <a:pt x="12387" y="215"/>
                    <a:pt x="10912" y="0"/>
                    <a:pt x="9631" y="0"/>
                  </a:cubicBezTo>
                  <a:close/>
                </a:path>
              </a:pathLst>
            </a:custGeom>
            <a:solidFill>
              <a:srgbClr val="DEB0A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1098;p2">
              <a:extLst>
                <a:ext uri="{FF2B5EF4-FFF2-40B4-BE49-F238E27FC236}">
                  <a16:creationId xmlns:a16="http://schemas.microsoft.com/office/drawing/2014/main" id="{6FC2BF82-C07E-A6DF-7A49-AE19A3718846}"/>
                </a:ext>
              </a:extLst>
            </p:cNvPr>
            <p:cNvSpPr/>
            <p:nvPr/>
          </p:nvSpPr>
          <p:spPr>
            <a:xfrm>
              <a:off x="1842450" y="2932600"/>
              <a:ext cx="89625" cy="29150"/>
            </a:xfrm>
            <a:custGeom>
              <a:avLst/>
              <a:gdLst/>
              <a:ahLst/>
              <a:cxnLst/>
              <a:rect l="l" t="t" r="r" b="b"/>
              <a:pathLst>
                <a:path w="3585" h="1166" extrusionOk="0">
                  <a:moveTo>
                    <a:pt x="1892" y="0"/>
                  </a:moveTo>
                  <a:cubicBezTo>
                    <a:pt x="1355" y="0"/>
                    <a:pt x="705" y="196"/>
                    <a:pt x="66" y="878"/>
                  </a:cubicBezTo>
                  <a:cubicBezTo>
                    <a:pt x="0" y="950"/>
                    <a:pt x="6" y="1056"/>
                    <a:pt x="74" y="1119"/>
                  </a:cubicBezTo>
                  <a:cubicBezTo>
                    <a:pt x="107" y="1152"/>
                    <a:pt x="148" y="1166"/>
                    <a:pt x="189" y="1166"/>
                  </a:cubicBezTo>
                  <a:cubicBezTo>
                    <a:pt x="233" y="1166"/>
                    <a:pt x="280" y="1147"/>
                    <a:pt x="315" y="1114"/>
                  </a:cubicBezTo>
                  <a:cubicBezTo>
                    <a:pt x="865" y="525"/>
                    <a:pt x="1419" y="340"/>
                    <a:pt x="1897" y="340"/>
                  </a:cubicBezTo>
                  <a:cubicBezTo>
                    <a:pt x="2670" y="340"/>
                    <a:pt x="3246" y="823"/>
                    <a:pt x="3283" y="857"/>
                  </a:cubicBezTo>
                  <a:cubicBezTo>
                    <a:pt x="3314" y="885"/>
                    <a:pt x="3354" y="899"/>
                    <a:pt x="3394" y="899"/>
                  </a:cubicBezTo>
                  <a:cubicBezTo>
                    <a:pt x="3442" y="899"/>
                    <a:pt x="3490" y="879"/>
                    <a:pt x="3524" y="840"/>
                  </a:cubicBezTo>
                  <a:cubicBezTo>
                    <a:pt x="3584" y="766"/>
                    <a:pt x="3579" y="659"/>
                    <a:pt x="3505" y="596"/>
                  </a:cubicBezTo>
                  <a:cubicBezTo>
                    <a:pt x="3489" y="580"/>
                    <a:pt x="3056" y="213"/>
                    <a:pt x="2421" y="63"/>
                  </a:cubicBezTo>
                  <a:cubicBezTo>
                    <a:pt x="2263" y="26"/>
                    <a:pt x="2085" y="0"/>
                    <a:pt x="1892"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1099;p2">
              <a:extLst>
                <a:ext uri="{FF2B5EF4-FFF2-40B4-BE49-F238E27FC236}">
                  <a16:creationId xmlns:a16="http://schemas.microsoft.com/office/drawing/2014/main" id="{31187146-0377-4F63-D0BF-50445C6FE052}"/>
                </a:ext>
              </a:extLst>
            </p:cNvPr>
            <p:cNvSpPr/>
            <p:nvPr/>
          </p:nvSpPr>
          <p:spPr>
            <a:xfrm>
              <a:off x="2122750" y="2964550"/>
              <a:ext cx="87300" cy="37400"/>
            </a:xfrm>
            <a:custGeom>
              <a:avLst/>
              <a:gdLst/>
              <a:ahLst/>
              <a:cxnLst/>
              <a:rect l="l" t="t" r="r" b="b"/>
              <a:pathLst>
                <a:path w="3492" h="1496" extrusionOk="0">
                  <a:moveTo>
                    <a:pt x="1391" y="0"/>
                  </a:moveTo>
                  <a:cubicBezTo>
                    <a:pt x="1351" y="0"/>
                    <a:pt x="1312" y="1"/>
                    <a:pt x="1274" y="3"/>
                  </a:cubicBezTo>
                  <a:cubicBezTo>
                    <a:pt x="622" y="33"/>
                    <a:pt x="132" y="315"/>
                    <a:pt x="110" y="329"/>
                  </a:cubicBezTo>
                  <a:cubicBezTo>
                    <a:pt x="28" y="375"/>
                    <a:pt x="1" y="479"/>
                    <a:pt x="50" y="562"/>
                  </a:cubicBezTo>
                  <a:cubicBezTo>
                    <a:pt x="81" y="616"/>
                    <a:pt x="137" y="646"/>
                    <a:pt x="195" y="646"/>
                  </a:cubicBezTo>
                  <a:cubicBezTo>
                    <a:pt x="225" y="646"/>
                    <a:pt x="255" y="638"/>
                    <a:pt x="283" y="622"/>
                  </a:cubicBezTo>
                  <a:cubicBezTo>
                    <a:pt x="319" y="600"/>
                    <a:pt x="786" y="338"/>
                    <a:pt x="1385" y="338"/>
                  </a:cubicBezTo>
                  <a:cubicBezTo>
                    <a:pt x="1940" y="338"/>
                    <a:pt x="2609" y="564"/>
                    <a:pt x="3155" y="1416"/>
                  </a:cubicBezTo>
                  <a:cubicBezTo>
                    <a:pt x="3185" y="1468"/>
                    <a:pt x="3242" y="1495"/>
                    <a:pt x="3297" y="1495"/>
                  </a:cubicBezTo>
                  <a:cubicBezTo>
                    <a:pt x="3333" y="1495"/>
                    <a:pt x="3363" y="1490"/>
                    <a:pt x="3390" y="1468"/>
                  </a:cubicBezTo>
                  <a:cubicBezTo>
                    <a:pt x="3467" y="1416"/>
                    <a:pt x="3491" y="1312"/>
                    <a:pt x="3442" y="1232"/>
                  </a:cubicBezTo>
                  <a:cubicBezTo>
                    <a:pt x="2798" y="231"/>
                    <a:pt x="1994" y="0"/>
                    <a:pt x="1391"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1100;p2">
              <a:extLst>
                <a:ext uri="{FF2B5EF4-FFF2-40B4-BE49-F238E27FC236}">
                  <a16:creationId xmlns:a16="http://schemas.microsoft.com/office/drawing/2014/main" id="{716C0485-9A56-84A5-6BB4-45CB673AF38C}"/>
                </a:ext>
              </a:extLst>
            </p:cNvPr>
            <p:cNvSpPr/>
            <p:nvPr/>
          </p:nvSpPr>
          <p:spPr>
            <a:xfrm>
              <a:off x="2013925" y="3066525"/>
              <a:ext cx="34175" cy="68550"/>
            </a:xfrm>
            <a:custGeom>
              <a:avLst/>
              <a:gdLst/>
              <a:ahLst/>
              <a:cxnLst/>
              <a:rect l="l" t="t" r="r" b="b"/>
              <a:pathLst>
                <a:path w="1367" h="2742" extrusionOk="0">
                  <a:moveTo>
                    <a:pt x="324" y="0"/>
                  </a:moveTo>
                  <a:cubicBezTo>
                    <a:pt x="235" y="0"/>
                    <a:pt x="161" y="66"/>
                    <a:pt x="151" y="154"/>
                  </a:cubicBezTo>
                  <a:lnTo>
                    <a:pt x="8" y="1537"/>
                  </a:lnTo>
                  <a:cubicBezTo>
                    <a:pt x="0" y="1586"/>
                    <a:pt x="19" y="1630"/>
                    <a:pt x="49" y="1668"/>
                  </a:cubicBezTo>
                  <a:cubicBezTo>
                    <a:pt x="79" y="1704"/>
                    <a:pt x="123" y="1726"/>
                    <a:pt x="173" y="1726"/>
                  </a:cubicBezTo>
                  <a:cubicBezTo>
                    <a:pt x="490" y="1737"/>
                    <a:pt x="978" y="1841"/>
                    <a:pt x="1008" y="2046"/>
                  </a:cubicBezTo>
                  <a:cubicBezTo>
                    <a:pt x="1013" y="2082"/>
                    <a:pt x="1008" y="2109"/>
                    <a:pt x="983" y="2139"/>
                  </a:cubicBezTo>
                  <a:cubicBezTo>
                    <a:pt x="874" y="2287"/>
                    <a:pt x="504" y="2380"/>
                    <a:pt x="296" y="2402"/>
                  </a:cubicBezTo>
                  <a:cubicBezTo>
                    <a:pt x="203" y="2413"/>
                    <a:pt x="134" y="2498"/>
                    <a:pt x="145" y="2591"/>
                  </a:cubicBezTo>
                  <a:cubicBezTo>
                    <a:pt x="156" y="2676"/>
                    <a:pt x="230" y="2742"/>
                    <a:pt x="315" y="2742"/>
                  </a:cubicBezTo>
                  <a:cubicBezTo>
                    <a:pt x="323" y="2742"/>
                    <a:pt x="329" y="2742"/>
                    <a:pt x="334" y="2739"/>
                  </a:cubicBezTo>
                  <a:cubicBezTo>
                    <a:pt x="405" y="2731"/>
                    <a:pt x="1021" y="2654"/>
                    <a:pt x="1257" y="2342"/>
                  </a:cubicBezTo>
                  <a:cubicBezTo>
                    <a:pt x="1336" y="2235"/>
                    <a:pt x="1366" y="2115"/>
                    <a:pt x="1347" y="1989"/>
                  </a:cubicBezTo>
                  <a:cubicBezTo>
                    <a:pt x="1279" y="1548"/>
                    <a:pt x="682" y="1427"/>
                    <a:pt x="367" y="1395"/>
                  </a:cubicBezTo>
                  <a:lnTo>
                    <a:pt x="493" y="190"/>
                  </a:lnTo>
                  <a:cubicBezTo>
                    <a:pt x="501" y="94"/>
                    <a:pt x="433" y="12"/>
                    <a:pt x="340" y="1"/>
                  </a:cubicBezTo>
                  <a:cubicBezTo>
                    <a:pt x="334" y="0"/>
                    <a:pt x="329" y="0"/>
                    <a:pt x="324"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 name="Google Shape;1101;p2">
              <a:extLst>
                <a:ext uri="{FF2B5EF4-FFF2-40B4-BE49-F238E27FC236}">
                  <a16:creationId xmlns:a16="http://schemas.microsoft.com/office/drawing/2014/main" id="{345DB069-4CE9-B4E5-E43D-6BC776315272}"/>
                </a:ext>
              </a:extLst>
            </p:cNvPr>
            <p:cNvSpPr/>
            <p:nvPr/>
          </p:nvSpPr>
          <p:spPr>
            <a:xfrm>
              <a:off x="2121250" y="3131475"/>
              <a:ext cx="127825" cy="107875"/>
            </a:xfrm>
            <a:custGeom>
              <a:avLst/>
              <a:gdLst/>
              <a:ahLst/>
              <a:cxnLst/>
              <a:rect l="l" t="t" r="r" b="b"/>
              <a:pathLst>
                <a:path w="5113" h="4315" extrusionOk="0">
                  <a:moveTo>
                    <a:pt x="2494" y="0"/>
                  </a:moveTo>
                  <a:cubicBezTo>
                    <a:pt x="1270" y="0"/>
                    <a:pt x="235" y="806"/>
                    <a:pt x="123" y="1907"/>
                  </a:cubicBezTo>
                  <a:cubicBezTo>
                    <a:pt x="0" y="3087"/>
                    <a:pt x="991" y="4163"/>
                    <a:pt x="2339" y="4300"/>
                  </a:cubicBezTo>
                  <a:cubicBezTo>
                    <a:pt x="2434" y="4310"/>
                    <a:pt x="2529" y="4314"/>
                    <a:pt x="2623" y="4314"/>
                  </a:cubicBezTo>
                  <a:cubicBezTo>
                    <a:pt x="3847" y="4314"/>
                    <a:pt x="4882" y="3506"/>
                    <a:pt x="4994" y="2405"/>
                  </a:cubicBezTo>
                  <a:cubicBezTo>
                    <a:pt x="5112" y="1225"/>
                    <a:pt x="4121" y="155"/>
                    <a:pt x="2779" y="15"/>
                  </a:cubicBezTo>
                  <a:cubicBezTo>
                    <a:pt x="2683" y="5"/>
                    <a:pt x="2588" y="0"/>
                    <a:pt x="2494" y="0"/>
                  </a:cubicBezTo>
                  <a:close/>
                </a:path>
              </a:pathLst>
            </a:custGeom>
            <a:solidFill>
              <a:srgbClr val="E6B7B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 name="Google Shape;1102;p2">
              <a:extLst>
                <a:ext uri="{FF2B5EF4-FFF2-40B4-BE49-F238E27FC236}">
                  <a16:creationId xmlns:a16="http://schemas.microsoft.com/office/drawing/2014/main" id="{E6A7E1A9-66F6-1644-E7C3-A6EBC96EEC7E}"/>
                </a:ext>
              </a:extLst>
            </p:cNvPr>
            <p:cNvSpPr/>
            <p:nvPr/>
          </p:nvSpPr>
          <p:spPr>
            <a:xfrm>
              <a:off x="1757225" y="3083325"/>
              <a:ext cx="134475" cy="109075"/>
            </a:xfrm>
            <a:custGeom>
              <a:avLst/>
              <a:gdLst/>
              <a:ahLst/>
              <a:cxnLst/>
              <a:rect l="l" t="t" r="r" b="b"/>
              <a:pathLst>
                <a:path w="5379" h="4363" extrusionOk="0">
                  <a:moveTo>
                    <a:pt x="2517" y="0"/>
                  </a:moveTo>
                  <a:cubicBezTo>
                    <a:pt x="1517" y="0"/>
                    <a:pt x="626" y="563"/>
                    <a:pt x="351" y="1462"/>
                  </a:cubicBezTo>
                  <a:cubicBezTo>
                    <a:pt x="1" y="2598"/>
                    <a:pt x="767" y="3844"/>
                    <a:pt x="2060" y="4241"/>
                  </a:cubicBezTo>
                  <a:cubicBezTo>
                    <a:pt x="2329" y="4323"/>
                    <a:pt x="2601" y="4362"/>
                    <a:pt x="2865" y="4362"/>
                  </a:cubicBezTo>
                  <a:cubicBezTo>
                    <a:pt x="3865" y="4362"/>
                    <a:pt x="4756" y="3801"/>
                    <a:pt x="5033" y="2902"/>
                  </a:cubicBezTo>
                  <a:cubicBezTo>
                    <a:pt x="5378" y="1766"/>
                    <a:pt x="4614" y="523"/>
                    <a:pt x="3325" y="123"/>
                  </a:cubicBezTo>
                  <a:cubicBezTo>
                    <a:pt x="3054" y="40"/>
                    <a:pt x="2782" y="0"/>
                    <a:pt x="2517" y="0"/>
                  </a:cubicBezTo>
                  <a:close/>
                </a:path>
              </a:pathLst>
            </a:custGeom>
            <a:solidFill>
              <a:srgbClr val="E6B7B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1103;p2">
              <a:extLst>
                <a:ext uri="{FF2B5EF4-FFF2-40B4-BE49-F238E27FC236}">
                  <a16:creationId xmlns:a16="http://schemas.microsoft.com/office/drawing/2014/main" id="{5A4AEE29-53D5-F551-E9A1-A8BDCE39AEB5}"/>
                </a:ext>
              </a:extLst>
            </p:cNvPr>
            <p:cNvSpPr/>
            <p:nvPr/>
          </p:nvSpPr>
          <p:spPr>
            <a:xfrm>
              <a:off x="1886250" y="3047625"/>
              <a:ext cx="24525" cy="40525"/>
            </a:xfrm>
            <a:custGeom>
              <a:avLst/>
              <a:gdLst/>
              <a:ahLst/>
              <a:cxnLst/>
              <a:rect l="l" t="t" r="r" b="b"/>
              <a:pathLst>
                <a:path w="981" h="1621" extrusionOk="0">
                  <a:moveTo>
                    <a:pt x="537" y="0"/>
                  </a:moveTo>
                  <a:cubicBezTo>
                    <a:pt x="299" y="0"/>
                    <a:pt x="76" y="335"/>
                    <a:pt x="39" y="771"/>
                  </a:cubicBezTo>
                  <a:cubicBezTo>
                    <a:pt x="1" y="1220"/>
                    <a:pt x="173" y="1597"/>
                    <a:pt x="420" y="1619"/>
                  </a:cubicBezTo>
                  <a:cubicBezTo>
                    <a:pt x="426" y="1620"/>
                    <a:pt x="433" y="1620"/>
                    <a:pt x="439" y="1620"/>
                  </a:cubicBezTo>
                  <a:cubicBezTo>
                    <a:pt x="679" y="1620"/>
                    <a:pt x="903" y="1284"/>
                    <a:pt x="940" y="850"/>
                  </a:cubicBezTo>
                  <a:cubicBezTo>
                    <a:pt x="981" y="401"/>
                    <a:pt x="806" y="20"/>
                    <a:pt x="559" y="1"/>
                  </a:cubicBezTo>
                  <a:cubicBezTo>
                    <a:pt x="552" y="1"/>
                    <a:pt x="544" y="0"/>
                    <a:pt x="537"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1104;p2">
              <a:extLst>
                <a:ext uri="{FF2B5EF4-FFF2-40B4-BE49-F238E27FC236}">
                  <a16:creationId xmlns:a16="http://schemas.microsoft.com/office/drawing/2014/main" id="{BA8C0320-FDC6-7050-94FA-15B31E6FE2EE}"/>
                </a:ext>
              </a:extLst>
            </p:cNvPr>
            <p:cNvSpPr/>
            <p:nvPr/>
          </p:nvSpPr>
          <p:spPr>
            <a:xfrm>
              <a:off x="2118650" y="3071025"/>
              <a:ext cx="26100" cy="40275"/>
            </a:xfrm>
            <a:custGeom>
              <a:avLst/>
              <a:gdLst/>
              <a:ahLst/>
              <a:cxnLst/>
              <a:rect l="l" t="t" r="r" b="b"/>
              <a:pathLst>
                <a:path w="1044" h="1611" extrusionOk="0">
                  <a:moveTo>
                    <a:pt x="621" y="0"/>
                  </a:moveTo>
                  <a:cubicBezTo>
                    <a:pt x="388" y="0"/>
                    <a:pt x="154" y="313"/>
                    <a:pt x="80" y="727"/>
                  </a:cubicBezTo>
                  <a:cubicBezTo>
                    <a:pt x="0" y="1168"/>
                    <a:pt x="137" y="1562"/>
                    <a:pt x="384" y="1606"/>
                  </a:cubicBezTo>
                  <a:cubicBezTo>
                    <a:pt x="399" y="1609"/>
                    <a:pt x="415" y="1610"/>
                    <a:pt x="431" y="1610"/>
                  </a:cubicBezTo>
                  <a:cubicBezTo>
                    <a:pt x="662" y="1610"/>
                    <a:pt x="895" y="1299"/>
                    <a:pt x="969" y="886"/>
                  </a:cubicBezTo>
                  <a:cubicBezTo>
                    <a:pt x="1043" y="440"/>
                    <a:pt x="912" y="51"/>
                    <a:pt x="666" y="4"/>
                  </a:cubicBezTo>
                  <a:cubicBezTo>
                    <a:pt x="651" y="2"/>
                    <a:pt x="636" y="0"/>
                    <a:pt x="621"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 name="Google Shape;1105;p2">
              <a:extLst>
                <a:ext uri="{FF2B5EF4-FFF2-40B4-BE49-F238E27FC236}">
                  <a16:creationId xmlns:a16="http://schemas.microsoft.com/office/drawing/2014/main" id="{D5876F8A-A85F-7532-AD51-F6CD4C32AA86}"/>
                </a:ext>
              </a:extLst>
            </p:cNvPr>
            <p:cNvSpPr/>
            <p:nvPr/>
          </p:nvSpPr>
          <p:spPr>
            <a:xfrm>
              <a:off x="1942925" y="3129850"/>
              <a:ext cx="119075" cy="111175"/>
            </a:xfrm>
            <a:custGeom>
              <a:avLst/>
              <a:gdLst/>
              <a:ahLst/>
              <a:cxnLst/>
              <a:rect l="l" t="t" r="r" b="b"/>
              <a:pathLst>
                <a:path w="4763" h="4447" extrusionOk="0">
                  <a:moveTo>
                    <a:pt x="327" y="1"/>
                  </a:moveTo>
                  <a:cubicBezTo>
                    <a:pt x="327" y="1"/>
                    <a:pt x="299" y="99"/>
                    <a:pt x="261" y="266"/>
                  </a:cubicBezTo>
                  <a:cubicBezTo>
                    <a:pt x="165" y="696"/>
                    <a:pt x="1" y="1586"/>
                    <a:pt x="86" y="2435"/>
                  </a:cubicBezTo>
                  <a:cubicBezTo>
                    <a:pt x="165" y="3313"/>
                    <a:pt x="507" y="4151"/>
                    <a:pt x="1452" y="4392"/>
                  </a:cubicBezTo>
                  <a:cubicBezTo>
                    <a:pt x="1600" y="4429"/>
                    <a:pt x="1742" y="4447"/>
                    <a:pt x="1880" y="4447"/>
                  </a:cubicBezTo>
                  <a:cubicBezTo>
                    <a:pt x="2626" y="4447"/>
                    <a:pt x="3226" y="3939"/>
                    <a:pt x="3683" y="3324"/>
                  </a:cubicBezTo>
                  <a:cubicBezTo>
                    <a:pt x="4401" y="2347"/>
                    <a:pt x="4762" y="1085"/>
                    <a:pt x="4762" y="1085"/>
                  </a:cubicBezTo>
                  <a:lnTo>
                    <a:pt x="4762" y="1085"/>
                  </a:lnTo>
                  <a:cubicBezTo>
                    <a:pt x="4762" y="1085"/>
                    <a:pt x="4743" y="1085"/>
                    <a:pt x="4721" y="1093"/>
                  </a:cubicBezTo>
                  <a:cubicBezTo>
                    <a:pt x="4660" y="1096"/>
                    <a:pt x="4537" y="1103"/>
                    <a:pt x="4365" y="1103"/>
                  </a:cubicBezTo>
                  <a:cubicBezTo>
                    <a:pt x="3603" y="1103"/>
                    <a:pt x="1882" y="984"/>
                    <a:pt x="327" y="1"/>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 name="Google Shape;1106;p2">
              <a:extLst>
                <a:ext uri="{FF2B5EF4-FFF2-40B4-BE49-F238E27FC236}">
                  <a16:creationId xmlns:a16="http://schemas.microsoft.com/office/drawing/2014/main" id="{C92DDA8C-C7E5-6BC3-86E2-FB65FEEB1A37}"/>
                </a:ext>
              </a:extLst>
            </p:cNvPr>
            <p:cNvSpPr/>
            <p:nvPr/>
          </p:nvSpPr>
          <p:spPr>
            <a:xfrm>
              <a:off x="1944975" y="3182150"/>
              <a:ext cx="89975" cy="58875"/>
            </a:xfrm>
            <a:custGeom>
              <a:avLst/>
              <a:gdLst/>
              <a:ahLst/>
              <a:cxnLst/>
              <a:rect l="l" t="t" r="r" b="b"/>
              <a:pathLst>
                <a:path w="3599" h="2355" extrusionOk="0">
                  <a:moveTo>
                    <a:pt x="1234" y="1"/>
                  </a:moveTo>
                  <a:cubicBezTo>
                    <a:pt x="936" y="1"/>
                    <a:pt x="640" y="51"/>
                    <a:pt x="360" y="159"/>
                  </a:cubicBezTo>
                  <a:cubicBezTo>
                    <a:pt x="236" y="208"/>
                    <a:pt x="113" y="266"/>
                    <a:pt x="1" y="343"/>
                  </a:cubicBezTo>
                  <a:cubicBezTo>
                    <a:pt x="80" y="1221"/>
                    <a:pt x="423" y="2059"/>
                    <a:pt x="1367" y="2300"/>
                  </a:cubicBezTo>
                  <a:cubicBezTo>
                    <a:pt x="1515" y="2337"/>
                    <a:pt x="1658" y="2355"/>
                    <a:pt x="1795" y="2355"/>
                  </a:cubicBezTo>
                  <a:cubicBezTo>
                    <a:pt x="2541" y="2355"/>
                    <a:pt x="3141" y="1847"/>
                    <a:pt x="3599" y="1232"/>
                  </a:cubicBezTo>
                  <a:cubicBezTo>
                    <a:pt x="3467" y="1054"/>
                    <a:pt x="3319" y="890"/>
                    <a:pt x="3152" y="745"/>
                  </a:cubicBezTo>
                  <a:cubicBezTo>
                    <a:pt x="2629" y="276"/>
                    <a:pt x="1928" y="1"/>
                    <a:pt x="1234" y="1"/>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 name="Google Shape;1107;p2">
              <a:extLst>
                <a:ext uri="{FF2B5EF4-FFF2-40B4-BE49-F238E27FC236}">
                  <a16:creationId xmlns:a16="http://schemas.microsoft.com/office/drawing/2014/main" id="{1DCAF4D3-CD4E-9681-E662-319BCFE2F5F3}"/>
                </a:ext>
              </a:extLst>
            </p:cNvPr>
            <p:cNvSpPr/>
            <p:nvPr/>
          </p:nvSpPr>
          <p:spPr>
            <a:xfrm>
              <a:off x="1949300" y="3128448"/>
              <a:ext cx="111525" cy="39950"/>
            </a:xfrm>
            <a:custGeom>
              <a:avLst/>
              <a:gdLst/>
              <a:ahLst/>
              <a:cxnLst/>
              <a:rect l="l" t="t" r="r" b="b"/>
              <a:pathLst>
                <a:path w="4461" h="1598" extrusionOk="0">
                  <a:moveTo>
                    <a:pt x="66" y="1"/>
                  </a:moveTo>
                  <a:cubicBezTo>
                    <a:pt x="66" y="1"/>
                    <a:pt x="39" y="99"/>
                    <a:pt x="0" y="266"/>
                  </a:cubicBezTo>
                  <a:cubicBezTo>
                    <a:pt x="241" y="578"/>
                    <a:pt x="540" y="841"/>
                    <a:pt x="874" y="1047"/>
                  </a:cubicBezTo>
                  <a:cubicBezTo>
                    <a:pt x="1486" y="1422"/>
                    <a:pt x="2210" y="1597"/>
                    <a:pt x="2924" y="1597"/>
                  </a:cubicBezTo>
                  <a:cubicBezTo>
                    <a:pt x="2935" y="1597"/>
                    <a:pt x="2946" y="1597"/>
                    <a:pt x="2957" y="1597"/>
                  </a:cubicBezTo>
                  <a:cubicBezTo>
                    <a:pt x="3500" y="1594"/>
                    <a:pt x="4096" y="1460"/>
                    <a:pt x="4461" y="1091"/>
                  </a:cubicBezTo>
                  <a:lnTo>
                    <a:pt x="4461" y="1091"/>
                  </a:lnTo>
                  <a:cubicBezTo>
                    <a:pt x="4397" y="1095"/>
                    <a:pt x="4268" y="1102"/>
                    <a:pt x="4086" y="1102"/>
                  </a:cubicBezTo>
                  <a:cubicBezTo>
                    <a:pt x="3315" y="1102"/>
                    <a:pt x="1606" y="978"/>
                    <a:pt x="6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 name="Google Shape;1108;p2">
              <a:extLst>
                <a:ext uri="{FF2B5EF4-FFF2-40B4-BE49-F238E27FC236}">
                  <a16:creationId xmlns:a16="http://schemas.microsoft.com/office/drawing/2014/main" id="{A4C902D1-8734-854D-E07C-B5D5A5D22833}"/>
                </a:ext>
              </a:extLst>
            </p:cNvPr>
            <p:cNvSpPr/>
            <p:nvPr/>
          </p:nvSpPr>
          <p:spPr>
            <a:xfrm>
              <a:off x="1674000" y="2410050"/>
              <a:ext cx="746750" cy="718125"/>
            </a:xfrm>
            <a:custGeom>
              <a:avLst/>
              <a:gdLst/>
              <a:ahLst/>
              <a:cxnLst/>
              <a:rect l="l" t="t" r="r" b="b"/>
              <a:pathLst>
                <a:path w="29870" h="28725" extrusionOk="0">
                  <a:moveTo>
                    <a:pt x="13193" y="0"/>
                  </a:moveTo>
                  <a:cubicBezTo>
                    <a:pt x="12954" y="0"/>
                    <a:pt x="12723" y="38"/>
                    <a:pt x="12502" y="120"/>
                  </a:cubicBezTo>
                  <a:cubicBezTo>
                    <a:pt x="9512" y="1235"/>
                    <a:pt x="11015" y="5990"/>
                    <a:pt x="11015" y="5990"/>
                  </a:cubicBezTo>
                  <a:cubicBezTo>
                    <a:pt x="11015" y="5990"/>
                    <a:pt x="8491" y="3453"/>
                    <a:pt x="6174" y="3453"/>
                  </a:cubicBezTo>
                  <a:cubicBezTo>
                    <a:pt x="5634" y="3453"/>
                    <a:pt x="5105" y="3591"/>
                    <a:pt x="4622" y="3931"/>
                  </a:cubicBezTo>
                  <a:cubicBezTo>
                    <a:pt x="4066" y="4320"/>
                    <a:pt x="3937" y="4975"/>
                    <a:pt x="4009" y="5687"/>
                  </a:cubicBezTo>
                  <a:cubicBezTo>
                    <a:pt x="4156" y="7121"/>
                    <a:pt x="5142" y="8780"/>
                    <a:pt x="5191" y="8865"/>
                  </a:cubicBezTo>
                  <a:cubicBezTo>
                    <a:pt x="5111" y="8833"/>
                    <a:pt x="3805" y="8322"/>
                    <a:pt x="2604" y="8322"/>
                  </a:cubicBezTo>
                  <a:cubicBezTo>
                    <a:pt x="1763" y="8322"/>
                    <a:pt x="974" y="8573"/>
                    <a:pt x="696" y="9416"/>
                  </a:cubicBezTo>
                  <a:cubicBezTo>
                    <a:pt x="0" y="11502"/>
                    <a:pt x="3091" y="14363"/>
                    <a:pt x="3091" y="14363"/>
                  </a:cubicBezTo>
                  <a:cubicBezTo>
                    <a:pt x="3091" y="14363"/>
                    <a:pt x="1692" y="16869"/>
                    <a:pt x="2724" y="25277"/>
                  </a:cubicBezTo>
                  <a:cubicBezTo>
                    <a:pt x="2724" y="25277"/>
                    <a:pt x="5446" y="18079"/>
                    <a:pt x="5977" y="15754"/>
                  </a:cubicBezTo>
                  <a:cubicBezTo>
                    <a:pt x="5996" y="15686"/>
                    <a:pt x="6007" y="15617"/>
                    <a:pt x="6021" y="15560"/>
                  </a:cubicBezTo>
                  <a:lnTo>
                    <a:pt x="24494" y="18361"/>
                  </a:lnTo>
                  <a:cubicBezTo>
                    <a:pt x="24494" y="18361"/>
                    <a:pt x="24492" y="18432"/>
                    <a:pt x="24486" y="18561"/>
                  </a:cubicBezTo>
                  <a:cubicBezTo>
                    <a:pt x="24440" y="19705"/>
                    <a:pt x="24215" y="25471"/>
                    <a:pt x="24357" y="28724"/>
                  </a:cubicBezTo>
                  <a:cubicBezTo>
                    <a:pt x="24357" y="28724"/>
                    <a:pt x="27788" y="23563"/>
                    <a:pt x="27158" y="18065"/>
                  </a:cubicBezTo>
                  <a:cubicBezTo>
                    <a:pt x="27158" y="18065"/>
                    <a:pt x="28377" y="16409"/>
                    <a:pt x="29080" y="14533"/>
                  </a:cubicBezTo>
                  <a:cubicBezTo>
                    <a:pt x="29634" y="13063"/>
                    <a:pt x="29869" y="11458"/>
                    <a:pt x="28957" y="10426"/>
                  </a:cubicBezTo>
                  <a:cubicBezTo>
                    <a:pt x="28698" y="10132"/>
                    <a:pt x="28446" y="10017"/>
                    <a:pt x="28211" y="10017"/>
                  </a:cubicBezTo>
                  <a:cubicBezTo>
                    <a:pt x="27370" y="10017"/>
                    <a:pt x="26739" y="11483"/>
                    <a:pt x="26739" y="11483"/>
                  </a:cubicBezTo>
                  <a:cubicBezTo>
                    <a:pt x="26739" y="11483"/>
                    <a:pt x="24719" y="3209"/>
                    <a:pt x="22427" y="2165"/>
                  </a:cubicBezTo>
                  <a:cubicBezTo>
                    <a:pt x="22205" y="2064"/>
                    <a:pt x="22008" y="2018"/>
                    <a:pt x="21832" y="2018"/>
                  </a:cubicBezTo>
                  <a:cubicBezTo>
                    <a:pt x="20196" y="2018"/>
                    <a:pt x="20450" y="5990"/>
                    <a:pt x="20450" y="5990"/>
                  </a:cubicBezTo>
                  <a:cubicBezTo>
                    <a:pt x="20450" y="5990"/>
                    <a:pt x="16198" y="0"/>
                    <a:pt x="13193" y="0"/>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 name="Google Shape;1109;p2">
              <a:extLst>
                <a:ext uri="{FF2B5EF4-FFF2-40B4-BE49-F238E27FC236}">
                  <a16:creationId xmlns:a16="http://schemas.microsoft.com/office/drawing/2014/main" id="{3DE70C97-AC2B-5CA5-87EA-311C34BCEFE8}"/>
                </a:ext>
              </a:extLst>
            </p:cNvPr>
            <p:cNvSpPr/>
            <p:nvPr/>
          </p:nvSpPr>
          <p:spPr>
            <a:xfrm>
              <a:off x="1716150" y="2768975"/>
              <a:ext cx="108325" cy="272950"/>
            </a:xfrm>
            <a:custGeom>
              <a:avLst/>
              <a:gdLst/>
              <a:ahLst/>
              <a:cxnLst/>
              <a:rect l="l" t="t" r="r" b="b"/>
              <a:pathLst>
                <a:path w="4333" h="10918" extrusionOk="0">
                  <a:moveTo>
                    <a:pt x="1403" y="1"/>
                  </a:moveTo>
                  <a:cubicBezTo>
                    <a:pt x="1403" y="1"/>
                    <a:pt x="1" y="2506"/>
                    <a:pt x="1036" y="10917"/>
                  </a:cubicBezTo>
                  <a:cubicBezTo>
                    <a:pt x="1036" y="10917"/>
                    <a:pt x="3757" y="3719"/>
                    <a:pt x="4286" y="1394"/>
                  </a:cubicBezTo>
                  <a:cubicBezTo>
                    <a:pt x="4308" y="1326"/>
                    <a:pt x="4319" y="1258"/>
                    <a:pt x="4332" y="1200"/>
                  </a:cubicBezTo>
                  <a:cubicBezTo>
                    <a:pt x="3388" y="789"/>
                    <a:pt x="2377" y="518"/>
                    <a:pt x="1403" y="1"/>
                  </a:cubicBezTo>
                  <a:close/>
                </a:path>
              </a:pathLst>
            </a:custGeom>
            <a:solidFill>
              <a:srgbClr val="FFFFFF">
                <a:alpha val="2313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 name="Google Shape;1110;p2">
              <a:extLst>
                <a:ext uri="{FF2B5EF4-FFF2-40B4-BE49-F238E27FC236}">
                  <a16:creationId xmlns:a16="http://schemas.microsoft.com/office/drawing/2014/main" id="{5D3279B9-EABC-FE6F-1817-7AF7A6E17B83}"/>
                </a:ext>
              </a:extLst>
            </p:cNvPr>
            <p:cNvSpPr/>
            <p:nvPr/>
          </p:nvSpPr>
          <p:spPr>
            <a:xfrm>
              <a:off x="2279375" y="2861675"/>
              <a:ext cx="89275" cy="266425"/>
            </a:xfrm>
            <a:custGeom>
              <a:avLst/>
              <a:gdLst/>
              <a:ahLst/>
              <a:cxnLst/>
              <a:rect l="l" t="t" r="r" b="b"/>
              <a:pathLst>
                <a:path w="3571" h="10657" extrusionOk="0">
                  <a:moveTo>
                    <a:pt x="2941" y="0"/>
                  </a:moveTo>
                  <a:cubicBezTo>
                    <a:pt x="2941" y="0"/>
                    <a:pt x="1982" y="77"/>
                    <a:pt x="279" y="290"/>
                  </a:cubicBezTo>
                  <a:cubicBezTo>
                    <a:pt x="233" y="1435"/>
                    <a:pt x="0" y="7404"/>
                    <a:pt x="142" y="10656"/>
                  </a:cubicBezTo>
                  <a:cubicBezTo>
                    <a:pt x="142" y="10656"/>
                    <a:pt x="3570" y="5495"/>
                    <a:pt x="2941" y="0"/>
                  </a:cubicBezTo>
                  <a:close/>
                </a:path>
              </a:pathLst>
            </a:custGeom>
            <a:solidFill>
              <a:srgbClr val="FFFFFF">
                <a:alpha val="2313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 name="Google Shape;1111;p2">
              <a:extLst>
                <a:ext uri="{FF2B5EF4-FFF2-40B4-BE49-F238E27FC236}">
                  <a16:creationId xmlns:a16="http://schemas.microsoft.com/office/drawing/2014/main" id="{2F7FB0EC-CA6E-5BE5-F986-068F96CA9FE2}"/>
                </a:ext>
              </a:extLst>
            </p:cNvPr>
            <p:cNvSpPr/>
            <p:nvPr/>
          </p:nvSpPr>
          <p:spPr>
            <a:xfrm>
              <a:off x="1772275" y="2409825"/>
              <a:ext cx="648475" cy="363575"/>
            </a:xfrm>
            <a:custGeom>
              <a:avLst/>
              <a:gdLst/>
              <a:ahLst/>
              <a:cxnLst/>
              <a:rect l="l" t="t" r="r" b="b"/>
              <a:pathLst>
                <a:path w="25939" h="14543" extrusionOk="0">
                  <a:moveTo>
                    <a:pt x="9261" y="0"/>
                  </a:moveTo>
                  <a:cubicBezTo>
                    <a:pt x="9021" y="0"/>
                    <a:pt x="8789" y="39"/>
                    <a:pt x="8568" y="121"/>
                  </a:cubicBezTo>
                  <a:cubicBezTo>
                    <a:pt x="5578" y="1233"/>
                    <a:pt x="7079" y="5989"/>
                    <a:pt x="7079" y="5989"/>
                  </a:cubicBezTo>
                  <a:cubicBezTo>
                    <a:pt x="7079" y="5989"/>
                    <a:pt x="4555" y="3453"/>
                    <a:pt x="2237" y="3453"/>
                  </a:cubicBezTo>
                  <a:cubicBezTo>
                    <a:pt x="1697" y="3453"/>
                    <a:pt x="1169" y="3590"/>
                    <a:pt x="685" y="3930"/>
                  </a:cubicBezTo>
                  <a:cubicBezTo>
                    <a:pt x="132" y="4316"/>
                    <a:pt x="1" y="4973"/>
                    <a:pt x="75" y="5685"/>
                  </a:cubicBezTo>
                  <a:cubicBezTo>
                    <a:pt x="354" y="5433"/>
                    <a:pt x="677" y="5244"/>
                    <a:pt x="1052" y="5159"/>
                  </a:cubicBezTo>
                  <a:cubicBezTo>
                    <a:pt x="1217" y="5123"/>
                    <a:pt x="1385" y="5108"/>
                    <a:pt x="1553" y="5108"/>
                  </a:cubicBezTo>
                  <a:cubicBezTo>
                    <a:pt x="1766" y="5108"/>
                    <a:pt x="1979" y="5131"/>
                    <a:pt x="2189" y="5162"/>
                  </a:cubicBezTo>
                  <a:cubicBezTo>
                    <a:pt x="4587" y="5504"/>
                    <a:pt x="6851" y="6739"/>
                    <a:pt x="8429" y="8581"/>
                  </a:cubicBezTo>
                  <a:cubicBezTo>
                    <a:pt x="7897" y="7322"/>
                    <a:pt x="7654" y="5942"/>
                    <a:pt x="7722" y="4576"/>
                  </a:cubicBezTo>
                  <a:cubicBezTo>
                    <a:pt x="7747" y="4045"/>
                    <a:pt x="7854" y="3464"/>
                    <a:pt x="8275" y="3146"/>
                  </a:cubicBezTo>
                  <a:cubicBezTo>
                    <a:pt x="8530" y="2956"/>
                    <a:pt x="8860" y="2896"/>
                    <a:pt x="9183" y="2896"/>
                  </a:cubicBezTo>
                  <a:cubicBezTo>
                    <a:pt x="9232" y="2896"/>
                    <a:pt x="9281" y="2898"/>
                    <a:pt x="9329" y="2900"/>
                  </a:cubicBezTo>
                  <a:cubicBezTo>
                    <a:pt x="11073" y="2971"/>
                    <a:pt x="12577" y="4108"/>
                    <a:pt x="13847" y="5301"/>
                  </a:cubicBezTo>
                  <a:cubicBezTo>
                    <a:pt x="15139" y="6514"/>
                    <a:pt x="16328" y="7837"/>
                    <a:pt x="17395" y="9252"/>
                  </a:cubicBezTo>
                  <a:cubicBezTo>
                    <a:pt x="17332" y="8078"/>
                    <a:pt x="17456" y="6892"/>
                    <a:pt x="17762" y="5753"/>
                  </a:cubicBezTo>
                  <a:cubicBezTo>
                    <a:pt x="17812" y="5561"/>
                    <a:pt x="17894" y="5340"/>
                    <a:pt x="18091" y="5290"/>
                  </a:cubicBezTo>
                  <a:cubicBezTo>
                    <a:pt x="18118" y="5283"/>
                    <a:pt x="18144" y="5280"/>
                    <a:pt x="18170" y="5280"/>
                  </a:cubicBezTo>
                  <a:cubicBezTo>
                    <a:pt x="18368" y="5280"/>
                    <a:pt x="18537" y="5471"/>
                    <a:pt x="18658" y="5644"/>
                  </a:cubicBezTo>
                  <a:cubicBezTo>
                    <a:pt x="20462" y="8269"/>
                    <a:pt x="21667" y="11308"/>
                    <a:pt x="22143" y="14460"/>
                  </a:cubicBezTo>
                  <a:cubicBezTo>
                    <a:pt x="22433" y="13844"/>
                    <a:pt x="22806" y="13266"/>
                    <a:pt x="23247" y="12746"/>
                  </a:cubicBezTo>
                  <a:cubicBezTo>
                    <a:pt x="23394" y="12571"/>
                    <a:pt x="23567" y="12393"/>
                    <a:pt x="23789" y="12346"/>
                  </a:cubicBezTo>
                  <a:cubicBezTo>
                    <a:pt x="23831" y="12337"/>
                    <a:pt x="23872" y="12332"/>
                    <a:pt x="23913" y="12332"/>
                  </a:cubicBezTo>
                  <a:cubicBezTo>
                    <a:pt x="24320" y="12332"/>
                    <a:pt x="24640" y="12781"/>
                    <a:pt x="24802" y="13184"/>
                  </a:cubicBezTo>
                  <a:cubicBezTo>
                    <a:pt x="24977" y="13622"/>
                    <a:pt x="25092" y="14079"/>
                    <a:pt x="25149" y="14542"/>
                  </a:cubicBezTo>
                  <a:cubicBezTo>
                    <a:pt x="25703" y="13072"/>
                    <a:pt x="25938" y="11467"/>
                    <a:pt x="25024" y="10424"/>
                  </a:cubicBezTo>
                  <a:cubicBezTo>
                    <a:pt x="24764" y="10130"/>
                    <a:pt x="24512" y="10016"/>
                    <a:pt x="24276" y="10016"/>
                  </a:cubicBezTo>
                  <a:cubicBezTo>
                    <a:pt x="23434" y="10016"/>
                    <a:pt x="22806" y="11484"/>
                    <a:pt x="22806" y="11484"/>
                  </a:cubicBezTo>
                  <a:cubicBezTo>
                    <a:pt x="22806" y="11484"/>
                    <a:pt x="20782" y="3207"/>
                    <a:pt x="18493" y="2164"/>
                  </a:cubicBezTo>
                  <a:cubicBezTo>
                    <a:pt x="18272" y="2063"/>
                    <a:pt x="18075" y="2017"/>
                    <a:pt x="17899" y="2017"/>
                  </a:cubicBezTo>
                  <a:cubicBezTo>
                    <a:pt x="16262" y="2017"/>
                    <a:pt x="16517" y="5989"/>
                    <a:pt x="16517" y="5989"/>
                  </a:cubicBezTo>
                  <a:cubicBezTo>
                    <a:pt x="16517" y="5989"/>
                    <a:pt x="12266" y="0"/>
                    <a:pt x="9261" y="0"/>
                  </a:cubicBezTo>
                  <a:close/>
                </a:path>
              </a:pathLst>
            </a:custGeom>
            <a:solidFill>
              <a:srgbClr val="FFFFFF">
                <a:alpha val="2313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 name="Google Shape;1112;p2">
              <a:extLst>
                <a:ext uri="{FF2B5EF4-FFF2-40B4-BE49-F238E27FC236}">
                  <a16:creationId xmlns:a16="http://schemas.microsoft.com/office/drawing/2014/main" id="{886A1253-F2AF-A6E1-9025-530E652E09D6}"/>
                </a:ext>
              </a:extLst>
            </p:cNvPr>
            <p:cNvSpPr/>
            <p:nvPr/>
          </p:nvSpPr>
          <p:spPr>
            <a:xfrm>
              <a:off x="2113675" y="3313050"/>
              <a:ext cx="55450" cy="149375"/>
            </a:xfrm>
            <a:custGeom>
              <a:avLst/>
              <a:gdLst/>
              <a:ahLst/>
              <a:cxnLst/>
              <a:rect l="l" t="t" r="r" b="b"/>
              <a:pathLst>
                <a:path w="2218" h="5975" extrusionOk="0">
                  <a:moveTo>
                    <a:pt x="92" y="0"/>
                  </a:moveTo>
                  <a:cubicBezTo>
                    <a:pt x="47" y="0"/>
                    <a:pt x="1" y="40"/>
                    <a:pt x="19" y="92"/>
                  </a:cubicBezTo>
                  <a:cubicBezTo>
                    <a:pt x="656" y="1941"/>
                    <a:pt x="862" y="3923"/>
                    <a:pt x="1212" y="5840"/>
                  </a:cubicBezTo>
                  <a:cubicBezTo>
                    <a:pt x="1231" y="5933"/>
                    <a:pt x="1299" y="5974"/>
                    <a:pt x="1372" y="5974"/>
                  </a:cubicBezTo>
                  <a:cubicBezTo>
                    <a:pt x="1481" y="5974"/>
                    <a:pt x="1600" y="5881"/>
                    <a:pt x="1574" y="5738"/>
                  </a:cubicBezTo>
                  <a:cubicBezTo>
                    <a:pt x="1527" y="5492"/>
                    <a:pt x="1483" y="5243"/>
                    <a:pt x="1440" y="4991"/>
                  </a:cubicBezTo>
                  <a:cubicBezTo>
                    <a:pt x="1596" y="4572"/>
                    <a:pt x="1741" y="4147"/>
                    <a:pt x="1878" y="3720"/>
                  </a:cubicBezTo>
                  <a:cubicBezTo>
                    <a:pt x="2006" y="3310"/>
                    <a:pt x="2217" y="2861"/>
                    <a:pt x="2206" y="2425"/>
                  </a:cubicBezTo>
                  <a:cubicBezTo>
                    <a:pt x="2205" y="2373"/>
                    <a:pt x="2166" y="2344"/>
                    <a:pt x="2124" y="2344"/>
                  </a:cubicBezTo>
                  <a:cubicBezTo>
                    <a:pt x="2096" y="2344"/>
                    <a:pt x="2067" y="2357"/>
                    <a:pt x="2047" y="2384"/>
                  </a:cubicBezTo>
                  <a:cubicBezTo>
                    <a:pt x="1793" y="2737"/>
                    <a:pt x="1716" y="3230"/>
                    <a:pt x="1604" y="3649"/>
                  </a:cubicBezTo>
                  <a:cubicBezTo>
                    <a:pt x="1519" y="3972"/>
                    <a:pt x="1442" y="4301"/>
                    <a:pt x="1377" y="4629"/>
                  </a:cubicBezTo>
                  <a:cubicBezTo>
                    <a:pt x="1114" y="3063"/>
                    <a:pt x="851" y="1426"/>
                    <a:pt x="153" y="38"/>
                  </a:cubicBezTo>
                  <a:cubicBezTo>
                    <a:pt x="139" y="11"/>
                    <a:pt x="116" y="0"/>
                    <a:pt x="92"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 name="Google Shape;1113;p2">
              <a:extLst>
                <a:ext uri="{FF2B5EF4-FFF2-40B4-BE49-F238E27FC236}">
                  <a16:creationId xmlns:a16="http://schemas.microsoft.com/office/drawing/2014/main" id="{DC1A8401-BA7C-57DC-8521-2A2D8E5F4ADA}"/>
                </a:ext>
              </a:extLst>
            </p:cNvPr>
            <p:cNvSpPr/>
            <p:nvPr/>
          </p:nvSpPr>
          <p:spPr>
            <a:xfrm>
              <a:off x="1763825" y="3331050"/>
              <a:ext cx="69475" cy="141425"/>
            </a:xfrm>
            <a:custGeom>
              <a:avLst/>
              <a:gdLst/>
              <a:ahLst/>
              <a:cxnLst/>
              <a:rect l="l" t="t" r="r" b="b"/>
              <a:pathLst>
                <a:path w="2779" h="5657" extrusionOk="0">
                  <a:moveTo>
                    <a:pt x="2669" y="0"/>
                  </a:moveTo>
                  <a:cubicBezTo>
                    <a:pt x="2629" y="0"/>
                    <a:pt x="2588" y="21"/>
                    <a:pt x="2568" y="68"/>
                  </a:cubicBezTo>
                  <a:cubicBezTo>
                    <a:pt x="1993" y="1505"/>
                    <a:pt x="1388" y="3099"/>
                    <a:pt x="1078" y="4662"/>
                  </a:cubicBezTo>
                  <a:cubicBezTo>
                    <a:pt x="700" y="3792"/>
                    <a:pt x="503" y="2905"/>
                    <a:pt x="199" y="2004"/>
                  </a:cubicBezTo>
                  <a:cubicBezTo>
                    <a:pt x="184" y="1957"/>
                    <a:pt x="140" y="1934"/>
                    <a:pt x="98" y="1934"/>
                  </a:cubicBezTo>
                  <a:cubicBezTo>
                    <a:pt x="48" y="1934"/>
                    <a:pt x="0" y="1966"/>
                    <a:pt x="5" y="2031"/>
                  </a:cubicBezTo>
                  <a:cubicBezTo>
                    <a:pt x="54" y="3061"/>
                    <a:pt x="533" y="4134"/>
                    <a:pt x="1010" y="5037"/>
                  </a:cubicBezTo>
                  <a:cubicBezTo>
                    <a:pt x="982" y="5210"/>
                    <a:pt x="952" y="5385"/>
                    <a:pt x="930" y="5558"/>
                  </a:cubicBezTo>
                  <a:cubicBezTo>
                    <a:pt x="925" y="5625"/>
                    <a:pt x="973" y="5657"/>
                    <a:pt x="1025" y="5657"/>
                  </a:cubicBezTo>
                  <a:cubicBezTo>
                    <a:pt x="1071" y="5657"/>
                    <a:pt x="1119" y="5632"/>
                    <a:pt x="1136" y="5585"/>
                  </a:cubicBezTo>
                  <a:cubicBezTo>
                    <a:pt x="1796" y="3827"/>
                    <a:pt x="2190" y="1916"/>
                    <a:pt x="2754" y="117"/>
                  </a:cubicBezTo>
                  <a:cubicBezTo>
                    <a:pt x="2778" y="44"/>
                    <a:pt x="2726" y="0"/>
                    <a:pt x="2669"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 name="Google Shape;1114;p2">
              <a:extLst>
                <a:ext uri="{FF2B5EF4-FFF2-40B4-BE49-F238E27FC236}">
                  <a16:creationId xmlns:a16="http://schemas.microsoft.com/office/drawing/2014/main" id="{06105637-CB67-57EA-C25B-67236F3F8BE1}"/>
                </a:ext>
              </a:extLst>
            </p:cNvPr>
            <p:cNvSpPr/>
            <p:nvPr/>
          </p:nvSpPr>
          <p:spPr>
            <a:xfrm>
              <a:off x="1760575" y="3584825"/>
              <a:ext cx="421675" cy="184400"/>
            </a:xfrm>
            <a:custGeom>
              <a:avLst/>
              <a:gdLst/>
              <a:ahLst/>
              <a:cxnLst/>
              <a:rect l="l" t="t" r="r" b="b"/>
              <a:pathLst>
                <a:path w="16867" h="7376" extrusionOk="0">
                  <a:moveTo>
                    <a:pt x="762" y="1"/>
                  </a:moveTo>
                  <a:lnTo>
                    <a:pt x="1" y="6446"/>
                  </a:lnTo>
                  <a:cubicBezTo>
                    <a:pt x="3098" y="7062"/>
                    <a:pt x="6092" y="7376"/>
                    <a:pt x="8980" y="7376"/>
                  </a:cubicBezTo>
                  <a:cubicBezTo>
                    <a:pt x="11705" y="7376"/>
                    <a:pt x="14335" y="7096"/>
                    <a:pt x="16867" y="6526"/>
                  </a:cubicBezTo>
                  <a:lnTo>
                    <a:pt x="16555" y="3226"/>
                  </a:lnTo>
                  <a:cubicBezTo>
                    <a:pt x="14873" y="3704"/>
                    <a:pt x="13128" y="3949"/>
                    <a:pt x="11381" y="3949"/>
                  </a:cubicBezTo>
                  <a:cubicBezTo>
                    <a:pt x="10566" y="3949"/>
                    <a:pt x="9750" y="3896"/>
                    <a:pt x="8940" y="3788"/>
                  </a:cubicBezTo>
                  <a:cubicBezTo>
                    <a:pt x="6816" y="3503"/>
                    <a:pt x="4718" y="2846"/>
                    <a:pt x="2898" y="1707"/>
                  </a:cubicBezTo>
                  <a:cubicBezTo>
                    <a:pt x="2123" y="1222"/>
                    <a:pt x="1400" y="653"/>
                    <a:pt x="762" y="1"/>
                  </a:cubicBezTo>
                  <a:close/>
                </a:path>
              </a:pathLst>
            </a:custGeom>
            <a:solidFill>
              <a:srgbClr val="FFFFFF">
                <a:alpha val="2313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72" name="Google Shape;1115;p2">
            <a:extLst>
              <a:ext uri="{FF2B5EF4-FFF2-40B4-BE49-F238E27FC236}">
                <a16:creationId xmlns:a16="http://schemas.microsoft.com/office/drawing/2014/main" id="{7B4E8E48-FC41-9AAF-F864-0CFE6D8C438C}"/>
              </a:ext>
            </a:extLst>
          </p:cNvPr>
          <p:cNvSpPr txBox="1">
            <a:spLocks/>
          </p:cNvSpPr>
          <p:nvPr/>
        </p:nvSpPr>
        <p:spPr>
          <a:xfrm>
            <a:off x="2544032" y="2842629"/>
            <a:ext cx="2786432" cy="550899"/>
          </a:xfrm>
          <a:prstGeom prst="roundRect">
            <a:avLst/>
          </a:prstGeom>
          <a:solidFill>
            <a:schemeClr val="accent2">
              <a:lumMod val="20000"/>
              <a:lumOff val="8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Chau Philomene One"/>
              <a:buNone/>
              <a:defRPr sz="3000" b="1" i="0" u="none" strike="noStrike" cap="none">
                <a:solidFill>
                  <a:schemeClr val="dk1"/>
                </a:solidFill>
                <a:latin typeface="Chau Philomene One"/>
                <a:ea typeface="Chau Philomene One"/>
                <a:cs typeface="Chau Philomene One"/>
                <a:sym typeface="Chau Philomene One"/>
              </a:defRPr>
            </a:lvl1pPr>
            <a:lvl2pPr marR="0" lvl="1" algn="ctr" rtl="0">
              <a:lnSpc>
                <a:spcPct val="100000"/>
              </a:lnSpc>
              <a:spcBef>
                <a:spcPts val="0"/>
              </a:spcBef>
              <a:spcAft>
                <a:spcPts val="0"/>
              </a:spcAft>
              <a:buClr>
                <a:schemeClr val="dk1"/>
              </a:buClr>
              <a:buSzPts val="3000"/>
              <a:buFont typeface="Chau Philomene One"/>
              <a:buNone/>
              <a:defRPr sz="3000" b="1" i="0" u="none" strike="noStrike" cap="none">
                <a:solidFill>
                  <a:schemeClr val="dk1"/>
                </a:solidFill>
                <a:latin typeface="Chau Philomene One"/>
                <a:ea typeface="Chau Philomene One"/>
                <a:cs typeface="Chau Philomene One"/>
                <a:sym typeface="Chau Philomene One"/>
              </a:defRPr>
            </a:lvl2pPr>
            <a:lvl3pPr marR="0" lvl="2" algn="ctr" rtl="0">
              <a:lnSpc>
                <a:spcPct val="100000"/>
              </a:lnSpc>
              <a:spcBef>
                <a:spcPts val="0"/>
              </a:spcBef>
              <a:spcAft>
                <a:spcPts val="0"/>
              </a:spcAft>
              <a:buClr>
                <a:schemeClr val="dk1"/>
              </a:buClr>
              <a:buSzPts val="3000"/>
              <a:buFont typeface="Chau Philomene One"/>
              <a:buNone/>
              <a:defRPr sz="3000" b="1" i="0" u="none" strike="noStrike" cap="none">
                <a:solidFill>
                  <a:schemeClr val="dk1"/>
                </a:solidFill>
                <a:latin typeface="Chau Philomene One"/>
                <a:ea typeface="Chau Philomene One"/>
                <a:cs typeface="Chau Philomene One"/>
                <a:sym typeface="Chau Philomene One"/>
              </a:defRPr>
            </a:lvl3pPr>
            <a:lvl4pPr marR="0" lvl="3" algn="ctr" rtl="0">
              <a:lnSpc>
                <a:spcPct val="100000"/>
              </a:lnSpc>
              <a:spcBef>
                <a:spcPts val="0"/>
              </a:spcBef>
              <a:spcAft>
                <a:spcPts val="0"/>
              </a:spcAft>
              <a:buClr>
                <a:schemeClr val="dk1"/>
              </a:buClr>
              <a:buSzPts val="3000"/>
              <a:buFont typeface="Chau Philomene One"/>
              <a:buNone/>
              <a:defRPr sz="3000" b="1" i="0" u="none" strike="noStrike" cap="none">
                <a:solidFill>
                  <a:schemeClr val="dk1"/>
                </a:solidFill>
                <a:latin typeface="Chau Philomene One"/>
                <a:ea typeface="Chau Philomene One"/>
                <a:cs typeface="Chau Philomene One"/>
                <a:sym typeface="Chau Philomene One"/>
              </a:defRPr>
            </a:lvl4pPr>
            <a:lvl5pPr marR="0" lvl="4" algn="ctr" rtl="0">
              <a:lnSpc>
                <a:spcPct val="100000"/>
              </a:lnSpc>
              <a:spcBef>
                <a:spcPts val="0"/>
              </a:spcBef>
              <a:spcAft>
                <a:spcPts val="0"/>
              </a:spcAft>
              <a:buClr>
                <a:schemeClr val="dk1"/>
              </a:buClr>
              <a:buSzPts val="3000"/>
              <a:buFont typeface="Chau Philomene One"/>
              <a:buNone/>
              <a:defRPr sz="3000" b="1" i="0" u="none" strike="noStrike" cap="none">
                <a:solidFill>
                  <a:schemeClr val="dk1"/>
                </a:solidFill>
                <a:latin typeface="Chau Philomene One"/>
                <a:ea typeface="Chau Philomene One"/>
                <a:cs typeface="Chau Philomene One"/>
                <a:sym typeface="Chau Philomene One"/>
              </a:defRPr>
            </a:lvl5pPr>
            <a:lvl6pPr marR="0" lvl="5" algn="ctr" rtl="0">
              <a:lnSpc>
                <a:spcPct val="100000"/>
              </a:lnSpc>
              <a:spcBef>
                <a:spcPts val="0"/>
              </a:spcBef>
              <a:spcAft>
                <a:spcPts val="0"/>
              </a:spcAft>
              <a:buClr>
                <a:schemeClr val="dk1"/>
              </a:buClr>
              <a:buSzPts val="3000"/>
              <a:buFont typeface="Chau Philomene One"/>
              <a:buNone/>
              <a:defRPr sz="3000" b="1" i="0" u="none" strike="noStrike" cap="none">
                <a:solidFill>
                  <a:schemeClr val="dk1"/>
                </a:solidFill>
                <a:latin typeface="Chau Philomene One"/>
                <a:ea typeface="Chau Philomene One"/>
                <a:cs typeface="Chau Philomene One"/>
                <a:sym typeface="Chau Philomene One"/>
              </a:defRPr>
            </a:lvl6pPr>
            <a:lvl7pPr marR="0" lvl="6" algn="ctr" rtl="0">
              <a:lnSpc>
                <a:spcPct val="100000"/>
              </a:lnSpc>
              <a:spcBef>
                <a:spcPts val="0"/>
              </a:spcBef>
              <a:spcAft>
                <a:spcPts val="0"/>
              </a:spcAft>
              <a:buClr>
                <a:schemeClr val="dk1"/>
              </a:buClr>
              <a:buSzPts val="3000"/>
              <a:buFont typeface="Chau Philomene One"/>
              <a:buNone/>
              <a:defRPr sz="3000" b="1" i="0" u="none" strike="noStrike" cap="none">
                <a:solidFill>
                  <a:schemeClr val="dk1"/>
                </a:solidFill>
                <a:latin typeface="Chau Philomene One"/>
                <a:ea typeface="Chau Philomene One"/>
                <a:cs typeface="Chau Philomene One"/>
                <a:sym typeface="Chau Philomene One"/>
              </a:defRPr>
            </a:lvl7pPr>
            <a:lvl8pPr marR="0" lvl="7" algn="ctr" rtl="0">
              <a:lnSpc>
                <a:spcPct val="100000"/>
              </a:lnSpc>
              <a:spcBef>
                <a:spcPts val="0"/>
              </a:spcBef>
              <a:spcAft>
                <a:spcPts val="0"/>
              </a:spcAft>
              <a:buClr>
                <a:schemeClr val="dk1"/>
              </a:buClr>
              <a:buSzPts val="3000"/>
              <a:buFont typeface="Chau Philomene One"/>
              <a:buNone/>
              <a:defRPr sz="3000" b="1" i="0" u="none" strike="noStrike" cap="none">
                <a:solidFill>
                  <a:schemeClr val="dk1"/>
                </a:solidFill>
                <a:latin typeface="Chau Philomene One"/>
                <a:ea typeface="Chau Philomene One"/>
                <a:cs typeface="Chau Philomene One"/>
                <a:sym typeface="Chau Philomene One"/>
              </a:defRPr>
            </a:lvl8pPr>
            <a:lvl9pPr marR="0" lvl="8" algn="ctr" rtl="0">
              <a:lnSpc>
                <a:spcPct val="100000"/>
              </a:lnSpc>
              <a:spcBef>
                <a:spcPts val="0"/>
              </a:spcBef>
              <a:spcAft>
                <a:spcPts val="0"/>
              </a:spcAft>
              <a:buClr>
                <a:schemeClr val="dk1"/>
              </a:buClr>
              <a:buSzPts val="3000"/>
              <a:buFont typeface="Chau Philomene One"/>
              <a:buNone/>
              <a:defRPr sz="3000" b="1" i="0" u="none" strike="noStrike" cap="none">
                <a:solidFill>
                  <a:schemeClr val="dk1"/>
                </a:solidFill>
                <a:latin typeface="Chau Philomene One"/>
                <a:ea typeface="Chau Philomene One"/>
                <a:cs typeface="Chau Philomene One"/>
                <a:sym typeface="Chau Philomene One"/>
              </a:defRPr>
            </a:lvl9pPr>
          </a:lstStyle>
          <a:p>
            <a:pPr marL="0" marR="0" lvl="0" indent="0" algn="ctr" defTabSz="914400" rtl="0" eaLnBrk="1" fontAlgn="auto" latinLnBrk="0" hangingPunct="1">
              <a:lnSpc>
                <a:spcPct val="100000"/>
              </a:lnSpc>
              <a:spcBef>
                <a:spcPts val="0"/>
              </a:spcBef>
              <a:spcAft>
                <a:spcPts val="0"/>
              </a:spcAft>
              <a:buClr>
                <a:srgbClr val="493429"/>
              </a:buClr>
              <a:buSzPts val="3000"/>
              <a:buFont typeface="Chau Philomene One"/>
              <a:buNone/>
              <a:tabLst/>
              <a:defRPr/>
            </a:pPr>
            <a:r>
              <a:rPr kumimoji="0" lang="en-US" sz="3200" b="1" i="0" u="none" strike="noStrike" kern="0" cap="none" spc="0" normalizeH="0" baseline="0" noProof="0" dirty="0" err="1">
                <a:ln>
                  <a:noFill/>
                </a:ln>
                <a:solidFill>
                  <a:srgbClr val="493429"/>
                </a:solidFill>
                <a:effectLst/>
                <a:uLnTx/>
                <a:uFillTx/>
                <a:latin typeface="UTM Avo" panose="02040603050506020204" pitchFamily="18" charset="0"/>
                <a:ea typeface="Arial"/>
                <a:cs typeface="Arial"/>
                <a:sym typeface="Arial"/>
              </a:rPr>
              <a:t>Câu</a:t>
            </a:r>
            <a:r>
              <a:rPr kumimoji="0" lang="en-US" sz="3200" b="1"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rPr>
              <a:t> </a:t>
            </a:r>
            <a:r>
              <a:rPr kumimoji="0" lang="en-US" sz="3200" b="1" i="0" u="none" strike="noStrike" kern="0" cap="none" spc="0" normalizeH="0" baseline="0" noProof="0" dirty="0" err="1">
                <a:ln>
                  <a:noFill/>
                </a:ln>
                <a:solidFill>
                  <a:srgbClr val="493429"/>
                </a:solidFill>
                <a:effectLst/>
                <a:uLnTx/>
                <a:uFillTx/>
                <a:latin typeface="UTM Avo" panose="02040603050506020204" pitchFamily="18" charset="0"/>
                <a:ea typeface="Arial"/>
                <a:cs typeface="Arial"/>
                <a:sym typeface="Arial"/>
              </a:rPr>
              <a:t>hỏi</a:t>
            </a:r>
            <a:r>
              <a:rPr kumimoji="0" lang="en-US" sz="3200" b="1"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rPr>
              <a:t> </a:t>
            </a:r>
            <a:endParaRPr kumimoji="0" lang="en-US" sz="3200" b="1" i="0" u="none" strike="noStrike" kern="0" cap="none" spc="0" normalizeH="0" baseline="0" noProof="0" dirty="0">
              <a:ln>
                <a:noFill/>
              </a:ln>
              <a:solidFill>
                <a:srgbClr val="493429"/>
              </a:solidFill>
              <a:effectLst/>
              <a:uLnTx/>
              <a:uFillTx/>
              <a:sym typeface="Chau Philomene One"/>
            </a:endParaRPr>
          </a:p>
        </p:txBody>
      </p:sp>
      <p:sp>
        <p:nvSpPr>
          <p:cNvPr id="73" name="Google Shape;1116;p2">
            <a:extLst>
              <a:ext uri="{FF2B5EF4-FFF2-40B4-BE49-F238E27FC236}">
                <a16:creationId xmlns:a16="http://schemas.microsoft.com/office/drawing/2014/main" id="{6C233961-0E01-70C8-8C06-D1608C3F2883}"/>
              </a:ext>
            </a:extLst>
          </p:cNvPr>
          <p:cNvSpPr/>
          <p:nvPr/>
        </p:nvSpPr>
        <p:spPr>
          <a:xfrm>
            <a:off x="1572057" y="3488002"/>
            <a:ext cx="5089002" cy="1169511"/>
          </a:xfrm>
          <a:prstGeom prst="rect">
            <a:avLst/>
          </a:prstGeom>
          <a:noFill/>
          <a:ln>
            <a:noFill/>
          </a:ln>
        </p:spPr>
        <p:txBody>
          <a:bodyPr spcFirstLastPara="1" wrap="square" lIns="91425" tIns="45700" rIns="91425" bIns="45700" anchor="t" anchorCtr="0">
            <a:spAutoFit/>
          </a:bodyPr>
          <a:lstStyle/>
          <a:p>
            <a:pPr algn="just">
              <a:lnSpc>
                <a:spcPct val="125000"/>
              </a:lnSpc>
              <a:buClr>
                <a:srgbClr val="000000"/>
              </a:buClr>
              <a:buFont typeface="Arial"/>
              <a:buNone/>
            </a:pPr>
            <a:r>
              <a:rPr lang="en-US" sz="2800" kern="0" dirty="0" err="1">
                <a:solidFill>
                  <a:srgbClr val="000000"/>
                </a:solidFill>
                <a:latin typeface="UTM Avo" panose="02040603050506020204" pitchFamily="18" charset="0"/>
                <a:cs typeface="Arial"/>
                <a:sym typeface="Arial"/>
              </a:rPr>
              <a:t>Hãy</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kể</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cho</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các</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bạn</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nghe</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về</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bác</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hàng</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xóm</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của</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em</a:t>
            </a:r>
            <a:r>
              <a:rPr lang="en-US" sz="2800" kern="0" dirty="0">
                <a:solidFill>
                  <a:srgbClr val="000000"/>
                </a:solidFill>
                <a:latin typeface="UTM Avo" panose="02040603050506020204" pitchFamily="18" charset="0"/>
                <a:cs typeface="Arial"/>
                <a:sym typeface="Arial"/>
              </a:rPr>
              <a:t>.</a:t>
            </a:r>
            <a:endParaRPr sz="28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CB2F248-69EB-FBF7-9B77-7959A19E6B30}"/>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426C8758-0453-96FF-619E-0433BA90EA9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AB7D8C06-4FA0-6E1C-8B20-CC75F51CC1F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353;p5">
            <a:extLst>
              <a:ext uri="{FF2B5EF4-FFF2-40B4-BE49-F238E27FC236}">
                <a16:creationId xmlns:a16="http://schemas.microsoft.com/office/drawing/2014/main" id="{A2924EB5-AD62-E78C-027E-3688A74517E3}"/>
              </a:ext>
            </a:extLst>
          </p:cNvPr>
          <p:cNvSpPr/>
          <p:nvPr/>
        </p:nvSpPr>
        <p:spPr>
          <a:xfrm>
            <a:off x="2032764" y="3417970"/>
            <a:ext cx="8598367" cy="1689509"/>
          </a:xfrm>
          <a:prstGeom prst="roundRect">
            <a:avLst>
              <a:gd name="adj" fmla="val 16667"/>
            </a:avLst>
          </a:prstGeom>
          <a:solidFill>
            <a:srgbClr val="FFFFFF"/>
          </a:solidFill>
          <a:ln w="25400" cap="flat" cmpd="sng">
            <a:solidFill>
              <a:srgbClr val="2B5A75"/>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en-US" sz="4800" b="1" kern="0" dirty="0">
                <a:solidFill>
                  <a:srgbClr val="0E3E63"/>
                </a:solidFill>
                <a:latin typeface="UTM Avo" panose="02040603050506020204" pitchFamily="18" charset="0"/>
                <a:ea typeface="Arial"/>
                <a:cs typeface="Arial"/>
                <a:sym typeface="Arial"/>
              </a:rPr>
              <a:t>CHUẨN BỊ</a:t>
            </a:r>
          </a:p>
        </p:txBody>
      </p:sp>
      <p:grpSp>
        <p:nvGrpSpPr>
          <p:cNvPr id="10" name="Google Shape;1355;p5">
            <a:extLst>
              <a:ext uri="{FF2B5EF4-FFF2-40B4-BE49-F238E27FC236}">
                <a16:creationId xmlns:a16="http://schemas.microsoft.com/office/drawing/2014/main" id="{4AE45BFE-41C2-28A4-76D7-B599347A241B}"/>
              </a:ext>
            </a:extLst>
          </p:cNvPr>
          <p:cNvGrpSpPr/>
          <p:nvPr/>
        </p:nvGrpSpPr>
        <p:grpSpPr>
          <a:xfrm>
            <a:off x="9391537" y="4364954"/>
            <a:ext cx="2353005" cy="1179500"/>
            <a:chOff x="6554834" y="4413128"/>
            <a:chExt cx="1033713" cy="518173"/>
          </a:xfrm>
        </p:grpSpPr>
        <p:sp>
          <p:nvSpPr>
            <p:cNvPr id="12" name="Google Shape;1356;p5">
              <a:extLst>
                <a:ext uri="{FF2B5EF4-FFF2-40B4-BE49-F238E27FC236}">
                  <a16:creationId xmlns:a16="http://schemas.microsoft.com/office/drawing/2014/main" id="{4B4C911D-A375-8D1F-136D-EC7EDC8D0DDE}"/>
                </a:ext>
              </a:extLst>
            </p:cNvPr>
            <p:cNvSpPr/>
            <p:nvPr/>
          </p:nvSpPr>
          <p:spPr>
            <a:xfrm>
              <a:off x="6554834" y="4413128"/>
              <a:ext cx="1033713" cy="518173"/>
            </a:xfrm>
            <a:custGeom>
              <a:avLst/>
              <a:gdLst/>
              <a:ahLst/>
              <a:cxnLst/>
              <a:rect l="l" t="t" r="r" b="b"/>
              <a:pathLst>
                <a:path w="34581" h="17336" extrusionOk="0">
                  <a:moveTo>
                    <a:pt x="743" y="0"/>
                  </a:moveTo>
                  <a:cubicBezTo>
                    <a:pt x="287" y="0"/>
                    <a:pt x="1" y="500"/>
                    <a:pt x="236" y="896"/>
                  </a:cubicBezTo>
                  <a:lnTo>
                    <a:pt x="4443" y="7949"/>
                  </a:lnTo>
                  <a:cubicBezTo>
                    <a:pt x="4558" y="8140"/>
                    <a:pt x="4755" y="8237"/>
                    <a:pt x="4952" y="8237"/>
                  </a:cubicBezTo>
                  <a:cubicBezTo>
                    <a:pt x="5130" y="8237"/>
                    <a:pt x="5309" y="8158"/>
                    <a:pt x="5429" y="7996"/>
                  </a:cubicBezTo>
                  <a:lnTo>
                    <a:pt x="6181" y="6972"/>
                  </a:lnTo>
                  <a:cubicBezTo>
                    <a:pt x="6294" y="6819"/>
                    <a:pt x="6471" y="6732"/>
                    <a:pt x="6655" y="6732"/>
                  </a:cubicBezTo>
                  <a:cubicBezTo>
                    <a:pt x="6702" y="6732"/>
                    <a:pt x="6749" y="6738"/>
                    <a:pt x="6795" y="6749"/>
                  </a:cubicBezTo>
                  <a:cubicBezTo>
                    <a:pt x="6904" y="6775"/>
                    <a:pt x="7004" y="6828"/>
                    <a:pt x="7080" y="6907"/>
                  </a:cubicBezTo>
                  <a:cubicBezTo>
                    <a:pt x="7621" y="7479"/>
                    <a:pt x="7993" y="8302"/>
                    <a:pt x="8382" y="9170"/>
                  </a:cubicBezTo>
                  <a:cubicBezTo>
                    <a:pt x="8510" y="9455"/>
                    <a:pt x="8637" y="9739"/>
                    <a:pt x="8771" y="10017"/>
                  </a:cubicBezTo>
                  <a:cubicBezTo>
                    <a:pt x="9086" y="10668"/>
                    <a:pt x="9559" y="11652"/>
                    <a:pt x="10418" y="12367"/>
                  </a:cubicBezTo>
                  <a:cubicBezTo>
                    <a:pt x="10943" y="12802"/>
                    <a:pt x="11552" y="13069"/>
                    <a:pt x="12198" y="13145"/>
                  </a:cubicBezTo>
                  <a:cubicBezTo>
                    <a:pt x="12313" y="13159"/>
                    <a:pt x="12420" y="13201"/>
                    <a:pt x="12510" y="13273"/>
                  </a:cubicBezTo>
                  <a:cubicBezTo>
                    <a:pt x="13031" y="13687"/>
                    <a:pt x="13613" y="14006"/>
                    <a:pt x="14234" y="14218"/>
                  </a:cubicBezTo>
                  <a:cubicBezTo>
                    <a:pt x="14790" y="14407"/>
                    <a:pt x="15377" y="14501"/>
                    <a:pt x="15977" y="14501"/>
                  </a:cubicBezTo>
                  <a:cubicBezTo>
                    <a:pt x="16496" y="14501"/>
                    <a:pt x="17020" y="14431"/>
                    <a:pt x="17536" y="14290"/>
                  </a:cubicBezTo>
                  <a:cubicBezTo>
                    <a:pt x="18588" y="14004"/>
                    <a:pt x="19489" y="13485"/>
                    <a:pt x="20155" y="13066"/>
                  </a:cubicBezTo>
                  <a:cubicBezTo>
                    <a:pt x="20347" y="12943"/>
                    <a:pt x="20542" y="12819"/>
                    <a:pt x="20738" y="12689"/>
                  </a:cubicBezTo>
                  <a:cubicBezTo>
                    <a:pt x="21700" y="12061"/>
                    <a:pt x="22609" y="11468"/>
                    <a:pt x="23479" y="11468"/>
                  </a:cubicBezTo>
                  <a:cubicBezTo>
                    <a:pt x="23520" y="11468"/>
                    <a:pt x="23561" y="11471"/>
                    <a:pt x="23600" y="11472"/>
                  </a:cubicBezTo>
                  <a:cubicBezTo>
                    <a:pt x="23802" y="11485"/>
                    <a:pt x="23897" y="11563"/>
                    <a:pt x="23963" y="11635"/>
                  </a:cubicBezTo>
                  <a:cubicBezTo>
                    <a:pt x="24176" y="11873"/>
                    <a:pt x="24361" y="12261"/>
                    <a:pt x="24556" y="12671"/>
                  </a:cubicBezTo>
                  <a:lnTo>
                    <a:pt x="24594" y="12752"/>
                  </a:lnTo>
                  <a:cubicBezTo>
                    <a:pt x="25157" y="13935"/>
                    <a:pt x="26209" y="15554"/>
                    <a:pt x="28010" y="16568"/>
                  </a:cubicBezTo>
                  <a:cubicBezTo>
                    <a:pt x="28889" y="17062"/>
                    <a:pt x="29890" y="17333"/>
                    <a:pt x="30823" y="17336"/>
                  </a:cubicBezTo>
                  <a:cubicBezTo>
                    <a:pt x="32056" y="17336"/>
                    <a:pt x="33126" y="16850"/>
                    <a:pt x="33839" y="15971"/>
                  </a:cubicBezTo>
                  <a:cubicBezTo>
                    <a:pt x="34250" y="15465"/>
                    <a:pt x="34494" y="14860"/>
                    <a:pt x="34544" y="14223"/>
                  </a:cubicBezTo>
                  <a:cubicBezTo>
                    <a:pt x="34580" y="13750"/>
                    <a:pt x="34421" y="13280"/>
                    <a:pt x="34100" y="12935"/>
                  </a:cubicBezTo>
                  <a:cubicBezTo>
                    <a:pt x="33781" y="12590"/>
                    <a:pt x="33324" y="12391"/>
                    <a:pt x="32848" y="12391"/>
                  </a:cubicBezTo>
                  <a:cubicBezTo>
                    <a:pt x="31986" y="12391"/>
                    <a:pt x="31276" y="13008"/>
                    <a:pt x="31149" y="13845"/>
                  </a:cubicBezTo>
                  <a:cubicBezTo>
                    <a:pt x="31122" y="13862"/>
                    <a:pt x="31085" y="13880"/>
                    <a:pt x="31044" y="13893"/>
                  </a:cubicBezTo>
                  <a:cubicBezTo>
                    <a:pt x="30980" y="13910"/>
                    <a:pt x="30899" y="13921"/>
                    <a:pt x="30807" y="13921"/>
                  </a:cubicBezTo>
                  <a:cubicBezTo>
                    <a:pt x="30596" y="13921"/>
                    <a:pt x="30339" y="13870"/>
                    <a:pt x="30085" y="13776"/>
                  </a:cubicBezTo>
                  <a:cubicBezTo>
                    <a:pt x="29301" y="13489"/>
                    <a:pt x="28524" y="12767"/>
                    <a:pt x="27952" y="11800"/>
                  </a:cubicBezTo>
                  <a:cubicBezTo>
                    <a:pt x="27840" y="11611"/>
                    <a:pt x="27727" y="11379"/>
                    <a:pt x="27610" y="11133"/>
                  </a:cubicBezTo>
                  <a:cubicBezTo>
                    <a:pt x="27190" y="10264"/>
                    <a:pt x="26667" y="9180"/>
                    <a:pt x="25486" y="8532"/>
                  </a:cubicBezTo>
                  <a:cubicBezTo>
                    <a:pt x="24904" y="8213"/>
                    <a:pt x="24237" y="8052"/>
                    <a:pt x="23497" y="8052"/>
                  </a:cubicBezTo>
                  <a:cubicBezTo>
                    <a:pt x="23264" y="8052"/>
                    <a:pt x="23020" y="8068"/>
                    <a:pt x="22776" y="8102"/>
                  </a:cubicBezTo>
                  <a:cubicBezTo>
                    <a:pt x="21897" y="8216"/>
                    <a:pt x="21033" y="8531"/>
                    <a:pt x="20055" y="9085"/>
                  </a:cubicBezTo>
                  <a:cubicBezTo>
                    <a:pt x="19633" y="9325"/>
                    <a:pt x="19236" y="9582"/>
                    <a:pt x="18853" y="9831"/>
                  </a:cubicBezTo>
                  <a:cubicBezTo>
                    <a:pt x="18030" y="10366"/>
                    <a:pt x="17253" y="10870"/>
                    <a:pt x="16450" y="11036"/>
                  </a:cubicBezTo>
                  <a:cubicBezTo>
                    <a:pt x="16308" y="11066"/>
                    <a:pt x="16163" y="11080"/>
                    <a:pt x="16018" y="11080"/>
                  </a:cubicBezTo>
                  <a:cubicBezTo>
                    <a:pt x="15963" y="11080"/>
                    <a:pt x="15909" y="11078"/>
                    <a:pt x="15855" y="11073"/>
                  </a:cubicBezTo>
                  <a:cubicBezTo>
                    <a:pt x="16005" y="10783"/>
                    <a:pt x="16124" y="10474"/>
                    <a:pt x="16201" y="10153"/>
                  </a:cubicBezTo>
                  <a:cubicBezTo>
                    <a:pt x="16526" y="8809"/>
                    <a:pt x="16138" y="7471"/>
                    <a:pt x="15185" y="6655"/>
                  </a:cubicBezTo>
                  <a:cubicBezTo>
                    <a:pt x="14649" y="6196"/>
                    <a:pt x="13971" y="5943"/>
                    <a:pt x="13277" y="5943"/>
                  </a:cubicBezTo>
                  <a:cubicBezTo>
                    <a:pt x="12735" y="5943"/>
                    <a:pt x="12208" y="6097"/>
                    <a:pt x="11755" y="6388"/>
                  </a:cubicBezTo>
                  <a:cubicBezTo>
                    <a:pt x="11713" y="6415"/>
                    <a:pt x="11672" y="6443"/>
                    <a:pt x="11634" y="6471"/>
                  </a:cubicBezTo>
                  <a:cubicBezTo>
                    <a:pt x="11532" y="6544"/>
                    <a:pt x="11417" y="6578"/>
                    <a:pt x="11302" y="6578"/>
                  </a:cubicBezTo>
                  <a:cubicBezTo>
                    <a:pt x="11094" y="6578"/>
                    <a:pt x="10889" y="6465"/>
                    <a:pt x="10780" y="6265"/>
                  </a:cubicBezTo>
                  <a:cubicBezTo>
                    <a:pt x="10576" y="5891"/>
                    <a:pt x="10348" y="5520"/>
                    <a:pt x="10075" y="5159"/>
                  </a:cubicBezTo>
                  <a:cubicBezTo>
                    <a:pt x="9801" y="4793"/>
                    <a:pt x="9501" y="4466"/>
                    <a:pt x="9180" y="4182"/>
                  </a:cubicBezTo>
                  <a:cubicBezTo>
                    <a:pt x="9173" y="4176"/>
                    <a:pt x="9166" y="4171"/>
                    <a:pt x="9161" y="4165"/>
                  </a:cubicBezTo>
                  <a:lnTo>
                    <a:pt x="9156" y="4144"/>
                  </a:lnTo>
                  <a:cubicBezTo>
                    <a:pt x="9106" y="3936"/>
                    <a:pt x="9171" y="3718"/>
                    <a:pt x="9327" y="3571"/>
                  </a:cubicBezTo>
                  <a:lnTo>
                    <a:pt x="11566" y="1482"/>
                  </a:lnTo>
                  <a:cubicBezTo>
                    <a:pt x="11950" y="1123"/>
                    <a:pt x="11713" y="481"/>
                    <a:pt x="11189" y="458"/>
                  </a:cubicBezTo>
                  <a:lnTo>
                    <a:pt x="771" y="1"/>
                  </a:lnTo>
                  <a:cubicBezTo>
                    <a:pt x="761" y="1"/>
                    <a:pt x="752" y="0"/>
                    <a:pt x="743"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 name="Google Shape;1357;p5">
              <a:extLst>
                <a:ext uri="{FF2B5EF4-FFF2-40B4-BE49-F238E27FC236}">
                  <a16:creationId xmlns:a16="http://schemas.microsoft.com/office/drawing/2014/main" id="{7F277C0F-D5B7-DA7F-2FE9-70BA1840AC34}"/>
                </a:ext>
              </a:extLst>
            </p:cNvPr>
            <p:cNvSpPr/>
            <p:nvPr/>
          </p:nvSpPr>
          <p:spPr>
            <a:xfrm>
              <a:off x="6632106" y="4463851"/>
              <a:ext cx="182613" cy="47256"/>
            </a:xfrm>
            <a:custGeom>
              <a:avLst/>
              <a:gdLst/>
              <a:ahLst/>
              <a:cxnLst/>
              <a:rect l="l" t="t" r="r" b="b"/>
              <a:pathLst>
                <a:path w="6109" h="1581" extrusionOk="0">
                  <a:moveTo>
                    <a:pt x="1" y="1"/>
                  </a:moveTo>
                  <a:lnTo>
                    <a:pt x="4701" y="1580"/>
                  </a:lnTo>
                  <a:lnTo>
                    <a:pt x="6108" y="269"/>
                  </a:lnTo>
                  <a:lnTo>
                    <a:pt x="1" y="1"/>
                  </a:ln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 name="Google Shape;1358;p5">
              <a:extLst>
                <a:ext uri="{FF2B5EF4-FFF2-40B4-BE49-F238E27FC236}">
                  <a16:creationId xmlns:a16="http://schemas.microsoft.com/office/drawing/2014/main" id="{32F5C2E7-A9DE-A62B-5DEF-3FA19E1C1A47}"/>
                </a:ext>
              </a:extLst>
            </p:cNvPr>
            <p:cNvSpPr/>
            <p:nvPr/>
          </p:nvSpPr>
          <p:spPr>
            <a:xfrm>
              <a:off x="6632106" y="4463851"/>
              <a:ext cx="110004" cy="122938"/>
            </a:xfrm>
            <a:custGeom>
              <a:avLst/>
              <a:gdLst/>
              <a:ahLst/>
              <a:cxnLst/>
              <a:rect l="l" t="t" r="r" b="b"/>
              <a:pathLst>
                <a:path w="3680" h="4113" extrusionOk="0">
                  <a:moveTo>
                    <a:pt x="1" y="1"/>
                  </a:moveTo>
                  <a:lnTo>
                    <a:pt x="2455" y="4112"/>
                  </a:lnTo>
                  <a:lnTo>
                    <a:pt x="3679" y="2450"/>
                  </a:lnTo>
                  <a:lnTo>
                    <a:pt x="1" y="1"/>
                  </a:ln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 name="Google Shape;1359;p5">
              <a:extLst>
                <a:ext uri="{FF2B5EF4-FFF2-40B4-BE49-F238E27FC236}">
                  <a16:creationId xmlns:a16="http://schemas.microsoft.com/office/drawing/2014/main" id="{FBBF08ED-15CF-4101-5837-9F278A99FA67}"/>
                </a:ext>
              </a:extLst>
            </p:cNvPr>
            <p:cNvSpPr/>
            <p:nvPr/>
          </p:nvSpPr>
          <p:spPr>
            <a:xfrm>
              <a:off x="6632106" y="4463851"/>
              <a:ext cx="155620" cy="108770"/>
            </a:xfrm>
            <a:custGeom>
              <a:avLst/>
              <a:gdLst/>
              <a:ahLst/>
              <a:cxnLst/>
              <a:rect l="l" t="t" r="r" b="b"/>
              <a:pathLst>
                <a:path w="5206" h="3639" extrusionOk="0">
                  <a:moveTo>
                    <a:pt x="1" y="1"/>
                  </a:moveTo>
                  <a:lnTo>
                    <a:pt x="3679" y="2450"/>
                  </a:lnTo>
                  <a:lnTo>
                    <a:pt x="5205" y="3638"/>
                  </a:lnTo>
                  <a:lnTo>
                    <a:pt x="4701" y="1580"/>
                  </a:lnTo>
                  <a:lnTo>
                    <a:pt x="1" y="1"/>
                  </a:ln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 name="Google Shape;1360;p5">
              <a:extLst>
                <a:ext uri="{FF2B5EF4-FFF2-40B4-BE49-F238E27FC236}">
                  <a16:creationId xmlns:a16="http://schemas.microsoft.com/office/drawing/2014/main" id="{AC71D330-8A7E-BC2F-AAAF-88C32D574235}"/>
                </a:ext>
              </a:extLst>
            </p:cNvPr>
            <p:cNvSpPr/>
            <p:nvPr/>
          </p:nvSpPr>
          <p:spPr>
            <a:xfrm>
              <a:off x="6726716" y="4537052"/>
              <a:ext cx="61011" cy="35569"/>
            </a:xfrm>
            <a:custGeom>
              <a:avLst/>
              <a:gdLst/>
              <a:ahLst/>
              <a:cxnLst/>
              <a:rect l="l" t="t" r="r" b="b"/>
              <a:pathLst>
                <a:path w="2041" h="1190" extrusionOk="0">
                  <a:moveTo>
                    <a:pt x="514" y="1"/>
                  </a:moveTo>
                  <a:lnTo>
                    <a:pt x="0" y="699"/>
                  </a:lnTo>
                  <a:lnTo>
                    <a:pt x="2040" y="1189"/>
                  </a:lnTo>
                  <a:lnTo>
                    <a:pt x="514" y="1"/>
                  </a:ln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 name="Google Shape;1361;p5">
              <a:extLst>
                <a:ext uri="{FF2B5EF4-FFF2-40B4-BE49-F238E27FC236}">
                  <a16:creationId xmlns:a16="http://schemas.microsoft.com/office/drawing/2014/main" id="{0D018D9E-B349-6AC2-58CE-8803F480C54C}"/>
                </a:ext>
              </a:extLst>
            </p:cNvPr>
            <p:cNvSpPr/>
            <p:nvPr/>
          </p:nvSpPr>
          <p:spPr>
            <a:xfrm>
              <a:off x="6790776" y="4573308"/>
              <a:ext cx="748986" cy="309840"/>
            </a:xfrm>
            <a:custGeom>
              <a:avLst/>
              <a:gdLst/>
              <a:ahLst/>
              <a:cxnLst/>
              <a:rect l="l" t="t" r="r" b="b"/>
              <a:pathLst>
                <a:path w="25056" h="10366" extrusionOk="0">
                  <a:moveTo>
                    <a:pt x="5395" y="2389"/>
                  </a:moveTo>
                  <a:cubicBezTo>
                    <a:pt x="5948" y="2389"/>
                    <a:pt x="6401" y="2844"/>
                    <a:pt x="6545" y="3366"/>
                  </a:cubicBezTo>
                  <a:cubicBezTo>
                    <a:pt x="6732" y="4031"/>
                    <a:pt x="6513" y="4786"/>
                    <a:pt x="6070" y="5302"/>
                  </a:cubicBezTo>
                  <a:cubicBezTo>
                    <a:pt x="5827" y="5584"/>
                    <a:pt x="5509" y="5815"/>
                    <a:pt x="5159" y="5930"/>
                  </a:cubicBezTo>
                  <a:lnTo>
                    <a:pt x="5159" y="5930"/>
                  </a:lnTo>
                  <a:cubicBezTo>
                    <a:pt x="5113" y="5876"/>
                    <a:pt x="5069" y="5820"/>
                    <a:pt x="5026" y="5763"/>
                  </a:cubicBezTo>
                  <a:cubicBezTo>
                    <a:pt x="4603" y="5199"/>
                    <a:pt x="4283" y="4483"/>
                    <a:pt x="4277" y="3766"/>
                  </a:cubicBezTo>
                  <a:cubicBezTo>
                    <a:pt x="4271" y="3155"/>
                    <a:pt x="4587" y="2493"/>
                    <a:pt x="5251" y="2400"/>
                  </a:cubicBezTo>
                  <a:cubicBezTo>
                    <a:pt x="5300" y="2393"/>
                    <a:pt x="5348" y="2389"/>
                    <a:pt x="5395" y="2389"/>
                  </a:cubicBezTo>
                  <a:close/>
                  <a:moveTo>
                    <a:pt x="155" y="1"/>
                  </a:moveTo>
                  <a:cubicBezTo>
                    <a:pt x="73" y="1"/>
                    <a:pt x="1" y="103"/>
                    <a:pt x="78" y="171"/>
                  </a:cubicBezTo>
                  <a:cubicBezTo>
                    <a:pt x="1203" y="1172"/>
                    <a:pt x="1694" y="2642"/>
                    <a:pt x="2329" y="3962"/>
                  </a:cubicBezTo>
                  <a:cubicBezTo>
                    <a:pt x="2641" y="4611"/>
                    <a:pt x="2988" y="5303"/>
                    <a:pt x="3551" y="5770"/>
                  </a:cubicBezTo>
                  <a:cubicBezTo>
                    <a:pt x="3893" y="6054"/>
                    <a:pt x="4292" y="6205"/>
                    <a:pt x="4702" y="6205"/>
                  </a:cubicBezTo>
                  <a:cubicBezTo>
                    <a:pt x="4831" y="6205"/>
                    <a:pt x="4962" y="6190"/>
                    <a:pt x="5092" y="6159"/>
                  </a:cubicBezTo>
                  <a:lnTo>
                    <a:pt x="5092" y="6159"/>
                  </a:lnTo>
                  <a:cubicBezTo>
                    <a:pt x="5571" y="6691"/>
                    <a:pt x="6184" y="7104"/>
                    <a:pt x="6856" y="7331"/>
                  </a:cubicBezTo>
                  <a:cubicBezTo>
                    <a:pt x="7256" y="7467"/>
                    <a:pt x="7670" y="7530"/>
                    <a:pt x="8085" y="7530"/>
                  </a:cubicBezTo>
                  <a:cubicBezTo>
                    <a:pt x="8466" y="7530"/>
                    <a:pt x="8848" y="7477"/>
                    <a:pt x="9220" y="7377"/>
                  </a:cubicBezTo>
                  <a:cubicBezTo>
                    <a:pt x="10002" y="7165"/>
                    <a:pt x="10723" y="6771"/>
                    <a:pt x="11405" y="6343"/>
                  </a:cubicBezTo>
                  <a:cubicBezTo>
                    <a:pt x="12685" y="5540"/>
                    <a:pt x="14008" y="4500"/>
                    <a:pt x="15585" y="4500"/>
                  </a:cubicBezTo>
                  <a:cubicBezTo>
                    <a:pt x="15659" y="4500"/>
                    <a:pt x="15733" y="4502"/>
                    <a:pt x="15807" y="4507"/>
                  </a:cubicBezTo>
                  <a:cubicBezTo>
                    <a:pt x="16379" y="4542"/>
                    <a:pt x="16884" y="4774"/>
                    <a:pt x="17268" y="5200"/>
                  </a:cubicBezTo>
                  <a:cubicBezTo>
                    <a:pt x="17658" y="5635"/>
                    <a:pt x="17908" y="6181"/>
                    <a:pt x="18158" y="6702"/>
                  </a:cubicBezTo>
                  <a:cubicBezTo>
                    <a:pt x="18757" y="7958"/>
                    <a:pt x="19679" y="9116"/>
                    <a:pt x="20910" y="9806"/>
                  </a:cubicBezTo>
                  <a:cubicBezTo>
                    <a:pt x="21486" y="10129"/>
                    <a:pt x="22225" y="10365"/>
                    <a:pt x="22933" y="10365"/>
                  </a:cubicBezTo>
                  <a:cubicBezTo>
                    <a:pt x="23606" y="10365"/>
                    <a:pt x="24251" y="10152"/>
                    <a:pt x="24701" y="9597"/>
                  </a:cubicBezTo>
                  <a:cubicBezTo>
                    <a:pt x="24902" y="9348"/>
                    <a:pt x="25026" y="9056"/>
                    <a:pt x="25050" y="8737"/>
                  </a:cubicBezTo>
                  <a:cubicBezTo>
                    <a:pt x="25056" y="8672"/>
                    <a:pt x="25008" y="8640"/>
                    <a:pt x="24958" y="8640"/>
                  </a:cubicBezTo>
                  <a:cubicBezTo>
                    <a:pt x="24907" y="8640"/>
                    <a:pt x="24854" y="8672"/>
                    <a:pt x="24849" y="8737"/>
                  </a:cubicBezTo>
                  <a:cubicBezTo>
                    <a:pt x="24796" y="9409"/>
                    <a:pt x="24210" y="9905"/>
                    <a:pt x="23595" y="10080"/>
                  </a:cubicBezTo>
                  <a:cubicBezTo>
                    <a:pt x="23376" y="10142"/>
                    <a:pt x="23147" y="10169"/>
                    <a:pt x="22916" y="10169"/>
                  </a:cubicBezTo>
                  <a:cubicBezTo>
                    <a:pt x="22479" y="10169"/>
                    <a:pt x="22035" y="10071"/>
                    <a:pt x="21638" y="9926"/>
                  </a:cubicBezTo>
                  <a:cubicBezTo>
                    <a:pt x="20369" y="9458"/>
                    <a:pt x="19353" y="8403"/>
                    <a:pt x="18676" y="7259"/>
                  </a:cubicBezTo>
                  <a:cubicBezTo>
                    <a:pt x="18132" y="6342"/>
                    <a:pt x="17820" y="5132"/>
                    <a:pt x="16818" y="4582"/>
                  </a:cubicBezTo>
                  <a:cubicBezTo>
                    <a:pt x="16446" y="4377"/>
                    <a:pt x="16025" y="4300"/>
                    <a:pt x="15603" y="4300"/>
                  </a:cubicBezTo>
                  <a:cubicBezTo>
                    <a:pt x="15432" y="4300"/>
                    <a:pt x="15260" y="4313"/>
                    <a:pt x="15092" y="4335"/>
                  </a:cubicBezTo>
                  <a:cubicBezTo>
                    <a:pt x="14332" y="4435"/>
                    <a:pt x="13620" y="4746"/>
                    <a:pt x="12958" y="5121"/>
                  </a:cubicBezTo>
                  <a:cubicBezTo>
                    <a:pt x="11625" y="5879"/>
                    <a:pt x="10424" y="6932"/>
                    <a:pt x="8884" y="7251"/>
                  </a:cubicBezTo>
                  <a:cubicBezTo>
                    <a:pt x="8630" y="7303"/>
                    <a:pt x="8376" y="7329"/>
                    <a:pt x="8123" y="7329"/>
                  </a:cubicBezTo>
                  <a:cubicBezTo>
                    <a:pt x="7060" y="7329"/>
                    <a:pt x="6038" y="6877"/>
                    <a:pt x="5305" y="6095"/>
                  </a:cubicBezTo>
                  <a:lnTo>
                    <a:pt x="5305" y="6095"/>
                  </a:lnTo>
                  <a:cubicBezTo>
                    <a:pt x="5360" y="6074"/>
                    <a:pt x="5415" y="6051"/>
                    <a:pt x="5470" y="6024"/>
                  </a:cubicBezTo>
                  <a:cubicBezTo>
                    <a:pt x="6108" y="5718"/>
                    <a:pt x="6578" y="5094"/>
                    <a:pt x="6743" y="4412"/>
                  </a:cubicBezTo>
                  <a:cubicBezTo>
                    <a:pt x="6904" y="3749"/>
                    <a:pt x="6785" y="2980"/>
                    <a:pt x="6246" y="2517"/>
                  </a:cubicBezTo>
                  <a:cubicBezTo>
                    <a:pt x="6001" y="2308"/>
                    <a:pt x="5692" y="2193"/>
                    <a:pt x="5383" y="2193"/>
                  </a:cubicBezTo>
                  <a:cubicBezTo>
                    <a:pt x="5158" y="2193"/>
                    <a:pt x="4933" y="2254"/>
                    <a:pt x="4731" y="2383"/>
                  </a:cubicBezTo>
                  <a:cubicBezTo>
                    <a:pt x="4115" y="2779"/>
                    <a:pt x="4002" y="3574"/>
                    <a:pt x="4125" y="4246"/>
                  </a:cubicBezTo>
                  <a:cubicBezTo>
                    <a:pt x="4243" y="4884"/>
                    <a:pt x="4535" y="5480"/>
                    <a:pt x="4943" y="5985"/>
                  </a:cubicBezTo>
                  <a:lnTo>
                    <a:pt x="4943" y="5985"/>
                  </a:lnTo>
                  <a:cubicBezTo>
                    <a:pt x="4857" y="6000"/>
                    <a:pt x="4769" y="6009"/>
                    <a:pt x="4680" y="6009"/>
                  </a:cubicBezTo>
                  <a:cubicBezTo>
                    <a:pt x="4537" y="6009"/>
                    <a:pt x="4392" y="5987"/>
                    <a:pt x="4247" y="5940"/>
                  </a:cubicBezTo>
                  <a:cubicBezTo>
                    <a:pt x="3577" y="5721"/>
                    <a:pt x="3146" y="5072"/>
                    <a:pt x="2823" y="4486"/>
                  </a:cubicBezTo>
                  <a:cubicBezTo>
                    <a:pt x="2148" y="3265"/>
                    <a:pt x="1742" y="1891"/>
                    <a:pt x="896" y="767"/>
                  </a:cubicBezTo>
                  <a:cubicBezTo>
                    <a:pt x="695" y="498"/>
                    <a:pt x="472" y="248"/>
                    <a:pt x="220" y="25"/>
                  </a:cubicBezTo>
                  <a:cubicBezTo>
                    <a:pt x="200" y="8"/>
                    <a:pt x="177" y="1"/>
                    <a:pt x="155" y="1"/>
                  </a:cubicBezTo>
                  <a:close/>
                </a:path>
              </a:pathLst>
            </a:custGeom>
            <a:solidFill>
              <a:srgbClr val="97E49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28" name="Google Shape;1362;p5">
            <a:extLst>
              <a:ext uri="{FF2B5EF4-FFF2-40B4-BE49-F238E27FC236}">
                <a16:creationId xmlns:a16="http://schemas.microsoft.com/office/drawing/2014/main" id="{B9B5DC0B-24B8-A449-EFB0-E2EF1E025892}"/>
              </a:ext>
            </a:extLst>
          </p:cNvPr>
          <p:cNvGrpSpPr/>
          <p:nvPr/>
        </p:nvGrpSpPr>
        <p:grpSpPr>
          <a:xfrm>
            <a:off x="1455758" y="2746646"/>
            <a:ext cx="2258969" cy="1323128"/>
            <a:chOff x="6479176" y="2546587"/>
            <a:chExt cx="992401" cy="581271"/>
          </a:xfrm>
        </p:grpSpPr>
        <p:sp>
          <p:nvSpPr>
            <p:cNvPr id="29" name="Google Shape;1363;p5">
              <a:extLst>
                <a:ext uri="{FF2B5EF4-FFF2-40B4-BE49-F238E27FC236}">
                  <a16:creationId xmlns:a16="http://schemas.microsoft.com/office/drawing/2014/main" id="{1C3FAE87-53E0-E453-2D3C-07EC6ADDC0E7}"/>
                </a:ext>
              </a:extLst>
            </p:cNvPr>
            <p:cNvSpPr/>
            <p:nvPr/>
          </p:nvSpPr>
          <p:spPr>
            <a:xfrm>
              <a:off x="6479176" y="2546587"/>
              <a:ext cx="992401" cy="581271"/>
            </a:xfrm>
            <a:custGeom>
              <a:avLst/>
              <a:gdLst/>
              <a:ahLst/>
              <a:cxnLst/>
              <a:rect l="l" t="t" r="r" b="b"/>
              <a:pathLst>
                <a:path w="33199" h="19447" extrusionOk="0">
                  <a:moveTo>
                    <a:pt x="18221" y="11659"/>
                  </a:moveTo>
                  <a:cubicBezTo>
                    <a:pt x="18283" y="11659"/>
                    <a:pt x="18347" y="11668"/>
                    <a:pt x="18413" y="11688"/>
                  </a:cubicBezTo>
                  <a:cubicBezTo>
                    <a:pt x="18584" y="11739"/>
                    <a:pt x="18762" y="11795"/>
                    <a:pt x="18948" y="11856"/>
                  </a:cubicBezTo>
                  <a:cubicBezTo>
                    <a:pt x="19304" y="11972"/>
                    <a:pt x="19661" y="12096"/>
                    <a:pt x="20011" y="12228"/>
                  </a:cubicBezTo>
                  <a:cubicBezTo>
                    <a:pt x="20433" y="12387"/>
                    <a:pt x="20556" y="12927"/>
                    <a:pt x="20250" y="13256"/>
                  </a:cubicBezTo>
                  <a:lnTo>
                    <a:pt x="18365" y="15282"/>
                  </a:lnTo>
                  <a:cubicBezTo>
                    <a:pt x="18372" y="15138"/>
                    <a:pt x="18372" y="14992"/>
                    <a:pt x="18365" y="14847"/>
                  </a:cubicBezTo>
                  <a:cubicBezTo>
                    <a:pt x="18330" y="14065"/>
                    <a:pt x="18091" y="13313"/>
                    <a:pt x="17686" y="12631"/>
                  </a:cubicBezTo>
                  <a:cubicBezTo>
                    <a:pt x="17421" y="12184"/>
                    <a:pt x="17752" y="11659"/>
                    <a:pt x="18221" y="11659"/>
                  </a:cubicBezTo>
                  <a:close/>
                  <a:moveTo>
                    <a:pt x="11153" y="12694"/>
                  </a:moveTo>
                  <a:cubicBezTo>
                    <a:pt x="11188" y="12694"/>
                    <a:pt x="11223" y="12697"/>
                    <a:pt x="11258" y="12703"/>
                  </a:cubicBezTo>
                  <a:lnTo>
                    <a:pt x="11439" y="12734"/>
                  </a:lnTo>
                  <a:cubicBezTo>
                    <a:pt x="13168" y="13037"/>
                    <a:pt x="14170" y="13510"/>
                    <a:pt x="14685" y="14270"/>
                  </a:cubicBezTo>
                  <a:cubicBezTo>
                    <a:pt x="14829" y="14477"/>
                    <a:pt x="14989" y="14809"/>
                    <a:pt x="14941" y="15208"/>
                  </a:cubicBezTo>
                  <a:cubicBezTo>
                    <a:pt x="14923" y="15352"/>
                    <a:pt x="14859" y="15617"/>
                    <a:pt x="14622" y="15752"/>
                  </a:cubicBezTo>
                  <a:cubicBezTo>
                    <a:pt x="14131" y="16027"/>
                    <a:pt x="13289" y="16028"/>
                    <a:pt x="13003" y="16028"/>
                  </a:cubicBezTo>
                  <a:cubicBezTo>
                    <a:pt x="12330" y="16028"/>
                    <a:pt x="11745" y="15914"/>
                    <a:pt x="11267" y="15688"/>
                  </a:cubicBezTo>
                  <a:cubicBezTo>
                    <a:pt x="10547" y="15349"/>
                    <a:pt x="9898" y="14555"/>
                    <a:pt x="10059" y="13816"/>
                  </a:cubicBezTo>
                  <a:cubicBezTo>
                    <a:pt x="10131" y="13485"/>
                    <a:pt x="10363" y="13156"/>
                    <a:pt x="10752" y="12837"/>
                  </a:cubicBezTo>
                  <a:cubicBezTo>
                    <a:pt x="10865" y="12743"/>
                    <a:pt x="11009" y="12694"/>
                    <a:pt x="11153" y="12694"/>
                  </a:cubicBezTo>
                  <a:close/>
                  <a:moveTo>
                    <a:pt x="1837" y="1"/>
                  </a:moveTo>
                  <a:cubicBezTo>
                    <a:pt x="936" y="1"/>
                    <a:pt x="184" y="702"/>
                    <a:pt x="123" y="1599"/>
                  </a:cubicBezTo>
                  <a:cubicBezTo>
                    <a:pt x="0" y="3429"/>
                    <a:pt x="603" y="5323"/>
                    <a:pt x="1972" y="7388"/>
                  </a:cubicBezTo>
                  <a:cubicBezTo>
                    <a:pt x="3080" y="9061"/>
                    <a:pt x="4366" y="10334"/>
                    <a:pt x="5799" y="11174"/>
                  </a:cubicBezTo>
                  <a:cubicBezTo>
                    <a:pt x="6058" y="11327"/>
                    <a:pt x="6328" y="11465"/>
                    <a:pt x="6609" y="11592"/>
                  </a:cubicBezTo>
                  <a:cubicBezTo>
                    <a:pt x="6911" y="11730"/>
                    <a:pt x="7048" y="12083"/>
                    <a:pt x="6931" y="12394"/>
                  </a:cubicBezTo>
                  <a:cubicBezTo>
                    <a:pt x="6643" y="13143"/>
                    <a:pt x="6552" y="13959"/>
                    <a:pt x="6678" y="14758"/>
                  </a:cubicBezTo>
                  <a:cubicBezTo>
                    <a:pt x="6842" y="15802"/>
                    <a:pt x="7365" y="16819"/>
                    <a:pt x="8154" y="17619"/>
                  </a:cubicBezTo>
                  <a:cubicBezTo>
                    <a:pt x="9332" y="18816"/>
                    <a:pt x="11010" y="19447"/>
                    <a:pt x="13010" y="19447"/>
                  </a:cubicBezTo>
                  <a:cubicBezTo>
                    <a:pt x="13370" y="19447"/>
                    <a:pt x="13738" y="19426"/>
                    <a:pt x="14104" y="19383"/>
                  </a:cubicBezTo>
                  <a:cubicBezTo>
                    <a:pt x="15511" y="19220"/>
                    <a:pt x="16550" y="18755"/>
                    <a:pt x="17278" y="17963"/>
                  </a:cubicBezTo>
                  <a:cubicBezTo>
                    <a:pt x="17702" y="17505"/>
                    <a:pt x="18011" y="16937"/>
                    <a:pt x="18189" y="16319"/>
                  </a:cubicBezTo>
                  <a:cubicBezTo>
                    <a:pt x="18268" y="16046"/>
                    <a:pt x="18526" y="15865"/>
                    <a:pt x="18807" y="15865"/>
                  </a:cubicBezTo>
                  <a:cubicBezTo>
                    <a:pt x="18815" y="15865"/>
                    <a:pt x="18824" y="15866"/>
                    <a:pt x="18832" y="15866"/>
                  </a:cubicBezTo>
                  <a:lnTo>
                    <a:pt x="21192" y="15953"/>
                  </a:lnTo>
                  <a:cubicBezTo>
                    <a:pt x="21542" y="15966"/>
                    <a:pt x="21818" y="16265"/>
                    <a:pt x="21802" y="16615"/>
                  </a:cubicBezTo>
                  <a:cubicBezTo>
                    <a:pt x="21786" y="16982"/>
                    <a:pt x="22081" y="17281"/>
                    <a:pt x="22436" y="17281"/>
                  </a:cubicBezTo>
                  <a:cubicBezTo>
                    <a:pt x="22462" y="17281"/>
                    <a:pt x="22489" y="17279"/>
                    <a:pt x="22515" y="17276"/>
                  </a:cubicBezTo>
                  <a:lnTo>
                    <a:pt x="32460" y="16056"/>
                  </a:lnTo>
                  <a:cubicBezTo>
                    <a:pt x="32969" y="15994"/>
                    <a:pt x="33199" y="15387"/>
                    <a:pt x="32861" y="15005"/>
                  </a:cubicBezTo>
                  <a:lnTo>
                    <a:pt x="26580" y="7880"/>
                  </a:lnTo>
                  <a:cubicBezTo>
                    <a:pt x="26455" y="7738"/>
                    <a:pt x="26280" y="7665"/>
                    <a:pt x="26103" y="7665"/>
                  </a:cubicBezTo>
                  <a:cubicBezTo>
                    <a:pt x="25967" y="7665"/>
                    <a:pt x="25831" y="7708"/>
                    <a:pt x="25716" y="7795"/>
                  </a:cubicBezTo>
                  <a:lnTo>
                    <a:pt x="23392" y="9576"/>
                  </a:lnTo>
                  <a:cubicBezTo>
                    <a:pt x="23279" y="9662"/>
                    <a:pt x="23144" y="9706"/>
                    <a:pt x="23007" y="9706"/>
                  </a:cubicBezTo>
                  <a:cubicBezTo>
                    <a:pt x="22918" y="9706"/>
                    <a:pt x="22829" y="9687"/>
                    <a:pt x="22745" y="9650"/>
                  </a:cubicBezTo>
                  <a:cubicBezTo>
                    <a:pt x="21298" y="9006"/>
                    <a:pt x="19849" y="8499"/>
                    <a:pt x="18423" y="8144"/>
                  </a:cubicBezTo>
                  <a:cubicBezTo>
                    <a:pt x="17308" y="7864"/>
                    <a:pt x="16316" y="7729"/>
                    <a:pt x="15388" y="7729"/>
                  </a:cubicBezTo>
                  <a:cubicBezTo>
                    <a:pt x="15302" y="7729"/>
                    <a:pt x="15216" y="7730"/>
                    <a:pt x="15130" y="7731"/>
                  </a:cubicBezTo>
                  <a:cubicBezTo>
                    <a:pt x="14087" y="7760"/>
                    <a:pt x="13007" y="7993"/>
                    <a:pt x="11827" y="8444"/>
                  </a:cubicBezTo>
                  <a:cubicBezTo>
                    <a:pt x="11419" y="8600"/>
                    <a:pt x="10960" y="8783"/>
                    <a:pt x="10490" y="9005"/>
                  </a:cubicBezTo>
                  <a:cubicBezTo>
                    <a:pt x="10404" y="9046"/>
                    <a:pt x="10311" y="9068"/>
                    <a:pt x="10216" y="9068"/>
                  </a:cubicBezTo>
                  <a:cubicBezTo>
                    <a:pt x="10180" y="9068"/>
                    <a:pt x="10144" y="9065"/>
                    <a:pt x="10108" y="9058"/>
                  </a:cubicBezTo>
                  <a:cubicBezTo>
                    <a:pt x="9707" y="8991"/>
                    <a:pt x="9319" y="8913"/>
                    <a:pt x="8951" y="8811"/>
                  </a:cubicBezTo>
                  <a:cubicBezTo>
                    <a:pt x="8283" y="8631"/>
                    <a:pt x="7666" y="8343"/>
                    <a:pt x="7117" y="7960"/>
                  </a:cubicBezTo>
                  <a:cubicBezTo>
                    <a:pt x="6603" y="7602"/>
                    <a:pt x="6102" y="7136"/>
                    <a:pt x="5626" y="6574"/>
                  </a:cubicBezTo>
                  <a:cubicBezTo>
                    <a:pt x="5161" y="6026"/>
                    <a:pt x="4737" y="5414"/>
                    <a:pt x="4366" y="4752"/>
                  </a:cubicBezTo>
                  <a:cubicBezTo>
                    <a:pt x="3959" y="4023"/>
                    <a:pt x="3705" y="3366"/>
                    <a:pt x="3590" y="2742"/>
                  </a:cubicBezTo>
                  <a:cubicBezTo>
                    <a:pt x="3533" y="2434"/>
                    <a:pt x="3516" y="2124"/>
                    <a:pt x="3537" y="1817"/>
                  </a:cubicBezTo>
                  <a:cubicBezTo>
                    <a:pt x="3568" y="1349"/>
                    <a:pt x="3405" y="883"/>
                    <a:pt x="3086" y="540"/>
                  </a:cubicBezTo>
                  <a:cubicBezTo>
                    <a:pt x="2764" y="198"/>
                    <a:pt x="2309" y="1"/>
                    <a:pt x="1837"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0" name="Google Shape;1364;p5">
              <a:extLst>
                <a:ext uri="{FF2B5EF4-FFF2-40B4-BE49-F238E27FC236}">
                  <a16:creationId xmlns:a16="http://schemas.microsoft.com/office/drawing/2014/main" id="{D91F20D0-A9BB-4C21-40C8-12BB5CA9DFD1}"/>
                </a:ext>
              </a:extLst>
            </p:cNvPr>
            <p:cNvSpPr/>
            <p:nvPr/>
          </p:nvSpPr>
          <p:spPr>
            <a:xfrm>
              <a:off x="7119713" y="2910677"/>
              <a:ext cx="269182" cy="74845"/>
            </a:xfrm>
            <a:custGeom>
              <a:avLst/>
              <a:gdLst/>
              <a:ahLst/>
              <a:cxnLst/>
              <a:rect l="l" t="t" r="r" b="b"/>
              <a:pathLst>
                <a:path w="9005" h="2504" extrusionOk="0">
                  <a:moveTo>
                    <a:pt x="2019" y="1"/>
                  </a:moveTo>
                  <a:lnTo>
                    <a:pt x="0" y="2169"/>
                  </a:lnTo>
                  <a:lnTo>
                    <a:pt x="9004" y="2503"/>
                  </a:lnTo>
                  <a:cubicBezTo>
                    <a:pt x="6684" y="1642"/>
                    <a:pt x="4355" y="807"/>
                    <a:pt x="2019" y="1"/>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1" name="Google Shape;1365;p5">
              <a:extLst>
                <a:ext uri="{FF2B5EF4-FFF2-40B4-BE49-F238E27FC236}">
                  <a16:creationId xmlns:a16="http://schemas.microsoft.com/office/drawing/2014/main" id="{2A360749-C593-62B5-B261-1C6E697F0138}"/>
                </a:ext>
              </a:extLst>
            </p:cNvPr>
            <p:cNvSpPr/>
            <p:nvPr/>
          </p:nvSpPr>
          <p:spPr>
            <a:xfrm>
              <a:off x="7180454" y="2977810"/>
              <a:ext cx="208440" cy="33238"/>
            </a:xfrm>
            <a:custGeom>
              <a:avLst/>
              <a:gdLst/>
              <a:ahLst/>
              <a:cxnLst/>
              <a:rect l="l" t="t" r="r" b="b"/>
              <a:pathLst>
                <a:path w="6973" h="1112" extrusionOk="0">
                  <a:moveTo>
                    <a:pt x="50" y="1"/>
                  </a:moveTo>
                  <a:lnTo>
                    <a:pt x="1" y="1111"/>
                  </a:lnTo>
                  <a:lnTo>
                    <a:pt x="6972" y="257"/>
                  </a:lnTo>
                  <a:lnTo>
                    <a:pt x="50" y="1"/>
                  </a:ln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2" name="Google Shape;1366;p5">
              <a:extLst>
                <a:ext uri="{FF2B5EF4-FFF2-40B4-BE49-F238E27FC236}">
                  <a16:creationId xmlns:a16="http://schemas.microsoft.com/office/drawing/2014/main" id="{31F88770-E224-E896-4E58-3006A5E105E5}"/>
                </a:ext>
              </a:extLst>
            </p:cNvPr>
            <p:cNvSpPr/>
            <p:nvPr/>
          </p:nvSpPr>
          <p:spPr>
            <a:xfrm>
              <a:off x="7200751" y="2834338"/>
              <a:ext cx="188143" cy="151184"/>
            </a:xfrm>
            <a:custGeom>
              <a:avLst/>
              <a:gdLst/>
              <a:ahLst/>
              <a:cxnLst/>
              <a:rect l="l" t="t" r="r" b="b"/>
              <a:pathLst>
                <a:path w="6294" h="5058" extrusionOk="0">
                  <a:moveTo>
                    <a:pt x="1834" y="0"/>
                  </a:moveTo>
                  <a:lnTo>
                    <a:pt x="1" y="1405"/>
                  </a:lnTo>
                  <a:lnTo>
                    <a:pt x="6293" y="5057"/>
                  </a:lnTo>
                  <a:lnTo>
                    <a:pt x="1834" y="0"/>
                  </a:ln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3" name="Google Shape;1367;p5">
              <a:extLst>
                <a:ext uri="{FF2B5EF4-FFF2-40B4-BE49-F238E27FC236}">
                  <a16:creationId xmlns:a16="http://schemas.microsoft.com/office/drawing/2014/main" id="{2AF7BE55-10E5-9903-8553-2328412C91DF}"/>
                </a:ext>
              </a:extLst>
            </p:cNvPr>
            <p:cNvSpPr/>
            <p:nvPr/>
          </p:nvSpPr>
          <p:spPr>
            <a:xfrm>
              <a:off x="7199586" y="2876303"/>
              <a:ext cx="189309" cy="109218"/>
            </a:xfrm>
            <a:custGeom>
              <a:avLst/>
              <a:gdLst/>
              <a:ahLst/>
              <a:cxnLst/>
              <a:rect l="l" t="t" r="r" b="b"/>
              <a:pathLst>
                <a:path w="6333" h="3654" extrusionOk="0">
                  <a:moveTo>
                    <a:pt x="40" y="1"/>
                  </a:moveTo>
                  <a:lnTo>
                    <a:pt x="0" y="1377"/>
                  </a:lnTo>
                  <a:lnTo>
                    <a:pt x="6332" y="3653"/>
                  </a:lnTo>
                  <a:lnTo>
                    <a:pt x="40" y="1"/>
                  </a:ln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4" name="Google Shape;1368;p5">
              <a:extLst>
                <a:ext uri="{FF2B5EF4-FFF2-40B4-BE49-F238E27FC236}">
                  <a16:creationId xmlns:a16="http://schemas.microsoft.com/office/drawing/2014/main" id="{0608AD9F-7E43-DCE2-A3EF-6348161C1941}"/>
                </a:ext>
              </a:extLst>
            </p:cNvPr>
            <p:cNvSpPr/>
            <p:nvPr/>
          </p:nvSpPr>
          <p:spPr>
            <a:xfrm>
              <a:off x="6527423" y="2594769"/>
              <a:ext cx="654018" cy="484995"/>
            </a:xfrm>
            <a:custGeom>
              <a:avLst/>
              <a:gdLst/>
              <a:ahLst/>
              <a:cxnLst/>
              <a:rect l="l" t="t" r="r" b="b"/>
              <a:pathLst>
                <a:path w="21879" h="16226" extrusionOk="0">
                  <a:moveTo>
                    <a:pt x="9027" y="9365"/>
                  </a:moveTo>
                  <a:lnTo>
                    <a:pt x="9027" y="9365"/>
                  </a:lnTo>
                  <a:cubicBezTo>
                    <a:pt x="9388" y="9420"/>
                    <a:pt x="9748" y="9474"/>
                    <a:pt x="10107" y="9537"/>
                  </a:cubicBezTo>
                  <a:cubicBezTo>
                    <a:pt x="11705" y="9816"/>
                    <a:pt x="13445" y="10338"/>
                    <a:pt x="14407" y="11753"/>
                  </a:cubicBezTo>
                  <a:cubicBezTo>
                    <a:pt x="14815" y="12350"/>
                    <a:pt x="15014" y="13063"/>
                    <a:pt x="14928" y="13787"/>
                  </a:cubicBezTo>
                  <a:cubicBezTo>
                    <a:pt x="14840" y="14519"/>
                    <a:pt x="14449" y="15176"/>
                    <a:pt x="13800" y="15540"/>
                  </a:cubicBezTo>
                  <a:cubicBezTo>
                    <a:pt x="13088" y="15941"/>
                    <a:pt x="12203" y="16024"/>
                    <a:pt x="11402" y="16025"/>
                  </a:cubicBezTo>
                  <a:cubicBezTo>
                    <a:pt x="11397" y="16025"/>
                    <a:pt x="11393" y="16025"/>
                    <a:pt x="11389" y="16025"/>
                  </a:cubicBezTo>
                  <a:cubicBezTo>
                    <a:pt x="10562" y="16025"/>
                    <a:pt x="9722" y="15887"/>
                    <a:pt x="8971" y="15531"/>
                  </a:cubicBezTo>
                  <a:cubicBezTo>
                    <a:pt x="7624" y="14896"/>
                    <a:pt x="6540" y="13406"/>
                    <a:pt x="6875" y="11863"/>
                  </a:cubicBezTo>
                  <a:cubicBezTo>
                    <a:pt x="7123" y="10718"/>
                    <a:pt x="8036" y="9930"/>
                    <a:pt x="9027" y="9365"/>
                  </a:cubicBezTo>
                  <a:close/>
                  <a:moveTo>
                    <a:pt x="224" y="0"/>
                  </a:moveTo>
                  <a:cubicBezTo>
                    <a:pt x="174" y="0"/>
                    <a:pt x="121" y="32"/>
                    <a:pt x="117" y="97"/>
                  </a:cubicBezTo>
                  <a:cubicBezTo>
                    <a:pt x="1" y="1827"/>
                    <a:pt x="767" y="3477"/>
                    <a:pt x="1702" y="4889"/>
                  </a:cubicBezTo>
                  <a:cubicBezTo>
                    <a:pt x="2563" y="6187"/>
                    <a:pt x="3645" y="7380"/>
                    <a:pt x="5001" y="8173"/>
                  </a:cubicBezTo>
                  <a:cubicBezTo>
                    <a:pt x="5742" y="8608"/>
                    <a:pt x="6548" y="8890"/>
                    <a:pt x="7385" y="9075"/>
                  </a:cubicBezTo>
                  <a:cubicBezTo>
                    <a:pt x="7818" y="9172"/>
                    <a:pt x="8256" y="9245"/>
                    <a:pt x="8694" y="9314"/>
                  </a:cubicBezTo>
                  <a:lnTo>
                    <a:pt x="8694" y="9314"/>
                  </a:lnTo>
                  <a:cubicBezTo>
                    <a:pt x="8057" y="9705"/>
                    <a:pt x="7488" y="10188"/>
                    <a:pt x="7090" y="10817"/>
                  </a:cubicBezTo>
                  <a:cubicBezTo>
                    <a:pt x="6696" y="11438"/>
                    <a:pt x="6538" y="12169"/>
                    <a:pt x="6652" y="12896"/>
                  </a:cubicBezTo>
                  <a:cubicBezTo>
                    <a:pt x="6771" y="13643"/>
                    <a:pt x="7159" y="14343"/>
                    <a:pt x="7687" y="14878"/>
                  </a:cubicBezTo>
                  <a:cubicBezTo>
                    <a:pt x="8650" y="15859"/>
                    <a:pt x="10040" y="16225"/>
                    <a:pt x="11395" y="16225"/>
                  </a:cubicBezTo>
                  <a:cubicBezTo>
                    <a:pt x="11701" y="16225"/>
                    <a:pt x="12005" y="16207"/>
                    <a:pt x="12302" y="16172"/>
                  </a:cubicBezTo>
                  <a:cubicBezTo>
                    <a:pt x="13088" y="16080"/>
                    <a:pt x="13923" y="15863"/>
                    <a:pt x="14479" y="15260"/>
                  </a:cubicBezTo>
                  <a:cubicBezTo>
                    <a:pt x="14963" y="14735"/>
                    <a:pt x="15175" y="14007"/>
                    <a:pt x="15142" y="13305"/>
                  </a:cubicBezTo>
                  <a:cubicBezTo>
                    <a:pt x="15070" y="11719"/>
                    <a:pt x="13787" y="10542"/>
                    <a:pt x="12408" y="9957"/>
                  </a:cubicBezTo>
                  <a:cubicBezTo>
                    <a:pt x="11419" y="9540"/>
                    <a:pt x="10369" y="9367"/>
                    <a:pt x="9316" y="9207"/>
                  </a:cubicBezTo>
                  <a:lnTo>
                    <a:pt x="9316" y="9207"/>
                  </a:lnTo>
                  <a:cubicBezTo>
                    <a:pt x="9480" y="9121"/>
                    <a:pt x="9643" y="9041"/>
                    <a:pt x="9805" y="8966"/>
                  </a:cubicBezTo>
                  <a:cubicBezTo>
                    <a:pt x="10603" y="8598"/>
                    <a:pt x="11438" y="8271"/>
                    <a:pt x="12298" y="8084"/>
                  </a:cubicBezTo>
                  <a:cubicBezTo>
                    <a:pt x="12790" y="7978"/>
                    <a:pt x="13290" y="7931"/>
                    <a:pt x="13791" y="7931"/>
                  </a:cubicBezTo>
                  <a:cubicBezTo>
                    <a:pt x="14228" y="7931"/>
                    <a:pt x="14666" y="7967"/>
                    <a:pt x="15100" y="8031"/>
                  </a:cubicBezTo>
                  <a:cubicBezTo>
                    <a:pt x="16029" y="8169"/>
                    <a:pt x="16939" y="8423"/>
                    <a:pt x="17830" y="8712"/>
                  </a:cubicBezTo>
                  <a:cubicBezTo>
                    <a:pt x="18717" y="9000"/>
                    <a:pt x="19590" y="9333"/>
                    <a:pt x="20444" y="9713"/>
                  </a:cubicBezTo>
                  <a:cubicBezTo>
                    <a:pt x="20860" y="9898"/>
                    <a:pt x="21272" y="10094"/>
                    <a:pt x="21677" y="10299"/>
                  </a:cubicBezTo>
                  <a:cubicBezTo>
                    <a:pt x="21693" y="10307"/>
                    <a:pt x="21709" y="10310"/>
                    <a:pt x="21724" y="10310"/>
                  </a:cubicBezTo>
                  <a:cubicBezTo>
                    <a:pt x="21816" y="10310"/>
                    <a:pt x="21878" y="10174"/>
                    <a:pt x="21778" y="10124"/>
                  </a:cubicBezTo>
                  <a:cubicBezTo>
                    <a:pt x="20075" y="9263"/>
                    <a:pt x="18273" y="8557"/>
                    <a:pt x="16419" y="8093"/>
                  </a:cubicBezTo>
                  <a:cubicBezTo>
                    <a:pt x="15556" y="7877"/>
                    <a:pt x="14669" y="7727"/>
                    <a:pt x="13776" y="7727"/>
                  </a:cubicBezTo>
                  <a:cubicBezTo>
                    <a:pt x="13704" y="7727"/>
                    <a:pt x="13632" y="7728"/>
                    <a:pt x="13560" y="7730"/>
                  </a:cubicBezTo>
                  <a:cubicBezTo>
                    <a:pt x="12601" y="7755"/>
                    <a:pt x="11678" y="7995"/>
                    <a:pt x="10786" y="8336"/>
                  </a:cubicBezTo>
                  <a:cubicBezTo>
                    <a:pt x="10186" y="8565"/>
                    <a:pt x="9555" y="8825"/>
                    <a:pt x="8967" y="9154"/>
                  </a:cubicBezTo>
                  <a:lnTo>
                    <a:pt x="8967" y="9154"/>
                  </a:lnTo>
                  <a:cubicBezTo>
                    <a:pt x="8276" y="9048"/>
                    <a:pt x="7586" y="8937"/>
                    <a:pt x="6913" y="8753"/>
                  </a:cubicBezTo>
                  <a:cubicBezTo>
                    <a:pt x="6077" y="8523"/>
                    <a:pt x="5294" y="8163"/>
                    <a:pt x="4583" y="7668"/>
                  </a:cubicBezTo>
                  <a:cubicBezTo>
                    <a:pt x="3912" y="7201"/>
                    <a:pt x="3315" y="6629"/>
                    <a:pt x="2786" y="6005"/>
                  </a:cubicBezTo>
                  <a:cubicBezTo>
                    <a:pt x="2241" y="5363"/>
                    <a:pt x="1760" y="4661"/>
                    <a:pt x="1349" y="3927"/>
                  </a:cubicBezTo>
                  <a:cubicBezTo>
                    <a:pt x="911" y="3145"/>
                    <a:pt x="556" y="2306"/>
                    <a:pt x="393" y="1419"/>
                  </a:cubicBezTo>
                  <a:cubicBezTo>
                    <a:pt x="314" y="984"/>
                    <a:pt x="288" y="540"/>
                    <a:pt x="319" y="97"/>
                  </a:cubicBezTo>
                  <a:cubicBezTo>
                    <a:pt x="323" y="32"/>
                    <a:pt x="274" y="0"/>
                    <a:pt x="224"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35" name="Google Shape;1369;p5">
            <a:extLst>
              <a:ext uri="{FF2B5EF4-FFF2-40B4-BE49-F238E27FC236}">
                <a16:creationId xmlns:a16="http://schemas.microsoft.com/office/drawing/2014/main" id="{14FBF64E-AA8C-D53A-3B67-BACBF7397EF1}"/>
              </a:ext>
            </a:extLst>
          </p:cNvPr>
          <p:cNvGrpSpPr/>
          <p:nvPr/>
        </p:nvGrpSpPr>
        <p:grpSpPr>
          <a:xfrm>
            <a:off x="9376893" y="747738"/>
            <a:ext cx="2499051" cy="2298827"/>
            <a:chOff x="6714640" y="951029"/>
            <a:chExt cx="404804" cy="404711"/>
          </a:xfrm>
        </p:grpSpPr>
        <p:sp>
          <p:nvSpPr>
            <p:cNvPr id="36" name="Google Shape;1370;p5">
              <a:extLst>
                <a:ext uri="{FF2B5EF4-FFF2-40B4-BE49-F238E27FC236}">
                  <a16:creationId xmlns:a16="http://schemas.microsoft.com/office/drawing/2014/main" id="{1EC24C70-C600-6414-EB0A-F727B3EE9321}"/>
                </a:ext>
              </a:extLst>
            </p:cNvPr>
            <p:cNvSpPr/>
            <p:nvPr/>
          </p:nvSpPr>
          <p:spPr>
            <a:xfrm>
              <a:off x="6714640" y="951029"/>
              <a:ext cx="404804" cy="404711"/>
            </a:xfrm>
            <a:custGeom>
              <a:avLst/>
              <a:gdLst/>
              <a:ahLst/>
              <a:cxnLst/>
              <a:rect l="l" t="t" r="r" b="b"/>
              <a:pathLst>
                <a:path w="13542" h="13540" extrusionOk="0">
                  <a:moveTo>
                    <a:pt x="6769" y="0"/>
                  </a:moveTo>
                  <a:cubicBezTo>
                    <a:pt x="6285" y="0"/>
                    <a:pt x="5803" y="53"/>
                    <a:pt x="5339" y="153"/>
                  </a:cubicBezTo>
                  <a:cubicBezTo>
                    <a:pt x="3338" y="583"/>
                    <a:pt x="1656" y="1882"/>
                    <a:pt x="728" y="3717"/>
                  </a:cubicBezTo>
                  <a:cubicBezTo>
                    <a:pt x="253" y="4656"/>
                    <a:pt x="1" y="5713"/>
                    <a:pt x="1" y="6769"/>
                  </a:cubicBezTo>
                  <a:cubicBezTo>
                    <a:pt x="1" y="8218"/>
                    <a:pt x="452" y="9601"/>
                    <a:pt x="1306" y="10766"/>
                  </a:cubicBezTo>
                  <a:cubicBezTo>
                    <a:pt x="2581" y="12503"/>
                    <a:pt x="4623" y="13539"/>
                    <a:pt x="6773" y="13539"/>
                  </a:cubicBezTo>
                  <a:cubicBezTo>
                    <a:pt x="9034" y="13539"/>
                    <a:pt x="11139" y="12415"/>
                    <a:pt x="12399" y="10534"/>
                  </a:cubicBezTo>
                  <a:cubicBezTo>
                    <a:pt x="13146" y="9419"/>
                    <a:pt x="13541" y="8119"/>
                    <a:pt x="13541" y="6770"/>
                  </a:cubicBezTo>
                  <a:cubicBezTo>
                    <a:pt x="13541" y="6728"/>
                    <a:pt x="13541" y="6684"/>
                    <a:pt x="13538" y="6642"/>
                  </a:cubicBezTo>
                  <a:cubicBezTo>
                    <a:pt x="13537" y="6568"/>
                    <a:pt x="13536" y="6495"/>
                    <a:pt x="13531" y="6437"/>
                  </a:cubicBezTo>
                  <a:cubicBezTo>
                    <a:pt x="13530" y="6406"/>
                    <a:pt x="13529" y="6375"/>
                    <a:pt x="13524" y="6342"/>
                  </a:cubicBezTo>
                  <a:cubicBezTo>
                    <a:pt x="13521" y="6287"/>
                    <a:pt x="13517" y="6232"/>
                    <a:pt x="13513" y="6170"/>
                  </a:cubicBezTo>
                  <a:cubicBezTo>
                    <a:pt x="13510" y="6133"/>
                    <a:pt x="13507" y="6095"/>
                    <a:pt x="13503" y="6057"/>
                  </a:cubicBezTo>
                  <a:lnTo>
                    <a:pt x="13493" y="5963"/>
                  </a:lnTo>
                  <a:lnTo>
                    <a:pt x="13452" y="5673"/>
                  </a:lnTo>
                  <a:cubicBezTo>
                    <a:pt x="13452" y="5673"/>
                    <a:pt x="13435" y="5574"/>
                    <a:pt x="13431" y="5553"/>
                  </a:cubicBezTo>
                  <a:lnTo>
                    <a:pt x="13431" y="5397"/>
                  </a:lnTo>
                  <a:lnTo>
                    <a:pt x="13365" y="5230"/>
                  </a:lnTo>
                  <a:lnTo>
                    <a:pt x="13362" y="5220"/>
                  </a:lnTo>
                  <a:cubicBezTo>
                    <a:pt x="13344" y="5138"/>
                    <a:pt x="13322" y="5058"/>
                    <a:pt x="13298" y="4977"/>
                  </a:cubicBezTo>
                  <a:lnTo>
                    <a:pt x="13290" y="4946"/>
                  </a:lnTo>
                  <a:cubicBezTo>
                    <a:pt x="13283" y="4918"/>
                    <a:pt x="13276" y="4891"/>
                    <a:pt x="13269" y="4867"/>
                  </a:cubicBezTo>
                  <a:cubicBezTo>
                    <a:pt x="13231" y="4735"/>
                    <a:pt x="13184" y="4596"/>
                    <a:pt x="13135" y="4459"/>
                  </a:cubicBezTo>
                  <a:cubicBezTo>
                    <a:pt x="13122" y="4425"/>
                    <a:pt x="13111" y="4394"/>
                    <a:pt x="13094" y="4352"/>
                  </a:cubicBezTo>
                  <a:cubicBezTo>
                    <a:pt x="13056" y="4250"/>
                    <a:pt x="13016" y="4152"/>
                    <a:pt x="12974" y="4058"/>
                  </a:cubicBezTo>
                  <a:cubicBezTo>
                    <a:pt x="12953" y="4010"/>
                    <a:pt x="12931" y="3961"/>
                    <a:pt x="12903" y="3905"/>
                  </a:cubicBezTo>
                  <a:cubicBezTo>
                    <a:pt x="12888" y="3868"/>
                    <a:pt x="12872" y="3833"/>
                    <a:pt x="12852" y="3795"/>
                  </a:cubicBezTo>
                  <a:cubicBezTo>
                    <a:pt x="12836" y="3759"/>
                    <a:pt x="12819" y="3725"/>
                    <a:pt x="12810" y="3707"/>
                  </a:cubicBezTo>
                  <a:cubicBezTo>
                    <a:pt x="12795" y="3676"/>
                    <a:pt x="12779" y="3646"/>
                    <a:pt x="12761" y="3615"/>
                  </a:cubicBezTo>
                  <a:cubicBezTo>
                    <a:pt x="12732" y="3562"/>
                    <a:pt x="12701" y="3508"/>
                    <a:pt x="12670" y="3453"/>
                  </a:cubicBezTo>
                  <a:lnTo>
                    <a:pt x="12652" y="3420"/>
                  </a:lnTo>
                  <a:cubicBezTo>
                    <a:pt x="12627" y="3374"/>
                    <a:pt x="12603" y="3329"/>
                    <a:pt x="12570" y="3276"/>
                  </a:cubicBezTo>
                  <a:lnTo>
                    <a:pt x="12384" y="2973"/>
                  </a:lnTo>
                  <a:lnTo>
                    <a:pt x="12358" y="2953"/>
                  </a:lnTo>
                  <a:cubicBezTo>
                    <a:pt x="12356" y="2949"/>
                    <a:pt x="12309" y="2884"/>
                    <a:pt x="12309" y="2884"/>
                  </a:cubicBezTo>
                  <a:cubicBezTo>
                    <a:pt x="12278" y="2836"/>
                    <a:pt x="12244" y="2790"/>
                    <a:pt x="12209" y="2743"/>
                  </a:cubicBezTo>
                  <a:cubicBezTo>
                    <a:pt x="12190" y="2718"/>
                    <a:pt x="12174" y="2694"/>
                    <a:pt x="12147" y="2658"/>
                  </a:cubicBezTo>
                  <a:cubicBezTo>
                    <a:pt x="12123" y="2626"/>
                    <a:pt x="12097" y="2596"/>
                    <a:pt x="12076" y="2568"/>
                  </a:cubicBezTo>
                  <a:cubicBezTo>
                    <a:pt x="12048" y="2533"/>
                    <a:pt x="12020" y="2499"/>
                    <a:pt x="11984" y="2455"/>
                  </a:cubicBezTo>
                  <a:lnTo>
                    <a:pt x="11922" y="2382"/>
                  </a:lnTo>
                  <a:lnTo>
                    <a:pt x="11887" y="2341"/>
                  </a:lnTo>
                  <a:cubicBezTo>
                    <a:pt x="11781" y="2218"/>
                    <a:pt x="11672" y="2101"/>
                    <a:pt x="11567" y="1995"/>
                  </a:cubicBezTo>
                  <a:cubicBezTo>
                    <a:pt x="11534" y="1961"/>
                    <a:pt x="11502" y="1930"/>
                    <a:pt x="11476" y="1905"/>
                  </a:cubicBezTo>
                  <a:cubicBezTo>
                    <a:pt x="11389" y="1820"/>
                    <a:pt x="11298" y="1737"/>
                    <a:pt x="11219" y="1667"/>
                  </a:cubicBezTo>
                  <a:lnTo>
                    <a:pt x="11188" y="1642"/>
                  </a:lnTo>
                  <a:cubicBezTo>
                    <a:pt x="11130" y="1593"/>
                    <a:pt x="11073" y="1543"/>
                    <a:pt x="11027" y="1508"/>
                  </a:cubicBezTo>
                  <a:cubicBezTo>
                    <a:pt x="10982" y="1471"/>
                    <a:pt x="10936" y="1433"/>
                    <a:pt x="10892" y="1401"/>
                  </a:cubicBezTo>
                  <a:cubicBezTo>
                    <a:pt x="10858" y="1375"/>
                    <a:pt x="10827" y="1350"/>
                    <a:pt x="10804" y="1334"/>
                  </a:cubicBezTo>
                  <a:cubicBezTo>
                    <a:pt x="10780" y="1319"/>
                    <a:pt x="10759" y="1303"/>
                    <a:pt x="10734" y="1285"/>
                  </a:cubicBezTo>
                  <a:cubicBezTo>
                    <a:pt x="10631" y="1211"/>
                    <a:pt x="10529" y="1141"/>
                    <a:pt x="10423" y="1073"/>
                  </a:cubicBezTo>
                  <a:cubicBezTo>
                    <a:pt x="10385" y="1049"/>
                    <a:pt x="10347" y="1027"/>
                    <a:pt x="10293" y="994"/>
                  </a:cubicBezTo>
                  <a:cubicBezTo>
                    <a:pt x="10200" y="938"/>
                    <a:pt x="10107" y="883"/>
                    <a:pt x="10004" y="826"/>
                  </a:cubicBezTo>
                  <a:cubicBezTo>
                    <a:pt x="10004" y="826"/>
                    <a:pt x="9915" y="777"/>
                    <a:pt x="9883" y="761"/>
                  </a:cubicBezTo>
                  <a:cubicBezTo>
                    <a:pt x="9734" y="684"/>
                    <a:pt x="9598" y="619"/>
                    <a:pt x="9465" y="561"/>
                  </a:cubicBezTo>
                  <a:cubicBezTo>
                    <a:pt x="8611" y="190"/>
                    <a:pt x="7703" y="0"/>
                    <a:pt x="6769"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7" name="Google Shape;1371;p5">
              <a:extLst>
                <a:ext uri="{FF2B5EF4-FFF2-40B4-BE49-F238E27FC236}">
                  <a16:creationId xmlns:a16="http://schemas.microsoft.com/office/drawing/2014/main" id="{B997655E-8E86-DD19-9D70-447AF29C272D}"/>
                </a:ext>
              </a:extLst>
            </p:cNvPr>
            <p:cNvSpPr/>
            <p:nvPr/>
          </p:nvSpPr>
          <p:spPr>
            <a:xfrm>
              <a:off x="6762946" y="999211"/>
              <a:ext cx="308461" cy="308435"/>
            </a:xfrm>
            <a:custGeom>
              <a:avLst/>
              <a:gdLst/>
              <a:ahLst/>
              <a:cxnLst/>
              <a:rect l="l" t="t" r="r" b="b"/>
              <a:pathLst>
                <a:path w="10319" h="10319" extrusionOk="0">
                  <a:moveTo>
                    <a:pt x="5159" y="0"/>
                  </a:moveTo>
                  <a:cubicBezTo>
                    <a:pt x="4785" y="0"/>
                    <a:pt x="4419" y="40"/>
                    <a:pt x="4067" y="116"/>
                  </a:cubicBezTo>
                  <a:cubicBezTo>
                    <a:pt x="2529" y="446"/>
                    <a:pt x="1244" y="1464"/>
                    <a:pt x="553" y="2833"/>
                  </a:cubicBezTo>
                  <a:cubicBezTo>
                    <a:pt x="200" y="3532"/>
                    <a:pt x="1" y="4322"/>
                    <a:pt x="1" y="5159"/>
                  </a:cubicBezTo>
                  <a:cubicBezTo>
                    <a:pt x="1" y="6298"/>
                    <a:pt x="369" y="7350"/>
                    <a:pt x="996" y="8204"/>
                  </a:cubicBezTo>
                  <a:cubicBezTo>
                    <a:pt x="1935" y="9486"/>
                    <a:pt x="3451" y="10318"/>
                    <a:pt x="5160" y="10318"/>
                  </a:cubicBezTo>
                  <a:cubicBezTo>
                    <a:pt x="6947" y="10318"/>
                    <a:pt x="8524" y="9408"/>
                    <a:pt x="9449" y="8026"/>
                  </a:cubicBezTo>
                  <a:cubicBezTo>
                    <a:pt x="9999" y="7206"/>
                    <a:pt x="10319" y="6219"/>
                    <a:pt x="10319" y="5159"/>
                  </a:cubicBezTo>
                  <a:cubicBezTo>
                    <a:pt x="10316" y="4159"/>
                    <a:pt x="10030" y="3223"/>
                    <a:pt x="9536" y="2431"/>
                  </a:cubicBezTo>
                  <a:cubicBezTo>
                    <a:pt x="8985" y="1549"/>
                    <a:pt x="8175" y="844"/>
                    <a:pt x="7212" y="425"/>
                  </a:cubicBezTo>
                  <a:cubicBezTo>
                    <a:pt x="6581" y="151"/>
                    <a:pt x="5887" y="0"/>
                    <a:pt x="5159"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8" name="Google Shape;1372;p5">
              <a:extLst>
                <a:ext uri="{FF2B5EF4-FFF2-40B4-BE49-F238E27FC236}">
                  <a16:creationId xmlns:a16="http://schemas.microsoft.com/office/drawing/2014/main" id="{B17C1E7B-DC77-DB11-7C84-F5B5408523D6}"/>
                </a:ext>
              </a:extLst>
            </p:cNvPr>
            <p:cNvSpPr/>
            <p:nvPr/>
          </p:nvSpPr>
          <p:spPr>
            <a:xfrm>
              <a:off x="6767818" y="1002679"/>
              <a:ext cx="117448" cy="247041"/>
            </a:xfrm>
            <a:custGeom>
              <a:avLst/>
              <a:gdLst/>
              <a:ahLst/>
              <a:cxnLst/>
              <a:rect l="l" t="t" r="r" b="b"/>
              <a:pathLst>
                <a:path w="3929" h="8265" extrusionOk="0">
                  <a:moveTo>
                    <a:pt x="3903" y="0"/>
                  </a:moveTo>
                  <a:lnTo>
                    <a:pt x="3903" y="0"/>
                  </a:lnTo>
                  <a:cubicBezTo>
                    <a:pt x="2365" y="330"/>
                    <a:pt x="1080" y="1348"/>
                    <a:pt x="388" y="2717"/>
                  </a:cubicBezTo>
                  <a:cubicBezTo>
                    <a:pt x="521" y="2858"/>
                    <a:pt x="593" y="2956"/>
                    <a:pt x="506" y="3206"/>
                  </a:cubicBezTo>
                  <a:cubicBezTo>
                    <a:pt x="407" y="3489"/>
                    <a:pt x="304" y="3774"/>
                    <a:pt x="201" y="4058"/>
                  </a:cubicBezTo>
                  <a:cubicBezTo>
                    <a:pt x="127" y="4264"/>
                    <a:pt x="0" y="4496"/>
                    <a:pt x="69" y="4719"/>
                  </a:cubicBezTo>
                  <a:cubicBezTo>
                    <a:pt x="140" y="4949"/>
                    <a:pt x="309" y="5166"/>
                    <a:pt x="427" y="5374"/>
                  </a:cubicBezTo>
                  <a:lnTo>
                    <a:pt x="870" y="6150"/>
                  </a:lnTo>
                  <a:cubicBezTo>
                    <a:pt x="1029" y="6428"/>
                    <a:pt x="1186" y="6703"/>
                    <a:pt x="1344" y="6980"/>
                  </a:cubicBezTo>
                  <a:cubicBezTo>
                    <a:pt x="1481" y="7477"/>
                    <a:pt x="1729" y="8136"/>
                    <a:pt x="2245" y="8262"/>
                  </a:cubicBezTo>
                  <a:cubicBezTo>
                    <a:pt x="2251" y="8263"/>
                    <a:pt x="2259" y="8264"/>
                    <a:pt x="2266" y="8264"/>
                  </a:cubicBezTo>
                  <a:cubicBezTo>
                    <a:pt x="2305" y="8264"/>
                    <a:pt x="2345" y="8239"/>
                    <a:pt x="2353" y="8199"/>
                  </a:cubicBezTo>
                  <a:cubicBezTo>
                    <a:pt x="2405" y="7982"/>
                    <a:pt x="2345" y="7800"/>
                    <a:pt x="2270" y="7595"/>
                  </a:cubicBezTo>
                  <a:cubicBezTo>
                    <a:pt x="2157" y="7289"/>
                    <a:pt x="2136" y="7000"/>
                    <a:pt x="2201" y="6678"/>
                  </a:cubicBezTo>
                  <a:cubicBezTo>
                    <a:pt x="2308" y="6150"/>
                    <a:pt x="2548" y="5660"/>
                    <a:pt x="2592" y="5118"/>
                  </a:cubicBezTo>
                  <a:cubicBezTo>
                    <a:pt x="2616" y="4834"/>
                    <a:pt x="2566" y="4566"/>
                    <a:pt x="2548" y="4285"/>
                  </a:cubicBezTo>
                  <a:cubicBezTo>
                    <a:pt x="2538" y="4116"/>
                    <a:pt x="2571" y="3979"/>
                    <a:pt x="2631" y="3821"/>
                  </a:cubicBezTo>
                  <a:cubicBezTo>
                    <a:pt x="2658" y="3749"/>
                    <a:pt x="2689" y="3680"/>
                    <a:pt x="2676" y="3601"/>
                  </a:cubicBezTo>
                  <a:cubicBezTo>
                    <a:pt x="2660" y="3477"/>
                    <a:pt x="2525" y="3367"/>
                    <a:pt x="2355" y="3268"/>
                  </a:cubicBezTo>
                  <a:cubicBezTo>
                    <a:pt x="2256" y="3172"/>
                    <a:pt x="2126" y="3124"/>
                    <a:pt x="1992" y="3079"/>
                  </a:cubicBezTo>
                  <a:cubicBezTo>
                    <a:pt x="1854" y="3008"/>
                    <a:pt x="1724" y="2942"/>
                    <a:pt x="1638" y="2871"/>
                  </a:cubicBezTo>
                  <a:cubicBezTo>
                    <a:pt x="1783" y="2484"/>
                    <a:pt x="2058" y="2273"/>
                    <a:pt x="2324" y="1951"/>
                  </a:cubicBezTo>
                  <a:cubicBezTo>
                    <a:pt x="2532" y="1702"/>
                    <a:pt x="2672" y="1417"/>
                    <a:pt x="2590" y="1090"/>
                  </a:cubicBezTo>
                  <a:cubicBezTo>
                    <a:pt x="2585" y="1067"/>
                    <a:pt x="2566" y="1050"/>
                    <a:pt x="2545" y="1043"/>
                  </a:cubicBezTo>
                  <a:cubicBezTo>
                    <a:pt x="2507" y="1033"/>
                    <a:pt x="2470" y="1026"/>
                    <a:pt x="2435" y="1019"/>
                  </a:cubicBezTo>
                  <a:cubicBezTo>
                    <a:pt x="2816" y="847"/>
                    <a:pt x="3206" y="707"/>
                    <a:pt x="3607" y="575"/>
                  </a:cubicBezTo>
                  <a:cubicBezTo>
                    <a:pt x="3724" y="536"/>
                    <a:pt x="3823" y="494"/>
                    <a:pt x="3873" y="374"/>
                  </a:cubicBezTo>
                  <a:cubicBezTo>
                    <a:pt x="3928" y="257"/>
                    <a:pt x="3900" y="127"/>
                    <a:pt x="3903" y="0"/>
                  </a:cubicBezTo>
                  <a:close/>
                </a:path>
              </a:pathLst>
            </a:custGeom>
            <a:solidFill>
              <a:srgbClr val="97E49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 name="Google Shape;1373;p5">
              <a:extLst>
                <a:ext uri="{FF2B5EF4-FFF2-40B4-BE49-F238E27FC236}">
                  <a16:creationId xmlns:a16="http://schemas.microsoft.com/office/drawing/2014/main" id="{6256E89D-B0DF-DD5A-5D18-E46148AAA7FC}"/>
                </a:ext>
              </a:extLst>
            </p:cNvPr>
            <p:cNvSpPr/>
            <p:nvPr/>
          </p:nvSpPr>
          <p:spPr>
            <a:xfrm>
              <a:off x="6923498" y="1008776"/>
              <a:ext cx="147848" cy="230362"/>
            </a:xfrm>
            <a:custGeom>
              <a:avLst/>
              <a:gdLst/>
              <a:ahLst/>
              <a:cxnLst/>
              <a:rect l="l" t="t" r="r" b="b"/>
              <a:pathLst>
                <a:path w="4946" h="7707" extrusionOk="0">
                  <a:moveTo>
                    <a:pt x="1151" y="0"/>
                  </a:moveTo>
                  <a:cubicBezTo>
                    <a:pt x="1101" y="0"/>
                    <a:pt x="1052" y="8"/>
                    <a:pt x="1010" y="30"/>
                  </a:cubicBezTo>
                  <a:cubicBezTo>
                    <a:pt x="867" y="105"/>
                    <a:pt x="824" y="292"/>
                    <a:pt x="680" y="386"/>
                  </a:cubicBezTo>
                  <a:cubicBezTo>
                    <a:pt x="544" y="474"/>
                    <a:pt x="390" y="529"/>
                    <a:pt x="255" y="616"/>
                  </a:cubicBezTo>
                  <a:cubicBezTo>
                    <a:pt x="160" y="678"/>
                    <a:pt x="57" y="756"/>
                    <a:pt x="33" y="874"/>
                  </a:cubicBezTo>
                  <a:cubicBezTo>
                    <a:pt x="1" y="1026"/>
                    <a:pt x="246" y="1258"/>
                    <a:pt x="157" y="1377"/>
                  </a:cubicBezTo>
                  <a:cubicBezTo>
                    <a:pt x="140" y="1400"/>
                    <a:pt x="142" y="1445"/>
                    <a:pt x="157" y="1469"/>
                  </a:cubicBezTo>
                  <a:cubicBezTo>
                    <a:pt x="234" y="1576"/>
                    <a:pt x="330" y="1637"/>
                    <a:pt x="458" y="1668"/>
                  </a:cubicBezTo>
                  <a:cubicBezTo>
                    <a:pt x="623" y="1710"/>
                    <a:pt x="874" y="1678"/>
                    <a:pt x="1000" y="1809"/>
                  </a:cubicBezTo>
                  <a:cubicBezTo>
                    <a:pt x="1141" y="1957"/>
                    <a:pt x="1044" y="2224"/>
                    <a:pt x="1195" y="2383"/>
                  </a:cubicBezTo>
                  <a:cubicBezTo>
                    <a:pt x="1370" y="2568"/>
                    <a:pt x="1646" y="2399"/>
                    <a:pt x="1793" y="2660"/>
                  </a:cubicBezTo>
                  <a:cubicBezTo>
                    <a:pt x="1799" y="2668"/>
                    <a:pt x="1805" y="2676"/>
                    <a:pt x="1809" y="2681"/>
                  </a:cubicBezTo>
                  <a:cubicBezTo>
                    <a:pt x="1806" y="2715"/>
                    <a:pt x="1820" y="2750"/>
                    <a:pt x="1861" y="2766"/>
                  </a:cubicBezTo>
                  <a:cubicBezTo>
                    <a:pt x="1936" y="2794"/>
                    <a:pt x="2010" y="2807"/>
                    <a:pt x="2085" y="2807"/>
                  </a:cubicBezTo>
                  <a:cubicBezTo>
                    <a:pt x="2149" y="2807"/>
                    <a:pt x="2213" y="2798"/>
                    <a:pt x="2279" y="2781"/>
                  </a:cubicBezTo>
                  <a:cubicBezTo>
                    <a:pt x="2410" y="2748"/>
                    <a:pt x="2624" y="2638"/>
                    <a:pt x="2796" y="2638"/>
                  </a:cubicBezTo>
                  <a:cubicBezTo>
                    <a:pt x="2887" y="2638"/>
                    <a:pt x="2967" y="2669"/>
                    <a:pt x="3016" y="2759"/>
                  </a:cubicBezTo>
                  <a:cubicBezTo>
                    <a:pt x="2824" y="2866"/>
                    <a:pt x="2627" y="2971"/>
                    <a:pt x="2437" y="3082"/>
                  </a:cubicBezTo>
                  <a:cubicBezTo>
                    <a:pt x="2316" y="3154"/>
                    <a:pt x="2190" y="3230"/>
                    <a:pt x="2138" y="3367"/>
                  </a:cubicBezTo>
                  <a:cubicBezTo>
                    <a:pt x="2053" y="3586"/>
                    <a:pt x="2143" y="3769"/>
                    <a:pt x="1920" y="3932"/>
                  </a:cubicBezTo>
                  <a:cubicBezTo>
                    <a:pt x="1757" y="4052"/>
                    <a:pt x="1558" y="4124"/>
                    <a:pt x="1383" y="4223"/>
                  </a:cubicBezTo>
                  <a:cubicBezTo>
                    <a:pt x="1186" y="4335"/>
                    <a:pt x="689" y="4560"/>
                    <a:pt x="781" y="4872"/>
                  </a:cubicBezTo>
                  <a:cubicBezTo>
                    <a:pt x="825" y="5023"/>
                    <a:pt x="1008" y="5116"/>
                    <a:pt x="1131" y="5188"/>
                  </a:cubicBezTo>
                  <a:cubicBezTo>
                    <a:pt x="1303" y="5291"/>
                    <a:pt x="1488" y="5373"/>
                    <a:pt x="1652" y="5490"/>
                  </a:cubicBezTo>
                  <a:cubicBezTo>
                    <a:pt x="1840" y="5620"/>
                    <a:pt x="1968" y="5802"/>
                    <a:pt x="2126" y="5963"/>
                  </a:cubicBezTo>
                  <a:cubicBezTo>
                    <a:pt x="2275" y="6113"/>
                    <a:pt x="2450" y="6237"/>
                    <a:pt x="2625" y="6352"/>
                  </a:cubicBezTo>
                  <a:cubicBezTo>
                    <a:pt x="2771" y="6451"/>
                    <a:pt x="2898" y="6526"/>
                    <a:pt x="3071" y="6563"/>
                  </a:cubicBezTo>
                  <a:cubicBezTo>
                    <a:pt x="3174" y="6584"/>
                    <a:pt x="3254" y="6583"/>
                    <a:pt x="3175" y="6683"/>
                  </a:cubicBezTo>
                  <a:cubicBezTo>
                    <a:pt x="3144" y="6724"/>
                    <a:pt x="3058" y="6746"/>
                    <a:pt x="3016" y="6776"/>
                  </a:cubicBezTo>
                  <a:cubicBezTo>
                    <a:pt x="2795" y="6928"/>
                    <a:pt x="2832" y="7081"/>
                    <a:pt x="2986" y="7221"/>
                  </a:cubicBezTo>
                  <a:cubicBezTo>
                    <a:pt x="3253" y="7462"/>
                    <a:pt x="3867" y="7658"/>
                    <a:pt x="4071" y="7706"/>
                  </a:cubicBezTo>
                  <a:cubicBezTo>
                    <a:pt x="4621" y="6886"/>
                    <a:pt x="4941" y="5899"/>
                    <a:pt x="4941" y="4839"/>
                  </a:cubicBezTo>
                  <a:cubicBezTo>
                    <a:pt x="4945" y="4805"/>
                    <a:pt x="4945" y="4773"/>
                    <a:pt x="4942" y="4741"/>
                  </a:cubicBezTo>
                  <a:cubicBezTo>
                    <a:pt x="4941" y="4687"/>
                    <a:pt x="4941" y="4635"/>
                    <a:pt x="4938" y="4582"/>
                  </a:cubicBezTo>
                  <a:cubicBezTo>
                    <a:pt x="4932" y="4482"/>
                    <a:pt x="4925" y="4383"/>
                    <a:pt x="4914" y="4285"/>
                  </a:cubicBezTo>
                  <a:cubicBezTo>
                    <a:pt x="4913" y="4263"/>
                    <a:pt x="4910" y="4241"/>
                    <a:pt x="4907" y="4220"/>
                  </a:cubicBezTo>
                  <a:cubicBezTo>
                    <a:pt x="4906" y="4200"/>
                    <a:pt x="4903" y="4183"/>
                    <a:pt x="4900" y="4165"/>
                  </a:cubicBezTo>
                  <a:cubicBezTo>
                    <a:pt x="4893" y="4108"/>
                    <a:pt x="4884" y="4052"/>
                    <a:pt x="4876" y="3997"/>
                  </a:cubicBezTo>
                  <a:cubicBezTo>
                    <a:pt x="4872" y="3980"/>
                    <a:pt x="4870" y="3960"/>
                    <a:pt x="4868" y="3943"/>
                  </a:cubicBezTo>
                  <a:cubicBezTo>
                    <a:pt x="4863" y="3918"/>
                    <a:pt x="4858" y="3891"/>
                    <a:pt x="4853" y="3867"/>
                  </a:cubicBezTo>
                  <a:cubicBezTo>
                    <a:pt x="4848" y="3839"/>
                    <a:pt x="4842" y="3810"/>
                    <a:pt x="4835" y="3782"/>
                  </a:cubicBezTo>
                  <a:cubicBezTo>
                    <a:pt x="4835" y="3781"/>
                    <a:pt x="4835" y="3778"/>
                    <a:pt x="4834" y="3777"/>
                  </a:cubicBezTo>
                  <a:cubicBezTo>
                    <a:pt x="4829" y="3758"/>
                    <a:pt x="4827" y="3740"/>
                    <a:pt x="4821" y="3721"/>
                  </a:cubicBezTo>
                  <a:cubicBezTo>
                    <a:pt x="4815" y="3700"/>
                    <a:pt x="4812" y="3679"/>
                    <a:pt x="4807" y="3658"/>
                  </a:cubicBezTo>
                  <a:cubicBezTo>
                    <a:pt x="4719" y="3280"/>
                    <a:pt x="4587" y="2915"/>
                    <a:pt x="4419" y="2574"/>
                  </a:cubicBezTo>
                  <a:cubicBezTo>
                    <a:pt x="4406" y="2547"/>
                    <a:pt x="4395" y="2522"/>
                    <a:pt x="4381" y="2498"/>
                  </a:cubicBezTo>
                  <a:cubicBezTo>
                    <a:pt x="4326" y="2392"/>
                    <a:pt x="4269" y="2287"/>
                    <a:pt x="4207" y="2187"/>
                  </a:cubicBezTo>
                  <a:cubicBezTo>
                    <a:pt x="4193" y="2162"/>
                    <a:pt x="4177" y="2139"/>
                    <a:pt x="4163" y="2115"/>
                  </a:cubicBezTo>
                  <a:cubicBezTo>
                    <a:pt x="4145" y="2087"/>
                    <a:pt x="4128" y="2060"/>
                    <a:pt x="4110" y="2032"/>
                  </a:cubicBezTo>
                  <a:cubicBezTo>
                    <a:pt x="4039" y="1922"/>
                    <a:pt x="3964" y="1816"/>
                    <a:pt x="3887" y="1713"/>
                  </a:cubicBezTo>
                  <a:cubicBezTo>
                    <a:pt x="3867" y="1687"/>
                    <a:pt x="3848" y="1665"/>
                    <a:pt x="3830" y="1640"/>
                  </a:cubicBezTo>
                  <a:lnTo>
                    <a:pt x="3767" y="1560"/>
                  </a:lnTo>
                  <a:cubicBezTo>
                    <a:pt x="3750" y="1541"/>
                    <a:pt x="3734" y="1522"/>
                    <a:pt x="3717" y="1503"/>
                  </a:cubicBezTo>
                  <a:cubicBezTo>
                    <a:pt x="3628" y="1398"/>
                    <a:pt x="3536" y="1298"/>
                    <a:pt x="3439" y="1201"/>
                  </a:cubicBezTo>
                  <a:lnTo>
                    <a:pt x="3371" y="1131"/>
                  </a:lnTo>
                  <a:cubicBezTo>
                    <a:pt x="3301" y="1065"/>
                    <a:pt x="3230" y="1000"/>
                    <a:pt x="3155" y="937"/>
                  </a:cubicBezTo>
                  <a:lnTo>
                    <a:pt x="3023" y="825"/>
                  </a:lnTo>
                  <a:cubicBezTo>
                    <a:pt x="2993" y="800"/>
                    <a:pt x="2962" y="776"/>
                    <a:pt x="2930" y="750"/>
                  </a:cubicBezTo>
                  <a:cubicBezTo>
                    <a:pt x="2907" y="733"/>
                    <a:pt x="2882" y="714"/>
                    <a:pt x="2858" y="697"/>
                  </a:cubicBezTo>
                  <a:cubicBezTo>
                    <a:pt x="2543" y="461"/>
                    <a:pt x="2201" y="263"/>
                    <a:pt x="1837" y="105"/>
                  </a:cubicBezTo>
                  <a:cubicBezTo>
                    <a:pt x="1693" y="77"/>
                    <a:pt x="1548" y="52"/>
                    <a:pt x="1402" y="33"/>
                  </a:cubicBezTo>
                  <a:cubicBezTo>
                    <a:pt x="1327" y="23"/>
                    <a:pt x="1236" y="0"/>
                    <a:pt x="1151" y="0"/>
                  </a:cubicBezTo>
                  <a:close/>
                </a:path>
              </a:pathLst>
            </a:custGeom>
            <a:solidFill>
              <a:srgbClr val="97E49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 name="Google Shape;1374;p5">
              <a:extLst>
                <a:ext uri="{FF2B5EF4-FFF2-40B4-BE49-F238E27FC236}">
                  <a16:creationId xmlns:a16="http://schemas.microsoft.com/office/drawing/2014/main" id="{6026073F-2ABE-2281-2C6E-40FC447C0982}"/>
                </a:ext>
              </a:extLst>
            </p:cNvPr>
            <p:cNvSpPr/>
            <p:nvPr/>
          </p:nvSpPr>
          <p:spPr>
            <a:xfrm>
              <a:off x="6792629" y="1071844"/>
              <a:ext cx="278718" cy="235802"/>
            </a:xfrm>
            <a:custGeom>
              <a:avLst/>
              <a:gdLst/>
              <a:ahLst/>
              <a:cxnLst/>
              <a:rect l="l" t="t" r="r" b="b"/>
              <a:pathLst>
                <a:path w="9324" h="7889" extrusionOk="0">
                  <a:moveTo>
                    <a:pt x="8543" y="1"/>
                  </a:moveTo>
                  <a:cubicBezTo>
                    <a:pt x="8678" y="475"/>
                    <a:pt x="8751" y="976"/>
                    <a:pt x="8751" y="1493"/>
                  </a:cubicBezTo>
                  <a:cubicBezTo>
                    <a:pt x="8751" y="2609"/>
                    <a:pt x="8414" y="3645"/>
                    <a:pt x="7837" y="4508"/>
                  </a:cubicBezTo>
                  <a:cubicBezTo>
                    <a:pt x="6864" y="5959"/>
                    <a:pt x="5209" y="6916"/>
                    <a:pt x="3329" y="6916"/>
                  </a:cubicBezTo>
                  <a:cubicBezTo>
                    <a:pt x="2075" y="6916"/>
                    <a:pt x="919" y="6491"/>
                    <a:pt x="0" y="5774"/>
                  </a:cubicBezTo>
                  <a:lnTo>
                    <a:pt x="0" y="5774"/>
                  </a:lnTo>
                  <a:cubicBezTo>
                    <a:pt x="939" y="7057"/>
                    <a:pt x="2453" y="7888"/>
                    <a:pt x="4164" y="7888"/>
                  </a:cubicBezTo>
                  <a:cubicBezTo>
                    <a:pt x="5953" y="7888"/>
                    <a:pt x="7528" y="6978"/>
                    <a:pt x="8452" y="5596"/>
                  </a:cubicBezTo>
                  <a:cubicBezTo>
                    <a:pt x="9003" y="4776"/>
                    <a:pt x="9323" y="3789"/>
                    <a:pt x="9323" y="2729"/>
                  </a:cubicBezTo>
                  <a:cubicBezTo>
                    <a:pt x="9323" y="1729"/>
                    <a:pt x="9037" y="793"/>
                    <a:pt x="8543" y="1"/>
                  </a:cubicBezTo>
                  <a:close/>
                </a:path>
              </a:pathLst>
            </a:custGeom>
            <a:solidFill>
              <a:srgbClr val="FFFFFF">
                <a:alpha val="2313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41" name="Google Shape;1375;p5">
            <a:extLst>
              <a:ext uri="{FF2B5EF4-FFF2-40B4-BE49-F238E27FC236}">
                <a16:creationId xmlns:a16="http://schemas.microsoft.com/office/drawing/2014/main" id="{7B28A78F-6D65-2C44-4EEB-FFC7FA0785FB}"/>
              </a:ext>
            </a:extLst>
          </p:cNvPr>
          <p:cNvGrpSpPr/>
          <p:nvPr/>
        </p:nvGrpSpPr>
        <p:grpSpPr>
          <a:xfrm>
            <a:off x="632978" y="5186652"/>
            <a:ext cx="916611" cy="1004439"/>
            <a:chOff x="7969377" y="2856516"/>
            <a:chExt cx="402682" cy="441266"/>
          </a:xfrm>
        </p:grpSpPr>
        <p:sp>
          <p:nvSpPr>
            <p:cNvPr id="42" name="Google Shape;1376;p5">
              <a:extLst>
                <a:ext uri="{FF2B5EF4-FFF2-40B4-BE49-F238E27FC236}">
                  <a16:creationId xmlns:a16="http://schemas.microsoft.com/office/drawing/2014/main" id="{B33B1840-10ED-3891-AE9C-F41D7F9B4456}"/>
                </a:ext>
              </a:extLst>
            </p:cNvPr>
            <p:cNvSpPr/>
            <p:nvPr/>
          </p:nvSpPr>
          <p:spPr>
            <a:xfrm>
              <a:off x="7969377" y="2856516"/>
              <a:ext cx="402682" cy="441266"/>
            </a:xfrm>
            <a:custGeom>
              <a:avLst/>
              <a:gdLst/>
              <a:ahLst/>
              <a:cxnLst/>
              <a:rect l="l" t="t" r="r" b="b"/>
              <a:pathLst>
                <a:path w="13471" h="14763" extrusionOk="0">
                  <a:moveTo>
                    <a:pt x="4247" y="1"/>
                  </a:moveTo>
                  <a:cubicBezTo>
                    <a:pt x="3856" y="1"/>
                    <a:pt x="3477" y="99"/>
                    <a:pt x="3146" y="290"/>
                  </a:cubicBezTo>
                  <a:cubicBezTo>
                    <a:pt x="3108" y="314"/>
                    <a:pt x="3064" y="328"/>
                    <a:pt x="3019" y="335"/>
                  </a:cubicBezTo>
                  <a:cubicBezTo>
                    <a:pt x="2478" y="413"/>
                    <a:pt x="1980" y="702"/>
                    <a:pt x="1641" y="1135"/>
                  </a:cubicBezTo>
                  <a:cubicBezTo>
                    <a:pt x="1610" y="1178"/>
                    <a:pt x="1568" y="1212"/>
                    <a:pt x="1521" y="1236"/>
                  </a:cubicBezTo>
                  <a:cubicBezTo>
                    <a:pt x="1345" y="1327"/>
                    <a:pt x="1181" y="1446"/>
                    <a:pt x="1040" y="1584"/>
                  </a:cubicBezTo>
                  <a:cubicBezTo>
                    <a:pt x="419" y="2191"/>
                    <a:pt x="227" y="3141"/>
                    <a:pt x="533" y="3974"/>
                  </a:cubicBezTo>
                  <a:cubicBezTo>
                    <a:pt x="505" y="4015"/>
                    <a:pt x="476" y="4057"/>
                    <a:pt x="450" y="4101"/>
                  </a:cubicBezTo>
                  <a:cubicBezTo>
                    <a:pt x="88" y="4706"/>
                    <a:pt x="1" y="5378"/>
                    <a:pt x="201" y="5997"/>
                  </a:cubicBezTo>
                  <a:cubicBezTo>
                    <a:pt x="572" y="7138"/>
                    <a:pt x="1713" y="7623"/>
                    <a:pt x="2629" y="8015"/>
                  </a:cubicBezTo>
                  <a:cubicBezTo>
                    <a:pt x="3004" y="8176"/>
                    <a:pt x="3445" y="8454"/>
                    <a:pt x="3836" y="8741"/>
                  </a:cubicBezTo>
                  <a:cubicBezTo>
                    <a:pt x="3912" y="8794"/>
                    <a:pt x="3963" y="8877"/>
                    <a:pt x="3981" y="8969"/>
                  </a:cubicBezTo>
                  <a:cubicBezTo>
                    <a:pt x="4005" y="9100"/>
                    <a:pt x="4028" y="9227"/>
                    <a:pt x="4048" y="9355"/>
                  </a:cubicBezTo>
                  <a:cubicBezTo>
                    <a:pt x="4000" y="9364"/>
                    <a:pt x="3953" y="9379"/>
                    <a:pt x="3905" y="9393"/>
                  </a:cubicBezTo>
                  <a:cubicBezTo>
                    <a:pt x="3244" y="9602"/>
                    <a:pt x="2773" y="10107"/>
                    <a:pt x="2502" y="10900"/>
                  </a:cubicBezTo>
                  <a:cubicBezTo>
                    <a:pt x="2420" y="11136"/>
                    <a:pt x="2176" y="11856"/>
                    <a:pt x="2561" y="12615"/>
                  </a:cubicBezTo>
                  <a:lnTo>
                    <a:pt x="2897" y="13271"/>
                  </a:lnTo>
                  <a:cubicBezTo>
                    <a:pt x="2959" y="13391"/>
                    <a:pt x="3081" y="13469"/>
                    <a:pt x="3216" y="13472"/>
                  </a:cubicBezTo>
                  <a:lnTo>
                    <a:pt x="4684" y="13511"/>
                  </a:lnTo>
                  <a:cubicBezTo>
                    <a:pt x="4825" y="13514"/>
                    <a:pt x="4950" y="13597"/>
                    <a:pt x="5009" y="13726"/>
                  </a:cubicBezTo>
                  <a:cubicBezTo>
                    <a:pt x="5019" y="13744"/>
                    <a:pt x="5027" y="13763"/>
                    <a:pt x="5036" y="13781"/>
                  </a:cubicBezTo>
                  <a:lnTo>
                    <a:pt x="5372" y="14437"/>
                  </a:lnTo>
                  <a:cubicBezTo>
                    <a:pt x="5432" y="14557"/>
                    <a:pt x="5555" y="14635"/>
                    <a:pt x="5691" y="14638"/>
                  </a:cubicBezTo>
                  <a:lnTo>
                    <a:pt x="10323" y="14762"/>
                  </a:lnTo>
                  <a:cubicBezTo>
                    <a:pt x="10327" y="14762"/>
                    <a:pt x="10331" y="14762"/>
                    <a:pt x="10335" y="14762"/>
                  </a:cubicBezTo>
                  <a:cubicBezTo>
                    <a:pt x="10497" y="14762"/>
                    <a:pt x="10640" y="14655"/>
                    <a:pt x="10687" y="14501"/>
                  </a:cubicBezTo>
                  <a:lnTo>
                    <a:pt x="10962" y="13599"/>
                  </a:lnTo>
                  <a:cubicBezTo>
                    <a:pt x="11238" y="12696"/>
                    <a:pt x="11008" y="11706"/>
                    <a:pt x="10363" y="11020"/>
                  </a:cubicBezTo>
                  <a:cubicBezTo>
                    <a:pt x="10142" y="10783"/>
                    <a:pt x="9911" y="10629"/>
                    <a:pt x="9698" y="10527"/>
                  </a:cubicBezTo>
                  <a:cubicBezTo>
                    <a:pt x="9544" y="10455"/>
                    <a:pt x="9458" y="10290"/>
                    <a:pt x="9489" y="10124"/>
                  </a:cubicBezTo>
                  <a:lnTo>
                    <a:pt x="9489" y="10118"/>
                  </a:lnTo>
                  <a:cubicBezTo>
                    <a:pt x="9507" y="10026"/>
                    <a:pt x="9558" y="9943"/>
                    <a:pt x="9634" y="9888"/>
                  </a:cubicBezTo>
                  <a:cubicBezTo>
                    <a:pt x="10027" y="9602"/>
                    <a:pt x="10467" y="9322"/>
                    <a:pt x="10843" y="9161"/>
                  </a:cubicBezTo>
                  <a:cubicBezTo>
                    <a:pt x="11759" y="8772"/>
                    <a:pt x="12899" y="8285"/>
                    <a:pt x="13270" y="7143"/>
                  </a:cubicBezTo>
                  <a:cubicBezTo>
                    <a:pt x="13471" y="6526"/>
                    <a:pt x="13383" y="5851"/>
                    <a:pt x="13022" y="5248"/>
                  </a:cubicBezTo>
                  <a:cubicBezTo>
                    <a:pt x="12995" y="5205"/>
                    <a:pt x="12968" y="5162"/>
                    <a:pt x="12939" y="5121"/>
                  </a:cubicBezTo>
                  <a:cubicBezTo>
                    <a:pt x="13243" y="4289"/>
                    <a:pt x="13051" y="3337"/>
                    <a:pt x="12432" y="2730"/>
                  </a:cubicBezTo>
                  <a:cubicBezTo>
                    <a:pt x="12289" y="2591"/>
                    <a:pt x="12127" y="2475"/>
                    <a:pt x="11951" y="2383"/>
                  </a:cubicBezTo>
                  <a:cubicBezTo>
                    <a:pt x="11903" y="2358"/>
                    <a:pt x="11862" y="2325"/>
                    <a:pt x="11831" y="2283"/>
                  </a:cubicBezTo>
                  <a:cubicBezTo>
                    <a:pt x="11492" y="1848"/>
                    <a:pt x="10996" y="1557"/>
                    <a:pt x="10454" y="1481"/>
                  </a:cubicBezTo>
                  <a:cubicBezTo>
                    <a:pt x="10408" y="1474"/>
                    <a:pt x="10365" y="1460"/>
                    <a:pt x="10327" y="1437"/>
                  </a:cubicBezTo>
                  <a:cubicBezTo>
                    <a:pt x="9996" y="1248"/>
                    <a:pt x="9617" y="1148"/>
                    <a:pt x="9226" y="1148"/>
                  </a:cubicBezTo>
                  <a:cubicBezTo>
                    <a:pt x="8858" y="1148"/>
                    <a:pt x="8490" y="1238"/>
                    <a:pt x="8162" y="1405"/>
                  </a:cubicBezTo>
                  <a:cubicBezTo>
                    <a:pt x="7870" y="1556"/>
                    <a:pt x="7612" y="1762"/>
                    <a:pt x="7394" y="2016"/>
                  </a:cubicBezTo>
                  <a:cubicBezTo>
                    <a:pt x="7321" y="2103"/>
                    <a:pt x="7213" y="2153"/>
                    <a:pt x="7104" y="2153"/>
                  </a:cubicBezTo>
                  <a:cubicBezTo>
                    <a:pt x="7050" y="2153"/>
                    <a:pt x="6996" y="2140"/>
                    <a:pt x="6945" y="2114"/>
                  </a:cubicBezTo>
                  <a:cubicBezTo>
                    <a:pt x="6903" y="2090"/>
                    <a:pt x="6858" y="2068"/>
                    <a:pt x="6813" y="2047"/>
                  </a:cubicBezTo>
                  <a:cubicBezTo>
                    <a:pt x="6721" y="2005"/>
                    <a:pt x="6649" y="1926"/>
                    <a:pt x="6615" y="1828"/>
                  </a:cubicBezTo>
                  <a:cubicBezTo>
                    <a:pt x="6580" y="1725"/>
                    <a:pt x="6539" y="1622"/>
                    <a:pt x="6494" y="1522"/>
                  </a:cubicBezTo>
                  <a:cubicBezTo>
                    <a:pt x="6234" y="959"/>
                    <a:pt x="5826" y="521"/>
                    <a:pt x="5311" y="259"/>
                  </a:cubicBezTo>
                  <a:cubicBezTo>
                    <a:pt x="4983" y="91"/>
                    <a:pt x="4614" y="1"/>
                    <a:pt x="4247"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3" name="Google Shape;1377;p5">
              <a:extLst>
                <a:ext uri="{FF2B5EF4-FFF2-40B4-BE49-F238E27FC236}">
                  <a16:creationId xmlns:a16="http://schemas.microsoft.com/office/drawing/2014/main" id="{7E5180A2-9BE8-BA1B-636B-E9DD0F31202A}"/>
                </a:ext>
              </a:extLst>
            </p:cNvPr>
            <p:cNvSpPr/>
            <p:nvPr/>
          </p:nvSpPr>
          <p:spPr>
            <a:xfrm>
              <a:off x="8192465" y="3000168"/>
              <a:ext cx="59187" cy="228868"/>
            </a:xfrm>
            <a:custGeom>
              <a:avLst/>
              <a:gdLst/>
              <a:ahLst/>
              <a:cxnLst/>
              <a:rect l="l" t="t" r="r" b="b"/>
              <a:pathLst>
                <a:path w="1980" h="7657" extrusionOk="0">
                  <a:moveTo>
                    <a:pt x="1897" y="0"/>
                  </a:moveTo>
                  <a:cubicBezTo>
                    <a:pt x="1869" y="0"/>
                    <a:pt x="1841" y="16"/>
                    <a:pt x="1830" y="43"/>
                  </a:cubicBezTo>
                  <a:cubicBezTo>
                    <a:pt x="1813" y="84"/>
                    <a:pt x="0" y="4170"/>
                    <a:pt x="48" y="7585"/>
                  </a:cubicBezTo>
                  <a:cubicBezTo>
                    <a:pt x="48" y="7621"/>
                    <a:pt x="77" y="7654"/>
                    <a:pt x="113" y="7657"/>
                  </a:cubicBezTo>
                  <a:lnTo>
                    <a:pt x="122" y="7657"/>
                  </a:lnTo>
                  <a:cubicBezTo>
                    <a:pt x="163" y="7657"/>
                    <a:pt x="197" y="7623"/>
                    <a:pt x="195" y="7583"/>
                  </a:cubicBezTo>
                  <a:cubicBezTo>
                    <a:pt x="149" y="4200"/>
                    <a:pt x="1947" y="145"/>
                    <a:pt x="1964" y="104"/>
                  </a:cubicBezTo>
                  <a:cubicBezTo>
                    <a:pt x="1979" y="67"/>
                    <a:pt x="1964" y="22"/>
                    <a:pt x="1927" y="6"/>
                  </a:cubicBezTo>
                  <a:cubicBezTo>
                    <a:pt x="1918" y="2"/>
                    <a:pt x="1907" y="0"/>
                    <a:pt x="1897"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4" name="Google Shape;1378;p5">
              <a:extLst>
                <a:ext uri="{FF2B5EF4-FFF2-40B4-BE49-F238E27FC236}">
                  <a16:creationId xmlns:a16="http://schemas.microsoft.com/office/drawing/2014/main" id="{E98F10F2-F9AE-7E46-E408-007CA4D6D68D}"/>
                </a:ext>
              </a:extLst>
            </p:cNvPr>
            <p:cNvSpPr/>
            <p:nvPr/>
          </p:nvSpPr>
          <p:spPr>
            <a:xfrm>
              <a:off x="8207023" y="3033614"/>
              <a:ext cx="124114" cy="96963"/>
            </a:xfrm>
            <a:custGeom>
              <a:avLst/>
              <a:gdLst/>
              <a:ahLst/>
              <a:cxnLst/>
              <a:rect l="l" t="t" r="r" b="b"/>
              <a:pathLst>
                <a:path w="4152" h="3244" extrusionOk="0">
                  <a:moveTo>
                    <a:pt x="3397" y="0"/>
                  </a:moveTo>
                  <a:cubicBezTo>
                    <a:pt x="2554" y="0"/>
                    <a:pt x="494" y="1968"/>
                    <a:pt x="0" y="3243"/>
                  </a:cubicBezTo>
                  <a:cubicBezTo>
                    <a:pt x="0" y="3243"/>
                    <a:pt x="1156" y="2227"/>
                    <a:pt x="2260" y="1757"/>
                  </a:cubicBezTo>
                  <a:cubicBezTo>
                    <a:pt x="3276" y="1324"/>
                    <a:pt x="4152" y="924"/>
                    <a:pt x="3690" y="151"/>
                  </a:cubicBezTo>
                  <a:cubicBezTo>
                    <a:pt x="3628" y="47"/>
                    <a:pt x="3527" y="0"/>
                    <a:pt x="3397"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5" name="Google Shape;1379;p5">
              <a:extLst>
                <a:ext uri="{FF2B5EF4-FFF2-40B4-BE49-F238E27FC236}">
                  <a16:creationId xmlns:a16="http://schemas.microsoft.com/office/drawing/2014/main" id="{F0AD6BA6-BFBC-7FEC-DDAA-960DFE50B238}"/>
                </a:ext>
              </a:extLst>
            </p:cNvPr>
            <p:cNvSpPr/>
            <p:nvPr/>
          </p:nvSpPr>
          <p:spPr>
            <a:xfrm>
              <a:off x="8167893" y="2993592"/>
              <a:ext cx="54972" cy="143890"/>
            </a:xfrm>
            <a:custGeom>
              <a:avLst/>
              <a:gdLst/>
              <a:ahLst/>
              <a:cxnLst/>
              <a:rect l="l" t="t" r="r" b="b"/>
              <a:pathLst>
                <a:path w="1839" h="4814" extrusionOk="0">
                  <a:moveTo>
                    <a:pt x="948" y="1"/>
                  </a:moveTo>
                  <a:cubicBezTo>
                    <a:pt x="926" y="1"/>
                    <a:pt x="903" y="4"/>
                    <a:pt x="879" y="9"/>
                  </a:cubicBezTo>
                  <a:cubicBezTo>
                    <a:pt x="1" y="207"/>
                    <a:pt x="314" y="1117"/>
                    <a:pt x="701" y="2152"/>
                  </a:cubicBezTo>
                  <a:cubicBezTo>
                    <a:pt x="1123" y="3277"/>
                    <a:pt x="1182" y="4814"/>
                    <a:pt x="1182" y="4814"/>
                  </a:cubicBezTo>
                  <a:cubicBezTo>
                    <a:pt x="1839" y="3424"/>
                    <a:pt x="1763" y="1"/>
                    <a:pt x="948"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6" name="Google Shape;1380;p5">
              <a:extLst>
                <a:ext uri="{FF2B5EF4-FFF2-40B4-BE49-F238E27FC236}">
                  <a16:creationId xmlns:a16="http://schemas.microsoft.com/office/drawing/2014/main" id="{B4ACAD5E-AC0A-E1E2-117F-F410540C0D1C}"/>
                </a:ext>
              </a:extLst>
            </p:cNvPr>
            <p:cNvSpPr/>
            <p:nvPr/>
          </p:nvSpPr>
          <p:spPr>
            <a:xfrm>
              <a:off x="8216349" y="2938923"/>
              <a:ext cx="97240" cy="82018"/>
            </a:xfrm>
            <a:custGeom>
              <a:avLst/>
              <a:gdLst/>
              <a:ahLst/>
              <a:cxnLst/>
              <a:rect l="l" t="t" r="r" b="b"/>
              <a:pathLst>
                <a:path w="3253" h="2744" extrusionOk="0">
                  <a:moveTo>
                    <a:pt x="961" y="0"/>
                  </a:moveTo>
                  <a:cubicBezTo>
                    <a:pt x="847" y="0"/>
                    <a:pt x="732" y="28"/>
                    <a:pt x="631" y="81"/>
                  </a:cubicBezTo>
                  <a:cubicBezTo>
                    <a:pt x="427" y="185"/>
                    <a:pt x="274" y="376"/>
                    <a:pt x="177" y="586"/>
                  </a:cubicBezTo>
                  <a:cubicBezTo>
                    <a:pt x="6" y="959"/>
                    <a:pt x="0" y="1405"/>
                    <a:pt x="167" y="1779"/>
                  </a:cubicBezTo>
                  <a:cubicBezTo>
                    <a:pt x="448" y="2421"/>
                    <a:pt x="1047" y="2743"/>
                    <a:pt x="1663" y="2743"/>
                  </a:cubicBezTo>
                  <a:cubicBezTo>
                    <a:pt x="1911" y="2743"/>
                    <a:pt x="2163" y="2691"/>
                    <a:pt x="2397" y="2586"/>
                  </a:cubicBezTo>
                  <a:cubicBezTo>
                    <a:pt x="2645" y="2476"/>
                    <a:pt x="3010" y="2130"/>
                    <a:pt x="3131" y="1885"/>
                  </a:cubicBezTo>
                  <a:cubicBezTo>
                    <a:pt x="3252" y="1639"/>
                    <a:pt x="3238" y="1314"/>
                    <a:pt x="3042" y="1124"/>
                  </a:cubicBezTo>
                  <a:cubicBezTo>
                    <a:pt x="2955" y="1038"/>
                    <a:pt x="2831" y="995"/>
                    <a:pt x="2708" y="995"/>
                  </a:cubicBezTo>
                  <a:cubicBezTo>
                    <a:pt x="2557" y="995"/>
                    <a:pt x="2410" y="1061"/>
                    <a:pt x="2336" y="1193"/>
                  </a:cubicBezTo>
                  <a:cubicBezTo>
                    <a:pt x="2427" y="1012"/>
                    <a:pt x="2441" y="793"/>
                    <a:pt x="2356" y="611"/>
                  </a:cubicBezTo>
                  <a:cubicBezTo>
                    <a:pt x="2275" y="439"/>
                    <a:pt x="2093" y="313"/>
                    <a:pt x="1902" y="313"/>
                  </a:cubicBezTo>
                  <a:cubicBezTo>
                    <a:pt x="1893" y="313"/>
                    <a:pt x="1884" y="313"/>
                    <a:pt x="1875" y="314"/>
                  </a:cubicBezTo>
                  <a:cubicBezTo>
                    <a:pt x="1724" y="323"/>
                    <a:pt x="1584" y="420"/>
                    <a:pt x="1519" y="551"/>
                  </a:cubicBezTo>
                  <a:lnTo>
                    <a:pt x="1519" y="551"/>
                  </a:lnTo>
                  <a:cubicBezTo>
                    <a:pt x="1532" y="376"/>
                    <a:pt x="1439" y="191"/>
                    <a:pt x="1289" y="93"/>
                  </a:cubicBezTo>
                  <a:cubicBezTo>
                    <a:pt x="1192" y="30"/>
                    <a:pt x="1077" y="0"/>
                    <a:pt x="961" y="0"/>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7" name="Google Shape;1381;p5">
              <a:extLst>
                <a:ext uri="{FF2B5EF4-FFF2-40B4-BE49-F238E27FC236}">
                  <a16:creationId xmlns:a16="http://schemas.microsoft.com/office/drawing/2014/main" id="{88639ECC-B35F-D61B-0CD7-90D46F78F37A}"/>
                </a:ext>
              </a:extLst>
            </p:cNvPr>
            <p:cNvSpPr/>
            <p:nvPr/>
          </p:nvSpPr>
          <p:spPr>
            <a:xfrm>
              <a:off x="8089754" y="2965884"/>
              <a:ext cx="59247" cy="228898"/>
            </a:xfrm>
            <a:custGeom>
              <a:avLst/>
              <a:gdLst/>
              <a:ahLst/>
              <a:cxnLst/>
              <a:rect l="l" t="t" r="r" b="b"/>
              <a:pathLst>
                <a:path w="1982" h="7658" extrusionOk="0">
                  <a:moveTo>
                    <a:pt x="84" y="1"/>
                  </a:moveTo>
                  <a:cubicBezTo>
                    <a:pt x="74" y="1"/>
                    <a:pt x="64" y="3"/>
                    <a:pt x="54" y="7"/>
                  </a:cubicBezTo>
                  <a:cubicBezTo>
                    <a:pt x="18" y="23"/>
                    <a:pt x="1" y="66"/>
                    <a:pt x="18" y="103"/>
                  </a:cubicBezTo>
                  <a:cubicBezTo>
                    <a:pt x="35" y="144"/>
                    <a:pt x="1833" y="4201"/>
                    <a:pt x="1786" y="7583"/>
                  </a:cubicBezTo>
                  <a:cubicBezTo>
                    <a:pt x="1785" y="7624"/>
                    <a:pt x="1819" y="7658"/>
                    <a:pt x="1860" y="7658"/>
                  </a:cubicBezTo>
                  <a:lnTo>
                    <a:pt x="1868" y="7658"/>
                  </a:lnTo>
                  <a:cubicBezTo>
                    <a:pt x="1904" y="7653"/>
                    <a:pt x="1933" y="7622"/>
                    <a:pt x="1933" y="7584"/>
                  </a:cubicBezTo>
                  <a:cubicBezTo>
                    <a:pt x="1981" y="4171"/>
                    <a:pt x="169" y="85"/>
                    <a:pt x="152" y="44"/>
                  </a:cubicBezTo>
                  <a:cubicBezTo>
                    <a:pt x="139" y="17"/>
                    <a:pt x="112" y="1"/>
                    <a:pt x="84"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8" name="Google Shape;1382;p5">
              <a:extLst>
                <a:ext uri="{FF2B5EF4-FFF2-40B4-BE49-F238E27FC236}">
                  <a16:creationId xmlns:a16="http://schemas.microsoft.com/office/drawing/2014/main" id="{12993830-A4D2-7C63-5E97-D4CE76193A4F}"/>
                </a:ext>
              </a:extLst>
            </p:cNvPr>
            <p:cNvSpPr/>
            <p:nvPr/>
          </p:nvSpPr>
          <p:spPr>
            <a:xfrm>
              <a:off x="8010240" y="2999331"/>
              <a:ext cx="124144" cy="96993"/>
            </a:xfrm>
            <a:custGeom>
              <a:avLst/>
              <a:gdLst/>
              <a:ahLst/>
              <a:cxnLst/>
              <a:rect l="l" t="t" r="r" b="b"/>
              <a:pathLst>
                <a:path w="4153" h="3245" extrusionOk="0">
                  <a:moveTo>
                    <a:pt x="757" y="1"/>
                  </a:moveTo>
                  <a:cubicBezTo>
                    <a:pt x="627" y="1"/>
                    <a:pt x="525" y="48"/>
                    <a:pt x="463" y="151"/>
                  </a:cubicBezTo>
                  <a:cubicBezTo>
                    <a:pt x="0" y="924"/>
                    <a:pt x="875" y="1324"/>
                    <a:pt x="1892" y="1756"/>
                  </a:cubicBezTo>
                  <a:cubicBezTo>
                    <a:pt x="2997" y="2228"/>
                    <a:pt x="4153" y="3244"/>
                    <a:pt x="4153" y="3244"/>
                  </a:cubicBezTo>
                  <a:cubicBezTo>
                    <a:pt x="3659" y="1968"/>
                    <a:pt x="1601" y="1"/>
                    <a:pt x="757"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9" name="Google Shape;1383;p5">
              <a:extLst>
                <a:ext uri="{FF2B5EF4-FFF2-40B4-BE49-F238E27FC236}">
                  <a16:creationId xmlns:a16="http://schemas.microsoft.com/office/drawing/2014/main" id="{36686FC1-629C-C4C8-FE35-F4FA798FBBDD}"/>
                </a:ext>
              </a:extLst>
            </p:cNvPr>
            <p:cNvSpPr/>
            <p:nvPr/>
          </p:nvSpPr>
          <p:spPr>
            <a:xfrm>
              <a:off x="8118571" y="2959338"/>
              <a:ext cx="54972" cy="143890"/>
            </a:xfrm>
            <a:custGeom>
              <a:avLst/>
              <a:gdLst/>
              <a:ahLst/>
              <a:cxnLst/>
              <a:rect l="l" t="t" r="r" b="b"/>
              <a:pathLst>
                <a:path w="1839" h="4814" extrusionOk="0">
                  <a:moveTo>
                    <a:pt x="892" y="1"/>
                  </a:moveTo>
                  <a:cubicBezTo>
                    <a:pt x="75" y="1"/>
                    <a:pt x="1" y="3422"/>
                    <a:pt x="657" y="4814"/>
                  </a:cubicBezTo>
                  <a:cubicBezTo>
                    <a:pt x="657" y="4814"/>
                    <a:pt x="716" y="3276"/>
                    <a:pt x="1139" y="2150"/>
                  </a:cubicBezTo>
                  <a:cubicBezTo>
                    <a:pt x="1525" y="1117"/>
                    <a:pt x="1839" y="206"/>
                    <a:pt x="961" y="9"/>
                  </a:cubicBezTo>
                  <a:cubicBezTo>
                    <a:pt x="937" y="4"/>
                    <a:pt x="914" y="1"/>
                    <a:pt x="892"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0" name="Google Shape;1384;p5">
              <a:extLst>
                <a:ext uri="{FF2B5EF4-FFF2-40B4-BE49-F238E27FC236}">
                  <a16:creationId xmlns:a16="http://schemas.microsoft.com/office/drawing/2014/main" id="{B4B0D65B-88FE-93E8-E11C-469287496E8A}"/>
                </a:ext>
              </a:extLst>
            </p:cNvPr>
            <p:cNvSpPr/>
            <p:nvPr/>
          </p:nvSpPr>
          <p:spPr>
            <a:xfrm>
              <a:off x="8027727" y="2904669"/>
              <a:ext cx="97300" cy="81958"/>
            </a:xfrm>
            <a:custGeom>
              <a:avLst/>
              <a:gdLst/>
              <a:ahLst/>
              <a:cxnLst/>
              <a:rect l="l" t="t" r="r" b="b"/>
              <a:pathLst>
                <a:path w="3255" h="2742" extrusionOk="0">
                  <a:moveTo>
                    <a:pt x="2295" y="0"/>
                  </a:moveTo>
                  <a:cubicBezTo>
                    <a:pt x="2179" y="0"/>
                    <a:pt x="2064" y="30"/>
                    <a:pt x="1967" y="93"/>
                  </a:cubicBezTo>
                  <a:cubicBezTo>
                    <a:pt x="1816" y="190"/>
                    <a:pt x="1723" y="376"/>
                    <a:pt x="1736" y="552"/>
                  </a:cubicBezTo>
                  <a:lnTo>
                    <a:pt x="1736" y="552"/>
                  </a:lnTo>
                  <a:cubicBezTo>
                    <a:pt x="1671" y="420"/>
                    <a:pt x="1530" y="323"/>
                    <a:pt x="1381" y="313"/>
                  </a:cubicBezTo>
                  <a:cubicBezTo>
                    <a:pt x="1372" y="313"/>
                    <a:pt x="1363" y="313"/>
                    <a:pt x="1354" y="313"/>
                  </a:cubicBezTo>
                  <a:cubicBezTo>
                    <a:pt x="1162" y="313"/>
                    <a:pt x="982" y="440"/>
                    <a:pt x="900" y="611"/>
                  </a:cubicBezTo>
                  <a:cubicBezTo>
                    <a:pt x="815" y="793"/>
                    <a:pt x="829" y="1012"/>
                    <a:pt x="918" y="1191"/>
                  </a:cubicBezTo>
                  <a:cubicBezTo>
                    <a:pt x="846" y="1059"/>
                    <a:pt x="698" y="994"/>
                    <a:pt x="548" y="994"/>
                  </a:cubicBezTo>
                  <a:cubicBezTo>
                    <a:pt x="425" y="994"/>
                    <a:pt x="301" y="1037"/>
                    <a:pt x="213" y="1122"/>
                  </a:cubicBezTo>
                  <a:cubicBezTo>
                    <a:pt x="18" y="1314"/>
                    <a:pt x="1" y="1640"/>
                    <a:pt x="125" y="1883"/>
                  </a:cubicBezTo>
                  <a:cubicBezTo>
                    <a:pt x="247" y="2129"/>
                    <a:pt x="608" y="2474"/>
                    <a:pt x="859" y="2586"/>
                  </a:cubicBezTo>
                  <a:cubicBezTo>
                    <a:pt x="1093" y="2690"/>
                    <a:pt x="1343" y="2742"/>
                    <a:pt x="1591" y="2742"/>
                  </a:cubicBezTo>
                  <a:cubicBezTo>
                    <a:pt x="2208" y="2742"/>
                    <a:pt x="2807" y="2420"/>
                    <a:pt x="3089" y="1777"/>
                  </a:cubicBezTo>
                  <a:cubicBezTo>
                    <a:pt x="3254" y="1403"/>
                    <a:pt x="3250" y="957"/>
                    <a:pt x="3078" y="584"/>
                  </a:cubicBezTo>
                  <a:cubicBezTo>
                    <a:pt x="2981" y="376"/>
                    <a:pt x="2830" y="185"/>
                    <a:pt x="2625" y="81"/>
                  </a:cubicBezTo>
                  <a:cubicBezTo>
                    <a:pt x="2524" y="28"/>
                    <a:pt x="2409" y="0"/>
                    <a:pt x="2295"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1" name="Google Shape;1385;p5">
              <a:extLst>
                <a:ext uri="{FF2B5EF4-FFF2-40B4-BE49-F238E27FC236}">
                  <a16:creationId xmlns:a16="http://schemas.microsoft.com/office/drawing/2014/main" id="{8B9B821D-513A-DDF3-4E38-8270435DF5A9}"/>
                </a:ext>
              </a:extLst>
            </p:cNvPr>
            <p:cNvSpPr/>
            <p:nvPr/>
          </p:nvSpPr>
          <p:spPr>
            <a:xfrm>
              <a:off x="8086586" y="3174307"/>
              <a:ext cx="93683" cy="39784"/>
            </a:xfrm>
            <a:custGeom>
              <a:avLst/>
              <a:gdLst/>
              <a:ahLst/>
              <a:cxnLst/>
              <a:rect l="l" t="t" r="r" b="b"/>
              <a:pathLst>
                <a:path w="3134" h="1331" extrusionOk="0">
                  <a:moveTo>
                    <a:pt x="1683" y="1"/>
                  </a:moveTo>
                  <a:cubicBezTo>
                    <a:pt x="1639" y="1"/>
                    <a:pt x="1596" y="11"/>
                    <a:pt x="1556" y="32"/>
                  </a:cubicBezTo>
                  <a:cubicBezTo>
                    <a:pt x="1501" y="63"/>
                    <a:pt x="1458" y="113"/>
                    <a:pt x="1420" y="164"/>
                  </a:cubicBezTo>
                  <a:cubicBezTo>
                    <a:pt x="1263" y="375"/>
                    <a:pt x="1168" y="631"/>
                    <a:pt x="1148" y="893"/>
                  </a:cubicBezTo>
                  <a:cubicBezTo>
                    <a:pt x="1098" y="734"/>
                    <a:pt x="1037" y="572"/>
                    <a:pt x="923" y="447"/>
                  </a:cubicBezTo>
                  <a:cubicBezTo>
                    <a:pt x="834" y="351"/>
                    <a:pt x="703" y="282"/>
                    <a:pt x="573" y="282"/>
                  </a:cubicBezTo>
                  <a:cubicBezTo>
                    <a:pt x="538" y="282"/>
                    <a:pt x="503" y="287"/>
                    <a:pt x="470" y="298"/>
                  </a:cubicBezTo>
                  <a:cubicBezTo>
                    <a:pt x="266" y="361"/>
                    <a:pt x="173" y="589"/>
                    <a:pt x="104" y="790"/>
                  </a:cubicBezTo>
                  <a:cubicBezTo>
                    <a:pt x="52" y="940"/>
                    <a:pt x="1" y="1109"/>
                    <a:pt x="74" y="1251"/>
                  </a:cubicBezTo>
                  <a:lnTo>
                    <a:pt x="3027" y="1331"/>
                  </a:lnTo>
                  <a:cubicBezTo>
                    <a:pt x="3133" y="985"/>
                    <a:pt x="3040" y="586"/>
                    <a:pt x="2793" y="322"/>
                  </a:cubicBezTo>
                  <a:cubicBezTo>
                    <a:pt x="2718" y="243"/>
                    <a:pt x="2626" y="172"/>
                    <a:pt x="2518" y="152"/>
                  </a:cubicBezTo>
                  <a:cubicBezTo>
                    <a:pt x="2501" y="150"/>
                    <a:pt x="2484" y="148"/>
                    <a:pt x="2467" y="148"/>
                  </a:cubicBezTo>
                  <a:cubicBezTo>
                    <a:pt x="2372" y="148"/>
                    <a:pt x="2277" y="191"/>
                    <a:pt x="2235" y="275"/>
                  </a:cubicBezTo>
                  <a:cubicBezTo>
                    <a:pt x="2182" y="377"/>
                    <a:pt x="2221" y="515"/>
                    <a:pt x="2152" y="607"/>
                  </a:cubicBezTo>
                  <a:cubicBezTo>
                    <a:pt x="2121" y="447"/>
                    <a:pt x="2086" y="284"/>
                    <a:pt x="1984" y="157"/>
                  </a:cubicBezTo>
                  <a:cubicBezTo>
                    <a:pt x="1912" y="65"/>
                    <a:pt x="1795" y="1"/>
                    <a:pt x="1683"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2" name="Google Shape;1386;p5">
              <a:extLst>
                <a:ext uri="{FF2B5EF4-FFF2-40B4-BE49-F238E27FC236}">
                  <a16:creationId xmlns:a16="http://schemas.microsoft.com/office/drawing/2014/main" id="{8272D7F5-1B3B-5DB6-D76B-E3F4A4303622}"/>
                </a:ext>
              </a:extLst>
            </p:cNvPr>
            <p:cNvSpPr/>
            <p:nvPr/>
          </p:nvSpPr>
          <p:spPr>
            <a:xfrm>
              <a:off x="8160600" y="3209188"/>
              <a:ext cx="93653" cy="39813"/>
            </a:xfrm>
            <a:custGeom>
              <a:avLst/>
              <a:gdLst/>
              <a:ahLst/>
              <a:cxnLst/>
              <a:rect l="l" t="t" r="r" b="b"/>
              <a:pathLst>
                <a:path w="3133" h="1332" extrusionOk="0">
                  <a:moveTo>
                    <a:pt x="1683" y="1"/>
                  </a:moveTo>
                  <a:cubicBezTo>
                    <a:pt x="1638" y="1"/>
                    <a:pt x="1595" y="11"/>
                    <a:pt x="1555" y="33"/>
                  </a:cubicBezTo>
                  <a:cubicBezTo>
                    <a:pt x="1501" y="62"/>
                    <a:pt x="1456" y="112"/>
                    <a:pt x="1419" y="163"/>
                  </a:cubicBezTo>
                  <a:cubicBezTo>
                    <a:pt x="1263" y="374"/>
                    <a:pt x="1167" y="630"/>
                    <a:pt x="1148" y="894"/>
                  </a:cubicBezTo>
                  <a:cubicBezTo>
                    <a:pt x="1096" y="733"/>
                    <a:pt x="1037" y="570"/>
                    <a:pt x="922" y="446"/>
                  </a:cubicBezTo>
                  <a:cubicBezTo>
                    <a:pt x="833" y="350"/>
                    <a:pt x="703" y="281"/>
                    <a:pt x="572" y="281"/>
                  </a:cubicBezTo>
                  <a:cubicBezTo>
                    <a:pt x="537" y="281"/>
                    <a:pt x="502" y="286"/>
                    <a:pt x="468" y="297"/>
                  </a:cubicBezTo>
                  <a:cubicBezTo>
                    <a:pt x="266" y="360"/>
                    <a:pt x="172" y="587"/>
                    <a:pt x="104" y="789"/>
                  </a:cubicBezTo>
                  <a:cubicBezTo>
                    <a:pt x="52" y="939"/>
                    <a:pt x="1" y="1108"/>
                    <a:pt x="73" y="1249"/>
                  </a:cubicBezTo>
                  <a:lnTo>
                    <a:pt x="3027" y="1331"/>
                  </a:lnTo>
                  <a:cubicBezTo>
                    <a:pt x="3133" y="985"/>
                    <a:pt x="3040" y="585"/>
                    <a:pt x="2793" y="322"/>
                  </a:cubicBezTo>
                  <a:cubicBezTo>
                    <a:pt x="2718" y="242"/>
                    <a:pt x="2625" y="171"/>
                    <a:pt x="2517" y="153"/>
                  </a:cubicBezTo>
                  <a:cubicBezTo>
                    <a:pt x="2500" y="150"/>
                    <a:pt x="2482" y="148"/>
                    <a:pt x="2464" y="148"/>
                  </a:cubicBezTo>
                  <a:cubicBezTo>
                    <a:pt x="2370" y="148"/>
                    <a:pt x="2277" y="191"/>
                    <a:pt x="2235" y="274"/>
                  </a:cubicBezTo>
                  <a:cubicBezTo>
                    <a:pt x="2181" y="376"/>
                    <a:pt x="2221" y="514"/>
                    <a:pt x="2152" y="606"/>
                  </a:cubicBezTo>
                  <a:cubicBezTo>
                    <a:pt x="2119" y="446"/>
                    <a:pt x="2084" y="283"/>
                    <a:pt x="1984" y="155"/>
                  </a:cubicBezTo>
                  <a:cubicBezTo>
                    <a:pt x="1912" y="64"/>
                    <a:pt x="1795" y="1"/>
                    <a:pt x="1683"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53" name="Google Shape;1387;p5">
            <a:extLst>
              <a:ext uri="{FF2B5EF4-FFF2-40B4-BE49-F238E27FC236}">
                <a16:creationId xmlns:a16="http://schemas.microsoft.com/office/drawing/2014/main" id="{02484CC4-5BEA-2197-E24A-74F09AB12FF7}"/>
              </a:ext>
            </a:extLst>
          </p:cNvPr>
          <p:cNvGrpSpPr/>
          <p:nvPr/>
        </p:nvGrpSpPr>
        <p:grpSpPr>
          <a:xfrm>
            <a:off x="1574458" y="5889752"/>
            <a:ext cx="610348" cy="944499"/>
            <a:chOff x="7706772" y="521151"/>
            <a:chExt cx="268136" cy="414933"/>
          </a:xfrm>
        </p:grpSpPr>
        <p:sp>
          <p:nvSpPr>
            <p:cNvPr id="54" name="Google Shape;1388;p5">
              <a:extLst>
                <a:ext uri="{FF2B5EF4-FFF2-40B4-BE49-F238E27FC236}">
                  <a16:creationId xmlns:a16="http://schemas.microsoft.com/office/drawing/2014/main" id="{A8BA11B7-AE76-C330-A2A1-9A5BCEA2EB87}"/>
                </a:ext>
              </a:extLst>
            </p:cNvPr>
            <p:cNvSpPr/>
            <p:nvPr/>
          </p:nvSpPr>
          <p:spPr>
            <a:xfrm>
              <a:off x="7706772" y="521151"/>
              <a:ext cx="268136" cy="414933"/>
            </a:xfrm>
            <a:custGeom>
              <a:avLst/>
              <a:gdLst/>
              <a:ahLst/>
              <a:cxnLst/>
              <a:rect l="l" t="t" r="r" b="b"/>
              <a:pathLst>
                <a:path w="8970" h="13882" extrusionOk="0">
                  <a:moveTo>
                    <a:pt x="4314" y="1"/>
                  </a:moveTo>
                  <a:cubicBezTo>
                    <a:pt x="3892" y="1"/>
                    <a:pt x="3488" y="116"/>
                    <a:pt x="3138" y="331"/>
                  </a:cubicBezTo>
                  <a:cubicBezTo>
                    <a:pt x="3137" y="332"/>
                    <a:pt x="3136" y="332"/>
                    <a:pt x="3134" y="332"/>
                  </a:cubicBezTo>
                  <a:cubicBezTo>
                    <a:pt x="2530" y="396"/>
                    <a:pt x="1977" y="723"/>
                    <a:pt x="1620" y="1220"/>
                  </a:cubicBezTo>
                  <a:lnTo>
                    <a:pt x="1615" y="1226"/>
                  </a:lnTo>
                  <a:cubicBezTo>
                    <a:pt x="1407" y="1323"/>
                    <a:pt x="1215" y="1455"/>
                    <a:pt x="1051" y="1615"/>
                  </a:cubicBezTo>
                  <a:cubicBezTo>
                    <a:pt x="420" y="2231"/>
                    <a:pt x="229" y="3202"/>
                    <a:pt x="550" y="4047"/>
                  </a:cubicBezTo>
                  <a:cubicBezTo>
                    <a:pt x="516" y="4094"/>
                    <a:pt x="482" y="4142"/>
                    <a:pt x="452" y="4193"/>
                  </a:cubicBezTo>
                  <a:cubicBezTo>
                    <a:pt x="88" y="4803"/>
                    <a:pt x="1" y="5482"/>
                    <a:pt x="201" y="6104"/>
                  </a:cubicBezTo>
                  <a:cubicBezTo>
                    <a:pt x="578" y="7259"/>
                    <a:pt x="1738" y="7753"/>
                    <a:pt x="2671" y="8151"/>
                  </a:cubicBezTo>
                  <a:cubicBezTo>
                    <a:pt x="3100" y="8334"/>
                    <a:pt x="3613" y="8670"/>
                    <a:pt x="4050" y="8996"/>
                  </a:cubicBezTo>
                  <a:cubicBezTo>
                    <a:pt x="4053" y="8998"/>
                    <a:pt x="4054" y="9003"/>
                    <a:pt x="4057" y="9007"/>
                  </a:cubicBezTo>
                  <a:cubicBezTo>
                    <a:pt x="4090" y="9177"/>
                    <a:pt x="4121" y="9341"/>
                    <a:pt x="4146" y="9503"/>
                  </a:cubicBezTo>
                  <a:cubicBezTo>
                    <a:pt x="4149" y="9511"/>
                    <a:pt x="4143" y="9518"/>
                    <a:pt x="4136" y="9520"/>
                  </a:cubicBezTo>
                  <a:cubicBezTo>
                    <a:pt x="3820" y="9616"/>
                    <a:pt x="3422" y="9820"/>
                    <a:pt x="3062" y="10259"/>
                  </a:cubicBezTo>
                  <a:cubicBezTo>
                    <a:pt x="2481" y="10969"/>
                    <a:pt x="2328" y="11938"/>
                    <a:pt x="2596" y="12814"/>
                  </a:cubicBezTo>
                  <a:lnTo>
                    <a:pt x="2656" y="13012"/>
                  </a:lnTo>
                  <a:cubicBezTo>
                    <a:pt x="2814" y="13531"/>
                    <a:pt x="3293" y="13882"/>
                    <a:pt x="3832" y="13882"/>
                  </a:cubicBezTo>
                  <a:cubicBezTo>
                    <a:pt x="3843" y="13882"/>
                    <a:pt x="3853" y="13882"/>
                    <a:pt x="3864" y="13881"/>
                  </a:cubicBezTo>
                  <a:lnTo>
                    <a:pt x="7417" y="13787"/>
                  </a:lnTo>
                  <a:cubicBezTo>
                    <a:pt x="7866" y="13774"/>
                    <a:pt x="8273" y="13517"/>
                    <a:pt x="8478" y="13116"/>
                  </a:cubicBezTo>
                  <a:lnTo>
                    <a:pt x="8581" y="12914"/>
                  </a:lnTo>
                  <a:cubicBezTo>
                    <a:pt x="8969" y="12152"/>
                    <a:pt x="8719" y="11425"/>
                    <a:pt x="8639" y="11190"/>
                  </a:cubicBezTo>
                  <a:cubicBezTo>
                    <a:pt x="8420" y="10553"/>
                    <a:pt x="8072" y="10097"/>
                    <a:pt x="7602" y="9833"/>
                  </a:cubicBezTo>
                  <a:cubicBezTo>
                    <a:pt x="7596" y="9830"/>
                    <a:pt x="7595" y="9826"/>
                    <a:pt x="7593" y="9820"/>
                  </a:cubicBezTo>
                  <a:cubicBezTo>
                    <a:pt x="7539" y="9362"/>
                    <a:pt x="7465" y="8885"/>
                    <a:pt x="7369" y="8392"/>
                  </a:cubicBezTo>
                  <a:lnTo>
                    <a:pt x="7369" y="8389"/>
                  </a:lnTo>
                  <a:cubicBezTo>
                    <a:pt x="7394" y="7956"/>
                    <a:pt x="7503" y="6944"/>
                    <a:pt x="7757" y="6265"/>
                  </a:cubicBezTo>
                  <a:cubicBezTo>
                    <a:pt x="8111" y="5314"/>
                    <a:pt x="8554" y="4132"/>
                    <a:pt x="7977" y="3064"/>
                  </a:cubicBezTo>
                  <a:cubicBezTo>
                    <a:pt x="7719" y="2588"/>
                    <a:pt x="7298" y="2229"/>
                    <a:pt x="6766" y="2032"/>
                  </a:cubicBezTo>
                  <a:cubicBezTo>
                    <a:pt x="6762" y="2030"/>
                    <a:pt x="6758" y="2026"/>
                    <a:pt x="6758" y="2022"/>
                  </a:cubicBezTo>
                  <a:cubicBezTo>
                    <a:pt x="6714" y="1857"/>
                    <a:pt x="6656" y="1694"/>
                    <a:pt x="6581" y="1538"/>
                  </a:cubicBezTo>
                  <a:cubicBezTo>
                    <a:pt x="6319" y="968"/>
                    <a:pt x="5908" y="527"/>
                    <a:pt x="5388" y="260"/>
                  </a:cubicBezTo>
                  <a:cubicBezTo>
                    <a:pt x="5057" y="91"/>
                    <a:pt x="4687" y="1"/>
                    <a:pt x="4314"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5" name="Google Shape;1389;p5">
              <a:extLst>
                <a:ext uri="{FF2B5EF4-FFF2-40B4-BE49-F238E27FC236}">
                  <a16:creationId xmlns:a16="http://schemas.microsoft.com/office/drawing/2014/main" id="{EED277F9-C8EC-3FA0-F689-EFA06B2BA500}"/>
                </a:ext>
              </a:extLst>
            </p:cNvPr>
            <p:cNvSpPr/>
            <p:nvPr/>
          </p:nvSpPr>
          <p:spPr>
            <a:xfrm>
              <a:off x="7829092" y="632102"/>
              <a:ext cx="60861" cy="235204"/>
            </a:xfrm>
            <a:custGeom>
              <a:avLst/>
              <a:gdLst/>
              <a:ahLst/>
              <a:cxnLst/>
              <a:rect l="l" t="t" r="r" b="b"/>
              <a:pathLst>
                <a:path w="2036" h="7869" extrusionOk="0">
                  <a:moveTo>
                    <a:pt x="88" y="0"/>
                  </a:moveTo>
                  <a:cubicBezTo>
                    <a:pt x="77" y="0"/>
                    <a:pt x="67" y="2"/>
                    <a:pt x="57" y="7"/>
                  </a:cubicBezTo>
                  <a:cubicBezTo>
                    <a:pt x="18" y="25"/>
                    <a:pt x="1" y="69"/>
                    <a:pt x="18" y="108"/>
                  </a:cubicBezTo>
                  <a:cubicBezTo>
                    <a:pt x="36" y="151"/>
                    <a:pt x="1882" y="4317"/>
                    <a:pt x="1836" y="7791"/>
                  </a:cubicBezTo>
                  <a:cubicBezTo>
                    <a:pt x="1833" y="7833"/>
                    <a:pt x="1867" y="7869"/>
                    <a:pt x="1909" y="7869"/>
                  </a:cubicBezTo>
                  <a:lnTo>
                    <a:pt x="1917" y="7869"/>
                  </a:lnTo>
                  <a:cubicBezTo>
                    <a:pt x="1956" y="7866"/>
                    <a:pt x="1985" y="7833"/>
                    <a:pt x="1988" y="7794"/>
                  </a:cubicBezTo>
                  <a:cubicBezTo>
                    <a:pt x="2036" y="4283"/>
                    <a:pt x="177" y="88"/>
                    <a:pt x="157" y="46"/>
                  </a:cubicBezTo>
                  <a:cubicBezTo>
                    <a:pt x="144" y="17"/>
                    <a:pt x="116" y="0"/>
                    <a:pt x="88"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6" name="Google Shape;1390;p5">
              <a:extLst>
                <a:ext uri="{FF2B5EF4-FFF2-40B4-BE49-F238E27FC236}">
                  <a16:creationId xmlns:a16="http://schemas.microsoft.com/office/drawing/2014/main" id="{A3411EDD-0A2F-2C3F-018F-3FD0BF8DD955}"/>
                </a:ext>
              </a:extLst>
            </p:cNvPr>
            <p:cNvSpPr/>
            <p:nvPr/>
          </p:nvSpPr>
          <p:spPr>
            <a:xfrm>
              <a:off x="7747395" y="666566"/>
              <a:ext cx="127551" cy="99623"/>
            </a:xfrm>
            <a:custGeom>
              <a:avLst/>
              <a:gdLst/>
              <a:ahLst/>
              <a:cxnLst/>
              <a:rect l="l" t="t" r="r" b="b"/>
              <a:pathLst>
                <a:path w="4267" h="3333" extrusionOk="0">
                  <a:moveTo>
                    <a:pt x="777" y="1"/>
                  </a:moveTo>
                  <a:cubicBezTo>
                    <a:pt x="644" y="1"/>
                    <a:pt x="540" y="49"/>
                    <a:pt x="477" y="155"/>
                  </a:cubicBezTo>
                  <a:cubicBezTo>
                    <a:pt x="1" y="948"/>
                    <a:pt x="900" y="1359"/>
                    <a:pt x="1945" y="1804"/>
                  </a:cubicBezTo>
                  <a:cubicBezTo>
                    <a:pt x="3079" y="2288"/>
                    <a:pt x="4266" y="3332"/>
                    <a:pt x="4266" y="3332"/>
                  </a:cubicBezTo>
                  <a:cubicBezTo>
                    <a:pt x="3759" y="2020"/>
                    <a:pt x="1643" y="1"/>
                    <a:pt x="777"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7" name="Google Shape;1391;p5">
              <a:extLst>
                <a:ext uri="{FF2B5EF4-FFF2-40B4-BE49-F238E27FC236}">
                  <a16:creationId xmlns:a16="http://schemas.microsoft.com/office/drawing/2014/main" id="{5FC9AC0F-927D-541B-C12C-778A4590B884}"/>
                </a:ext>
              </a:extLst>
            </p:cNvPr>
            <p:cNvSpPr/>
            <p:nvPr/>
          </p:nvSpPr>
          <p:spPr>
            <a:xfrm>
              <a:off x="7858685" y="625467"/>
              <a:ext cx="56437" cy="147836"/>
            </a:xfrm>
            <a:custGeom>
              <a:avLst/>
              <a:gdLst/>
              <a:ahLst/>
              <a:cxnLst/>
              <a:rect l="l" t="t" r="r" b="b"/>
              <a:pathLst>
                <a:path w="1888" h="4946" extrusionOk="0">
                  <a:moveTo>
                    <a:pt x="913" y="0"/>
                  </a:moveTo>
                  <a:cubicBezTo>
                    <a:pt x="78" y="0"/>
                    <a:pt x="0" y="3517"/>
                    <a:pt x="673" y="4946"/>
                  </a:cubicBezTo>
                  <a:cubicBezTo>
                    <a:pt x="673" y="4946"/>
                    <a:pt x="735" y="3366"/>
                    <a:pt x="1167" y="2210"/>
                  </a:cubicBezTo>
                  <a:cubicBezTo>
                    <a:pt x="1565" y="1149"/>
                    <a:pt x="1887" y="213"/>
                    <a:pt x="984" y="8"/>
                  </a:cubicBezTo>
                  <a:cubicBezTo>
                    <a:pt x="960" y="3"/>
                    <a:pt x="936" y="0"/>
                    <a:pt x="913"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8" name="Google Shape;1392;p5">
              <a:extLst>
                <a:ext uri="{FF2B5EF4-FFF2-40B4-BE49-F238E27FC236}">
                  <a16:creationId xmlns:a16="http://schemas.microsoft.com/office/drawing/2014/main" id="{D4B876B6-6D4D-318A-F5E1-52C61CCE8DDD}"/>
                </a:ext>
              </a:extLst>
            </p:cNvPr>
            <p:cNvSpPr/>
            <p:nvPr/>
          </p:nvSpPr>
          <p:spPr>
            <a:xfrm>
              <a:off x="7765391" y="569304"/>
              <a:ext cx="99841" cy="84230"/>
            </a:xfrm>
            <a:custGeom>
              <a:avLst/>
              <a:gdLst/>
              <a:ahLst/>
              <a:cxnLst/>
              <a:rect l="l" t="t" r="r" b="b"/>
              <a:pathLst>
                <a:path w="3340" h="2818" extrusionOk="0">
                  <a:moveTo>
                    <a:pt x="2353" y="0"/>
                  </a:moveTo>
                  <a:cubicBezTo>
                    <a:pt x="2233" y="0"/>
                    <a:pt x="2116" y="30"/>
                    <a:pt x="2016" y="95"/>
                  </a:cubicBezTo>
                  <a:cubicBezTo>
                    <a:pt x="1861" y="195"/>
                    <a:pt x="1766" y="387"/>
                    <a:pt x="1780" y="568"/>
                  </a:cubicBezTo>
                  <a:lnTo>
                    <a:pt x="1780" y="568"/>
                  </a:lnTo>
                  <a:cubicBezTo>
                    <a:pt x="1713" y="432"/>
                    <a:pt x="1568" y="332"/>
                    <a:pt x="1415" y="322"/>
                  </a:cubicBezTo>
                  <a:cubicBezTo>
                    <a:pt x="1407" y="322"/>
                    <a:pt x="1398" y="321"/>
                    <a:pt x="1390" y="321"/>
                  </a:cubicBezTo>
                  <a:cubicBezTo>
                    <a:pt x="1194" y="321"/>
                    <a:pt x="1006" y="452"/>
                    <a:pt x="921" y="630"/>
                  </a:cubicBezTo>
                  <a:cubicBezTo>
                    <a:pt x="833" y="815"/>
                    <a:pt x="849" y="1042"/>
                    <a:pt x="940" y="1225"/>
                  </a:cubicBezTo>
                  <a:cubicBezTo>
                    <a:pt x="866" y="1089"/>
                    <a:pt x="716" y="1023"/>
                    <a:pt x="561" y="1023"/>
                  </a:cubicBezTo>
                  <a:cubicBezTo>
                    <a:pt x="435" y="1023"/>
                    <a:pt x="307" y="1067"/>
                    <a:pt x="216" y="1155"/>
                  </a:cubicBezTo>
                  <a:cubicBezTo>
                    <a:pt x="16" y="1351"/>
                    <a:pt x="0" y="1687"/>
                    <a:pt x="127" y="1937"/>
                  </a:cubicBezTo>
                  <a:cubicBezTo>
                    <a:pt x="254" y="2188"/>
                    <a:pt x="626" y="2542"/>
                    <a:pt x="882" y="2657"/>
                  </a:cubicBezTo>
                  <a:cubicBezTo>
                    <a:pt x="1123" y="2764"/>
                    <a:pt x="1380" y="2818"/>
                    <a:pt x="1635" y="2818"/>
                  </a:cubicBezTo>
                  <a:cubicBezTo>
                    <a:pt x="2268" y="2818"/>
                    <a:pt x="2883" y="2487"/>
                    <a:pt x="3172" y="1825"/>
                  </a:cubicBezTo>
                  <a:cubicBezTo>
                    <a:pt x="3340" y="1440"/>
                    <a:pt x="3336" y="983"/>
                    <a:pt x="3159" y="600"/>
                  </a:cubicBezTo>
                  <a:cubicBezTo>
                    <a:pt x="3060" y="386"/>
                    <a:pt x="2904" y="191"/>
                    <a:pt x="2693" y="82"/>
                  </a:cubicBezTo>
                  <a:cubicBezTo>
                    <a:pt x="2588" y="29"/>
                    <a:pt x="2470" y="0"/>
                    <a:pt x="2353" y="0"/>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9" name="Google Shape;1393;p5">
              <a:extLst>
                <a:ext uri="{FF2B5EF4-FFF2-40B4-BE49-F238E27FC236}">
                  <a16:creationId xmlns:a16="http://schemas.microsoft.com/office/drawing/2014/main" id="{9B02A432-EFEE-DE05-5E33-41301989CBAD}"/>
                </a:ext>
              </a:extLst>
            </p:cNvPr>
            <p:cNvSpPr/>
            <p:nvPr/>
          </p:nvSpPr>
          <p:spPr>
            <a:xfrm>
              <a:off x="7826431" y="846832"/>
              <a:ext cx="96194" cy="40800"/>
            </a:xfrm>
            <a:custGeom>
              <a:avLst/>
              <a:gdLst/>
              <a:ahLst/>
              <a:cxnLst/>
              <a:rect l="l" t="t" r="r" b="b"/>
              <a:pathLst>
                <a:path w="3218" h="1365" extrusionOk="0">
                  <a:moveTo>
                    <a:pt x="1491" y="0"/>
                  </a:moveTo>
                  <a:cubicBezTo>
                    <a:pt x="1375" y="0"/>
                    <a:pt x="1256" y="65"/>
                    <a:pt x="1181" y="160"/>
                  </a:cubicBezTo>
                  <a:cubicBezTo>
                    <a:pt x="1079" y="289"/>
                    <a:pt x="1042" y="459"/>
                    <a:pt x="1008" y="621"/>
                  </a:cubicBezTo>
                  <a:cubicBezTo>
                    <a:pt x="938" y="527"/>
                    <a:pt x="976" y="387"/>
                    <a:pt x="924" y="280"/>
                  </a:cubicBezTo>
                  <a:cubicBezTo>
                    <a:pt x="881" y="195"/>
                    <a:pt x="784" y="149"/>
                    <a:pt x="688" y="149"/>
                  </a:cubicBezTo>
                  <a:cubicBezTo>
                    <a:pt x="670" y="149"/>
                    <a:pt x="652" y="151"/>
                    <a:pt x="634" y="154"/>
                  </a:cubicBezTo>
                  <a:cubicBezTo>
                    <a:pt x="523" y="174"/>
                    <a:pt x="428" y="246"/>
                    <a:pt x="351" y="329"/>
                  </a:cubicBezTo>
                  <a:cubicBezTo>
                    <a:pt x="97" y="600"/>
                    <a:pt x="1" y="1009"/>
                    <a:pt x="108" y="1365"/>
                  </a:cubicBezTo>
                  <a:lnTo>
                    <a:pt x="3143" y="1287"/>
                  </a:lnTo>
                  <a:cubicBezTo>
                    <a:pt x="3217" y="1142"/>
                    <a:pt x="3167" y="967"/>
                    <a:pt x="3113" y="814"/>
                  </a:cubicBezTo>
                  <a:cubicBezTo>
                    <a:pt x="3042" y="607"/>
                    <a:pt x="2945" y="374"/>
                    <a:pt x="2738" y="308"/>
                  </a:cubicBezTo>
                  <a:cubicBezTo>
                    <a:pt x="2702" y="296"/>
                    <a:pt x="2666" y="291"/>
                    <a:pt x="2630" y="291"/>
                  </a:cubicBezTo>
                  <a:cubicBezTo>
                    <a:pt x="2497" y="291"/>
                    <a:pt x="2363" y="362"/>
                    <a:pt x="2272" y="462"/>
                  </a:cubicBezTo>
                  <a:cubicBezTo>
                    <a:pt x="2155" y="589"/>
                    <a:pt x="2091" y="755"/>
                    <a:pt x="2040" y="920"/>
                  </a:cubicBezTo>
                  <a:cubicBezTo>
                    <a:pt x="2019" y="649"/>
                    <a:pt x="1922" y="387"/>
                    <a:pt x="1762" y="168"/>
                  </a:cubicBezTo>
                  <a:cubicBezTo>
                    <a:pt x="1723" y="116"/>
                    <a:pt x="1679" y="64"/>
                    <a:pt x="1622" y="32"/>
                  </a:cubicBezTo>
                  <a:cubicBezTo>
                    <a:pt x="1581" y="10"/>
                    <a:pt x="1536" y="0"/>
                    <a:pt x="1491"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60" name="Google Shape;1394;p5">
            <a:extLst>
              <a:ext uri="{FF2B5EF4-FFF2-40B4-BE49-F238E27FC236}">
                <a16:creationId xmlns:a16="http://schemas.microsoft.com/office/drawing/2014/main" id="{66EB7F89-80C1-E678-8ED9-887A6784F6D1}"/>
              </a:ext>
            </a:extLst>
          </p:cNvPr>
          <p:cNvGrpSpPr/>
          <p:nvPr/>
        </p:nvGrpSpPr>
        <p:grpSpPr>
          <a:xfrm>
            <a:off x="4270392" y="2097092"/>
            <a:ext cx="328619" cy="308425"/>
            <a:chOff x="5946283" y="1650903"/>
            <a:chExt cx="246464" cy="231319"/>
          </a:xfrm>
        </p:grpSpPr>
        <p:sp>
          <p:nvSpPr>
            <p:cNvPr id="61" name="Google Shape;1395;p5">
              <a:extLst>
                <a:ext uri="{FF2B5EF4-FFF2-40B4-BE49-F238E27FC236}">
                  <a16:creationId xmlns:a16="http://schemas.microsoft.com/office/drawing/2014/main" id="{85A4441A-4185-F291-B9A1-C9C45ED23B2D}"/>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2" name="Google Shape;1396;p5">
              <a:extLst>
                <a:ext uri="{FF2B5EF4-FFF2-40B4-BE49-F238E27FC236}">
                  <a16:creationId xmlns:a16="http://schemas.microsoft.com/office/drawing/2014/main" id="{F0EE2419-48DD-7853-F8D3-888BFC21677A}"/>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63" name="Google Shape;1397;p5">
            <a:extLst>
              <a:ext uri="{FF2B5EF4-FFF2-40B4-BE49-F238E27FC236}">
                <a16:creationId xmlns:a16="http://schemas.microsoft.com/office/drawing/2014/main" id="{57709882-6F0D-1D2C-232D-9FA3378CD8E8}"/>
              </a:ext>
            </a:extLst>
          </p:cNvPr>
          <p:cNvSpPr/>
          <p:nvPr/>
        </p:nvSpPr>
        <p:spPr>
          <a:xfrm>
            <a:off x="5540493" y="1665502"/>
            <a:ext cx="1565156" cy="1428732"/>
          </a:xfrm>
          <a:prstGeom prst="ellipse">
            <a:avLst/>
          </a:prstGeom>
          <a:solidFill>
            <a:srgbClr val="0E3E63"/>
          </a:solidFill>
          <a:ln w="25400" cap="flat" cmpd="sng">
            <a:solidFill>
              <a:srgbClr val="493429"/>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en-US" sz="4800" b="1" kern="0" dirty="0">
                <a:latin typeface="UTM Avo" panose="02040603050506020204" pitchFamily="18" charset="0"/>
                <a:ea typeface="Arial"/>
                <a:cs typeface="Arial"/>
                <a:sym typeface="Arial"/>
              </a:rPr>
              <a:t>01</a:t>
            </a: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 name="Google Shape;133;p14">
            <a:extLst>
              <a:ext uri="{FF2B5EF4-FFF2-40B4-BE49-F238E27FC236}">
                <a16:creationId xmlns:a16="http://schemas.microsoft.com/office/drawing/2014/main" id="{76123D27-46D9-6FBB-9124-168492EF934A}"/>
              </a:ext>
            </a:extLst>
          </p:cNvPr>
          <p:cNvGrpSpPr/>
          <p:nvPr/>
        </p:nvGrpSpPr>
        <p:grpSpPr>
          <a:xfrm>
            <a:off x="375829" y="1109795"/>
            <a:ext cx="11705812" cy="5256763"/>
            <a:chOff x="213583" y="322717"/>
            <a:chExt cx="8779359" cy="3942572"/>
          </a:xfrm>
        </p:grpSpPr>
        <p:grpSp>
          <p:nvGrpSpPr>
            <p:cNvPr id="18" name="Google Shape;140;p14">
              <a:extLst>
                <a:ext uri="{FF2B5EF4-FFF2-40B4-BE49-F238E27FC236}">
                  <a16:creationId xmlns:a16="http://schemas.microsoft.com/office/drawing/2014/main" id="{AC73BE18-AC72-7FC6-1047-9A5B9E91AFC5}"/>
                </a:ext>
              </a:extLst>
            </p:cNvPr>
            <p:cNvGrpSpPr/>
            <p:nvPr/>
          </p:nvGrpSpPr>
          <p:grpSpPr>
            <a:xfrm>
              <a:off x="8327142" y="540012"/>
              <a:ext cx="665800" cy="547990"/>
              <a:chOff x="6522431" y="1681510"/>
              <a:chExt cx="420647" cy="346216"/>
            </a:xfrm>
          </p:grpSpPr>
          <p:sp>
            <p:nvSpPr>
              <p:cNvPr id="41" name="Google Shape;141;p14">
                <a:extLst>
                  <a:ext uri="{FF2B5EF4-FFF2-40B4-BE49-F238E27FC236}">
                    <a16:creationId xmlns:a16="http://schemas.microsoft.com/office/drawing/2014/main" id="{CE10E309-FE15-4467-4AE1-024ACFD73CAF}"/>
                  </a:ext>
                </a:extLst>
              </p:cNvPr>
              <p:cNvSpPr/>
              <p:nvPr/>
            </p:nvSpPr>
            <p:spPr>
              <a:xfrm>
                <a:off x="6522431" y="1681510"/>
                <a:ext cx="420647" cy="346216"/>
              </a:xfrm>
              <a:custGeom>
                <a:avLst/>
                <a:gdLst/>
                <a:ahLst/>
                <a:cxnLst/>
                <a:rect l="l" t="t" r="r" b="b"/>
                <a:pathLst>
                  <a:path w="14072" h="11583" extrusionOk="0">
                    <a:moveTo>
                      <a:pt x="6987" y="0"/>
                    </a:moveTo>
                    <a:cubicBezTo>
                      <a:pt x="6834" y="0"/>
                      <a:pt x="6683" y="13"/>
                      <a:pt x="6531" y="35"/>
                    </a:cubicBezTo>
                    <a:cubicBezTo>
                      <a:pt x="4887" y="296"/>
                      <a:pt x="2027" y="1588"/>
                      <a:pt x="1286" y="3014"/>
                    </a:cubicBezTo>
                    <a:cubicBezTo>
                      <a:pt x="889" y="3777"/>
                      <a:pt x="984" y="4681"/>
                      <a:pt x="1215" y="5454"/>
                    </a:cubicBezTo>
                    <a:cubicBezTo>
                      <a:pt x="754" y="5851"/>
                      <a:pt x="359" y="6386"/>
                      <a:pt x="277" y="7079"/>
                    </a:cubicBezTo>
                    <a:cubicBezTo>
                      <a:pt x="261" y="7217"/>
                      <a:pt x="257" y="7362"/>
                      <a:pt x="264" y="7518"/>
                    </a:cubicBezTo>
                    <a:cubicBezTo>
                      <a:pt x="93" y="7797"/>
                      <a:pt x="0" y="8129"/>
                      <a:pt x="1" y="8477"/>
                    </a:cubicBezTo>
                    <a:cubicBezTo>
                      <a:pt x="7" y="9310"/>
                      <a:pt x="594" y="10260"/>
                      <a:pt x="1311" y="10593"/>
                    </a:cubicBezTo>
                    <a:cubicBezTo>
                      <a:pt x="1390" y="10630"/>
                      <a:pt x="1469" y="10661"/>
                      <a:pt x="1553" y="10685"/>
                    </a:cubicBezTo>
                    <a:cubicBezTo>
                      <a:pt x="1852" y="10962"/>
                      <a:pt x="2254" y="11178"/>
                      <a:pt x="2783" y="11178"/>
                    </a:cubicBezTo>
                    <a:cubicBezTo>
                      <a:pt x="2867" y="11178"/>
                      <a:pt x="2949" y="11172"/>
                      <a:pt x="3030" y="11159"/>
                    </a:cubicBezTo>
                    <a:cubicBezTo>
                      <a:pt x="3255" y="11306"/>
                      <a:pt x="3499" y="11416"/>
                      <a:pt x="3755" y="11481"/>
                    </a:cubicBezTo>
                    <a:cubicBezTo>
                      <a:pt x="4017" y="11547"/>
                      <a:pt x="4287" y="11583"/>
                      <a:pt x="4561" y="11583"/>
                    </a:cubicBezTo>
                    <a:cubicBezTo>
                      <a:pt x="5505" y="11583"/>
                      <a:pt x="6408" y="11172"/>
                      <a:pt x="6978" y="10485"/>
                    </a:cubicBezTo>
                    <a:cubicBezTo>
                      <a:pt x="7155" y="10270"/>
                      <a:pt x="7293" y="10034"/>
                      <a:pt x="7395" y="9785"/>
                    </a:cubicBezTo>
                    <a:cubicBezTo>
                      <a:pt x="7705" y="9663"/>
                      <a:pt x="8006" y="9545"/>
                      <a:pt x="8298" y="9429"/>
                    </a:cubicBezTo>
                    <a:cubicBezTo>
                      <a:pt x="8363" y="9451"/>
                      <a:pt x="8429" y="9473"/>
                      <a:pt x="8497" y="9491"/>
                    </a:cubicBezTo>
                    <a:cubicBezTo>
                      <a:pt x="8760" y="9557"/>
                      <a:pt x="9029" y="9593"/>
                      <a:pt x="9303" y="9593"/>
                    </a:cubicBezTo>
                    <a:cubicBezTo>
                      <a:pt x="10239" y="9593"/>
                      <a:pt x="11137" y="9189"/>
                      <a:pt x="11707" y="8510"/>
                    </a:cubicBezTo>
                    <a:cubicBezTo>
                      <a:pt x="11900" y="8278"/>
                      <a:pt x="12050" y="8024"/>
                      <a:pt x="12154" y="7756"/>
                    </a:cubicBezTo>
                    <a:cubicBezTo>
                      <a:pt x="13030" y="7305"/>
                      <a:pt x="13723" y="6775"/>
                      <a:pt x="13730" y="5824"/>
                    </a:cubicBezTo>
                    <a:cubicBezTo>
                      <a:pt x="13730" y="5773"/>
                      <a:pt x="13732" y="5676"/>
                      <a:pt x="13714" y="5516"/>
                    </a:cubicBezTo>
                    <a:cubicBezTo>
                      <a:pt x="13735" y="5470"/>
                      <a:pt x="13754" y="5424"/>
                      <a:pt x="13769" y="5379"/>
                    </a:cubicBezTo>
                    <a:cubicBezTo>
                      <a:pt x="14071" y="4535"/>
                      <a:pt x="13693" y="3541"/>
                      <a:pt x="13368" y="3078"/>
                    </a:cubicBezTo>
                    <a:cubicBezTo>
                      <a:pt x="13192" y="2829"/>
                      <a:pt x="12972" y="2630"/>
                      <a:pt x="12725" y="2490"/>
                    </a:cubicBezTo>
                    <a:cubicBezTo>
                      <a:pt x="12547" y="2237"/>
                      <a:pt x="12324" y="2018"/>
                      <a:pt x="12025" y="1870"/>
                    </a:cubicBezTo>
                    <a:cubicBezTo>
                      <a:pt x="11770" y="1743"/>
                      <a:pt x="11483" y="1678"/>
                      <a:pt x="11171" y="1678"/>
                    </a:cubicBezTo>
                    <a:cubicBezTo>
                      <a:pt x="10847" y="1678"/>
                      <a:pt x="10420" y="1762"/>
                      <a:pt x="9972" y="1879"/>
                    </a:cubicBezTo>
                    <a:cubicBezTo>
                      <a:pt x="9378" y="980"/>
                      <a:pt x="8404" y="0"/>
                      <a:pt x="6987"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2" name="Google Shape;142;p14">
                <a:extLst>
                  <a:ext uri="{FF2B5EF4-FFF2-40B4-BE49-F238E27FC236}">
                    <a16:creationId xmlns:a16="http://schemas.microsoft.com/office/drawing/2014/main" id="{1F6A7F0A-6C69-6F77-AB9C-EEE8267818C3}"/>
                  </a:ext>
                </a:extLst>
              </p:cNvPr>
              <p:cNvSpPr/>
              <p:nvPr/>
            </p:nvSpPr>
            <p:spPr>
              <a:xfrm>
                <a:off x="6576476" y="1729544"/>
                <a:ext cx="308461" cy="237924"/>
              </a:xfrm>
              <a:custGeom>
                <a:avLst/>
                <a:gdLst/>
                <a:ahLst/>
                <a:cxnLst/>
                <a:rect l="l" t="t" r="r" b="b"/>
                <a:pathLst>
                  <a:path w="10319" h="7960" extrusionOk="0">
                    <a:moveTo>
                      <a:pt x="5180" y="0"/>
                    </a:moveTo>
                    <a:cubicBezTo>
                      <a:pt x="5115" y="0"/>
                      <a:pt x="5048" y="5"/>
                      <a:pt x="4980" y="16"/>
                    </a:cubicBezTo>
                    <a:cubicBezTo>
                      <a:pt x="3501" y="251"/>
                      <a:pt x="1292" y="1408"/>
                      <a:pt x="909" y="2146"/>
                    </a:cubicBezTo>
                    <a:cubicBezTo>
                      <a:pt x="527" y="2883"/>
                      <a:pt x="1437" y="4503"/>
                      <a:pt x="1437" y="4503"/>
                    </a:cubicBezTo>
                    <a:cubicBezTo>
                      <a:pt x="1437" y="4503"/>
                      <a:pt x="147" y="5006"/>
                      <a:pt x="72" y="5654"/>
                    </a:cubicBezTo>
                    <a:cubicBezTo>
                      <a:pt x="0" y="6287"/>
                      <a:pt x="621" y="7959"/>
                      <a:pt x="979" y="7959"/>
                    </a:cubicBezTo>
                    <a:cubicBezTo>
                      <a:pt x="986" y="7959"/>
                      <a:pt x="994" y="7959"/>
                      <a:pt x="1001" y="7957"/>
                    </a:cubicBezTo>
                    <a:cubicBezTo>
                      <a:pt x="1355" y="7885"/>
                      <a:pt x="2616" y="7589"/>
                      <a:pt x="2616" y="7589"/>
                    </a:cubicBezTo>
                    <a:cubicBezTo>
                      <a:pt x="2616" y="7589"/>
                      <a:pt x="10311" y="4746"/>
                      <a:pt x="10315" y="4204"/>
                    </a:cubicBezTo>
                    <a:cubicBezTo>
                      <a:pt x="10318" y="3665"/>
                      <a:pt x="9787" y="1847"/>
                      <a:pt x="9497" y="1702"/>
                    </a:cubicBezTo>
                    <a:cubicBezTo>
                      <a:pt x="9467" y="1687"/>
                      <a:pt x="9422" y="1680"/>
                      <a:pt x="9364" y="1680"/>
                    </a:cubicBezTo>
                    <a:cubicBezTo>
                      <a:pt x="8850" y="1680"/>
                      <a:pt x="7361" y="2211"/>
                      <a:pt x="7361" y="2211"/>
                    </a:cubicBezTo>
                    <a:cubicBezTo>
                      <a:pt x="7361" y="2211"/>
                      <a:pt x="6539" y="0"/>
                      <a:pt x="5180" y="0"/>
                    </a:cubicBezTo>
                    <a:close/>
                  </a:path>
                </a:pathLst>
              </a:custGeom>
              <a:solidFill>
                <a:srgbClr val="75AD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3" name="Google Shape;143;p14">
                <a:extLst>
                  <a:ext uri="{FF2B5EF4-FFF2-40B4-BE49-F238E27FC236}">
                    <a16:creationId xmlns:a16="http://schemas.microsoft.com/office/drawing/2014/main" id="{6DC5A071-8582-A9C8-17AB-2AD1B5042C55}"/>
                  </a:ext>
                </a:extLst>
              </p:cNvPr>
              <p:cNvSpPr/>
              <p:nvPr/>
            </p:nvSpPr>
            <p:spPr>
              <a:xfrm>
                <a:off x="6617997" y="1770882"/>
                <a:ext cx="80979" cy="89521"/>
              </a:xfrm>
              <a:custGeom>
                <a:avLst/>
                <a:gdLst/>
                <a:ahLst/>
                <a:cxnLst/>
                <a:rect l="l" t="t" r="r" b="b"/>
                <a:pathLst>
                  <a:path w="2709" h="2995" extrusionOk="0">
                    <a:moveTo>
                      <a:pt x="1663" y="1"/>
                    </a:moveTo>
                    <a:cubicBezTo>
                      <a:pt x="1663" y="1"/>
                      <a:pt x="1662" y="1"/>
                      <a:pt x="1661" y="1"/>
                    </a:cubicBezTo>
                    <a:cubicBezTo>
                      <a:pt x="1498" y="15"/>
                      <a:pt x="45" y="750"/>
                      <a:pt x="23" y="868"/>
                    </a:cubicBezTo>
                    <a:cubicBezTo>
                      <a:pt x="0" y="983"/>
                      <a:pt x="700" y="2907"/>
                      <a:pt x="824" y="2989"/>
                    </a:cubicBezTo>
                    <a:cubicBezTo>
                      <a:pt x="830" y="2993"/>
                      <a:pt x="839" y="2995"/>
                      <a:pt x="850" y="2995"/>
                    </a:cubicBezTo>
                    <a:cubicBezTo>
                      <a:pt x="1101" y="2995"/>
                      <a:pt x="2709" y="2178"/>
                      <a:pt x="2680" y="2131"/>
                    </a:cubicBezTo>
                    <a:cubicBezTo>
                      <a:pt x="2680" y="2131"/>
                      <a:pt x="1830" y="1"/>
                      <a:pt x="1663" y="1"/>
                    </a:cubicBez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4" name="Google Shape;144;p14">
                <a:extLst>
                  <a:ext uri="{FF2B5EF4-FFF2-40B4-BE49-F238E27FC236}">
                    <a16:creationId xmlns:a16="http://schemas.microsoft.com/office/drawing/2014/main" id="{03FBAD55-0924-70D3-A5A9-1662DE506BCC}"/>
                  </a:ext>
                </a:extLst>
              </p:cNvPr>
              <p:cNvSpPr/>
              <p:nvPr/>
            </p:nvSpPr>
            <p:spPr>
              <a:xfrm>
                <a:off x="6680233" y="1741828"/>
                <a:ext cx="93833" cy="89341"/>
              </a:xfrm>
              <a:custGeom>
                <a:avLst/>
                <a:gdLst/>
                <a:ahLst/>
                <a:cxnLst/>
                <a:rect l="l" t="t" r="r" b="b"/>
                <a:pathLst>
                  <a:path w="3139" h="2989" extrusionOk="0">
                    <a:moveTo>
                      <a:pt x="1941" y="0"/>
                    </a:moveTo>
                    <a:cubicBezTo>
                      <a:pt x="1794" y="0"/>
                      <a:pt x="35" y="694"/>
                      <a:pt x="17" y="799"/>
                    </a:cubicBezTo>
                    <a:cubicBezTo>
                      <a:pt x="0" y="905"/>
                      <a:pt x="730" y="2924"/>
                      <a:pt x="879" y="2986"/>
                    </a:cubicBezTo>
                    <a:cubicBezTo>
                      <a:pt x="884" y="2988"/>
                      <a:pt x="891" y="2989"/>
                      <a:pt x="899" y="2989"/>
                    </a:cubicBezTo>
                    <a:cubicBezTo>
                      <a:pt x="1160" y="2989"/>
                      <a:pt x="3139" y="2106"/>
                      <a:pt x="3083" y="2053"/>
                    </a:cubicBezTo>
                    <a:cubicBezTo>
                      <a:pt x="3083" y="2053"/>
                      <a:pt x="2072" y="8"/>
                      <a:pt x="1944" y="0"/>
                    </a:cubicBezTo>
                    <a:cubicBezTo>
                      <a:pt x="1943" y="0"/>
                      <a:pt x="1942" y="0"/>
                      <a:pt x="1941" y="0"/>
                    </a:cubicBez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5" name="Google Shape;145;p14">
                <a:extLst>
                  <a:ext uri="{FF2B5EF4-FFF2-40B4-BE49-F238E27FC236}">
                    <a16:creationId xmlns:a16="http://schemas.microsoft.com/office/drawing/2014/main" id="{0FC3119A-C7D6-0D22-3586-ED6E5DBCE78A}"/>
                  </a:ext>
                </a:extLst>
              </p:cNvPr>
              <p:cNvSpPr/>
              <p:nvPr/>
            </p:nvSpPr>
            <p:spPr>
              <a:xfrm>
                <a:off x="6850082" y="1797065"/>
                <a:ext cx="40983" cy="32939"/>
              </a:xfrm>
              <a:custGeom>
                <a:avLst/>
                <a:gdLst/>
                <a:ahLst/>
                <a:cxnLst/>
                <a:rect l="l" t="t" r="r" b="b"/>
                <a:pathLst>
                  <a:path w="1371" h="1102" extrusionOk="0">
                    <a:moveTo>
                      <a:pt x="888" y="1"/>
                    </a:moveTo>
                    <a:cubicBezTo>
                      <a:pt x="870" y="1"/>
                      <a:pt x="853" y="4"/>
                      <a:pt x="835" y="10"/>
                    </a:cubicBezTo>
                    <a:cubicBezTo>
                      <a:pt x="537" y="119"/>
                      <a:pt x="1" y="776"/>
                      <a:pt x="334" y="926"/>
                    </a:cubicBezTo>
                    <a:cubicBezTo>
                      <a:pt x="537" y="1017"/>
                      <a:pt x="818" y="1102"/>
                      <a:pt x="1025" y="1102"/>
                    </a:cubicBezTo>
                    <a:cubicBezTo>
                      <a:pt x="1159" y="1102"/>
                      <a:pt x="1262" y="1067"/>
                      <a:pt x="1294" y="975"/>
                    </a:cubicBezTo>
                    <a:cubicBezTo>
                      <a:pt x="1371" y="755"/>
                      <a:pt x="1162" y="1"/>
                      <a:pt x="888"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6" name="Google Shape;146;p14">
                <a:extLst>
                  <a:ext uri="{FF2B5EF4-FFF2-40B4-BE49-F238E27FC236}">
                    <a16:creationId xmlns:a16="http://schemas.microsoft.com/office/drawing/2014/main" id="{F7D4FC1E-04D2-3AC5-7400-AED65D87CC9D}"/>
                  </a:ext>
                </a:extLst>
              </p:cNvPr>
              <p:cNvSpPr/>
              <p:nvPr/>
            </p:nvSpPr>
            <p:spPr>
              <a:xfrm>
                <a:off x="6870051" y="1798978"/>
                <a:ext cx="21433" cy="27319"/>
              </a:xfrm>
              <a:custGeom>
                <a:avLst/>
                <a:gdLst/>
                <a:ahLst/>
                <a:cxnLst/>
                <a:rect l="l" t="t" r="r" b="b"/>
                <a:pathLst>
                  <a:path w="717" h="914" extrusionOk="0">
                    <a:moveTo>
                      <a:pt x="230" y="0"/>
                    </a:moveTo>
                    <a:cubicBezTo>
                      <a:pt x="224" y="0"/>
                      <a:pt x="218" y="1"/>
                      <a:pt x="212" y="2"/>
                    </a:cubicBezTo>
                    <a:cubicBezTo>
                      <a:pt x="1" y="55"/>
                      <a:pt x="162" y="913"/>
                      <a:pt x="434" y="913"/>
                    </a:cubicBezTo>
                    <a:cubicBezTo>
                      <a:pt x="438" y="913"/>
                      <a:pt x="442" y="913"/>
                      <a:pt x="446" y="913"/>
                    </a:cubicBezTo>
                    <a:cubicBezTo>
                      <a:pt x="717" y="888"/>
                      <a:pt x="441" y="0"/>
                      <a:pt x="230" y="0"/>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7" name="Google Shape;147;p14">
                <a:extLst>
                  <a:ext uri="{FF2B5EF4-FFF2-40B4-BE49-F238E27FC236}">
                    <a16:creationId xmlns:a16="http://schemas.microsoft.com/office/drawing/2014/main" id="{7919A705-31F7-75CC-7C92-C0C234FD20A2}"/>
                  </a:ext>
                </a:extLst>
              </p:cNvPr>
              <p:cNvSpPr/>
              <p:nvPr/>
            </p:nvSpPr>
            <p:spPr>
              <a:xfrm>
                <a:off x="6565954" y="1928432"/>
                <a:ext cx="33808" cy="26453"/>
              </a:xfrm>
              <a:custGeom>
                <a:avLst/>
                <a:gdLst/>
                <a:ahLst/>
                <a:cxnLst/>
                <a:rect l="l" t="t" r="r" b="b"/>
                <a:pathLst>
                  <a:path w="1131" h="885" extrusionOk="0">
                    <a:moveTo>
                      <a:pt x="545" y="0"/>
                    </a:moveTo>
                    <a:cubicBezTo>
                      <a:pt x="423" y="0"/>
                      <a:pt x="308" y="18"/>
                      <a:pt x="236" y="53"/>
                    </a:cubicBezTo>
                    <a:cubicBezTo>
                      <a:pt x="1" y="166"/>
                      <a:pt x="352" y="787"/>
                      <a:pt x="536" y="873"/>
                    </a:cubicBezTo>
                    <a:cubicBezTo>
                      <a:pt x="553" y="881"/>
                      <a:pt x="571" y="885"/>
                      <a:pt x="589" y="885"/>
                    </a:cubicBezTo>
                    <a:cubicBezTo>
                      <a:pt x="762" y="885"/>
                      <a:pt x="963" y="539"/>
                      <a:pt x="1058" y="284"/>
                    </a:cubicBezTo>
                    <a:cubicBezTo>
                      <a:pt x="1130" y="91"/>
                      <a:pt x="820" y="0"/>
                      <a:pt x="545"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8" name="Google Shape;148;p14">
                <a:extLst>
                  <a:ext uri="{FF2B5EF4-FFF2-40B4-BE49-F238E27FC236}">
                    <a16:creationId xmlns:a16="http://schemas.microsoft.com/office/drawing/2014/main" id="{26FBE196-971E-5BE0-BC6D-DB5DE1C974F5}"/>
                  </a:ext>
                </a:extLst>
              </p:cNvPr>
              <p:cNvSpPr/>
              <p:nvPr/>
            </p:nvSpPr>
            <p:spPr>
              <a:xfrm>
                <a:off x="6569093" y="1931421"/>
                <a:ext cx="20865" cy="20624"/>
              </a:xfrm>
              <a:custGeom>
                <a:avLst/>
                <a:gdLst/>
                <a:ahLst/>
                <a:cxnLst/>
                <a:rect l="l" t="t" r="r" b="b"/>
                <a:pathLst>
                  <a:path w="698" h="690" extrusionOk="0">
                    <a:moveTo>
                      <a:pt x="175" y="1"/>
                    </a:moveTo>
                    <a:cubicBezTo>
                      <a:pt x="161" y="1"/>
                      <a:pt x="149" y="4"/>
                      <a:pt x="138" y="11"/>
                    </a:cubicBezTo>
                    <a:cubicBezTo>
                      <a:pt x="0" y="96"/>
                      <a:pt x="295" y="690"/>
                      <a:pt x="481" y="690"/>
                    </a:cubicBezTo>
                    <a:cubicBezTo>
                      <a:pt x="501" y="690"/>
                      <a:pt x="519" y="684"/>
                      <a:pt x="535" y="670"/>
                    </a:cubicBezTo>
                    <a:cubicBezTo>
                      <a:pt x="698" y="533"/>
                      <a:pt x="347" y="1"/>
                      <a:pt x="175"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9" name="Google Shape;149;p14">
                <a:extLst>
                  <a:ext uri="{FF2B5EF4-FFF2-40B4-BE49-F238E27FC236}">
                    <a16:creationId xmlns:a16="http://schemas.microsoft.com/office/drawing/2014/main" id="{6329E519-CA1F-EE9D-D13E-3E1FA8D7640D}"/>
                  </a:ext>
                </a:extLst>
              </p:cNvPr>
              <p:cNvSpPr/>
              <p:nvPr/>
            </p:nvSpPr>
            <p:spPr>
              <a:xfrm>
                <a:off x="6746535" y="1842887"/>
                <a:ext cx="99961" cy="77266"/>
              </a:xfrm>
              <a:custGeom>
                <a:avLst/>
                <a:gdLst/>
                <a:ahLst/>
                <a:cxnLst/>
                <a:rect l="l" t="t" r="r" b="b"/>
                <a:pathLst>
                  <a:path w="3344" h="2585" extrusionOk="0">
                    <a:moveTo>
                      <a:pt x="1843" y="0"/>
                    </a:moveTo>
                    <a:cubicBezTo>
                      <a:pt x="1760" y="0"/>
                      <a:pt x="1672" y="6"/>
                      <a:pt x="1579" y="18"/>
                    </a:cubicBezTo>
                    <a:cubicBezTo>
                      <a:pt x="1" y="227"/>
                      <a:pt x="471" y="2292"/>
                      <a:pt x="1404" y="2534"/>
                    </a:cubicBezTo>
                    <a:cubicBezTo>
                      <a:pt x="1538" y="2568"/>
                      <a:pt x="1673" y="2584"/>
                      <a:pt x="1807" y="2584"/>
                    </a:cubicBezTo>
                    <a:cubicBezTo>
                      <a:pt x="2607" y="2584"/>
                      <a:pt x="3344" y="2001"/>
                      <a:pt x="3202" y="1255"/>
                    </a:cubicBezTo>
                    <a:cubicBezTo>
                      <a:pt x="3202" y="1255"/>
                      <a:pt x="3060" y="0"/>
                      <a:pt x="1843"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0" name="Google Shape;150;p14">
                <a:extLst>
                  <a:ext uri="{FF2B5EF4-FFF2-40B4-BE49-F238E27FC236}">
                    <a16:creationId xmlns:a16="http://schemas.microsoft.com/office/drawing/2014/main" id="{CEB520A9-DDDA-EC18-EBB3-ECEADAD1C1DA}"/>
                  </a:ext>
                </a:extLst>
              </p:cNvPr>
              <p:cNvSpPr/>
              <p:nvPr/>
            </p:nvSpPr>
            <p:spPr>
              <a:xfrm>
                <a:off x="6766114" y="1857921"/>
                <a:ext cx="62386" cy="41697"/>
              </a:xfrm>
              <a:custGeom>
                <a:avLst/>
                <a:gdLst/>
                <a:ahLst/>
                <a:cxnLst/>
                <a:rect l="l" t="t" r="r" b="b"/>
                <a:pathLst>
                  <a:path w="2087" h="1395" extrusionOk="0">
                    <a:moveTo>
                      <a:pt x="1133" y="1"/>
                    </a:moveTo>
                    <a:cubicBezTo>
                      <a:pt x="1054" y="1"/>
                      <a:pt x="968" y="12"/>
                      <a:pt x="876" y="35"/>
                    </a:cubicBezTo>
                    <a:cubicBezTo>
                      <a:pt x="0" y="256"/>
                      <a:pt x="353" y="1395"/>
                      <a:pt x="1097" y="1395"/>
                    </a:cubicBezTo>
                    <a:cubicBezTo>
                      <a:pt x="1168" y="1395"/>
                      <a:pt x="1243" y="1384"/>
                      <a:pt x="1321" y="1362"/>
                    </a:cubicBezTo>
                    <a:cubicBezTo>
                      <a:pt x="2086" y="1136"/>
                      <a:pt x="1953" y="1"/>
                      <a:pt x="1133" y="1"/>
                    </a:cubicBezTo>
                    <a:close/>
                  </a:path>
                </a:pathLst>
              </a:custGeom>
              <a:solidFill>
                <a:srgbClr val="CC4E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1" name="Google Shape;151;p14">
                <a:extLst>
                  <a:ext uri="{FF2B5EF4-FFF2-40B4-BE49-F238E27FC236}">
                    <a16:creationId xmlns:a16="http://schemas.microsoft.com/office/drawing/2014/main" id="{6522B14E-B9CF-7CA1-94CD-B11DFD196C47}"/>
                  </a:ext>
                </a:extLst>
              </p:cNvPr>
              <p:cNvSpPr/>
              <p:nvPr/>
            </p:nvSpPr>
            <p:spPr>
              <a:xfrm>
                <a:off x="6787727" y="1872866"/>
                <a:ext cx="19101" cy="12733"/>
              </a:xfrm>
              <a:custGeom>
                <a:avLst/>
                <a:gdLst/>
                <a:ahLst/>
                <a:cxnLst/>
                <a:rect l="l" t="t" r="r" b="b"/>
                <a:pathLst>
                  <a:path w="639" h="426" extrusionOk="0">
                    <a:moveTo>
                      <a:pt x="347" y="0"/>
                    </a:moveTo>
                    <a:cubicBezTo>
                      <a:pt x="322" y="0"/>
                      <a:pt x="296" y="3"/>
                      <a:pt x="267" y="10"/>
                    </a:cubicBezTo>
                    <a:cubicBezTo>
                      <a:pt x="1" y="77"/>
                      <a:pt x="108" y="426"/>
                      <a:pt x="336" y="426"/>
                    </a:cubicBezTo>
                    <a:cubicBezTo>
                      <a:pt x="358" y="426"/>
                      <a:pt x="380" y="422"/>
                      <a:pt x="404" y="416"/>
                    </a:cubicBezTo>
                    <a:cubicBezTo>
                      <a:pt x="638" y="346"/>
                      <a:pt x="598" y="0"/>
                      <a:pt x="347"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2" name="Google Shape;152;p14">
                <a:extLst>
                  <a:ext uri="{FF2B5EF4-FFF2-40B4-BE49-F238E27FC236}">
                    <a16:creationId xmlns:a16="http://schemas.microsoft.com/office/drawing/2014/main" id="{2B621C77-9D37-FBA7-6C11-4AE6C5CFCE04}"/>
                  </a:ext>
                </a:extLst>
              </p:cNvPr>
              <p:cNvSpPr/>
              <p:nvPr/>
            </p:nvSpPr>
            <p:spPr>
              <a:xfrm>
                <a:off x="6604725" y="1902368"/>
                <a:ext cx="99961" cy="77266"/>
              </a:xfrm>
              <a:custGeom>
                <a:avLst/>
                <a:gdLst/>
                <a:ahLst/>
                <a:cxnLst/>
                <a:rect l="l" t="t" r="r" b="b"/>
                <a:pathLst>
                  <a:path w="3344" h="2585" extrusionOk="0">
                    <a:moveTo>
                      <a:pt x="1843" y="0"/>
                    </a:moveTo>
                    <a:cubicBezTo>
                      <a:pt x="1760" y="0"/>
                      <a:pt x="1672" y="6"/>
                      <a:pt x="1579" y="19"/>
                    </a:cubicBezTo>
                    <a:cubicBezTo>
                      <a:pt x="1" y="226"/>
                      <a:pt x="471" y="2292"/>
                      <a:pt x="1404" y="2534"/>
                    </a:cubicBezTo>
                    <a:cubicBezTo>
                      <a:pt x="1537" y="2568"/>
                      <a:pt x="1673" y="2585"/>
                      <a:pt x="1807" y="2585"/>
                    </a:cubicBezTo>
                    <a:cubicBezTo>
                      <a:pt x="2607" y="2585"/>
                      <a:pt x="3344" y="2001"/>
                      <a:pt x="3202" y="1255"/>
                    </a:cubicBezTo>
                    <a:cubicBezTo>
                      <a:pt x="3202" y="1255"/>
                      <a:pt x="3060" y="0"/>
                      <a:pt x="1843"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3" name="Google Shape;153;p14">
                <a:extLst>
                  <a:ext uri="{FF2B5EF4-FFF2-40B4-BE49-F238E27FC236}">
                    <a16:creationId xmlns:a16="http://schemas.microsoft.com/office/drawing/2014/main" id="{73CC2D97-0AD7-7AE6-53D5-48C461449C34}"/>
                  </a:ext>
                </a:extLst>
              </p:cNvPr>
              <p:cNvSpPr/>
              <p:nvPr/>
            </p:nvSpPr>
            <p:spPr>
              <a:xfrm>
                <a:off x="6628818" y="1923261"/>
                <a:ext cx="57752" cy="38588"/>
              </a:xfrm>
              <a:custGeom>
                <a:avLst/>
                <a:gdLst/>
                <a:ahLst/>
                <a:cxnLst/>
                <a:rect l="l" t="t" r="r" b="b"/>
                <a:pathLst>
                  <a:path w="1932" h="1291" extrusionOk="0">
                    <a:moveTo>
                      <a:pt x="1051" y="1"/>
                    </a:moveTo>
                    <a:cubicBezTo>
                      <a:pt x="978" y="1"/>
                      <a:pt x="898" y="11"/>
                      <a:pt x="812" y="32"/>
                    </a:cubicBezTo>
                    <a:cubicBezTo>
                      <a:pt x="1" y="236"/>
                      <a:pt x="329" y="1291"/>
                      <a:pt x="1018" y="1291"/>
                    </a:cubicBezTo>
                    <a:cubicBezTo>
                      <a:pt x="1084" y="1291"/>
                      <a:pt x="1153" y="1281"/>
                      <a:pt x="1225" y="1260"/>
                    </a:cubicBezTo>
                    <a:cubicBezTo>
                      <a:pt x="1932" y="1051"/>
                      <a:pt x="1808" y="1"/>
                      <a:pt x="1051" y="1"/>
                    </a:cubicBezTo>
                    <a:close/>
                  </a:path>
                </a:pathLst>
              </a:custGeom>
              <a:solidFill>
                <a:srgbClr val="CC4E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4" name="Google Shape;154;p14">
                <a:extLst>
                  <a:ext uri="{FF2B5EF4-FFF2-40B4-BE49-F238E27FC236}">
                    <a16:creationId xmlns:a16="http://schemas.microsoft.com/office/drawing/2014/main" id="{EDB807E9-3DAB-A205-3D67-827FE7A78BC6}"/>
                  </a:ext>
                </a:extLst>
              </p:cNvPr>
              <p:cNvSpPr/>
              <p:nvPr/>
            </p:nvSpPr>
            <p:spPr>
              <a:xfrm>
                <a:off x="6649384" y="1935546"/>
                <a:ext cx="19101" cy="12763"/>
              </a:xfrm>
              <a:custGeom>
                <a:avLst/>
                <a:gdLst/>
                <a:ahLst/>
                <a:cxnLst/>
                <a:rect l="l" t="t" r="r" b="b"/>
                <a:pathLst>
                  <a:path w="639" h="427" extrusionOk="0">
                    <a:moveTo>
                      <a:pt x="346" y="1"/>
                    </a:moveTo>
                    <a:cubicBezTo>
                      <a:pt x="322" y="1"/>
                      <a:pt x="296" y="4"/>
                      <a:pt x="268" y="11"/>
                    </a:cubicBezTo>
                    <a:cubicBezTo>
                      <a:pt x="1" y="78"/>
                      <a:pt x="107" y="426"/>
                      <a:pt x="335" y="426"/>
                    </a:cubicBezTo>
                    <a:cubicBezTo>
                      <a:pt x="357" y="426"/>
                      <a:pt x="380" y="423"/>
                      <a:pt x="404" y="416"/>
                    </a:cubicBezTo>
                    <a:cubicBezTo>
                      <a:pt x="638" y="348"/>
                      <a:pt x="598" y="1"/>
                      <a:pt x="346"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5" name="Google Shape;155;p14">
                <a:extLst>
                  <a:ext uri="{FF2B5EF4-FFF2-40B4-BE49-F238E27FC236}">
                    <a16:creationId xmlns:a16="http://schemas.microsoft.com/office/drawing/2014/main" id="{C7AF4258-8775-2FAE-AC0B-8F3D0451ECBE}"/>
                  </a:ext>
                </a:extLst>
              </p:cNvPr>
              <p:cNvSpPr/>
              <p:nvPr/>
            </p:nvSpPr>
            <p:spPr>
              <a:xfrm>
                <a:off x="6718645" y="1837148"/>
                <a:ext cx="21044" cy="14556"/>
              </a:xfrm>
              <a:custGeom>
                <a:avLst/>
                <a:gdLst/>
                <a:ahLst/>
                <a:cxnLst/>
                <a:rect l="l" t="t" r="r" b="b"/>
                <a:pathLst>
                  <a:path w="704" h="487" extrusionOk="0">
                    <a:moveTo>
                      <a:pt x="592" y="0"/>
                    </a:moveTo>
                    <a:cubicBezTo>
                      <a:pt x="592" y="0"/>
                      <a:pt x="1" y="157"/>
                      <a:pt x="2" y="247"/>
                    </a:cubicBezTo>
                    <a:cubicBezTo>
                      <a:pt x="5" y="337"/>
                      <a:pt x="86" y="487"/>
                      <a:pt x="86" y="487"/>
                    </a:cubicBezTo>
                    <a:cubicBezTo>
                      <a:pt x="86" y="487"/>
                      <a:pt x="633" y="312"/>
                      <a:pt x="670" y="224"/>
                    </a:cubicBezTo>
                    <a:cubicBezTo>
                      <a:pt x="704" y="136"/>
                      <a:pt x="592" y="0"/>
                      <a:pt x="592"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6" name="Google Shape;156;p14">
                <a:extLst>
                  <a:ext uri="{FF2B5EF4-FFF2-40B4-BE49-F238E27FC236}">
                    <a16:creationId xmlns:a16="http://schemas.microsoft.com/office/drawing/2014/main" id="{650F78FB-9245-C65E-BF54-2C06D3B9A540}"/>
                  </a:ext>
                </a:extLst>
              </p:cNvPr>
              <p:cNvSpPr/>
              <p:nvPr/>
            </p:nvSpPr>
            <p:spPr>
              <a:xfrm>
                <a:off x="6653898" y="1863242"/>
                <a:ext cx="21074" cy="14586"/>
              </a:xfrm>
              <a:custGeom>
                <a:avLst/>
                <a:gdLst/>
                <a:ahLst/>
                <a:cxnLst/>
                <a:rect l="l" t="t" r="r" b="b"/>
                <a:pathLst>
                  <a:path w="705" h="488" extrusionOk="0">
                    <a:moveTo>
                      <a:pt x="592" y="1"/>
                    </a:moveTo>
                    <a:cubicBezTo>
                      <a:pt x="592" y="1"/>
                      <a:pt x="0" y="157"/>
                      <a:pt x="2" y="248"/>
                    </a:cubicBezTo>
                    <a:cubicBezTo>
                      <a:pt x="4" y="337"/>
                      <a:pt x="85" y="488"/>
                      <a:pt x="85" y="488"/>
                    </a:cubicBezTo>
                    <a:cubicBezTo>
                      <a:pt x="85" y="488"/>
                      <a:pt x="633" y="313"/>
                      <a:pt x="669" y="224"/>
                    </a:cubicBezTo>
                    <a:cubicBezTo>
                      <a:pt x="705" y="136"/>
                      <a:pt x="592" y="1"/>
                      <a:pt x="592" y="1"/>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7" name="Google Shape;157;p14">
                <a:extLst>
                  <a:ext uri="{FF2B5EF4-FFF2-40B4-BE49-F238E27FC236}">
                    <a16:creationId xmlns:a16="http://schemas.microsoft.com/office/drawing/2014/main" id="{88FD8AE6-C470-AC1D-D4F1-0F36C594EFEC}"/>
                  </a:ext>
                </a:extLst>
              </p:cNvPr>
              <p:cNvSpPr/>
              <p:nvPr/>
            </p:nvSpPr>
            <p:spPr>
              <a:xfrm>
                <a:off x="6683850" y="1744578"/>
                <a:ext cx="85522" cy="84469"/>
              </a:xfrm>
              <a:custGeom>
                <a:avLst/>
                <a:gdLst/>
                <a:ahLst/>
                <a:cxnLst/>
                <a:rect l="l" t="t" r="r" b="b"/>
                <a:pathLst>
                  <a:path w="2861" h="2826" extrusionOk="0">
                    <a:moveTo>
                      <a:pt x="1772" y="1"/>
                    </a:moveTo>
                    <a:cubicBezTo>
                      <a:pt x="1546" y="1"/>
                      <a:pt x="30" y="607"/>
                      <a:pt x="16" y="727"/>
                    </a:cubicBezTo>
                    <a:cubicBezTo>
                      <a:pt x="1" y="851"/>
                      <a:pt x="683" y="2826"/>
                      <a:pt x="839" y="2826"/>
                    </a:cubicBezTo>
                    <a:cubicBezTo>
                      <a:pt x="842" y="2826"/>
                      <a:pt x="844" y="2826"/>
                      <a:pt x="846" y="2825"/>
                    </a:cubicBezTo>
                    <a:cubicBezTo>
                      <a:pt x="988" y="2765"/>
                      <a:pt x="2860" y="1962"/>
                      <a:pt x="2860" y="1962"/>
                    </a:cubicBezTo>
                    <a:cubicBezTo>
                      <a:pt x="2860" y="1962"/>
                      <a:pt x="1950" y="34"/>
                      <a:pt x="1786" y="2"/>
                    </a:cubicBezTo>
                    <a:cubicBezTo>
                      <a:pt x="1782" y="1"/>
                      <a:pt x="1777" y="1"/>
                      <a:pt x="1772"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8" name="Google Shape;158;p14">
                <a:extLst>
                  <a:ext uri="{FF2B5EF4-FFF2-40B4-BE49-F238E27FC236}">
                    <a16:creationId xmlns:a16="http://schemas.microsoft.com/office/drawing/2014/main" id="{A190E5B6-0B50-A4D0-0AC6-7F82205DD756}"/>
                  </a:ext>
                </a:extLst>
              </p:cNvPr>
              <p:cNvSpPr/>
              <p:nvPr/>
            </p:nvSpPr>
            <p:spPr>
              <a:xfrm>
                <a:off x="6621584" y="1774259"/>
                <a:ext cx="72160" cy="82168"/>
              </a:xfrm>
              <a:custGeom>
                <a:avLst/>
                <a:gdLst/>
                <a:ahLst/>
                <a:cxnLst/>
                <a:rect l="l" t="t" r="r" b="b"/>
                <a:pathLst>
                  <a:path w="2414" h="2749" extrusionOk="0">
                    <a:moveTo>
                      <a:pt x="1504" y="1"/>
                    </a:moveTo>
                    <a:cubicBezTo>
                      <a:pt x="1503" y="1"/>
                      <a:pt x="1503" y="1"/>
                      <a:pt x="1502" y="1"/>
                    </a:cubicBezTo>
                    <a:cubicBezTo>
                      <a:pt x="1396" y="29"/>
                      <a:pt x="127" y="544"/>
                      <a:pt x="64" y="756"/>
                    </a:cubicBezTo>
                    <a:cubicBezTo>
                      <a:pt x="1" y="965"/>
                      <a:pt x="599" y="2749"/>
                      <a:pt x="775" y="2749"/>
                    </a:cubicBezTo>
                    <a:cubicBezTo>
                      <a:pt x="777" y="2749"/>
                      <a:pt x="780" y="2748"/>
                      <a:pt x="782" y="2748"/>
                    </a:cubicBezTo>
                    <a:cubicBezTo>
                      <a:pt x="946" y="2695"/>
                      <a:pt x="2414" y="2014"/>
                      <a:pt x="2414" y="2014"/>
                    </a:cubicBezTo>
                    <a:cubicBezTo>
                      <a:pt x="2414" y="2014"/>
                      <a:pt x="1620" y="1"/>
                      <a:pt x="1504"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9" name="Google Shape;159;p14">
                <a:extLst>
                  <a:ext uri="{FF2B5EF4-FFF2-40B4-BE49-F238E27FC236}">
                    <a16:creationId xmlns:a16="http://schemas.microsoft.com/office/drawing/2014/main" id="{0C357404-1F03-BF57-CF4B-6B71FE2BA342}"/>
                  </a:ext>
                </a:extLst>
              </p:cNvPr>
              <p:cNvSpPr/>
              <p:nvPr/>
            </p:nvSpPr>
            <p:spPr>
              <a:xfrm>
                <a:off x="6691443" y="1754651"/>
                <a:ext cx="65853" cy="23912"/>
              </a:xfrm>
              <a:custGeom>
                <a:avLst/>
                <a:gdLst/>
                <a:ahLst/>
                <a:cxnLst/>
                <a:rect l="l" t="t" r="r" b="b"/>
                <a:pathLst>
                  <a:path w="2203" h="800" extrusionOk="0">
                    <a:moveTo>
                      <a:pt x="514" y="1"/>
                    </a:moveTo>
                    <a:cubicBezTo>
                      <a:pt x="322" y="80"/>
                      <a:pt x="139" y="161"/>
                      <a:pt x="0" y="229"/>
                    </a:cubicBezTo>
                    <a:lnTo>
                      <a:pt x="2202" y="799"/>
                    </a:lnTo>
                    <a:cubicBezTo>
                      <a:pt x="2130" y="655"/>
                      <a:pt x="2054" y="507"/>
                      <a:pt x="1981" y="366"/>
                    </a:cubicBezTo>
                    <a:lnTo>
                      <a:pt x="514"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0" name="Google Shape;160;p14">
                <a:extLst>
                  <a:ext uri="{FF2B5EF4-FFF2-40B4-BE49-F238E27FC236}">
                    <a16:creationId xmlns:a16="http://schemas.microsoft.com/office/drawing/2014/main" id="{8F075B8C-96FA-D50A-8D8D-F28EDA34D9C1}"/>
                  </a:ext>
                </a:extLst>
              </p:cNvPr>
              <p:cNvSpPr/>
              <p:nvPr/>
            </p:nvSpPr>
            <p:spPr>
              <a:xfrm>
                <a:off x="6685016" y="1770045"/>
                <a:ext cx="84147" cy="32730"/>
              </a:xfrm>
              <a:custGeom>
                <a:avLst/>
                <a:gdLst/>
                <a:ahLst/>
                <a:cxnLst/>
                <a:rect l="l" t="t" r="r" b="b"/>
                <a:pathLst>
                  <a:path w="2815" h="1095" extrusionOk="0">
                    <a:moveTo>
                      <a:pt x="1" y="1"/>
                    </a:moveTo>
                    <a:cubicBezTo>
                      <a:pt x="29" y="108"/>
                      <a:pt x="81" y="276"/>
                      <a:pt x="146" y="468"/>
                    </a:cubicBezTo>
                    <a:lnTo>
                      <a:pt x="2814" y="1095"/>
                    </a:lnTo>
                    <a:cubicBezTo>
                      <a:pt x="2793" y="1048"/>
                      <a:pt x="2725" y="904"/>
                      <a:pt x="2631" y="714"/>
                    </a:cubicBezTo>
                    <a:lnTo>
                      <a:pt x="1"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1" name="Google Shape;161;p14">
                <a:extLst>
                  <a:ext uri="{FF2B5EF4-FFF2-40B4-BE49-F238E27FC236}">
                    <a16:creationId xmlns:a16="http://schemas.microsoft.com/office/drawing/2014/main" id="{61B6991C-DC1B-C878-A71F-A9A8DE67EBA2}"/>
                  </a:ext>
                </a:extLst>
              </p:cNvPr>
              <p:cNvSpPr/>
              <p:nvPr/>
            </p:nvSpPr>
            <p:spPr>
              <a:xfrm>
                <a:off x="6623258" y="1791237"/>
                <a:ext cx="63522" cy="25915"/>
              </a:xfrm>
              <a:custGeom>
                <a:avLst/>
                <a:gdLst/>
                <a:ahLst/>
                <a:cxnLst/>
                <a:rect l="l" t="t" r="r" b="b"/>
                <a:pathLst>
                  <a:path w="2125" h="867" extrusionOk="0">
                    <a:moveTo>
                      <a:pt x="218" y="0"/>
                    </a:moveTo>
                    <a:cubicBezTo>
                      <a:pt x="102" y="74"/>
                      <a:pt x="23" y="139"/>
                      <a:pt x="9" y="188"/>
                    </a:cubicBezTo>
                    <a:cubicBezTo>
                      <a:pt x="0" y="219"/>
                      <a:pt x="6" y="285"/>
                      <a:pt x="22" y="373"/>
                    </a:cubicBezTo>
                    <a:lnTo>
                      <a:pt x="2125" y="867"/>
                    </a:lnTo>
                    <a:cubicBezTo>
                      <a:pt x="2073" y="744"/>
                      <a:pt x="2018" y="610"/>
                      <a:pt x="1961" y="473"/>
                    </a:cubicBezTo>
                    <a:lnTo>
                      <a:pt x="218" y="0"/>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2" name="Google Shape;162;p14">
                <a:extLst>
                  <a:ext uri="{FF2B5EF4-FFF2-40B4-BE49-F238E27FC236}">
                    <a16:creationId xmlns:a16="http://schemas.microsoft.com/office/drawing/2014/main" id="{44C1255A-CE00-425E-C29E-5B16548B5253}"/>
                  </a:ext>
                </a:extLst>
              </p:cNvPr>
              <p:cNvSpPr/>
              <p:nvPr/>
            </p:nvSpPr>
            <p:spPr>
              <a:xfrm>
                <a:off x="6642748" y="1777308"/>
                <a:ext cx="33779" cy="15782"/>
              </a:xfrm>
              <a:custGeom>
                <a:avLst/>
                <a:gdLst/>
                <a:ahLst/>
                <a:cxnLst/>
                <a:rect l="l" t="t" r="r" b="b"/>
                <a:pathLst>
                  <a:path w="1130" h="528" extrusionOk="0">
                    <a:moveTo>
                      <a:pt x="527" y="1"/>
                    </a:moveTo>
                    <a:cubicBezTo>
                      <a:pt x="377" y="63"/>
                      <a:pt x="187" y="146"/>
                      <a:pt x="1" y="233"/>
                    </a:cubicBezTo>
                    <a:lnTo>
                      <a:pt x="1130" y="527"/>
                    </a:lnTo>
                    <a:cubicBezTo>
                      <a:pt x="1058" y="363"/>
                      <a:pt x="989" y="215"/>
                      <a:pt x="932" y="102"/>
                    </a:cubicBezTo>
                    <a:lnTo>
                      <a:pt x="527"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19" name="Google Shape;163;p14">
              <a:extLst>
                <a:ext uri="{FF2B5EF4-FFF2-40B4-BE49-F238E27FC236}">
                  <a16:creationId xmlns:a16="http://schemas.microsoft.com/office/drawing/2014/main" id="{0377ECA6-0D41-84DF-A26A-0D0D8DB3D8C4}"/>
                </a:ext>
              </a:extLst>
            </p:cNvPr>
            <p:cNvGrpSpPr/>
            <p:nvPr/>
          </p:nvGrpSpPr>
          <p:grpSpPr>
            <a:xfrm>
              <a:off x="8488808" y="1894803"/>
              <a:ext cx="246464" cy="231319"/>
              <a:chOff x="5946283" y="1650903"/>
              <a:chExt cx="246464" cy="231319"/>
            </a:xfrm>
          </p:grpSpPr>
          <p:sp>
            <p:nvSpPr>
              <p:cNvPr id="39" name="Google Shape;164;p14">
                <a:extLst>
                  <a:ext uri="{FF2B5EF4-FFF2-40B4-BE49-F238E27FC236}">
                    <a16:creationId xmlns:a16="http://schemas.microsoft.com/office/drawing/2014/main" id="{ED315FBF-58E6-FCC6-2FD3-26AE83754AC7}"/>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0" name="Google Shape;165;p14">
                <a:extLst>
                  <a:ext uri="{FF2B5EF4-FFF2-40B4-BE49-F238E27FC236}">
                    <a16:creationId xmlns:a16="http://schemas.microsoft.com/office/drawing/2014/main" id="{C2A508F1-F48F-8714-234D-EEF16658B869}"/>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0" name="Google Shape;167;p14">
              <a:extLst>
                <a:ext uri="{FF2B5EF4-FFF2-40B4-BE49-F238E27FC236}">
                  <a16:creationId xmlns:a16="http://schemas.microsoft.com/office/drawing/2014/main" id="{8ABDBCAC-A1CC-283C-990A-2708625ACA4C}"/>
                </a:ext>
              </a:extLst>
            </p:cNvPr>
            <p:cNvGrpSpPr/>
            <p:nvPr/>
          </p:nvGrpSpPr>
          <p:grpSpPr>
            <a:xfrm>
              <a:off x="3367467" y="3569545"/>
              <a:ext cx="634909" cy="695744"/>
              <a:chOff x="7969377" y="2856516"/>
              <a:chExt cx="402682" cy="441266"/>
            </a:xfrm>
          </p:grpSpPr>
          <p:sp>
            <p:nvSpPr>
              <p:cNvPr id="28" name="Google Shape;168;p14">
                <a:extLst>
                  <a:ext uri="{FF2B5EF4-FFF2-40B4-BE49-F238E27FC236}">
                    <a16:creationId xmlns:a16="http://schemas.microsoft.com/office/drawing/2014/main" id="{3B72C26A-A407-D888-3700-FE3048CF501D}"/>
                  </a:ext>
                </a:extLst>
              </p:cNvPr>
              <p:cNvSpPr/>
              <p:nvPr/>
            </p:nvSpPr>
            <p:spPr>
              <a:xfrm>
                <a:off x="7969377" y="2856516"/>
                <a:ext cx="402682" cy="441266"/>
              </a:xfrm>
              <a:custGeom>
                <a:avLst/>
                <a:gdLst/>
                <a:ahLst/>
                <a:cxnLst/>
                <a:rect l="l" t="t" r="r" b="b"/>
                <a:pathLst>
                  <a:path w="13471" h="14763" extrusionOk="0">
                    <a:moveTo>
                      <a:pt x="4247" y="1"/>
                    </a:moveTo>
                    <a:cubicBezTo>
                      <a:pt x="3856" y="1"/>
                      <a:pt x="3477" y="99"/>
                      <a:pt x="3146" y="290"/>
                    </a:cubicBezTo>
                    <a:cubicBezTo>
                      <a:pt x="3108" y="314"/>
                      <a:pt x="3064" y="328"/>
                      <a:pt x="3019" y="335"/>
                    </a:cubicBezTo>
                    <a:cubicBezTo>
                      <a:pt x="2478" y="413"/>
                      <a:pt x="1980" y="702"/>
                      <a:pt x="1641" y="1135"/>
                    </a:cubicBezTo>
                    <a:cubicBezTo>
                      <a:pt x="1610" y="1178"/>
                      <a:pt x="1568" y="1212"/>
                      <a:pt x="1521" y="1236"/>
                    </a:cubicBezTo>
                    <a:cubicBezTo>
                      <a:pt x="1345" y="1327"/>
                      <a:pt x="1181" y="1446"/>
                      <a:pt x="1040" y="1584"/>
                    </a:cubicBezTo>
                    <a:cubicBezTo>
                      <a:pt x="419" y="2191"/>
                      <a:pt x="227" y="3141"/>
                      <a:pt x="533" y="3974"/>
                    </a:cubicBezTo>
                    <a:cubicBezTo>
                      <a:pt x="505" y="4015"/>
                      <a:pt x="476" y="4057"/>
                      <a:pt x="450" y="4101"/>
                    </a:cubicBezTo>
                    <a:cubicBezTo>
                      <a:pt x="88" y="4706"/>
                      <a:pt x="1" y="5378"/>
                      <a:pt x="201" y="5997"/>
                    </a:cubicBezTo>
                    <a:cubicBezTo>
                      <a:pt x="572" y="7138"/>
                      <a:pt x="1713" y="7623"/>
                      <a:pt x="2629" y="8015"/>
                    </a:cubicBezTo>
                    <a:cubicBezTo>
                      <a:pt x="3004" y="8176"/>
                      <a:pt x="3445" y="8454"/>
                      <a:pt x="3836" y="8741"/>
                    </a:cubicBezTo>
                    <a:cubicBezTo>
                      <a:pt x="3912" y="8794"/>
                      <a:pt x="3963" y="8877"/>
                      <a:pt x="3981" y="8969"/>
                    </a:cubicBezTo>
                    <a:cubicBezTo>
                      <a:pt x="4005" y="9100"/>
                      <a:pt x="4028" y="9227"/>
                      <a:pt x="4048" y="9355"/>
                    </a:cubicBezTo>
                    <a:cubicBezTo>
                      <a:pt x="4000" y="9364"/>
                      <a:pt x="3953" y="9379"/>
                      <a:pt x="3905" y="9393"/>
                    </a:cubicBezTo>
                    <a:cubicBezTo>
                      <a:pt x="3244" y="9602"/>
                      <a:pt x="2773" y="10107"/>
                      <a:pt x="2502" y="10900"/>
                    </a:cubicBezTo>
                    <a:cubicBezTo>
                      <a:pt x="2420" y="11136"/>
                      <a:pt x="2176" y="11856"/>
                      <a:pt x="2561" y="12615"/>
                    </a:cubicBezTo>
                    <a:lnTo>
                      <a:pt x="2897" y="13271"/>
                    </a:lnTo>
                    <a:cubicBezTo>
                      <a:pt x="2959" y="13391"/>
                      <a:pt x="3081" y="13469"/>
                      <a:pt x="3216" y="13472"/>
                    </a:cubicBezTo>
                    <a:lnTo>
                      <a:pt x="4684" y="13511"/>
                    </a:lnTo>
                    <a:cubicBezTo>
                      <a:pt x="4825" y="13514"/>
                      <a:pt x="4950" y="13597"/>
                      <a:pt x="5009" y="13726"/>
                    </a:cubicBezTo>
                    <a:cubicBezTo>
                      <a:pt x="5019" y="13744"/>
                      <a:pt x="5027" y="13763"/>
                      <a:pt x="5036" y="13781"/>
                    </a:cubicBezTo>
                    <a:lnTo>
                      <a:pt x="5372" y="14437"/>
                    </a:lnTo>
                    <a:cubicBezTo>
                      <a:pt x="5432" y="14557"/>
                      <a:pt x="5555" y="14635"/>
                      <a:pt x="5691" y="14638"/>
                    </a:cubicBezTo>
                    <a:lnTo>
                      <a:pt x="10323" y="14762"/>
                    </a:lnTo>
                    <a:cubicBezTo>
                      <a:pt x="10327" y="14762"/>
                      <a:pt x="10331" y="14762"/>
                      <a:pt x="10335" y="14762"/>
                    </a:cubicBezTo>
                    <a:cubicBezTo>
                      <a:pt x="10497" y="14762"/>
                      <a:pt x="10640" y="14655"/>
                      <a:pt x="10687" y="14501"/>
                    </a:cubicBezTo>
                    <a:lnTo>
                      <a:pt x="10962" y="13599"/>
                    </a:lnTo>
                    <a:cubicBezTo>
                      <a:pt x="11238" y="12696"/>
                      <a:pt x="11008" y="11706"/>
                      <a:pt x="10363" y="11020"/>
                    </a:cubicBezTo>
                    <a:cubicBezTo>
                      <a:pt x="10142" y="10783"/>
                      <a:pt x="9911" y="10629"/>
                      <a:pt x="9698" y="10527"/>
                    </a:cubicBezTo>
                    <a:cubicBezTo>
                      <a:pt x="9544" y="10455"/>
                      <a:pt x="9458" y="10290"/>
                      <a:pt x="9489" y="10124"/>
                    </a:cubicBezTo>
                    <a:lnTo>
                      <a:pt x="9489" y="10118"/>
                    </a:lnTo>
                    <a:cubicBezTo>
                      <a:pt x="9507" y="10026"/>
                      <a:pt x="9558" y="9943"/>
                      <a:pt x="9634" y="9888"/>
                    </a:cubicBezTo>
                    <a:cubicBezTo>
                      <a:pt x="10027" y="9602"/>
                      <a:pt x="10467" y="9322"/>
                      <a:pt x="10843" y="9161"/>
                    </a:cubicBezTo>
                    <a:cubicBezTo>
                      <a:pt x="11759" y="8772"/>
                      <a:pt x="12899" y="8285"/>
                      <a:pt x="13270" y="7143"/>
                    </a:cubicBezTo>
                    <a:cubicBezTo>
                      <a:pt x="13471" y="6526"/>
                      <a:pt x="13383" y="5851"/>
                      <a:pt x="13022" y="5248"/>
                    </a:cubicBezTo>
                    <a:cubicBezTo>
                      <a:pt x="12995" y="5205"/>
                      <a:pt x="12968" y="5162"/>
                      <a:pt x="12939" y="5121"/>
                    </a:cubicBezTo>
                    <a:cubicBezTo>
                      <a:pt x="13243" y="4289"/>
                      <a:pt x="13051" y="3337"/>
                      <a:pt x="12432" y="2730"/>
                    </a:cubicBezTo>
                    <a:cubicBezTo>
                      <a:pt x="12289" y="2591"/>
                      <a:pt x="12127" y="2475"/>
                      <a:pt x="11951" y="2383"/>
                    </a:cubicBezTo>
                    <a:cubicBezTo>
                      <a:pt x="11903" y="2358"/>
                      <a:pt x="11862" y="2325"/>
                      <a:pt x="11831" y="2283"/>
                    </a:cubicBezTo>
                    <a:cubicBezTo>
                      <a:pt x="11492" y="1848"/>
                      <a:pt x="10996" y="1557"/>
                      <a:pt x="10454" y="1481"/>
                    </a:cubicBezTo>
                    <a:cubicBezTo>
                      <a:pt x="10408" y="1474"/>
                      <a:pt x="10365" y="1460"/>
                      <a:pt x="10327" y="1437"/>
                    </a:cubicBezTo>
                    <a:cubicBezTo>
                      <a:pt x="9996" y="1248"/>
                      <a:pt x="9617" y="1148"/>
                      <a:pt x="9226" y="1148"/>
                    </a:cubicBezTo>
                    <a:cubicBezTo>
                      <a:pt x="8858" y="1148"/>
                      <a:pt x="8490" y="1238"/>
                      <a:pt x="8162" y="1405"/>
                    </a:cubicBezTo>
                    <a:cubicBezTo>
                      <a:pt x="7870" y="1556"/>
                      <a:pt x="7612" y="1762"/>
                      <a:pt x="7394" y="2016"/>
                    </a:cubicBezTo>
                    <a:cubicBezTo>
                      <a:pt x="7321" y="2103"/>
                      <a:pt x="7213" y="2153"/>
                      <a:pt x="7104" y="2153"/>
                    </a:cubicBezTo>
                    <a:cubicBezTo>
                      <a:pt x="7050" y="2153"/>
                      <a:pt x="6996" y="2140"/>
                      <a:pt x="6945" y="2114"/>
                    </a:cubicBezTo>
                    <a:cubicBezTo>
                      <a:pt x="6903" y="2090"/>
                      <a:pt x="6858" y="2068"/>
                      <a:pt x="6813" y="2047"/>
                    </a:cubicBezTo>
                    <a:cubicBezTo>
                      <a:pt x="6721" y="2005"/>
                      <a:pt x="6649" y="1926"/>
                      <a:pt x="6615" y="1828"/>
                    </a:cubicBezTo>
                    <a:cubicBezTo>
                      <a:pt x="6580" y="1725"/>
                      <a:pt x="6539" y="1622"/>
                      <a:pt x="6494" y="1522"/>
                    </a:cubicBezTo>
                    <a:cubicBezTo>
                      <a:pt x="6234" y="959"/>
                      <a:pt x="5826" y="521"/>
                      <a:pt x="5311" y="259"/>
                    </a:cubicBezTo>
                    <a:cubicBezTo>
                      <a:pt x="4983" y="91"/>
                      <a:pt x="4614" y="1"/>
                      <a:pt x="4247"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29" name="Google Shape;169;p14">
                <a:extLst>
                  <a:ext uri="{FF2B5EF4-FFF2-40B4-BE49-F238E27FC236}">
                    <a16:creationId xmlns:a16="http://schemas.microsoft.com/office/drawing/2014/main" id="{43D77364-E4B1-AD9B-83E6-440EBE5B8AB4}"/>
                  </a:ext>
                </a:extLst>
              </p:cNvPr>
              <p:cNvSpPr/>
              <p:nvPr/>
            </p:nvSpPr>
            <p:spPr>
              <a:xfrm>
                <a:off x="8192465" y="3000168"/>
                <a:ext cx="59187" cy="228868"/>
              </a:xfrm>
              <a:custGeom>
                <a:avLst/>
                <a:gdLst/>
                <a:ahLst/>
                <a:cxnLst/>
                <a:rect l="l" t="t" r="r" b="b"/>
                <a:pathLst>
                  <a:path w="1980" h="7657" extrusionOk="0">
                    <a:moveTo>
                      <a:pt x="1897" y="0"/>
                    </a:moveTo>
                    <a:cubicBezTo>
                      <a:pt x="1869" y="0"/>
                      <a:pt x="1841" y="16"/>
                      <a:pt x="1830" y="43"/>
                    </a:cubicBezTo>
                    <a:cubicBezTo>
                      <a:pt x="1813" y="84"/>
                      <a:pt x="0" y="4170"/>
                      <a:pt x="48" y="7585"/>
                    </a:cubicBezTo>
                    <a:cubicBezTo>
                      <a:pt x="48" y="7621"/>
                      <a:pt x="77" y="7654"/>
                      <a:pt x="113" y="7657"/>
                    </a:cubicBezTo>
                    <a:lnTo>
                      <a:pt x="122" y="7657"/>
                    </a:lnTo>
                    <a:cubicBezTo>
                      <a:pt x="163" y="7657"/>
                      <a:pt x="197" y="7623"/>
                      <a:pt x="195" y="7583"/>
                    </a:cubicBezTo>
                    <a:cubicBezTo>
                      <a:pt x="149" y="4200"/>
                      <a:pt x="1947" y="145"/>
                      <a:pt x="1964" y="104"/>
                    </a:cubicBezTo>
                    <a:cubicBezTo>
                      <a:pt x="1979" y="67"/>
                      <a:pt x="1964" y="22"/>
                      <a:pt x="1927" y="6"/>
                    </a:cubicBezTo>
                    <a:cubicBezTo>
                      <a:pt x="1918" y="2"/>
                      <a:pt x="1907" y="0"/>
                      <a:pt x="1897" y="0"/>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0" name="Google Shape;170;p14">
                <a:extLst>
                  <a:ext uri="{FF2B5EF4-FFF2-40B4-BE49-F238E27FC236}">
                    <a16:creationId xmlns:a16="http://schemas.microsoft.com/office/drawing/2014/main" id="{DCC21331-5101-256D-E8B7-8DA0DCBFCA77}"/>
                  </a:ext>
                </a:extLst>
              </p:cNvPr>
              <p:cNvSpPr/>
              <p:nvPr/>
            </p:nvSpPr>
            <p:spPr>
              <a:xfrm>
                <a:off x="8207023" y="3033614"/>
                <a:ext cx="124114" cy="96963"/>
              </a:xfrm>
              <a:custGeom>
                <a:avLst/>
                <a:gdLst/>
                <a:ahLst/>
                <a:cxnLst/>
                <a:rect l="l" t="t" r="r" b="b"/>
                <a:pathLst>
                  <a:path w="4152" h="3244" extrusionOk="0">
                    <a:moveTo>
                      <a:pt x="3397" y="0"/>
                    </a:moveTo>
                    <a:cubicBezTo>
                      <a:pt x="2554" y="0"/>
                      <a:pt x="494" y="1968"/>
                      <a:pt x="0" y="3243"/>
                    </a:cubicBezTo>
                    <a:cubicBezTo>
                      <a:pt x="0" y="3243"/>
                      <a:pt x="1156" y="2227"/>
                      <a:pt x="2260" y="1757"/>
                    </a:cubicBezTo>
                    <a:cubicBezTo>
                      <a:pt x="3276" y="1324"/>
                      <a:pt x="4152" y="924"/>
                      <a:pt x="3690" y="151"/>
                    </a:cubicBezTo>
                    <a:cubicBezTo>
                      <a:pt x="3628" y="47"/>
                      <a:pt x="3527" y="0"/>
                      <a:pt x="3397" y="0"/>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1" name="Google Shape;171;p14">
                <a:extLst>
                  <a:ext uri="{FF2B5EF4-FFF2-40B4-BE49-F238E27FC236}">
                    <a16:creationId xmlns:a16="http://schemas.microsoft.com/office/drawing/2014/main" id="{CE7E358D-A4BF-19B2-E730-871A12EDD715}"/>
                  </a:ext>
                </a:extLst>
              </p:cNvPr>
              <p:cNvSpPr/>
              <p:nvPr/>
            </p:nvSpPr>
            <p:spPr>
              <a:xfrm>
                <a:off x="8167893" y="2993592"/>
                <a:ext cx="54972" cy="143890"/>
              </a:xfrm>
              <a:custGeom>
                <a:avLst/>
                <a:gdLst/>
                <a:ahLst/>
                <a:cxnLst/>
                <a:rect l="l" t="t" r="r" b="b"/>
                <a:pathLst>
                  <a:path w="1839" h="4814" extrusionOk="0">
                    <a:moveTo>
                      <a:pt x="948" y="1"/>
                    </a:moveTo>
                    <a:cubicBezTo>
                      <a:pt x="926" y="1"/>
                      <a:pt x="903" y="4"/>
                      <a:pt x="879" y="9"/>
                    </a:cubicBezTo>
                    <a:cubicBezTo>
                      <a:pt x="1" y="207"/>
                      <a:pt x="314" y="1117"/>
                      <a:pt x="701" y="2152"/>
                    </a:cubicBezTo>
                    <a:cubicBezTo>
                      <a:pt x="1123" y="3277"/>
                      <a:pt x="1182" y="4814"/>
                      <a:pt x="1182" y="4814"/>
                    </a:cubicBezTo>
                    <a:cubicBezTo>
                      <a:pt x="1839" y="3424"/>
                      <a:pt x="1763" y="1"/>
                      <a:pt x="948"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2" name="Google Shape;172;p14">
                <a:extLst>
                  <a:ext uri="{FF2B5EF4-FFF2-40B4-BE49-F238E27FC236}">
                    <a16:creationId xmlns:a16="http://schemas.microsoft.com/office/drawing/2014/main" id="{458DECB0-A986-1452-A09C-3831FF4D2F7C}"/>
                  </a:ext>
                </a:extLst>
              </p:cNvPr>
              <p:cNvSpPr/>
              <p:nvPr/>
            </p:nvSpPr>
            <p:spPr>
              <a:xfrm>
                <a:off x="8216349" y="2938923"/>
                <a:ext cx="97240" cy="82018"/>
              </a:xfrm>
              <a:custGeom>
                <a:avLst/>
                <a:gdLst/>
                <a:ahLst/>
                <a:cxnLst/>
                <a:rect l="l" t="t" r="r" b="b"/>
                <a:pathLst>
                  <a:path w="3253" h="2744" extrusionOk="0">
                    <a:moveTo>
                      <a:pt x="961" y="0"/>
                    </a:moveTo>
                    <a:cubicBezTo>
                      <a:pt x="847" y="0"/>
                      <a:pt x="732" y="28"/>
                      <a:pt x="631" y="81"/>
                    </a:cubicBezTo>
                    <a:cubicBezTo>
                      <a:pt x="427" y="185"/>
                      <a:pt x="274" y="376"/>
                      <a:pt x="177" y="586"/>
                    </a:cubicBezTo>
                    <a:cubicBezTo>
                      <a:pt x="6" y="959"/>
                      <a:pt x="0" y="1405"/>
                      <a:pt x="167" y="1779"/>
                    </a:cubicBezTo>
                    <a:cubicBezTo>
                      <a:pt x="448" y="2421"/>
                      <a:pt x="1047" y="2743"/>
                      <a:pt x="1663" y="2743"/>
                    </a:cubicBezTo>
                    <a:cubicBezTo>
                      <a:pt x="1911" y="2743"/>
                      <a:pt x="2163" y="2691"/>
                      <a:pt x="2397" y="2586"/>
                    </a:cubicBezTo>
                    <a:cubicBezTo>
                      <a:pt x="2645" y="2476"/>
                      <a:pt x="3010" y="2130"/>
                      <a:pt x="3131" y="1885"/>
                    </a:cubicBezTo>
                    <a:cubicBezTo>
                      <a:pt x="3252" y="1639"/>
                      <a:pt x="3238" y="1314"/>
                      <a:pt x="3042" y="1124"/>
                    </a:cubicBezTo>
                    <a:cubicBezTo>
                      <a:pt x="2955" y="1038"/>
                      <a:pt x="2831" y="995"/>
                      <a:pt x="2708" y="995"/>
                    </a:cubicBezTo>
                    <a:cubicBezTo>
                      <a:pt x="2557" y="995"/>
                      <a:pt x="2410" y="1061"/>
                      <a:pt x="2336" y="1193"/>
                    </a:cubicBezTo>
                    <a:cubicBezTo>
                      <a:pt x="2427" y="1012"/>
                      <a:pt x="2441" y="793"/>
                      <a:pt x="2356" y="611"/>
                    </a:cubicBezTo>
                    <a:cubicBezTo>
                      <a:pt x="2275" y="439"/>
                      <a:pt x="2093" y="313"/>
                      <a:pt x="1902" y="313"/>
                    </a:cubicBezTo>
                    <a:cubicBezTo>
                      <a:pt x="1893" y="313"/>
                      <a:pt x="1884" y="313"/>
                      <a:pt x="1875" y="314"/>
                    </a:cubicBezTo>
                    <a:cubicBezTo>
                      <a:pt x="1724" y="323"/>
                      <a:pt x="1584" y="420"/>
                      <a:pt x="1519" y="551"/>
                    </a:cubicBezTo>
                    <a:lnTo>
                      <a:pt x="1519" y="551"/>
                    </a:lnTo>
                    <a:cubicBezTo>
                      <a:pt x="1532" y="376"/>
                      <a:pt x="1439" y="191"/>
                      <a:pt x="1289" y="93"/>
                    </a:cubicBezTo>
                    <a:cubicBezTo>
                      <a:pt x="1192" y="30"/>
                      <a:pt x="1077" y="0"/>
                      <a:pt x="961" y="0"/>
                    </a:cubicBezTo>
                    <a:close/>
                  </a:path>
                </a:pathLst>
              </a:custGeom>
              <a:solidFill>
                <a:srgbClr val="D77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3" name="Google Shape;173;p14">
                <a:extLst>
                  <a:ext uri="{FF2B5EF4-FFF2-40B4-BE49-F238E27FC236}">
                    <a16:creationId xmlns:a16="http://schemas.microsoft.com/office/drawing/2014/main" id="{D0A40801-7ABB-5A92-B8AB-263DAEBA8371}"/>
                  </a:ext>
                </a:extLst>
              </p:cNvPr>
              <p:cNvSpPr/>
              <p:nvPr/>
            </p:nvSpPr>
            <p:spPr>
              <a:xfrm>
                <a:off x="8089754" y="2965884"/>
                <a:ext cx="59247" cy="228898"/>
              </a:xfrm>
              <a:custGeom>
                <a:avLst/>
                <a:gdLst/>
                <a:ahLst/>
                <a:cxnLst/>
                <a:rect l="l" t="t" r="r" b="b"/>
                <a:pathLst>
                  <a:path w="1982" h="7658" extrusionOk="0">
                    <a:moveTo>
                      <a:pt x="84" y="1"/>
                    </a:moveTo>
                    <a:cubicBezTo>
                      <a:pt x="74" y="1"/>
                      <a:pt x="64" y="3"/>
                      <a:pt x="54" y="7"/>
                    </a:cubicBezTo>
                    <a:cubicBezTo>
                      <a:pt x="18" y="23"/>
                      <a:pt x="1" y="66"/>
                      <a:pt x="18" y="103"/>
                    </a:cubicBezTo>
                    <a:cubicBezTo>
                      <a:pt x="35" y="144"/>
                      <a:pt x="1833" y="4201"/>
                      <a:pt x="1786" y="7583"/>
                    </a:cubicBezTo>
                    <a:cubicBezTo>
                      <a:pt x="1785" y="7624"/>
                      <a:pt x="1819" y="7658"/>
                      <a:pt x="1860" y="7658"/>
                    </a:cubicBezTo>
                    <a:lnTo>
                      <a:pt x="1868" y="7658"/>
                    </a:lnTo>
                    <a:cubicBezTo>
                      <a:pt x="1904" y="7653"/>
                      <a:pt x="1933" y="7622"/>
                      <a:pt x="1933" y="7584"/>
                    </a:cubicBezTo>
                    <a:cubicBezTo>
                      <a:pt x="1981" y="4171"/>
                      <a:pt x="169" y="85"/>
                      <a:pt x="152" y="44"/>
                    </a:cubicBezTo>
                    <a:cubicBezTo>
                      <a:pt x="139" y="17"/>
                      <a:pt x="112" y="1"/>
                      <a:pt x="84"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4" name="Google Shape;174;p14">
                <a:extLst>
                  <a:ext uri="{FF2B5EF4-FFF2-40B4-BE49-F238E27FC236}">
                    <a16:creationId xmlns:a16="http://schemas.microsoft.com/office/drawing/2014/main" id="{8E6292A9-E6CC-087F-3DD6-8C8C2AF88DDC}"/>
                  </a:ext>
                </a:extLst>
              </p:cNvPr>
              <p:cNvSpPr/>
              <p:nvPr/>
            </p:nvSpPr>
            <p:spPr>
              <a:xfrm>
                <a:off x="8010240" y="2999331"/>
                <a:ext cx="124144" cy="96993"/>
              </a:xfrm>
              <a:custGeom>
                <a:avLst/>
                <a:gdLst/>
                <a:ahLst/>
                <a:cxnLst/>
                <a:rect l="l" t="t" r="r" b="b"/>
                <a:pathLst>
                  <a:path w="4153" h="3245" extrusionOk="0">
                    <a:moveTo>
                      <a:pt x="757" y="1"/>
                    </a:moveTo>
                    <a:cubicBezTo>
                      <a:pt x="627" y="1"/>
                      <a:pt x="525" y="48"/>
                      <a:pt x="463" y="151"/>
                    </a:cubicBezTo>
                    <a:cubicBezTo>
                      <a:pt x="0" y="924"/>
                      <a:pt x="875" y="1324"/>
                      <a:pt x="1892" y="1756"/>
                    </a:cubicBezTo>
                    <a:cubicBezTo>
                      <a:pt x="2997" y="2228"/>
                      <a:pt x="4153" y="3244"/>
                      <a:pt x="4153" y="3244"/>
                    </a:cubicBezTo>
                    <a:cubicBezTo>
                      <a:pt x="3659" y="1968"/>
                      <a:pt x="1601" y="1"/>
                      <a:pt x="757"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5" name="Google Shape;175;p14">
                <a:extLst>
                  <a:ext uri="{FF2B5EF4-FFF2-40B4-BE49-F238E27FC236}">
                    <a16:creationId xmlns:a16="http://schemas.microsoft.com/office/drawing/2014/main" id="{3D408C3E-E042-37D2-F14B-7940AC3755AC}"/>
                  </a:ext>
                </a:extLst>
              </p:cNvPr>
              <p:cNvSpPr/>
              <p:nvPr/>
            </p:nvSpPr>
            <p:spPr>
              <a:xfrm>
                <a:off x="8118571" y="2959338"/>
                <a:ext cx="54972" cy="143890"/>
              </a:xfrm>
              <a:custGeom>
                <a:avLst/>
                <a:gdLst/>
                <a:ahLst/>
                <a:cxnLst/>
                <a:rect l="l" t="t" r="r" b="b"/>
                <a:pathLst>
                  <a:path w="1839" h="4814" extrusionOk="0">
                    <a:moveTo>
                      <a:pt x="892" y="1"/>
                    </a:moveTo>
                    <a:cubicBezTo>
                      <a:pt x="75" y="1"/>
                      <a:pt x="1" y="3422"/>
                      <a:pt x="657" y="4814"/>
                    </a:cubicBezTo>
                    <a:cubicBezTo>
                      <a:pt x="657" y="4814"/>
                      <a:pt x="716" y="3276"/>
                      <a:pt x="1139" y="2150"/>
                    </a:cubicBezTo>
                    <a:cubicBezTo>
                      <a:pt x="1525" y="1117"/>
                      <a:pt x="1839" y="206"/>
                      <a:pt x="961" y="9"/>
                    </a:cubicBezTo>
                    <a:cubicBezTo>
                      <a:pt x="937" y="4"/>
                      <a:pt x="914" y="1"/>
                      <a:pt x="892"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6" name="Google Shape;176;p14">
                <a:extLst>
                  <a:ext uri="{FF2B5EF4-FFF2-40B4-BE49-F238E27FC236}">
                    <a16:creationId xmlns:a16="http://schemas.microsoft.com/office/drawing/2014/main" id="{317A284E-344F-2CC2-7769-E25D92D0915F}"/>
                  </a:ext>
                </a:extLst>
              </p:cNvPr>
              <p:cNvSpPr/>
              <p:nvPr/>
            </p:nvSpPr>
            <p:spPr>
              <a:xfrm>
                <a:off x="8027727" y="2904669"/>
                <a:ext cx="97300" cy="81958"/>
              </a:xfrm>
              <a:custGeom>
                <a:avLst/>
                <a:gdLst/>
                <a:ahLst/>
                <a:cxnLst/>
                <a:rect l="l" t="t" r="r" b="b"/>
                <a:pathLst>
                  <a:path w="3255" h="2742" extrusionOk="0">
                    <a:moveTo>
                      <a:pt x="2295" y="0"/>
                    </a:moveTo>
                    <a:cubicBezTo>
                      <a:pt x="2179" y="0"/>
                      <a:pt x="2064" y="30"/>
                      <a:pt x="1967" y="93"/>
                    </a:cubicBezTo>
                    <a:cubicBezTo>
                      <a:pt x="1816" y="190"/>
                      <a:pt x="1723" y="376"/>
                      <a:pt x="1736" y="552"/>
                    </a:cubicBezTo>
                    <a:lnTo>
                      <a:pt x="1736" y="552"/>
                    </a:lnTo>
                    <a:cubicBezTo>
                      <a:pt x="1671" y="420"/>
                      <a:pt x="1530" y="323"/>
                      <a:pt x="1381" y="313"/>
                    </a:cubicBezTo>
                    <a:cubicBezTo>
                      <a:pt x="1372" y="313"/>
                      <a:pt x="1363" y="313"/>
                      <a:pt x="1354" y="313"/>
                    </a:cubicBezTo>
                    <a:cubicBezTo>
                      <a:pt x="1162" y="313"/>
                      <a:pt x="982" y="440"/>
                      <a:pt x="900" y="611"/>
                    </a:cubicBezTo>
                    <a:cubicBezTo>
                      <a:pt x="815" y="793"/>
                      <a:pt x="829" y="1012"/>
                      <a:pt x="918" y="1191"/>
                    </a:cubicBezTo>
                    <a:cubicBezTo>
                      <a:pt x="846" y="1059"/>
                      <a:pt x="698" y="994"/>
                      <a:pt x="548" y="994"/>
                    </a:cubicBezTo>
                    <a:cubicBezTo>
                      <a:pt x="425" y="994"/>
                      <a:pt x="301" y="1037"/>
                      <a:pt x="213" y="1122"/>
                    </a:cubicBezTo>
                    <a:cubicBezTo>
                      <a:pt x="18" y="1314"/>
                      <a:pt x="1" y="1640"/>
                      <a:pt x="125" y="1883"/>
                    </a:cubicBezTo>
                    <a:cubicBezTo>
                      <a:pt x="247" y="2129"/>
                      <a:pt x="608" y="2474"/>
                      <a:pt x="859" y="2586"/>
                    </a:cubicBezTo>
                    <a:cubicBezTo>
                      <a:pt x="1093" y="2690"/>
                      <a:pt x="1343" y="2742"/>
                      <a:pt x="1591" y="2742"/>
                    </a:cubicBezTo>
                    <a:cubicBezTo>
                      <a:pt x="2208" y="2742"/>
                      <a:pt x="2807" y="2420"/>
                      <a:pt x="3089" y="1777"/>
                    </a:cubicBezTo>
                    <a:cubicBezTo>
                      <a:pt x="3254" y="1403"/>
                      <a:pt x="3250" y="957"/>
                      <a:pt x="3078" y="584"/>
                    </a:cubicBezTo>
                    <a:cubicBezTo>
                      <a:pt x="2981" y="376"/>
                      <a:pt x="2830" y="185"/>
                      <a:pt x="2625" y="81"/>
                    </a:cubicBezTo>
                    <a:cubicBezTo>
                      <a:pt x="2524" y="28"/>
                      <a:pt x="2409" y="0"/>
                      <a:pt x="2295"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7" name="Google Shape;177;p14">
                <a:extLst>
                  <a:ext uri="{FF2B5EF4-FFF2-40B4-BE49-F238E27FC236}">
                    <a16:creationId xmlns:a16="http://schemas.microsoft.com/office/drawing/2014/main" id="{F344595C-6BAF-53C9-EBD6-B8A458DC7A91}"/>
                  </a:ext>
                </a:extLst>
              </p:cNvPr>
              <p:cNvSpPr/>
              <p:nvPr/>
            </p:nvSpPr>
            <p:spPr>
              <a:xfrm>
                <a:off x="8086586" y="3174307"/>
                <a:ext cx="93683" cy="39784"/>
              </a:xfrm>
              <a:custGeom>
                <a:avLst/>
                <a:gdLst/>
                <a:ahLst/>
                <a:cxnLst/>
                <a:rect l="l" t="t" r="r" b="b"/>
                <a:pathLst>
                  <a:path w="3134" h="1331" extrusionOk="0">
                    <a:moveTo>
                      <a:pt x="1683" y="1"/>
                    </a:moveTo>
                    <a:cubicBezTo>
                      <a:pt x="1639" y="1"/>
                      <a:pt x="1596" y="11"/>
                      <a:pt x="1556" y="32"/>
                    </a:cubicBezTo>
                    <a:cubicBezTo>
                      <a:pt x="1501" y="63"/>
                      <a:pt x="1458" y="113"/>
                      <a:pt x="1420" y="164"/>
                    </a:cubicBezTo>
                    <a:cubicBezTo>
                      <a:pt x="1263" y="375"/>
                      <a:pt x="1168" y="631"/>
                      <a:pt x="1148" y="893"/>
                    </a:cubicBezTo>
                    <a:cubicBezTo>
                      <a:pt x="1098" y="734"/>
                      <a:pt x="1037" y="572"/>
                      <a:pt x="923" y="447"/>
                    </a:cubicBezTo>
                    <a:cubicBezTo>
                      <a:pt x="834" y="351"/>
                      <a:pt x="703" y="282"/>
                      <a:pt x="573" y="282"/>
                    </a:cubicBezTo>
                    <a:cubicBezTo>
                      <a:pt x="538" y="282"/>
                      <a:pt x="503" y="287"/>
                      <a:pt x="470" y="298"/>
                    </a:cubicBezTo>
                    <a:cubicBezTo>
                      <a:pt x="266" y="361"/>
                      <a:pt x="173" y="589"/>
                      <a:pt x="104" y="790"/>
                    </a:cubicBezTo>
                    <a:cubicBezTo>
                      <a:pt x="52" y="940"/>
                      <a:pt x="1" y="1109"/>
                      <a:pt x="74" y="1251"/>
                    </a:cubicBezTo>
                    <a:lnTo>
                      <a:pt x="3027" y="1331"/>
                    </a:lnTo>
                    <a:cubicBezTo>
                      <a:pt x="3133" y="985"/>
                      <a:pt x="3040" y="586"/>
                      <a:pt x="2793" y="322"/>
                    </a:cubicBezTo>
                    <a:cubicBezTo>
                      <a:pt x="2718" y="243"/>
                      <a:pt x="2626" y="172"/>
                      <a:pt x="2518" y="152"/>
                    </a:cubicBezTo>
                    <a:cubicBezTo>
                      <a:pt x="2501" y="150"/>
                      <a:pt x="2484" y="148"/>
                      <a:pt x="2467" y="148"/>
                    </a:cubicBezTo>
                    <a:cubicBezTo>
                      <a:pt x="2372" y="148"/>
                      <a:pt x="2277" y="191"/>
                      <a:pt x="2235" y="275"/>
                    </a:cubicBezTo>
                    <a:cubicBezTo>
                      <a:pt x="2182" y="377"/>
                      <a:pt x="2221" y="515"/>
                      <a:pt x="2152" y="607"/>
                    </a:cubicBezTo>
                    <a:cubicBezTo>
                      <a:pt x="2121" y="447"/>
                      <a:pt x="2086" y="284"/>
                      <a:pt x="1984" y="157"/>
                    </a:cubicBezTo>
                    <a:cubicBezTo>
                      <a:pt x="1912" y="65"/>
                      <a:pt x="1795" y="1"/>
                      <a:pt x="1683"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8" name="Google Shape;178;p14">
                <a:extLst>
                  <a:ext uri="{FF2B5EF4-FFF2-40B4-BE49-F238E27FC236}">
                    <a16:creationId xmlns:a16="http://schemas.microsoft.com/office/drawing/2014/main" id="{0D6A51F9-21C8-E07B-95FC-2085FF22E483}"/>
                  </a:ext>
                </a:extLst>
              </p:cNvPr>
              <p:cNvSpPr/>
              <p:nvPr/>
            </p:nvSpPr>
            <p:spPr>
              <a:xfrm>
                <a:off x="8160600" y="3209188"/>
                <a:ext cx="93653" cy="39813"/>
              </a:xfrm>
              <a:custGeom>
                <a:avLst/>
                <a:gdLst/>
                <a:ahLst/>
                <a:cxnLst/>
                <a:rect l="l" t="t" r="r" b="b"/>
                <a:pathLst>
                  <a:path w="3133" h="1332" extrusionOk="0">
                    <a:moveTo>
                      <a:pt x="1683" y="1"/>
                    </a:moveTo>
                    <a:cubicBezTo>
                      <a:pt x="1638" y="1"/>
                      <a:pt x="1595" y="11"/>
                      <a:pt x="1555" y="33"/>
                    </a:cubicBezTo>
                    <a:cubicBezTo>
                      <a:pt x="1501" y="62"/>
                      <a:pt x="1456" y="112"/>
                      <a:pt x="1419" y="163"/>
                    </a:cubicBezTo>
                    <a:cubicBezTo>
                      <a:pt x="1263" y="374"/>
                      <a:pt x="1167" y="630"/>
                      <a:pt x="1148" y="894"/>
                    </a:cubicBezTo>
                    <a:cubicBezTo>
                      <a:pt x="1096" y="733"/>
                      <a:pt x="1037" y="570"/>
                      <a:pt x="922" y="446"/>
                    </a:cubicBezTo>
                    <a:cubicBezTo>
                      <a:pt x="833" y="350"/>
                      <a:pt x="703" y="281"/>
                      <a:pt x="572" y="281"/>
                    </a:cubicBezTo>
                    <a:cubicBezTo>
                      <a:pt x="537" y="281"/>
                      <a:pt x="502" y="286"/>
                      <a:pt x="468" y="297"/>
                    </a:cubicBezTo>
                    <a:cubicBezTo>
                      <a:pt x="266" y="360"/>
                      <a:pt x="172" y="587"/>
                      <a:pt x="104" y="789"/>
                    </a:cubicBezTo>
                    <a:cubicBezTo>
                      <a:pt x="52" y="939"/>
                      <a:pt x="1" y="1108"/>
                      <a:pt x="73" y="1249"/>
                    </a:cubicBezTo>
                    <a:lnTo>
                      <a:pt x="3027" y="1331"/>
                    </a:lnTo>
                    <a:cubicBezTo>
                      <a:pt x="3133" y="985"/>
                      <a:pt x="3040" y="585"/>
                      <a:pt x="2793" y="322"/>
                    </a:cubicBezTo>
                    <a:cubicBezTo>
                      <a:pt x="2718" y="242"/>
                      <a:pt x="2625" y="171"/>
                      <a:pt x="2517" y="153"/>
                    </a:cubicBezTo>
                    <a:cubicBezTo>
                      <a:pt x="2500" y="150"/>
                      <a:pt x="2482" y="148"/>
                      <a:pt x="2464" y="148"/>
                    </a:cubicBezTo>
                    <a:cubicBezTo>
                      <a:pt x="2370" y="148"/>
                      <a:pt x="2277" y="191"/>
                      <a:pt x="2235" y="274"/>
                    </a:cubicBezTo>
                    <a:cubicBezTo>
                      <a:pt x="2181" y="376"/>
                      <a:pt x="2221" y="514"/>
                      <a:pt x="2152" y="606"/>
                    </a:cubicBezTo>
                    <a:cubicBezTo>
                      <a:pt x="2119" y="446"/>
                      <a:pt x="2084" y="283"/>
                      <a:pt x="1984" y="155"/>
                    </a:cubicBezTo>
                    <a:cubicBezTo>
                      <a:pt x="1912" y="64"/>
                      <a:pt x="1795" y="1"/>
                      <a:pt x="1683"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1" name="Google Shape;179;p14">
              <a:extLst>
                <a:ext uri="{FF2B5EF4-FFF2-40B4-BE49-F238E27FC236}">
                  <a16:creationId xmlns:a16="http://schemas.microsoft.com/office/drawing/2014/main" id="{C1DFA29D-EECB-FEC5-D618-477194C8E4D5}"/>
                </a:ext>
              </a:extLst>
            </p:cNvPr>
            <p:cNvGrpSpPr/>
            <p:nvPr/>
          </p:nvGrpSpPr>
          <p:grpSpPr>
            <a:xfrm>
              <a:off x="494908" y="1060128"/>
              <a:ext cx="246464" cy="231319"/>
              <a:chOff x="5946283" y="1650903"/>
              <a:chExt cx="246464" cy="231319"/>
            </a:xfrm>
          </p:grpSpPr>
          <p:sp>
            <p:nvSpPr>
              <p:cNvPr id="26" name="Google Shape;180;p14">
                <a:extLst>
                  <a:ext uri="{FF2B5EF4-FFF2-40B4-BE49-F238E27FC236}">
                    <a16:creationId xmlns:a16="http://schemas.microsoft.com/office/drawing/2014/main" id="{B99D42F9-A375-5F3A-39D9-CE98B35DC866}"/>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27" name="Google Shape;181;p14">
                <a:extLst>
                  <a:ext uri="{FF2B5EF4-FFF2-40B4-BE49-F238E27FC236}">
                    <a16:creationId xmlns:a16="http://schemas.microsoft.com/office/drawing/2014/main" id="{3512B6E9-2D8E-C14D-7ED4-DE342C74A30C}"/>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F1CB3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2" name="Google Shape;182;p14">
              <a:extLst>
                <a:ext uri="{FF2B5EF4-FFF2-40B4-BE49-F238E27FC236}">
                  <a16:creationId xmlns:a16="http://schemas.microsoft.com/office/drawing/2014/main" id="{54AD1EA9-DED0-DBCA-CC8B-87ACCC6BFE31}"/>
                </a:ext>
              </a:extLst>
            </p:cNvPr>
            <p:cNvGrpSpPr/>
            <p:nvPr/>
          </p:nvGrpSpPr>
          <p:grpSpPr>
            <a:xfrm>
              <a:off x="213583" y="1596228"/>
              <a:ext cx="246464" cy="231319"/>
              <a:chOff x="5946283" y="1650903"/>
              <a:chExt cx="246464" cy="231319"/>
            </a:xfrm>
          </p:grpSpPr>
          <p:sp>
            <p:nvSpPr>
              <p:cNvPr id="24" name="Google Shape;183;p14">
                <a:extLst>
                  <a:ext uri="{FF2B5EF4-FFF2-40B4-BE49-F238E27FC236}">
                    <a16:creationId xmlns:a16="http://schemas.microsoft.com/office/drawing/2014/main" id="{20300E23-8278-F5BC-9C24-CE4EF1076049}"/>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25" name="Google Shape;184;p14">
                <a:extLst>
                  <a:ext uri="{FF2B5EF4-FFF2-40B4-BE49-F238E27FC236}">
                    <a16:creationId xmlns:a16="http://schemas.microsoft.com/office/drawing/2014/main" id="{AB622507-8514-6AB0-4562-EA6AB798984C}"/>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D77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sp>
          <p:nvSpPr>
            <p:cNvPr id="23" name="Google Shape;185;p14">
              <a:extLst>
                <a:ext uri="{FF2B5EF4-FFF2-40B4-BE49-F238E27FC236}">
                  <a16:creationId xmlns:a16="http://schemas.microsoft.com/office/drawing/2014/main" id="{37D917C4-C9A9-77D8-C57D-2BE0D9276304}"/>
                </a:ext>
              </a:extLst>
            </p:cNvPr>
            <p:cNvSpPr/>
            <p:nvPr/>
          </p:nvSpPr>
          <p:spPr>
            <a:xfrm>
              <a:off x="6530562" y="322717"/>
              <a:ext cx="1072399" cy="548006"/>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01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sp>
        <p:nvSpPr>
          <p:cNvPr id="3" name="Google Shape;1403;p6">
            <a:extLst>
              <a:ext uri="{FF2B5EF4-FFF2-40B4-BE49-F238E27FC236}">
                <a16:creationId xmlns:a16="http://schemas.microsoft.com/office/drawing/2014/main" id="{21C13777-59AC-8317-306F-27654FA1F1E9}"/>
              </a:ext>
            </a:extLst>
          </p:cNvPr>
          <p:cNvSpPr txBox="1">
            <a:spLocks/>
          </p:cNvSpPr>
          <p:nvPr/>
        </p:nvSpPr>
        <p:spPr>
          <a:xfrm>
            <a:off x="1075494" y="2836647"/>
            <a:ext cx="9753870" cy="107733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1pPr>
            <a:lvl2pPr marL="914400" marR="0" lvl="1"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2pPr>
            <a:lvl3pPr marL="1371600" marR="0" lvl="2"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3pPr>
            <a:lvl4pPr marL="1828800" marR="0" lvl="3"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4pPr>
            <a:lvl5pPr marL="2286000" marR="0" lvl="4"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5pPr>
            <a:lvl6pPr marL="2743200" marR="0" lvl="5"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6pPr>
            <a:lvl7pPr marL="3200400" marR="0" lvl="6"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7pPr>
            <a:lvl8pPr marL="3657600" marR="0" lvl="7"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8pPr>
            <a:lvl9pPr marL="4114800" marR="0" lvl="8"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9pPr>
          </a:lstStyle>
          <a:p>
            <a:pPr marL="0" lvl="0" indent="0" algn="just">
              <a:lnSpc>
                <a:spcPct val="125000"/>
              </a:lnSpc>
              <a:buClr>
                <a:srgbClr val="493429"/>
              </a:buClr>
            </a:pPr>
            <a:r>
              <a:rPr lang="vi-VN" sz="2400" b="1" kern="0" dirty="0">
                <a:solidFill>
                  <a:schemeClr val="bg1"/>
                </a:solidFill>
                <a:latin typeface="UTM Avo" panose="02040603050506020204" pitchFamily="18" charset="0"/>
              </a:rPr>
              <a:t>Câu 2: </a:t>
            </a:r>
            <a:r>
              <a:rPr lang="vi-VN" sz="2400" kern="0" dirty="0">
                <a:solidFill>
                  <a:schemeClr val="bg1"/>
                </a:solidFill>
                <a:latin typeface="UTM Avo" panose="02040603050506020204" pitchFamily="18" charset="0"/>
              </a:rPr>
              <a:t>Trao đổi về nội dung câu chuyện (hoặc bài thơ, bài văn, bài báo) mà bạn giới thiệu:</a:t>
            </a:r>
          </a:p>
        </p:txBody>
      </p:sp>
      <p:sp>
        <p:nvSpPr>
          <p:cNvPr id="5" name="Google Shape;1404;p6">
            <a:extLst>
              <a:ext uri="{FF2B5EF4-FFF2-40B4-BE49-F238E27FC236}">
                <a16:creationId xmlns:a16="http://schemas.microsoft.com/office/drawing/2014/main" id="{A0E3694E-2E9C-8C2E-1C09-D78342A2788E}"/>
              </a:ext>
            </a:extLst>
          </p:cNvPr>
          <p:cNvSpPr txBox="1">
            <a:spLocks/>
          </p:cNvSpPr>
          <p:nvPr/>
        </p:nvSpPr>
        <p:spPr>
          <a:xfrm>
            <a:off x="1075494" y="1843703"/>
            <a:ext cx="9753870" cy="107733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1pPr>
            <a:lvl2pPr marL="914400" marR="0" lvl="1"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2pPr>
            <a:lvl3pPr marL="1371600" marR="0" lvl="2"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3pPr>
            <a:lvl4pPr marL="1828800" marR="0" lvl="3"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4pPr>
            <a:lvl5pPr marL="2286000" marR="0" lvl="4"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5pPr>
            <a:lvl6pPr marL="2743200" marR="0" lvl="5"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6pPr>
            <a:lvl7pPr marL="3200400" marR="0" lvl="6"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7pPr>
            <a:lvl8pPr marL="3657600" marR="0" lvl="7"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8pPr>
            <a:lvl9pPr marL="4114800" marR="0" lvl="8"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9pPr>
          </a:lstStyle>
          <a:p>
            <a:pPr marL="0" indent="0" algn="just">
              <a:lnSpc>
                <a:spcPct val="125000"/>
              </a:lnSpc>
            </a:pPr>
            <a:r>
              <a:rPr lang="vi-VN" sz="2400" b="1" kern="0" dirty="0">
                <a:solidFill>
                  <a:schemeClr val="bg1"/>
                </a:solidFill>
                <a:latin typeface="UTM Avo" panose="02040603050506020204" pitchFamily="18" charset="0"/>
                <a:ea typeface="Arial"/>
                <a:cs typeface="Arial"/>
                <a:sym typeface="Arial"/>
              </a:rPr>
              <a:t>Câu 1: </a:t>
            </a:r>
            <a:r>
              <a:rPr lang="vi-VN" sz="2400" kern="0" dirty="0">
                <a:solidFill>
                  <a:schemeClr val="bg1"/>
                </a:solidFill>
                <a:latin typeface="UTM Avo" panose="02040603050506020204" pitchFamily="18" charset="0"/>
                <a:ea typeface="Arial"/>
                <a:cs typeface="Arial"/>
                <a:sym typeface="Arial"/>
              </a:rPr>
              <a:t>Giới thiệu một câu chuyện (hoặc bài thơ, bài văn, bài báo) đã đọc ở nhà về tình cảm họ hàng, làng xóm.</a:t>
            </a:r>
          </a:p>
        </p:txBody>
      </p:sp>
      <p:sp>
        <p:nvSpPr>
          <p:cNvPr id="6" name="Google Shape;1405;p6">
            <a:extLst>
              <a:ext uri="{FF2B5EF4-FFF2-40B4-BE49-F238E27FC236}">
                <a16:creationId xmlns:a16="http://schemas.microsoft.com/office/drawing/2014/main" id="{725BB5BD-B7AB-24ED-19A7-905FE48CEBC5}"/>
              </a:ext>
            </a:extLst>
          </p:cNvPr>
          <p:cNvSpPr/>
          <p:nvPr/>
        </p:nvSpPr>
        <p:spPr>
          <a:xfrm>
            <a:off x="9530019" y="851109"/>
            <a:ext cx="678799" cy="346844"/>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019"/>
            </a:srgbClr>
          </a:solidFill>
          <a:ln>
            <a:noFill/>
          </a:ln>
        </p:spPr>
        <p:txBody>
          <a:bodyPr spcFirstLastPara="1" wrap="square" lIns="121900" tIns="121900" rIns="121900" bIns="121900" anchor="ctr" anchorCtr="0">
            <a:noAutofit/>
          </a:bodyPr>
          <a:lstStyle/>
          <a:p>
            <a:pPr>
              <a:lnSpc>
                <a:spcPct val="150000"/>
              </a:lnSpc>
              <a:buClr>
                <a:srgbClr val="000000"/>
              </a:buClr>
              <a:buFont typeface="Arial"/>
              <a:buNone/>
            </a:pPr>
            <a:endParaRPr sz="1867" kern="0">
              <a:solidFill>
                <a:srgbClr val="000000"/>
              </a:solidFill>
              <a:latin typeface="Arial"/>
              <a:ea typeface="Arial"/>
              <a:cs typeface="Arial"/>
              <a:sym typeface="Arial"/>
            </a:endParaRPr>
          </a:p>
        </p:txBody>
      </p:sp>
      <p:grpSp>
        <p:nvGrpSpPr>
          <p:cNvPr id="7" name="Google Shape;1406;p6">
            <a:extLst>
              <a:ext uri="{FF2B5EF4-FFF2-40B4-BE49-F238E27FC236}">
                <a16:creationId xmlns:a16="http://schemas.microsoft.com/office/drawing/2014/main" id="{06D4BEA9-4CB9-13AA-E426-5DD93BC820A5}"/>
              </a:ext>
            </a:extLst>
          </p:cNvPr>
          <p:cNvGrpSpPr/>
          <p:nvPr/>
        </p:nvGrpSpPr>
        <p:grpSpPr>
          <a:xfrm rot="-2390583">
            <a:off x="94862" y="1706947"/>
            <a:ext cx="1156052" cy="576778"/>
            <a:chOff x="3928210" y="1337178"/>
            <a:chExt cx="913545" cy="455852"/>
          </a:xfrm>
        </p:grpSpPr>
        <p:sp>
          <p:nvSpPr>
            <p:cNvPr id="8" name="Google Shape;1407;p6">
              <a:extLst>
                <a:ext uri="{FF2B5EF4-FFF2-40B4-BE49-F238E27FC236}">
                  <a16:creationId xmlns:a16="http://schemas.microsoft.com/office/drawing/2014/main" id="{8D433F9F-35C5-218B-BB1A-5F3B226D99D3}"/>
                </a:ext>
              </a:extLst>
            </p:cNvPr>
            <p:cNvSpPr/>
            <p:nvPr/>
          </p:nvSpPr>
          <p:spPr>
            <a:xfrm>
              <a:off x="3928210" y="1337178"/>
              <a:ext cx="913545" cy="455852"/>
            </a:xfrm>
            <a:custGeom>
              <a:avLst/>
              <a:gdLst/>
              <a:ahLst/>
              <a:cxnLst/>
              <a:rect l="l" t="t" r="r" b="b"/>
              <a:pathLst>
                <a:path w="30561" h="15251" extrusionOk="0">
                  <a:moveTo>
                    <a:pt x="15519" y="1"/>
                  </a:moveTo>
                  <a:cubicBezTo>
                    <a:pt x="15210" y="1"/>
                    <a:pt x="14892" y="8"/>
                    <a:pt x="14574" y="22"/>
                  </a:cubicBezTo>
                  <a:cubicBezTo>
                    <a:pt x="8213" y="300"/>
                    <a:pt x="4413" y="3690"/>
                    <a:pt x="2345" y="6482"/>
                  </a:cubicBezTo>
                  <a:cubicBezTo>
                    <a:pt x="1567" y="7534"/>
                    <a:pt x="890" y="8689"/>
                    <a:pt x="337" y="9912"/>
                  </a:cubicBezTo>
                  <a:cubicBezTo>
                    <a:pt x="1" y="10653"/>
                    <a:pt x="270" y="11528"/>
                    <a:pt x="965" y="11952"/>
                  </a:cubicBezTo>
                  <a:cubicBezTo>
                    <a:pt x="965" y="11952"/>
                    <a:pt x="1277" y="12142"/>
                    <a:pt x="1385" y="12210"/>
                  </a:cubicBezTo>
                  <a:cubicBezTo>
                    <a:pt x="1566" y="12322"/>
                    <a:pt x="1744" y="12438"/>
                    <a:pt x="1926" y="12559"/>
                  </a:cubicBezTo>
                  <a:cubicBezTo>
                    <a:pt x="2293" y="12803"/>
                    <a:pt x="2681" y="13078"/>
                    <a:pt x="3119" y="13403"/>
                  </a:cubicBezTo>
                  <a:cubicBezTo>
                    <a:pt x="3449" y="13649"/>
                    <a:pt x="3778" y="13897"/>
                    <a:pt x="4105" y="14151"/>
                  </a:cubicBezTo>
                  <a:lnTo>
                    <a:pt x="4136" y="14175"/>
                  </a:lnTo>
                  <a:cubicBezTo>
                    <a:pt x="4448" y="14418"/>
                    <a:pt x="4759" y="14661"/>
                    <a:pt x="5069" y="14906"/>
                  </a:cubicBezTo>
                  <a:cubicBezTo>
                    <a:pt x="5368" y="15140"/>
                    <a:pt x="5717" y="15250"/>
                    <a:pt x="6060" y="15250"/>
                  </a:cubicBezTo>
                  <a:cubicBezTo>
                    <a:pt x="6694" y="15250"/>
                    <a:pt x="7310" y="14877"/>
                    <a:pt x="7565" y="14224"/>
                  </a:cubicBezTo>
                  <a:cubicBezTo>
                    <a:pt x="7820" y="13568"/>
                    <a:pt x="8122" y="12954"/>
                    <a:pt x="8460" y="12404"/>
                  </a:cubicBezTo>
                  <a:cubicBezTo>
                    <a:pt x="9936" y="9994"/>
                    <a:pt x="11981" y="8824"/>
                    <a:pt x="14710" y="8824"/>
                  </a:cubicBezTo>
                  <a:cubicBezTo>
                    <a:pt x="14793" y="8824"/>
                    <a:pt x="14875" y="8825"/>
                    <a:pt x="14960" y="8828"/>
                  </a:cubicBezTo>
                  <a:cubicBezTo>
                    <a:pt x="18484" y="8917"/>
                    <a:pt x="21046" y="10494"/>
                    <a:pt x="23264" y="13939"/>
                  </a:cubicBezTo>
                  <a:cubicBezTo>
                    <a:pt x="23570" y="14416"/>
                    <a:pt x="24087" y="14678"/>
                    <a:pt x="24617" y="14678"/>
                  </a:cubicBezTo>
                  <a:cubicBezTo>
                    <a:pt x="24890" y="14678"/>
                    <a:pt x="25166" y="14608"/>
                    <a:pt x="25419" y="14463"/>
                  </a:cubicBezTo>
                  <a:cubicBezTo>
                    <a:pt x="25710" y="14295"/>
                    <a:pt x="25981" y="14126"/>
                    <a:pt x="26233" y="13968"/>
                  </a:cubicBezTo>
                  <a:cubicBezTo>
                    <a:pt x="26233" y="13968"/>
                    <a:pt x="26537" y="13771"/>
                    <a:pt x="26630" y="13709"/>
                  </a:cubicBezTo>
                  <a:cubicBezTo>
                    <a:pt x="26856" y="13564"/>
                    <a:pt x="27080" y="13416"/>
                    <a:pt x="27305" y="13263"/>
                  </a:cubicBezTo>
                  <a:lnTo>
                    <a:pt x="27331" y="13246"/>
                  </a:lnTo>
                  <a:cubicBezTo>
                    <a:pt x="27727" y="12980"/>
                    <a:pt x="28122" y="12714"/>
                    <a:pt x="28519" y="12453"/>
                  </a:cubicBezTo>
                  <a:lnTo>
                    <a:pt x="28630" y="12381"/>
                  </a:lnTo>
                  <a:cubicBezTo>
                    <a:pt x="28719" y="12323"/>
                    <a:pt x="28809" y="12262"/>
                    <a:pt x="28900" y="12206"/>
                  </a:cubicBezTo>
                  <a:cubicBezTo>
                    <a:pt x="29077" y="12095"/>
                    <a:pt x="29268" y="11984"/>
                    <a:pt x="29485" y="11867"/>
                  </a:cubicBezTo>
                  <a:cubicBezTo>
                    <a:pt x="30269" y="11447"/>
                    <a:pt x="30561" y="10470"/>
                    <a:pt x="30140" y="9686"/>
                  </a:cubicBezTo>
                  <a:cubicBezTo>
                    <a:pt x="27566" y="4894"/>
                    <a:pt x="23813" y="1"/>
                    <a:pt x="15519"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 name="Google Shape;1408;p6">
              <a:extLst>
                <a:ext uri="{FF2B5EF4-FFF2-40B4-BE49-F238E27FC236}">
                  <a16:creationId xmlns:a16="http://schemas.microsoft.com/office/drawing/2014/main" id="{59026587-CD5E-441D-311D-4A57A539E877}"/>
                </a:ext>
              </a:extLst>
            </p:cNvPr>
            <p:cNvSpPr/>
            <p:nvPr/>
          </p:nvSpPr>
          <p:spPr>
            <a:xfrm>
              <a:off x="3982017" y="1385301"/>
              <a:ext cx="804856" cy="294566"/>
            </a:xfrm>
            <a:custGeom>
              <a:avLst/>
              <a:gdLst/>
              <a:ahLst/>
              <a:cxnLst/>
              <a:rect l="l" t="t" r="r" b="b"/>
              <a:pathLst>
                <a:path w="26925" h="9855" extrusionOk="0">
                  <a:moveTo>
                    <a:pt x="13720" y="0"/>
                  </a:moveTo>
                  <a:cubicBezTo>
                    <a:pt x="13434" y="0"/>
                    <a:pt x="13142" y="7"/>
                    <a:pt x="12844" y="20"/>
                  </a:cubicBezTo>
                  <a:cubicBezTo>
                    <a:pt x="7116" y="271"/>
                    <a:pt x="3697" y="3318"/>
                    <a:pt x="1840" y="5829"/>
                  </a:cubicBezTo>
                  <a:cubicBezTo>
                    <a:pt x="1014" y="6946"/>
                    <a:pt x="417" y="8048"/>
                    <a:pt x="0" y="8966"/>
                  </a:cubicBezTo>
                  <a:cubicBezTo>
                    <a:pt x="143" y="9055"/>
                    <a:pt x="288" y="9141"/>
                    <a:pt x="431" y="9230"/>
                  </a:cubicBezTo>
                  <a:cubicBezTo>
                    <a:pt x="754" y="9429"/>
                    <a:pt x="1067" y="9640"/>
                    <a:pt x="1381" y="9855"/>
                  </a:cubicBezTo>
                  <a:cubicBezTo>
                    <a:pt x="1765" y="8973"/>
                    <a:pt x="2342" y="7861"/>
                    <a:pt x="3175" y="6747"/>
                  </a:cubicBezTo>
                  <a:cubicBezTo>
                    <a:pt x="5573" y="3536"/>
                    <a:pt x="8849" y="1815"/>
                    <a:pt x="12914" y="1637"/>
                  </a:cubicBezTo>
                  <a:cubicBezTo>
                    <a:pt x="13182" y="1625"/>
                    <a:pt x="13444" y="1620"/>
                    <a:pt x="13701" y="1620"/>
                  </a:cubicBezTo>
                  <a:cubicBezTo>
                    <a:pt x="20608" y="1620"/>
                    <a:pt x="23463" y="5806"/>
                    <a:pt x="25543" y="9686"/>
                  </a:cubicBezTo>
                  <a:cubicBezTo>
                    <a:pt x="25774" y="9533"/>
                    <a:pt x="26009" y="9379"/>
                    <a:pt x="26244" y="9231"/>
                  </a:cubicBezTo>
                  <a:cubicBezTo>
                    <a:pt x="26466" y="9090"/>
                    <a:pt x="26693" y="8962"/>
                    <a:pt x="26925" y="8836"/>
                  </a:cubicBezTo>
                  <a:cubicBezTo>
                    <a:pt x="24718" y="4737"/>
                    <a:pt x="21470" y="0"/>
                    <a:pt x="13720" y="0"/>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 name="Google Shape;1409;p6">
              <a:extLst>
                <a:ext uri="{FF2B5EF4-FFF2-40B4-BE49-F238E27FC236}">
                  <a16:creationId xmlns:a16="http://schemas.microsoft.com/office/drawing/2014/main" id="{B71CD3DC-495B-6ACB-9751-E11508556F63}"/>
                </a:ext>
              </a:extLst>
            </p:cNvPr>
            <p:cNvSpPr/>
            <p:nvPr/>
          </p:nvSpPr>
          <p:spPr>
            <a:xfrm>
              <a:off x="4012447" y="1420690"/>
              <a:ext cx="742739" cy="279561"/>
            </a:xfrm>
            <a:custGeom>
              <a:avLst/>
              <a:gdLst/>
              <a:ahLst/>
              <a:cxnLst/>
              <a:rect l="l" t="t" r="r" b="b"/>
              <a:pathLst>
                <a:path w="24847" h="9353" extrusionOk="0">
                  <a:moveTo>
                    <a:pt x="12167" y="1"/>
                  </a:moveTo>
                  <a:cubicBezTo>
                    <a:pt x="12049" y="1"/>
                    <a:pt x="11930" y="2"/>
                    <a:pt x="11810" y="4"/>
                  </a:cubicBezTo>
                  <a:cubicBezTo>
                    <a:pt x="6428" y="113"/>
                    <a:pt x="3287" y="3043"/>
                    <a:pt x="1602" y="5481"/>
                  </a:cubicBezTo>
                  <a:cubicBezTo>
                    <a:pt x="885" y="6521"/>
                    <a:pt x="366" y="7552"/>
                    <a:pt x="0" y="8424"/>
                  </a:cubicBezTo>
                  <a:cubicBezTo>
                    <a:pt x="447" y="8720"/>
                    <a:pt x="882" y="9034"/>
                    <a:pt x="1311" y="9353"/>
                  </a:cubicBezTo>
                  <a:cubicBezTo>
                    <a:pt x="1650" y="8506"/>
                    <a:pt x="2157" y="7461"/>
                    <a:pt x="2882" y="6422"/>
                  </a:cubicBezTo>
                  <a:cubicBezTo>
                    <a:pt x="5057" y="3303"/>
                    <a:pt x="8098" y="1683"/>
                    <a:pt x="11917" y="1606"/>
                  </a:cubicBezTo>
                  <a:cubicBezTo>
                    <a:pt x="12026" y="1604"/>
                    <a:pt x="12133" y="1603"/>
                    <a:pt x="12240" y="1603"/>
                  </a:cubicBezTo>
                  <a:cubicBezTo>
                    <a:pt x="18607" y="1603"/>
                    <a:pt x="21523" y="5386"/>
                    <a:pt x="23588" y="9133"/>
                  </a:cubicBezTo>
                  <a:cubicBezTo>
                    <a:pt x="24007" y="8850"/>
                    <a:pt x="24425" y="8568"/>
                    <a:pt x="24847" y="8293"/>
                  </a:cubicBezTo>
                  <a:cubicBezTo>
                    <a:pt x="22630" y="4295"/>
                    <a:pt x="19317" y="1"/>
                    <a:pt x="12167" y="1"/>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 name="Google Shape;1410;p6">
              <a:extLst>
                <a:ext uri="{FF2B5EF4-FFF2-40B4-BE49-F238E27FC236}">
                  <a16:creationId xmlns:a16="http://schemas.microsoft.com/office/drawing/2014/main" id="{E3F919A7-5B52-BA6D-42B3-9DBCEA0365E5}"/>
                </a:ext>
              </a:extLst>
            </p:cNvPr>
            <p:cNvSpPr/>
            <p:nvPr/>
          </p:nvSpPr>
          <p:spPr>
            <a:xfrm>
              <a:off x="4042818" y="1458292"/>
              <a:ext cx="680891" cy="263779"/>
            </a:xfrm>
            <a:custGeom>
              <a:avLst/>
              <a:gdLst/>
              <a:ahLst/>
              <a:cxnLst/>
              <a:rect l="l" t="t" r="r" b="b"/>
              <a:pathLst>
                <a:path w="22778" h="8825" extrusionOk="0">
                  <a:moveTo>
                    <a:pt x="10698" y="1"/>
                  </a:moveTo>
                  <a:cubicBezTo>
                    <a:pt x="5717" y="1"/>
                    <a:pt x="2877" y="2795"/>
                    <a:pt x="1372" y="5150"/>
                  </a:cubicBezTo>
                  <a:cubicBezTo>
                    <a:pt x="761" y="6103"/>
                    <a:pt x="318" y="7056"/>
                    <a:pt x="0" y="7879"/>
                  </a:cubicBezTo>
                  <a:cubicBezTo>
                    <a:pt x="424" y="8188"/>
                    <a:pt x="840" y="8505"/>
                    <a:pt x="1255" y="8824"/>
                  </a:cubicBezTo>
                  <a:cubicBezTo>
                    <a:pt x="1550" y="8024"/>
                    <a:pt x="1982" y="7064"/>
                    <a:pt x="2596" y="6113"/>
                  </a:cubicBezTo>
                  <a:cubicBezTo>
                    <a:pt x="4536" y="3109"/>
                    <a:pt x="7315" y="1589"/>
                    <a:pt x="10852" y="1589"/>
                  </a:cubicBezTo>
                  <a:cubicBezTo>
                    <a:pt x="10880" y="1589"/>
                    <a:pt x="10907" y="1589"/>
                    <a:pt x="10935" y="1589"/>
                  </a:cubicBezTo>
                  <a:cubicBezTo>
                    <a:pt x="16662" y="1630"/>
                    <a:pt x="19564" y="4975"/>
                    <a:pt x="21607" y="8511"/>
                  </a:cubicBezTo>
                  <a:cubicBezTo>
                    <a:pt x="22003" y="8260"/>
                    <a:pt x="22389" y="8002"/>
                    <a:pt x="22778" y="7740"/>
                  </a:cubicBezTo>
                  <a:cubicBezTo>
                    <a:pt x="20559" y="3904"/>
                    <a:pt x="17266" y="48"/>
                    <a:pt x="10791" y="1"/>
                  </a:cubicBezTo>
                  <a:cubicBezTo>
                    <a:pt x="10760" y="1"/>
                    <a:pt x="10729" y="1"/>
                    <a:pt x="10698" y="1"/>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 name="Google Shape;1411;p6">
              <a:extLst>
                <a:ext uri="{FF2B5EF4-FFF2-40B4-BE49-F238E27FC236}">
                  <a16:creationId xmlns:a16="http://schemas.microsoft.com/office/drawing/2014/main" id="{F0895223-13B6-84A6-2D24-D5710C73096C}"/>
                </a:ext>
              </a:extLst>
            </p:cNvPr>
            <p:cNvSpPr/>
            <p:nvPr/>
          </p:nvSpPr>
          <p:spPr>
            <a:xfrm>
              <a:off x="4073159" y="1505578"/>
              <a:ext cx="624843" cy="239269"/>
            </a:xfrm>
            <a:custGeom>
              <a:avLst/>
              <a:gdLst/>
              <a:ahLst/>
              <a:cxnLst/>
              <a:rect l="l" t="t" r="r" b="b"/>
              <a:pathLst>
                <a:path w="20903" h="8005" extrusionOk="0">
                  <a:moveTo>
                    <a:pt x="9672" y="0"/>
                  </a:moveTo>
                  <a:cubicBezTo>
                    <a:pt x="5039" y="0"/>
                    <a:pt x="2429" y="2676"/>
                    <a:pt x="1049" y="4949"/>
                  </a:cubicBezTo>
                  <a:cubicBezTo>
                    <a:pt x="611" y="5671"/>
                    <a:pt x="267" y="6394"/>
                    <a:pt x="0" y="7059"/>
                  </a:cubicBezTo>
                  <a:cubicBezTo>
                    <a:pt x="91" y="7128"/>
                    <a:pt x="182" y="7199"/>
                    <a:pt x="273" y="7268"/>
                  </a:cubicBezTo>
                  <a:cubicBezTo>
                    <a:pt x="586" y="7511"/>
                    <a:pt x="901" y="7758"/>
                    <a:pt x="1214" y="8005"/>
                  </a:cubicBezTo>
                  <a:cubicBezTo>
                    <a:pt x="1468" y="7354"/>
                    <a:pt x="1801" y="6638"/>
                    <a:pt x="2237" y="5927"/>
                  </a:cubicBezTo>
                  <a:cubicBezTo>
                    <a:pt x="4008" y="3038"/>
                    <a:pt x="6573" y="1577"/>
                    <a:pt x="9864" y="1577"/>
                  </a:cubicBezTo>
                  <a:cubicBezTo>
                    <a:pt x="9959" y="1577"/>
                    <a:pt x="10053" y="1579"/>
                    <a:pt x="10149" y="1581"/>
                  </a:cubicBezTo>
                  <a:cubicBezTo>
                    <a:pt x="15007" y="1705"/>
                    <a:pt x="17791" y="4362"/>
                    <a:pt x="19767" y="7430"/>
                  </a:cubicBezTo>
                  <a:cubicBezTo>
                    <a:pt x="20028" y="7281"/>
                    <a:pt x="20282" y="7121"/>
                    <a:pt x="20528" y="6967"/>
                  </a:cubicBezTo>
                  <a:cubicBezTo>
                    <a:pt x="20655" y="6888"/>
                    <a:pt x="20777" y="6805"/>
                    <a:pt x="20903" y="6724"/>
                  </a:cubicBezTo>
                  <a:cubicBezTo>
                    <a:pt x="18731" y="3297"/>
                    <a:pt x="15562" y="145"/>
                    <a:pt x="9987" y="4"/>
                  </a:cubicBezTo>
                  <a:cubicBezTo>
                    <a:pt x="9881" y="2"/>
                    <a:pt x="9776" y="0"/>
                    <a:pt x="9672" y="0"/>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4" name="Google Shape;1413;p6">
            <a:extLst>
              <a:ext uri="{FF2B5EF4-FFF2-40B4-BE49-F238E27FC236}">
                <a16:creationId xmlns:a16="http://schemas.microsoft.com/office/drawing/2014/main" id="{EFBA0748-E505-5CDA-C1B8-48211A978E8D}"/>
              </a:ext>
            </a:extLst>
          </p:cNvPr>
          <p:cNvSpPr txBox="1"/>
          <p:nvPr/>
        </p:nvSpPr>
        <p:spPr>
          <a:xfrm>
            <a:off x="1075494" y="4021753"/>
            <a:ext cx="4381409" cy="2455980"/>
          </a:xfrm>
          <a:prstGeom prst="rect">
            <a:avLst/>
          </a:prstGeom>
          <a:solidFill>
            <a:schemeClr val="accent2">
              <a:lumMod val="20000"/>
              <a:lumOff val="80000"/>
            </a:schemeClr>
          </a:solidFill>
          <a:ln>
            <a:noFill/>
          </a:ln>
        </p:spPr>
        <p:txBody>
          <a:bodyPr spcFirstLastPara="1" wrap="square" lIns="121900" tIns="121900" rIns="121900" bIns="121900" anchor="t" anchorCtr="0">
            <a:noAutofit/>
          </a:bodyPr>
          <a:lstStyle/>
          <a:p>
            <a:pPr lvl="0" algn="just">
              <a:lnSpc>
                <a:spcPct val="125000"/>
              </a:lnSpc>
              <a:buClr>
                <a:srgbClr val="493429"/>
              </a:buClr>
              <a:buSzPts val="2000"/>
            </a:pPr>
            <a:r>
              <a:rPr lang="vi-VN" sz="2400" kern="0" dirty="0">
                <a:solidFill>
                  <a:srgbClr val="000000"/>
                </a:solidFill>
                <a:latin typeface="UTM Avo" panose="02040603050506020204" pitchFamily="18" charset="0"/>
                <a:cs typeface="Arial"/>
                <a:sym typeface="Arial"/>
              </a:rPr>
              <a:t>a) Tình cảm họ hàng, làng xóm được thể hiện qua câu chuyện (hoặc bài thơ, bài văn, bài báo) đó như thế nào?</a:t>
            </a:r>
          </a:p>
        </p:txBody>
      </p:sp>
      <p:sp>
        <p:nvSpPr>
          <p:cNvPr id="15" name="Google Shape;1414;p6">
            <a:extLst>
              <a:ext uri="{FF2B5EF4-FFF2-40B4-BE49-F238E27FC236}">
                <a16:creationId xmlns:a16="http://schemas.microsoft.com/office/drawing/2014/main" id="{C4901467-D1BA-192F-064E-79BB423E2668}"/>
              </a:ext>
            </a:extLst>
          </p:cNvPr>
          <p:cNvSpPr txBox="1"/>
          <p:nvPr/>
        </p:nvSpPr>
        <p:spPr>
          <a:xfrm>
            <a:off x="5929122" y="3815337"/>
            <a:ext cx="5098686" cy="2823712"/>
          </a:xfrm>
          <a:prstGeom prst="rect">
            <a:avLst/>
          </a:prstGeom>
          <a:solidFill>
            <a:schemeClr val="accent2">
              <a:lumMod val="20000"/>
              <a:lumOff val="80000"/>
            </a:schemeClr>
          </a:solidFill>
          <a:ln>
            <a:noFill/>
          </a:ln>
        </p:spPr>
        <p:txBody>
          <a:bodyPr spcFirstLastPara="1" wrap="square" lIns="121900" tIns="121900" rIns="121900" bIns="121900" anchor="t" anchorCtr="0">
            <a:noAutofit/>
          </a:bodyPr>
          <a:lstStyle/>
          <a:p>
            <a:pPr lvl="0" algn="just">
              <a:lnSpc>
                <a:spcPct val="125000"/>
              </a:lnSpc>
              <a:buClr>
                <a:srgbClr val="493429"/>
              </a:buClr>
              <a:buSzPts val="2000"/>
            </a:pPr>
            <a:r>
              <a:rPr lang="vi-VN" sz="2400" kern="0" dirty="0">
                <a:solidFill>
                  <a:srgbClr val="000000"/>
                </a:solidFill>
                <a:latin typeface="UTM Avo" panose="02040603050506020204" pitchFamily="18" charset="0"/>
                <a:cs typeface="Arial"/>
                <a:sym typeface="Arial"/>
              </a:rPr>
              <a:t>b) Nói điều em tưởng tượng được (về cảnh vật hoặc ý nghĩ, lời nói, hành động của nhân vật) qua một chi tiết trong câu chuyện (hoặc bài thơ, bài văn, bài báo) đó.</a:t>
            </a:r>
          </a:p>
        </p:txBody>
      </p:sp>
    </p:spTree>
    <p:extLst>
      <p:ext uri="{BB962C8B-B14F-4D97-AF65-F5344CB8AC3E}">
        <p14:creationId xmlns:p14="http://schemas.microsoft.com/office/powerpoint/2010/main" val="47214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6" name="Google Shape;133;p14">
            <a:extLst>
              <a:ext uri="{FF2B5EF4-FFF2-40B4-BE49-F238E27FC236}">
                <a16:creationId xmlns:a16="http://schemas.microsoft.com/office/drawing/2014/main" id="{76123D27-46D9-6FBB-9124-168492EF934A}"/>
              </a:ext>
            </a:extLst>
          </p:cNvPr>
          <p:cNvGrpSpPr/>
          <p:nvPr/>
        </p:nvGrpSpPr>
        <p:grpSpPr>
          <a:xfrm>
            <a:off x="375829" y="1109795"/>
            <a:ext cx="11705812" cy="5256763"/>
            <a:chOff x="213583" y="322717"/>
            <a:chExt cx="8779359" cy="3942572"/>
          </a:xfrm>
        </p:grpSpPr>
        <p:grpSp>
          <p:nvGrpSpPr>
            <p:cNvPr id="18" name="Google Shape;140;p14">
              <a:extLst>
                <a:ext uri="{FF2B5EF4-FFF2-40B4-BE49-F238E27FC236}">
                  <a16:creationId xmlns:a16="http://schemas.microsoft.com/office/drawing/2014/main" id="{AC73BE18-AC72-7FC6-1047-9A5B9E91AFC5}"/>
                </a:ext>
              </a:extLst>
            </p:cNvPr>
            <p:cNvGrpSpPr/>
            <p:nvPr/>
          </p:nvGrpSpPr>
          <p:grpSpPr>
            <a:xfrm>
              <a:off x="8327142" y="540012"/>
              <a:ext cx="665800" cy="547990"/>
              <a:chOff x="6522431" y="1681510"/>
              <a:chExt cx="420647" cy="346216"/>
            </a:xfrm>
          </p:grpSpPr>
          <p:sp>
            <p:nvSpPr>
              <p:cNvPr id="41" name="Google Shape;141;p14">
                <a:extLst>
                  <a:ext uri="{FF2B5EF4-FFF2-40B4-BE49-F238E27FC236}">
                    <a16:creationId xmlns:a16="http://schemas.microsoft.com/office/drawing/2014/main" id="{CE10E309-FE15-4467-4AE1-024ACFD73CAF}"/>
                  </a:ext>
                </a:extLst>
              </p:cNvPr>
              <p:cNvSpPr/>
              <p:nvPr/>
            </p:nvSpPr>
            <p:spPr>
              <a:xfrm>
                <a:off x="6522431" y="1681510"/>
                <a:ext cx="420647" cy="346216"/>
              </a:xfrm>
              <a:custGeom>
                <a:avLst/>
                <a:gdLst/>
                <a:ahLst/>
                <a:cxnLst/>
                <a:rect l="l" t="t" r="r" b="b"/>
                <a:pathLst>
                  <a:path w="14072" h="11583" extrusionOk="0">
                    <a:moveTo>
                      <a:pt x="6987" y="0"/>
                    </a:moveTo>
                    <a:cubicBezTo>
                      <a:pt x="6834" y="0"/>
                      <a:pt x="6683" y="13"/>
                      <a:pt x="6531" y="35"/>
                    </a:cubicBezTo>
                    <a:cubicBezTo>
                      <a:pt x="4887" y="296"/>
                      <a:pt x="2027" y="1588"/>
                      <a:pt x="1286" y="3014"/>
                    </a:cubicBezTo>
                    <a:cubicBezTo>
                      <a:pt x="889" y="3777"/>
                      <a:pt x="984" y="4681"/>
                      <a:pt x="1215" y="5454"/>
                    </a:cubicBezTo>
                    <a:cubicBezTo>
                      <a:pt x="754" y="5851"/>
                      <a:pt x="359" y="6386"/>
                      <a:pt x="277" y="7079"/>
                    </a:cubicBezTo>
                    <a:cubicBezTo>
                      <a:pt x="261" y="7217"/>
                      <a:pt x="257" y="7362"/>
                      <a:pt x="264" y="7518"/>
                    </a:cubicBezTo>
                    <a:cubicBezTo>
                      <a:pt x="93" y="7797"/>
                      <a:pt x="0" y="8129"/>
                      <a:pt x="1" y="8477"/>
                    </a:cubicBezTo>
                    <a:cubicBezTo>
                      <a:pt x="7" y="9310"/>
                      <a:pt x="594" y="10260"/>
                      <a:pt x="1311" y="10593"/>
                    </a:cubicBezTo>
                    <a:cubicBezTo>
                      <a:pt x="1390" y="10630"/>
                      <a:pt x="1469" y="10661"/>
                      <a:pt x="1553" y="10685"/>
                    </a:cubicBezTo>
                    <a:cubicBezTo>
                      <a:pt x="1852" y="10962"/>
                      <a:pt x="2254" y="11178"/>
                      <a:pt x="2783" y="11178"/>
                    </a:cubicBezTo>
                    <a:cubicBezTo>
                      <a:pt x="2867" y="11178"/>
                      <a:pt x="2949" y="11172"/>
                      <a:pt x="3030" y="11159"/>
                    </a:cubicBezTo>
                    <a:cubicBezTo>
                      <a:pt x="3255" y="11306"/>
                      <a:pt x="3499" y="11416"/>
                      <a:pt x="3755" y="11481"/>
                    </a:cubicBezTo>
                    <a:cubicBezTo>
                      <a:pt x="4017" y="11547"/>
                      <a:pt x="4287" y="11583"/>
                      <a:pt x="4561" y="11583"/>
                    </a:cubicBezTo>
                    <a:cubicBezTo>
                      <a:pt x="5505" y="11583"/>
                      <a:pt x="6408" y="11172"/>
                      <a:pt x="6978" y="10485"/>
                    </a:cubicBezTo>
                    <a:cubicBezTo>
                      <a:pt x="7155" y="10270"/>
                      <a:pt x="7293" y="10034"/>
                      <a:pt x="7395" y="9785"/>
                    </a:cubicBezTo>
                    <a:cubicBezTo>
                      <a:pt x="7705" y="9663"/>
                      <a:pt x="8006" y="9545"/>
                      <a:pt x="8298" y="9429"/>
                    </a:cubicBezTo>
                    <a:cubicBezTo>
                      <a:pt x="8363" y="9451"/>
                      <a:pt x="8429" y="9473"/>
                      <a:pt x="8497" y="9491"/>
                    </a:cubicBezTo>
                    <a:cubicBezTo>
                      <a:pt x="8760" y="9557"/>
                      <a:pt x="9029" y="9593"/>
                      <a:pt x="9303" y="9593"/>
                    </a:cubicBezTo>
                    <a:cubicBezTo>
                      <a:pt x="10239" y="9593"/>
                      <a:pt x="11137" y="9189"/>
                      <a:pt x="11707" y="8510"/>
                    </a:cubicBezTo>
                    <a:cubicBezTo>
                      <a:pt x="11900" y="8278"/>
                      <a:pt x="12050" y="8024"/>
                      <a:pt x="12154" y="7756"/>
                    </a:cubicBezTo>
                    <a:cubicBezTo>
                      <a:pt x="13030" y="7305"/>
                      <a:pt x="13723" y="6775"/>
                      <a:pt x="13730" y="5824"/>
                    </a:cubicBezTo>
                    <a:cubicBezTo>
                      <a:pt x="13730" y="5773"/>
                      <a:pt x="13732" y="5676"/>
                      <a:pt x="13714" y="5516"/>
                    </a:cubicBezTo>
                    <a:cubicBezTo>
                      <a:pt x="13735" y="5470"/>
                      <a:pt x="13754" y="5424"/>
                      <a:pt x="13769" y="5379"/>
                    </a:cubicBezTo>
                    <a:cubicBezTo>
                      <a:pt x="14071" y="4535"/>
                      <a:pt x="13693" y="3541"/>
                      <a:pt x="13368" y="3078"/>
                    </a:cubicBezTo>
                    <a:cubicBezTo>
                      <a:pt x="13192" y="2829"/>
                      <a:pt x="12972" y="2630"/>
                      <a:pt x="12725" y="2490"/>
                    </a:cubicBezTo>
                    <a:cubicBezTo>
                      <a:pt x="12547" y="2237"/>
                      <a:pt x="12324" y="2018"/>
                      <a:pt x="12025" y="1870"/>
                    </a:cubicBezTo>
                    <a:cubicBezTo>
                      <a:pt x="11770" y="1743"/>
                      <a:pt x="11483" y="1678"/>
                      <a:pt x="11171" y="1678"/>
                    </a:cubicBezTo>
                    <a:cubicBezTo>
                      <a:pt x="10847" y="1678"/>
                      <a:pt x="10420" y="1762"/>
                      <a:pt x="9972" y="1879"/>
                    </a:cubicBezTo>
                    <a:cubicBezTo>
                      <a:pt x="9378" y="980"/>
                      <a:pt x="8404" y="0"/>
                      <a:pt x="6987"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2" name="Google Shape;142;p14">
                <a:extLst>
                  <a:ext uri="{FF2B5EF4-FFF2-40B4-BE49-F238E27FC236}">
                    <a16:creationId xmlns:a16="http://schemas.microsoft.com/office/drawing/2014/main" id="{1F6A7F0A-6C69-6F77-AB9C-EEE8267818C3}"/>
                  </a:ext>
                </a:extLst>
              </p:cNvPr>
              <p:cNvSpPr/>
              <p:nvPr/>
            </p:nvSpPr>
            <p:spPr>
              <a:xfrm>
                <a:off x="6576476" y="1729544"/>
                <a:ext cx="308461" cy="237924"/>
              </a:xfrm>
              <a:custGeom>
                <a:avLst/>
                <a:gdLst/>
                <a:ahLst/>
                <a:cxnLst/>
                <a:rect l="l" t="t" r="r" b="b"/>
                <a:pathLst>
                  <a:path w="10319" h="7960" extrusionOk="0">
                    <a:moveTo>
                      <a:pt x="5180" y="0"/>
                    </a:moveTo>
                    <a:cubicBezTo>
                      <a:pt x="5115" y="0"/>
                      <a:pt x="5048" y="5"/>
                      <a:pt x="4980" y="16"/>
                    </a:cubicBezTo>
                    <a:cubicBezTo>
                      <a:pt x="3501" y="251"/>
                      <a:pt x="1292" y="1408"/>
                      <a:pt x="909" y="2146"/>
                    </a:cubicBezTo>
                    <a:cubicBezTo>
                      <a:pt x="527" y="2883"/>
                      <a:pt x="1437" y="4503"/>
                      <a:pt x="1437" y="4503"/>
                    </a:cubicBezTo>
                    <a:cubicBezTo>
                      <a:pt x="1437" y="4503"/>
                      <a:pt x="147" y="5006"/>
                      <a:pt x="72" y="5654"/>
                    </a:cubicBezTo>
                    <a:cubicBezTo>
                      <a:pt x="0" y="6287"/>
                      <a:pt x="621" y="7959"/>
                      <a:pt x="979" y="7959"/>
                    </a:cubicBezTo>
                    <a:cubicBezTo>
                      <a:pt x="986" y="7959"/>
                      <a:pt x="994" y="7959"/>
                      <a:pt x="1001" y="7957"/>
                    </a:cubicBezTo>
                    <a:cubicBezTo>
                      <a:pt x="1355" y="7885"/>
                      <a:pt x="2616" y="7589"/>
                      <a:pt x="2616" y="7589"/>
                    </a:cubicBezTo>
                    <a:cubicBezTo>
                      <a:pt x="2616" y="7589"/>
                      <a:pt x="10311" y="4746"/>
                      <a:pt x="10315" y="4204"/>
                    </a:cubicBezTo>
                    <a:cubicBezTo>
                      <a:pt x="10318" y="3665"/>
                      <a:pt x="9787" y="1847"/>
                      <a:pt x="9497" y="1702"/>
                    </a:cubicBezTo>
                    <a:cubicBezTo>
                      <a:pt x="9467" y="1687"/>
                      <a:pt x="9422" y="1680"/>
                      <a:pt x="9364" y="1680"/>
                    </a:cubicBezTo>
                    <a:cubicBezTo>
                      <a:pt x="8850" y="1680"/>
                      <a:pt x="7361" y="2211"/>
                      <a:pt x="7361" y="2211"/>
                    </a:cubicBezTo>
                    <a:cubicBezTo>
                      <a:pt x="7361" y="2211"/>
                      <a:pt x="6539" y="0"/>
                      <a:pt x="5180" y="0"/>
                    </a:cubicBezTo>
                    <a:close/>
                  </a:path>
                </a:pathLst>
              </a:custGeom>
              <a:solidFill>
                <a:srgbClr val="75AD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3" name="Google Shape;143;p14">
                <a:extLst>
                  <a:ext uri="{FF2B5EF4-FFF2-40B4-BE49-F238E27FC236}">
                    <a16:creationId xmlns:a16="http://schemas.microsoft.com/office/drawing/2014/main" id="{6DC5A071-8582-A9C8-17AB-2AD1B5042C55}"/>
                  </a:ext>
                </a:extLst>
              </p:cNvPr>
              <p:cNvSpPr/>
              <p:nvPr/>
            </p:nvSpPr>
            <p:spPr>
              <a:xfrm>
                <a:off x="6617997" y="1770882"/>
                <a:ext cx="80979" cy="89521"/>
              </a:xfrm>
              <a:custGeom>
                <a:avLst/>
                <a:gdLst/>
                <a:ahLst/>
                <a:cxnLst/>
                <a:rect l="l" t="t" r="r" b="b"/>
                <a:pathLst>
                  <a:path w="2709" h="2995" extrusionOk="0">
                    <a:moveTo>
                      <a:pt x="1663" y="1"/>
                    </a:moveTo>
                    <a:cubicBezTo>
                      <a:pt x="1663" y="1"/>
                      <a:pt x="1662" y="1"/>
                      <a:pt x="1661" y="1"/>
                    </a:cubicBezTo>
                    <a:cubicBezTo>
                      <a:pt x="1498" y="15"/>
                      <a:pt x="45" y="750"/>
                      <a:pt x="23" y="868"/>
                    </a:cubicBezTo>
                    <a:cubicBezTo>
                      <a:pt x="0" y="983"/>
                      <a:pt x="700" y="2907"/>
                      <a:pt x="824" y="2989"/>
                    </a:cubicBezTo>
                    <a:cubicBezTo>
                      <a:pt x="830" y="2993"/>
                      <a:pt x="839" y="2995"/>
                      <a:pt x="850" y="2995"/>
                    </a:cubicBezTo>
                    <a:cubicBezTo>
                      <a:pt x="1101" y="2995"/>
                      <a:pt x="2709" y="2178"/>
                      <a:pt x="2680" y="2131"/>
                    </a:cubicBezTo>
                    <a:cubicBezTo>
                      <a:pt x="2680" y="2131"/>
                      <a:pt x="1830" y="1"/>
                      <a:pt x="1663" y="1"/>
                    </a:cubicBez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4" name="Google Shape;144;p14">
                <a:extLst>
                  <a:ext uri="{FF2B5EF4-FFF2-40B4-BE49-F238E27FC236}">
                    <a16:creationId xmlns:a16="http://schemas.microsoft.com/office/drawing/2014/main" id="{03FBAD55-0924-70D3-A5A9-1662DE506BCC}"/>
                  </a:ext>
                </a:extLst>
              </p:cNvPr>
              <p:cNvSpPr/>
              <p:nvPr/>
            </p:nvSpPr>
            <p:spPr>
              <a:xfrm>
                <a:off x="6680233" y="1741828"/>
                <a:ext cx="93833" cy="89341"/>
              </a:xfrm>
              <a:custGeom>
                <a:avLst/>
                <a:gdLst/>
                <a:ahLst/>
                <a:cxnLst/>
                <a:rect l="l" t="t" r="r" b="b"/>
                <a:pathLst>
                  <a:path w="3139" h="2989" extrusionOk="0">
                    <a:moveTo>
                      <a:pt x="1941" y="0"/>
                    </a:moveTo>
                    <a:cubicBezTo>
                      <a:pt x="1794" y="0"/>
                      <a:pt x="35" y="694"/>
                      <a:pt x="17" y="799"/>
                    </a:cubicBezTo>
                    <a:cubicBezTo>
                      <a:pt x="0" y="905"/>
                      <a:pt x="730" y="2924"/>
                      <a:pt x="879" y="2986"/>
                    </a:cubicBezTo>
                    <a:cubicBezTo>
                      <a:pt x="884" y="2988"/>
                      <a:pt x="891" y="2989"/>
                      <a:pt x="899" y="2989"/>
                    </a:cubicBezTo>
                    <a:cubicBezTo>
                      <a:pt x="1160" y="2989"/>
                      <a:pt x="3139" y="2106"/>
                      <a:pt x="3083" y="2053"/>
                    </a:cubicBezTo>
                    <a:cubicBezTo>
                      <a:pt x="3083" y="2053"/>
                      <a:pt x="2072" y="8"/>
                      <a:pt x="1944" y="0"/>
                    </a:cubicBezTo>
                    <a:cubicBezTo>
                      <a:pt x="1943" y="0"/>
                      <a:pt x="1942" y="0"/>
                      <a:pt x="1941" y="0"/>
                    </a:cubicBez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5" name="Google Shape;145;p14">
                <a:extLst>
                  <a:ext uri="{FF2B5EF4-FFF2-40B4-BE49-F238E27FC236}">
                    <a16:creationId xmlns:a16="http://schemas.microsoft.com/office/drawing/2014/main" id="{0FC3119A-C7D6-0D22-3586-ED6E5DBCE78A}"/>
                  </a:ext>
                </a:extLst>
              </p:cNvPr>
              <p:cNvSpPr/>
              <p:nvPr/>
            </p:nvSpPr>
            <p:spPr>
              <a:xfrm>
                <a:off x="6850082" y="1797065"/>
                <a:ext cx="40983" cy="32939"/>
              </a:xfrm>
              <a:custGeom>
                <a:avLst/>
                <a:gdLst/>
                <a:ahLst/>
                <a:cxnLst/>
                <a:rect l="l" t="t" r="r" b="b"/>
                <a:pathLst>
                  <a:path w="1371" h="1102" extrusionOk="0">
                    <a:moveTo>
                      <a:pt x="888" y="1"/>
                    </a:moveTo>
                    <a:cubicBezTo>
                      <a:pt x="870" y="1"/>
                      <a:pt x="853" y="4"/>
                      <a:pt x="835" y="10"/>
                    </a:cubicBezTo>
                    <a:cubicBezTo>
                      <a:pt x="537" y="119"/>
                      <a:pt x="1" y="776"/>
                      <a:pt x="334" y="926"/>
                    </a:cubicBezTo>
                    <a:cubicBezTo>
                      <a:pt x="537" y="1017"/>
                      <a:pt x="818" y="1102"/>
                      <a:pt x="1025" y="1102"/>
                    </a:cubicBezTo>
                    <a:cubicBezTo>
                      <a:pt x="1159" y="1102"/>
                      <a:pt x="1262" y="1067"/>
                      <a:pt x="1294" y="975"/>
                    </a:cubicBezTo>
                    <a:cubicBezTo>
                      <a:pt x="1371" y="755"/>
                      <a:pt x="1162" y="1"/>
                      <a:pt x="888"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6" name="Google Shape;146;p14">
                <a:extLst>
                  <a:ext uri="{FF2B5EF4-FFF2-40B4-BE49-F238E27FC236}">
                    <a16:creationId xmlns:a16="http://schemas.microsoft.com/office/drawing/2014/main" id="{F7D4FC1E-04D2-3AC5-7400-AED65D87CC9D}"/>
                  </a:ext>
                </a:extLst>
              </p:cNvPr>
              <p:cNvSpPr/>
              <p:nvPr/>
            </p:nvSpPr>
            <p:spPr>
              <a:xfrm>
                <a:off x="6870051" y="1798978"/>
                <a:ext cx="21433" cy="27319"/>
              </a:xfrm>
              <a:custGeom>
                <a:avLst/>
                <a:gdLst/>
                <a:ahLst/>
                <a:cxnLst/>
                <a:rect l="l" t="t" r="r" b="b"/>
                <a:pathLst>
                  <a:path w="717" h="914" extrusionOk="0">
                    <a:moveTo>
                      <a:pt x="230" y="0"/>
                    </a:moveTo>
                    <a:cubicBezTo>
                      <a:pt x="224" y="0"/>
                      <a:pt x="218" y="1"/>
                      <a:pt x="212" y="2"/>
                    </a:cubicBezTo>
                    <a:cubicBezTo>
                      <a:pt x="1" y="55"/>
                      <a:pt x="162" y="913"/>
                      <a:pt x="434" y="913"/>
                    </a:cubicBezTo>
                    <a:cubicBezTo>
                      <a:pt x="438" y="913"/>
                      <a:pt x="442" y="913"/>
                      <a:pt x="446" y="913"/>
                    </a:cubicBezTo>
                    <a:cubicBezTo>
                      <a:pt x="717" y="888"/>
                      <a:pt x="441" y="0"/>
                      <a:pt x="230" y="0"/>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7" name="Google Shape;147;p14">
                <a:extLst>
                  <a:ext uri="{FF2B5EF4-FFF2-40B4-BE49-F238E27FC236}">
                    <a16:creationId xmlns:a16="http://schemas.microsoft.com/office/drawing/2014/main" id="{7919A705-31F7-75CC-7C92-C0C234FD20A2}"/>
                  </a:ext>
                </a:extLst>
              </p:cNvPr>
              <p:cNvSpPr/>
              <p:nvPr/>
            </p:nvSpPr>
            <p:spPr>
              <a:xfrm>
                <a:off x="6565954" y="1928432"/>
                <a:ext cx="33808" cy="26453"/>
              </a:xfrm>
              <a:custGeom>
                <a:avLst/>
                <a:gdLst/>
                <a:ahLst/>
                <a:cxnLst/>
                <a:rect l="l" t="t" r="r" b="b"/>
                <a:pathLst>
                  <a:path w="1131" h="885" extrusionOk="0">
                    <a:moveTo>
                      <a:pt x="545" y="0"/>
                    </a:moveTo>
                    <a:cubicBezTo>
                      <a:pt x="423" y="0"/>
                      <a:pt x="308" y="18"/>
                      <a:pt x="236" y="53"/>
                    </a:cubicBezTo>
                    <a:cubicBezTo>
                      <a:pt x="1" y="166"/>
                      <a:pt x="352" y="787"/>
                      <a:pt x="536" y="873"/>
                    </a:cubicBezTo>
                    <a:cubicBezTo>
                      <a:pt x="553" y="881"/>
                      <a:pt x="571" y="885"/>
                      <a:pt x="589" y="885"/>
                    </a:cubicBezTo>
                    <a:cubicBezTo>
                      <a:pt x="762" y="885"/>
                      <a:pt x="963" y="539"/>
                      <a:pt x="1058" y="284"/>
                    </a:cubicBezTo>
                    <a:cubicBezTo>
                      <a:pt x="1130" y="91"/>
                      <a:pt x="820" y="0"/>
                      <a:pt x="545"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8" name="Google Shape;148;p14">
                <a:extLst>
                  <a:ext uri="{FF2B5EF4-FFF2-40B4-BE49-F238E27FC236}">
                    <a16:creationId xmlns:a16="http://schemas.microsoft.com/office/drawing/2014/main" id="{26FBE196-971E-5BE0-BC6D-DB5DE1C974F5}"/>
                  </a:ext>
                </a:extLst>
              </p:cNvPr>
              <p:cNvSpPr/>
              <p:nvPr/>
            </p:nvSpPr>
            <p:spPr>
              <a:xfrm>
                <a:off x="6569093" y="1931421"/>
                <a:ext cx="20865" cy="20624"/>
              </a:xfrm>
              <a:custGeom>
                <a:avLst/>
                <a:gdLst/>
                <a:ahLst/>
                <a:cxnLst/>
                <a:rect l="l" t="t" r="r" b="b"/>
                <a:pathLst>
                  <a:path w="698" h="690" extrusionOk="0">
                    <a:moveTo>
                      <a:pt x="175" y="1"/>
                    </a:moveTo>
                    <a:cubicBezTo>
                      <a:pt x="161" y="1"/>
                      <a:pt x="149" y="4"/>
                      <a:pt x="138" y="11"/>
                    </a:cubicBezTo>
                    <a:cubicBezTo>
                      <a:pt x="0" y="96"/>
                      <a:pt x="295" y="690"/>
                      <a:pt x="481" y="690"/>
                    </a:cubicBezTo>
                    <a:cubicBezTo>
                      <a:pt x="501" y="690"/>
                      <a:pt x="519" y="684"/>
                      <a:pt x="535" y="670"/>
                    </a:cubicBezTo>
                    <a:cubicBezTo>
                      <a:pt x="698" y="533"/>
                      <a:pt x="347" y="1"/>
                      <a:pt x="175"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9" name="Google Shape;149;p14">
                <a:extLst>
                  <a:ext uri="{FF2B5EF4-FFF2-40B4-BE49-F238E27FC236}">
                    <a16:creationId xmlns:a16="http://schemas.microsoft.com/office/drawing/2014/main" id="{6329E519-CA1F-EE9D-D13E-3E1FA8D7640D}"/>
                  </a:ext>
                </a:extLst>
              </p:cNvPr>
              <p:cNvSpPr/>
              <p:nvPr/>
            </p:nvSpPr>
            <p:spPr>
              <a:xfrm>
                <a:off x="6746535" y="1842887"/>
                <a:ext cx="99961" cy="77266"/>
              </a:xfrm>
              <a:custGeom>
                <a:avLst/>
                <a:gdLst/>
                <a:ahLst/>
                <a:cxnLst/>
                <a:rect l="l" t="t" r="r" b="b"/>
                <a:pathLst>
                  <a:path w="3344" h="2585" extrusionOk="0">
                    <a:moveTo>
                      <a:pt x="1843" y="0"/>
                    </a:moveTo>
                    <a:cubicBezTo>
                      <a:pt x="1760" y="0"/>
                      <a:pt x="1672" y="6"/>
                      <a:pt x="1579" y="18"/>
                    </a:cubicBezTo>
                    <a:cubicBezTo>
                      <a:pt x="1" y="227"/>
                      <a:pt x="471" y="2292"/>
                      <a:pt x="1404" y="2534"/>
                    </a:cubicBezTo>
                    <a:cubicBezTo>
                      <a:pt x="1538" y="2568"/>
                      <a:pt x="1673" y="2584"/>
                      <a:pt x="1807" y="2584"/>
                    </a:cubicBezTo>
                    <a:cubicBezTo>
                      <a:pt x="2607" y="2584"/>
                      <a:pt x="3344" y="2001"/>
                      <a:pt x="3202" y="1255"/>
                    </a:cubicBezTo>
                    <a:cubicBezTo>
                      <a:pt x="3202" y="1255"/>
                      <a:pt x="3060" y="0"/>
                      <a:pt x="1843"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0" name="Google Shape;150;p14">
                <a:extLst>
                  <a:ext uri="{FF2B5EF4-FFF2-40B4-BE49-F238E27FC236}">
                    <a16:creationId xmlns:a16="http://schemas.microsoft.com/office/drawing/2014/main" id="{CEB520A9-DDDA-EC18-EBB3-ECEADAD1C1DA}"/>
                  </a:ext>
                </a:extLst>
              </p:cNvPr>
              <p:cNvSpPr/>
              <p:nvPr/>
            </p:nvSpPr>
            <p:spPr>
              <a:xfrm>
                <a:off x="6766114" y="1857921"/>
                <a:ext cx="62386" cy="41697"/>
              </a:xfrm>
              <a:custGeom>
                <a:avLst/>
                <a:gdLst/>
                <a:ahLst/>
                <a:cxnLst/>
                <a:rect l="l" t="t" r="r" b="b"/>
                <a:pathLst>
                  <a:path w="2087" h="1395" extrusionOk="0">
                    <a:moveTo>
                      <a:pt x="1133" y="1"/>
                    </a:moveTo>
                    <a:cubicBezTo>
                      <a:pt x="1054" y="1"/>
                      <a:pt x="968" y="12"/>
                      <a:pt x="876" y="35"/>
                    </a:cubicBezTo>
                    <a:cubicBezTo>
                      <a:pt x="0" y="256"/>
                      <a:pt x="353" y="1395"/>
                      <a:pt x="1097" y="1395"/>
                    </a:cubicBezTo>
                    <a:cubicBezTo>
                      <a:pt x="1168" y="1395"/>
                      <a:pt x="1243" y="1384"/>
                      <a:pt x="1321" y="1362"/>
                    </a:cubicBezTo>
                    <a:cubicBezTo>
                      <a:pt x="2086" y="1136"/>
                      <a:pt x="1953" y="1"/>
                      <a:pt x="1133" y="1"/>
                    </a:cubicBezTo>
                    <a:close/>
                  </a:path>
                </a:pathLst>
              </a:custGeom>
              <a:solidFill>
                <a:srgbClr val="CC4E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1" name="Google Shape;151;p14">
                <a:extLst>
                  <a:ext uri="{FF2B5EF4-FFF2-40B4-BE49-F238E27FC236}">
                    <a16:creationId xmlns:a16="http://schemas.microsoft.com/office/drawing/2014/main" id="{6522B14E-B9CF-7CA1-94CD-B11DFD196C47}"/>
                  </a:ext>
                </a:extLst>
              </p:cNvPr>
              <p:cNvSpPr/>
              <p:nvPr/>
            </p:nvSpPr>
            <p:spPr>
              <a:xfrm>
                <a:off x="6787727" y="1872866"/>
                <a:ext cx="19101" cy="12733"/>
              </a:xfrm>
              <a:custGeom>
                <a:avLst/>
                <a:gdLst/>
                <a:ahLst/>
                <a:cxnLst/>
                <a:rect l="l" t="t" r="r" b="b"/>
                <a:pathLst>
                  <a:path w="639" h="426" extrusionOk="0">
                    <a:moveTo>
                      <a:pt x="347" y="0"/>
                    </a:moveTo>
                    <a:cubicBezTo>
                      <a:pt x="322" y="0"/>
                      <a:pt x="296" y="3"/>
                      <a:pt x="267" y="10"/>
                    </a:cubicBezTo>
                    <a:cubicBezTo>
                      <a:pt x="1" y="77"/>
                      <a:pt x="108" y="426"/>
                      <a:pt x="336" y="426"/>
                    </a:cubicBezTo>
                    <a:cubicBezTo>
                      <a:pt x="358" y="426"/>
                      <a:pt x="380" y="422"/>
                      <a:pt x="404" y="416"/>
                    </a:cubicBezTo>
                    <a:cubicBezTo>
                      <a:pt x="638" y="346"/>
                      <a:pt x="598" y="0"/>
                      <a:pt x="347"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2" name="Google Shape;152;p14">
                <a:extLst>
                  <a:ext uri="{FF2B5EF4-FFF2-40B4-BE49-F238E27FC236}">
                    <a16:creationId xmlns:a16="http://schemas.microsoft.com/office/drawing/2014/main" id="{2B621C77-9D37-FBA7-6C11-4AE6C5CFCE04}"/>
                  </a:ext>
                </a:extLst>
              </p:cNvPr>
              <p:cNvSpPr/>
              <p:nvPr/>
            </p:nvSpPr>
            <p:spPr>
              <a:xfrm>
                <a:off x="6604725" y="1902368"/>
                <a:ext cx="99961" cy="77266"/>
              </a:xfrm>
              <a:custGeom>
                <a:avLst/>
                <a:gdLst/>
                <a:ahLst/>
                <a:cxnLst/>
                <a:rect l="l" t="t" r="r" b="b"/>
                <a:pathLst>
                  <a:path w="3344" h="2585" extrusionOk="0">
                    <a:moveTo>
                      <a:pt x="1843" y="0"/>
                    </a:moveTo>
                    <a:cubicBezTo>
                      <a:pt x="1760" y="0"/>
                      <a:pt x="1672" y="6"/>
                      <a:pt x="1579" y="19"/>
                    </a:cubicBezTo>
                    <a:cubicBezTo>
                      <a:pt x="1" y="226"/>
                      <a:pt x="471" y="2292"/>
                      <a:pt x="1404" y="2534"/>
                    </a:cubicBezTo>
                    <a:cubicBezTo>
                      <a:pt x="1537" y="2568"/>
                      <a:pt x="1673" y="2585"/>
                      <a:pt x="1807" y="2585"/>
                    </a:cubicBezTo>
                    <a:cubicBezTo>
                      <a:pt x="2607" y="2585"/>
                      <a:pt x="3344" y="2001"/>
                      <a:pt x="3202" y="1255"/>
                    </a:cubicBezTo>
                    <a:cubicBezTo>
                      <a:pt x="3202" y="1255"/>
                      <a:pt x="3060" y="0"/>
                      <a:pt x="1843"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3" name="Google Shape;153;p14">
                <a:extLst>
                  <a:ext uri="{FF2B5EF4-FFF2-40B4-BE49-F238E27FC236}">
                    <a16:creationId xmlns:a16="http://schemas.microsoft.com/office/drawing/2014/main" id="{73CC2D97-0AD7-7AE6-53D5-48C461449C34}"/>
                  </a:ext>
                </a:extLst>
              </p:cNvPr>
              <p:cNvSpPr/>
              <p:nvPr/>
            </p:nvSpPr>
            <p:spPr>
              <a:xfrm>
                <a:off x="6628818" y="1923261"/>
                <a:ext cx="57752" cy="38588"/>
              </a:xfrm>
              <a:custGeom>
                <a:avLst/>
                <a:gdLst/>
                <a:ahLst/>
                <a:cxnLst/>
                <a:rect l="l" t="t" r="r" b="b"/>
                <a:pathLst>
                  <a:path w="1932" h="1291" extrusionOk="0">
                    <a:moveTo>
                      <a:pt x="1051" y="1"/>
                    </a:moveTo>
                    <a:cubicBezTo>
                      <a:pt x="978" y="1"/>
                      <a:pt x="898" y="11"/>
                      <a:pt x="812" y="32"/>
                    </a:cubicBezTo>
                    <a:cubicBezTo>
                      <a:pt x="1" y="236"/>
                      <a:pt x="329" y="1291"/>
                      <a:pt x="1018" y="1291"/>
                    </a:cubicBezTo>
                    <a:cubicBezTo>
                      <a:pt x="1084" y="1291"/>
                      <a:pt x="1153" y="1281"/>
                      <a:pt x="1225" y="1260"/>
                    </a:cubicBezTo>
                    <a:cubicBezTo>
                      <a:pt x="1932" y="1051"/>
                      <a:pt x="1808" y="1"/>
                      <a:pt x="1051" y="1"/>
                    </a:cubicBezTo>
                    <a:close/>
                  </a:path>
                </a:pathLst>
              </a:custGeom>
              <a:solidFill>
                <a:srgbClr val="CC4E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4" name="Google Shape;154;p14">
                <a:extLst>
                  <a:ext uri="{FF2B5EF4-FFF2-40B4-BE49-F238E27FC236}">
                    <a16:creationId xmlns:a16="http://schemas.microsoft.com/office/drawing/2014/main" id="{EDB807E9-3DAB-A205-3D67-827FE7A78BC6}"/>
                  </a:ext>
                </a:extLst>
              </p:cNvPr>
              <p:cNvSpPr/>
              <p:nvPr/>
            </p:nvSpPr>
            <p:spPr>
              <a:xfrm>
                <a:off x="6649384" y="1935546"/>
                <a:ext cx="19101" cy="12763"/>
              </a:xfrm>
              <a:custGeom>
                <a:avLst/>
                <a:gdLst/>
                <a:ahLst/>
                <a:cxnLst/>
                <a:rect l="l" t="t" r="r" b="b"/>
                <a:pathLst>
                  <a:path w="639" h="427" extrusionOk="0">
                    <a:moveTo>
                      <a:pt x="346" y="1"/>
                    </a:moveTo>
                    <a:cubicBezTo>
                      <a:pt x="322" y="1"/>
                      <a:pt x="296" y="4"/>
                      <a:pt x="268" y="11"/>
                    </a:cubicBezTo>
                    <a:cubicBezTo>
                      <a:pt x="1" y="78"/>
                      <a:pt x="107" y="426"/>
                      <a:pt x="335" y="426"/>
                    </a:cubicBezTo>
                    <a:cubicBezTo>
                      <a:pt x="357" y="426"/>
                      <a:pt x="380" y="423"/>
                      <a:pt x="404" y="416"/>
                    </a:cubicBezTo>
                    <a:cubicBezTo>
                      <a:pt x="638" y="348"/>
                      <a:pt x="598" y="1"/>
                      <a:pt x="346"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5" name="Google Shape;155;p14">
                <a:extLst>
                  <a:ext uri="{FF2B5EF4-FFF2-40B4-BE49-F238E27FC236}">
                    <a16:creationId xmlns:a16="http://schemas.microsoft.com/office/drawing/2014/main" id="{C7AF4258-8775-2FAE-AC0B-8F3D0451ECBE}"/>
                  </a:ext>
                </a:extLst>
              </p:cNvPr>
              <p:cNvSpPr/>
              <p:nvPr/>
            </p:nvSpPr>
            <p:spPr>
              <a:xfrm>
                <a:off x="6718645" y="1837148"/>
                <a:ext cx="21044" cy="14556"/>
              </a:xfrm>
              <a:custGeom>
                <a:avLst/>
                <a:gdLst/>
                <a:ahLst/>
                <a:cxnLst/>
                <a:rect l="l" t="t" r="r" b="b"/>
                <a:pathLst>
                  <a:path w="704" h="487" extrusionOk="0">
                    <a:moveTo>
                      <a:pt x="592" y="0"/>
                    </a:moveTo>
                    <a:cubicBezTo>
                      <a:pt x="592" y="0"/>
                      <a:pt x="1" y="157"/>
                      <a:pt x="2" y="247"/>
                    </a:cubicBezTo>
                    <a:cubicBezTo>
                      <a:pt x="5" y="337"/>
                      <a:pt x="86" y="487"/>
                      <a:pt x="86" y="487"/>
                    </a:cubicBezTo>
                    <a:cubicBezTo>
                      <a:pt x="86" y="487"/>
                      <a:pt x="633" y="312"/>
                      <a:pt x="670" y="224"/>
                    </a:cubicBezTo>
                    <a:cubicBezTo>
                      <a:pt x="704" y="136"/>
                      <a:pt x="592" y="0"/>
                      <a:pt x="592"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6" name="Google Shape;156;p14">
                <a:extLst>
                  <a:ext uri="{FF2B5EF4-FFF2-40B4-BE49-F238E27FC236}">
                    <a16:creationId xmlns:a16="http://schemas.microsoft.com/office/drawing/2014/main" id="{650F78FB-9245-C65E-BF54-2C06D3B9A540}"/>
                  </a:ext>
                </a:extLst>
              </p:cNvPr>
              <p:cNvSpPr/>
              <p:nvPr/>
            </p:nvSpPr>
            <p:spPr>
              <a:xfrm>
                <a:off x="6653898" y="1863242"/>
                <a:ext cx="21074" cy="14586"/>
              </a:xfrm>
              <a:custGeom>
                <a:avLst/>
                <a:gdLst/>
                <a:ahLst/>
                <a:cxnLst/>
                <a:rect l="l" t="t" r="r" b="b"/>
                <a:pathLst>
                  <a:path w="705" h="488" extrusionOk="0">
                    <a:moveTo>
                      <a:pt x="592" y="1"/>
                    </a:moveTo>
                    <a:cubicBezTo>
                      <a:pt x="592" y="1"/>
                      <a:pt x="0" y="157"/>
                      <a:pt x="2" y="248"/>
                    </a:cubicBezTo>
                    <a:cubicBezTo>
                      <a:pt x="4" y="337"/>
                      <a:pt x="85" y="488"/>
                      <a:pt x="85" y="488"/>
                    </a:cubicBezTo>
                    <a:cubicBezTo>
                      <a:pt x="85" y="488"/>
                      <a:pt x="633" y="313"/>
                      <a:pt x="669" y="224"/>
                    </a:cubicBezTo>
                    <a:cubicBezTo>
                      <a:pt x="705" y="136"/>
                      <a:pt x="592" y="1"/>
                      <a:pt x="592" y="1"/>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7" name="Google Shape;157;p14">
                <a:extLst>
                  <a:ext uri="{FF2B5EF4-FFF2-40B4-BE49-F238E27FC236}">
                    <a16:creationId xmlns:a16="http://schemas.microsoft.com/office/drawing/2014/main" id="{88FD8AE6-C470-AC1D-D4F1-0F36C594EFEC}"/>
                  </a:ext>
                </a:extLst>
              </p:cNvPr>
              <p:cNvSpPr/>
              <p:nvPr/>
            </p:nvSpPr>
            <p:spPr>
              <a:xfrm>
                <a:off x="6683850" y="1744578"/>
                <a:ext cx="85522" cy="84469"/>
              </a:xfrm>
              <a:custGeom>
                <a:avLst/>
                <a:gdLst/>
                <a:ahLst/>
                <a:cxnLst/>
                <a:rect l="l" t="t" r="r" b="b"/>
                <a:pathLst>
                  <a:path w="2861" h="2826" extrusionOk="0">
                    <a:moveTo>
                      <a:pt x="1772" y="1"/>
                    </a:moveTo>
                    <a:cubicBezTo>
                      <a:pt x="1546" y="1"/>
                      <a:pt x="30" y="607"/>
                      <a:pt x="16" y="727"/>
                    </a:cubicBezTo>
                    <a:cubicBezTo>
                      <a:pt x="1" y="851"/>
                      <a:pt x="683" y="2826"/>
                      <a:pt x="839" y="2826"/>
                    </a:cubicBezTo>
                    <a:cubicBezTo>
                      <a:pt x="842" y="2826"/>
                      <a:pt x="844" y="2826"/>
                      <a:pt x="846" y="2825"/>
                    </a:cubicBezTo>
                    <a:cubicBezTo>
                      <a:pt x="988" y="2765"/>
                      <a:pt x="2860" y="1962"/>
                      <a:pt x="2860" y="1962"/>
                    </a:cubicBezTo>
                    <a:cubicBezTo>
                      <a:pt x="2860" y="1962"/>
                      <a:pt x="1950" y="34"/>
                      <a:pt x="1786" y="2"/>
                    </a:cubicBezTo>
                    <a:cubicBezTo>
                      <a:pt x="1782" y="1"/>
                      <a:pt x="1777" y="1"/>
                      <a:pt x="1772"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8" name="Google Shape;158;p14">
                <a:extLst>
                  <a:ext uri="{FF2B5EF4-FFF2-40B4-BE49-F238E27FC236}">
                    <a16:creationId xmlns:a16="http://schemas.microsoft.com/office/drawing/2014/main" id="{A190E5B6-0B50-A4D0-0AC6-7F82205DD756}"/>
                  </a:ext>
                </a:extLst>
              </p:cNvPr>
              <p:cNvSpPr/>
              <p:nvPr/>
            </p:nvSpPr>
            <p:spPr>
              <a:xfrm>
                <a:off x="6621584" y="1774259"/>
                <a:ext cx="72160" cy="82168"/>
              </a:xfrm>
              <a:custGeom>
                <a:avLst/>
                <a:gdLst/>
                <a:ahLst/>
                <a:cxnLst/>
                <a:rect l="l" t="t" r="r" b="b"/>
                <a:pathLst>
                  <a:path w="2414" h="2749" extrusionOk="0">
                    <a:moveTo>
                      <a:pt x="1504" y="1"/>
                    </a:moveTo>
                    <a:cubicBezTo>
                      <a:pt x="1503" y="1"/>
                      <a:pt x="1503" y="1"/>
                      <a:pt x="1502" y="1"/>
                    </a:cubicBezTo>
                    <a:cubicBezTo>
                      <a:pt x="1396" y="29"/>
                      <a:pt x="127" y="544"/>
                      <a:pt x="64" y="756"/>
                    </a:cubicBezTo>
                    <a:cubicBezTo>
                      <a:pt x="1" y="965"/>
                      <a:pt x="599" y="2749"/>
                      <a:pt x="775" y="2749"/>
                    </a:cubicBezTo>
                    <a:cubicBezTo>
                      <a:pt x="777" y="2749"/>
                      <a:pt x="780" y="2748"/>
                      <a:pt x="782" y="2748"/>
                    </a:cubicBezTo>
                    <a:cubicBezTo>
                      <a:pt x="946" y="2695"/>
                      <a:pt x="2414" y="2014"/>
                      <a:pt x="2414" y="2014"/>
                    </a:cubicBezTo>
                    <a:cubicBezTo>
                      <a:pt x="2414" y="2014"/>
                      <a:pt x="1620" y="1"/>
                      <a:pt x="1504"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9" name="Google Shape;159;p14">
                <a:extLst>
                  <a:ext uri="{FF2B5EF4-FFF2-40B4-BE49-F238E27FC236}">
                    <a16:creationId xmlns:a16="http://schemas.microsoft.com/office/drawing/2014/main" id="{0C357404-1F03-BF57-CF4B-6B71FE2BA342}"/>
                  </a:ext>
                </a:extLst>
              </p:cNvPr>
              <p:cNvSpPr/>
              <p:nvPr/>
            </p:nvSpPr>
            <p:spPr>
              <a:xfrm>
                <a:off x="6691443" y="1754651"/>
                <a:ext cx="65853" cy="23912"/>
              </a:xfrm>
              <a:custGeom>
                <a:avLst/>
                <a:gdLst/>
                <a:ahLst/>
                <a:cxnLst/>
                <a:rect l="l" t="t" r="r" b="b"/>
                <a:pathLst>
                  <a:path w="2203" h="800" extrusionOk="0">
                    <a:moveTo>
                      <a:pt x="514" y="1"/>
                    </a:moveTo>
                    <a:cubicBezTo>
                      <a:pt x="322" y="80"/>
                      <a:pt x="139" y="161"/>
                      <a:pt x="0" y="229"/>
                    </a:cubicBezTo>
                    <a:lnTo>
                      <a:pt x="2202" y="799"/>
                    </a:lnTo>
                    <a:cubicBezTo>
                      <a:pt x="2130" y="655"/>
                      <a:pt x="2054" y="507"/>
                      <a:pt x="1981" y="366"/>
                    </a:cubicBezTo>
                    <a:lnTo>
                      <a:pt x="514"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0" name="Google Shape;160;p14">
                <a:extLst>
                  <a:ext uri="{FF2B5EF4-FFF2-40B4-BE49-F238E27FC236}">
                    <a16:creationId xmlns:a16="http://schemas.microsoft.com/office/drawing/2014/main" id="{8F075B8C-96FA-D50A-8D8D-F28EDA34D9C1}"/>
                  </a:ext>
                </a:extLst>
              </p:cNvPr>
              <p:cNvSpPr/>
              <p:nvPr/>
            </p:nvSpPr>
            <p:spPr>
              <a:xfrm>
                <a:off x="6685016" y="1770045"/>
                <a:ext cx="84147" cy="32730"/>
              </a:xfrm>
              <a:custGeom>
                <a:avLst/>
                <a:gdLst/>
                <a:ahLst/>
                <a:cxnLst/>
                <a:rect l="l" t="t" r="r" b="b"/>
                <a:pathLst>
                  <a:path w="2815" h="1095" extrusionOk="0">
                    <a:moveTo>
                      <a:pt x="1" y="1"/>
                    </a:moveTo>
                    <a:cubicBezTo>
                      <a:pt x="29" y="108"/>
                      <a:pt x="81" y="276"/>
                      <a:pt x="146" y="468"/>
                    </a:cubicBezTo>
                    <a:lnTo>
                      <a:pt x="2814" y="1095"/>
                    </a:lnTo>
                    <a:cubicBezTo>
                      <a:pt x="2793" y="1048"/>
                      <a:pt x="2725" y="904"/>
                      <a:pt x="2631" y="714"/>
                    </a:cubicBezTo>
                    <a:lnTo>
                      <a:pt x="1"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1" name="Google Shape;161;p14">
                <a:extLst>
                  <a:ext uri="{FF2B5EF4-FFF2-40B4-BE49-F238E27FC236}">
                    <a16:creationId xmlns:a16="http://schemas.microsoft.com/office/drawing/2014/main" id="{61B6991C-DC1B-C878-A71F-A9A8DE67EBA2}"/>
                  </a:ext>
                </a:extLst>
              </p:cNvPr>
              <p:cNvSpPr/>
              <p:nvPr/>
            </p:nvSpPr>
            <p:spPr>
              <a:xfrm>
                <a:off x="6623258" y="1791237"/>
                <a:ext cx="63522" cy="25915"/>
              </a:xfrm>
              <a:custGeom>
                <a:avLst/>
                <a:gdLst/>
                <a:ahLst/>
                <a:cxnLst/>
                <a:rect l="l" t="t" r="r" b="b"/>
                <a:pathLst>
                  <a:path w="2125" h="867" extrusionOk="0">
                    <a:moveTo>
                      <a:pt x="218" y="0"/>
                    </a:moveTo>
                    <a:cubicBezTo>
                      <a:pt x="102" y="74"/>
                      <a:pt x="23" y="139"/>
                      <a:pt x="9" y="188"/>
                    </a:cubicBezTo>
                    <a:cubicBezTo>
                      <a:pt x="0" y="219"/>
                      <a:pt x="6" y="285"/>
                      <a:pt x="22" y="373"/>
                    </a:cubicBezTo>
                    <a:lnTo>
                      <a:pt x="2125" y="867"/>
                    </a:lnTo>
                    <a:cubicBezTo>
                      <a:pt x="2073" y="744"/>
                      <a:pt x="2018" y="610"/>
                      <a:pt x="1961" y="473"/>
                    </a:cubicBezTo>
                    <a:lnTo>
                      <a:pt x="218" y="0"/>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2" name="Google Shape;162;p14">
                <a:extLst>
                  <a:ext uri="{FF2B5EF4-FFF2-40B4-BE49-F238E27FC236}">
                    <a16:creationId xmlns:a16="http://schemas.microsoft.com/office/drawing/2014/main" id="{44C1255A-CE00-425E-C29E-5B16548B5253}"/>
                  </a:ext>
                </a:extLst>
              </p:cNvPr>
              <p:cNvSpPr/>
              <p:nvPr/>
            </p:nvSpPr>
            <p:spPr>
              <a:xfrm>
                <a:off x="6642748" y="1777308"/>
                <a:ext cx="33779" cy="15782"/>
              </a:xfrm>
              <a:custGeom>
                <a:avLst/>
                <a:gdLst/>
                <a:ahLst/>
                <a:cxnLst/>
                <a:rect l="l" t="t" r="r" b="b"/>
                <a:pathLst>
                  <a:path w="1130" h="528" extrusionOk="0">
                    <a:moveTo>
                      <a:pt x="527" y="1"/>
                    </a:moveTo>
                    <a:cubicBezTo>
                      <a:pt x="377" y="63"/>
                      <a:pt x="187" y="146"/>
                      <a:pt x="1" y="233"/>
                    </a:cubicBezTo>
                    <a:lnTo>
                      <a:pt x="1130" y="527"/>
                    </a:lnTo>
                    <a:cubicBezTo>
                      <a:pt x="1058" y="363"/>
                      <a:pt x="989" y="215"/>
                      <a:pt x="932" y="102"/>
                    </a:cubicBezTo>
                    <a:lnTo>
                      <a:pt x="527"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19" name="Google Shape;163;p14">
              <a:extLst>
                <a:ext uri="{FF2B5EF4-FFF2-40B4-BE49-F238E27FC236}">
                  <a16:creationId xmlns:a16="http://schemas.microsoft.com/office/drawing/2014/main" id="{0377ECA6-0D41-84DF-A26A-0D0D8DB3D8C4}"/>
                </a:ext>
              </a:extLst>
            </p:cNvPr>
            <p:cNvGrpSpPr/>
            <p:nvPr/>
          </p:nvGrpSpPr>
          <p:grpSpPr>
            <a:xfrm>
              <a:off x="8488808" y="1894803"/>
              <a:ext cx="246464" cy="231319"/>
              <a:chOff x="5946283" y="1650903"/>
              <a:chExt cx="246464" cy="231319"/>
            </a:xfrm>
          </p:grpSpPr>
          <p:sp>
            <p:nvSpPr>
              <p:cNvPr id="39" name="Google Shape;164;p14">
                <a:extLst>
                  <a:ext uri="{FF2B5EF4-FFF2-40B4-BE49-F238E27FC236}">
                    <a16:creationId xmlns:a16="http://schemas.microsoft.com/office/drawing/2014/main" id="{ED315FBF-58E6-FCC6-2FD3-26AE83754AC7}"/>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0" name="Google Shape;165;p14">
                <a:extLst>
                  <a:ext uri="{FF2B5EF4-FFF2-40B4-BE49-F238E27FC236}">
                    <a16:creationId xmlns:a16="http://schemas.microsoft.com/office/drawing/2014/main" id="{C2A508F1-F48F-8714-234D-EEF16658B869}"/>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0" name="Google Shape;167;p14">
              <a:extLst>
                <a:ext uri="{FF2B5EF4-FFF2-40B4-BE49-F238E27FC236}">
                  <a16:creationId xmlns:a16="http://schemas.microsoft.com/office/drawing/2014/main" id="{8ABDBCAC-A1CC-283C-990A-2708625ACA4C}"/>
                </a:ext>
              </a:extLst>
            </p:cNvPr>
            <p:cNvGrpSpPr/>
            <p:nvPr/>
          </p:nvGrpSpPr>
          <p:grpSpPr>
            <a:xfrm>
              <a:off x="3367486" y="3569545"/>
              <a:ext cx="634910" cy="695744"/>
              <a:chOff x="7969377" y="2856516"/>
              <a:chExt cx="402682" cy="441266"/>
            </a:xfrm>
          </p:grpSpPr>
          <p:sp>
            <p:nvSpPr>
              <p:cNvPr id="28" name="Google Shape;168;p14">
                <a:extLst>
                  <a:ext uri="{FF2B5EF4-FFF2-40B4-BE49-F238E27FC236}">
                    <a16:creationId xmlns:a16="http://schemas.microsoft.com/office/drawing/2014/main" id="{3B72C26A-A407-D888-3700-FE3048CF501D}"/>
                  </a:ext>
                </a:extLst>
              </p:cNvPr>
              <p:cNvSpPr/>
              <p:nvPr/>
            </p:nvSpPr>
            <p:spPr>
              <a:xfrm>
                <a:off x="7969377" y="2856516"/>
                <a:ext cx="402682" cy="441266"/>
              </a:xfrm>
              <a:custGeom>
                <a:avLst/>
                <a:gdLst/>
                <a:ahLst/>
                <a:cxnLst/>
                <a:rect l="l" t="t" r="r" b="b"/>
                <a:pathLst>
                  <a:path w="13471" h="14763" extrusionOk="0">
                    <a:moveTo>
                      <a:pt x="4247" y="1"/>
                    </a:moveTo>
                    <a:cubicBezTo>
                      <a:pt x="3856" y="1"/>
                      <a:pt x="3477" y="99"/>
                      <a:pt x="3146" y="290"/>
                    </a:cubicBezTo>
                    <a:cubicBezTo>
                      <a:pt x="3108" y="314"/>
                      <a:pt x="3064" y="328"/>
                      <a:pt x="3019" y="335"/>
                    </a:cubicBezTo>
                    <a:cubicBezTo>
                      <a:pt x="2478" y="413"/>
                      <a:pt x="1980" y="702"/>
                      <a:pt x="1641" y="1135"/>
                    </a:cubicBezTo>
                    <a:cubicBezTo>
                      <a:pt x="1610" y="1178"/>
                      <a:pt x="1568" y="1212"/>
                      <a:pt x="1521" y="1236"/>
                    </a:cubicBezTo>
                    <a:cubicBezTo>
                      <a:pt x="1345" y="1327"/>
                      <a:pt x="1181" y="1446"/>
                      <a:pt x="1040" y="1584"/>
                    </a:cubicBezTo>
                    <a:cubicBezTo>
                      <a:pt x="419" y="2191"/>
                      <a:pt x="227" y="3141"/>
                      <a:pt x="533" y="3974"/>
                    </a:cubicBezTo>
                    <a:cubicBezTo>
                      <a:pt x="505" y="4015"/>
                      <a:pt x="476" y="4057"/>
                      <a:pt x="450" y="4101"/>
                    </a:cubicBezTo>
                    <a:cubicBezTo>
                      <a:pt x="88" y="4706"/>
                      <a:pt x="1" y="5378"/>
                      <a:pt x="201" y="5997"/>
                    </a:cubicBezTo>
                    <a:cubicBezTo>
                      <a:pt x="572" y="7138"/>
                      <a:pt x="1713" y="7623"/>
                      <a:pt x="2629" y="8015"/>
                    </a:cubicBezTo>
                    <a:cubicBezTo>
                      <a:pt x="3004" y="8176"/>
                      <a:pt x="3445" y="8454"/>
                      <a:pt x="3836" y="8741"/>
                    </a:cubicBezTo>
                    <a:cubicBezTo>
                      <a:pt x="3912" y="8794"/>
                      <a:pt x="3963" y="8877"/>
                      <a:pt x="3981" y="8969"/>
                    </a:cubicBezTo>
                    <a:cubicBezTo>
                      <a:pt x="4005" y="9100"/>
                      <a:pt x="4028" y="9227"/>
                      <a:pt x="4048" y="9355"/>
                    </a:cubicBezTo>
                    <a:cubicBezTo>
                      <a:pt x="4000" y="9364"/>
                      <a:pt x="3953" y="9379"/>
                      <a:pt x="3905" y="9393"/>
                    </a:cubicBezTo>
                    <a:cubicBezTo>
                      <a:pt x="3244" y="9602"/>
                      <a:pt x="2773" y="10107"/>
                      <a:pt x="2502" y="10900"/>
                    </a:cubicBezTo>
                    <a:cubicBezTo>
                      <a:pt x="2420" y="11136"/>
                      <a:pt x="2176" y="11856"/>
                      <a:pt x="2561" y="12615"/>
                    </a:cubicBezTo>
                    <a:lnTo>
                      <a:pt x="2897" y="13271"/>
                    </a:lnTo>
                    <a:cubicBezTo>
                      <a:pt x="2959" y="13391"/>
                      <a:pt x="3081" y="13469"/>
                      <a:pt x="3216" y="13472"/>
                    </a:cubicBezTo>
                    <a:lnTo>
                      <a:pt x="4684" y="13511"/>
                    </a:lnTo>
                    <a:cubicBezTo>
                      <a:pt x="4825" y="13514"/>
                      <a:pt x="4950" y="13597"/>
                      <a:pt x="5009" y="13726"/>
                    </a:cubicBezTo>
                    <a:cubicBezTo>
                      <a:pt x="5019" y="13744"/>
                      <a:pt x="5027" y="13763"/>
                      <a:pt x="5036" y="13781"/>
                    </a:cubicBezTo>
                    <a:lnTo>
                      <a:pt x="5372" y="14437"/>
                    </a:lnTo>
                    <a:cubicBezTo>
                      <a:pt x="5432" y="14557"/>
                      <a:pt x="5555" y="14635"/>
                      <a:pt x="5691" y="14638"/>
                    </a:cubicBezTo>
                    <a:lnTo>
                      <a:pt x="10323" y="14762"/>
                    </a:lnTo>
                    <a:cubicBezTo>
                      <a:pt x="10327" y="14762"/>
                      <a:pt x="10331" y="14762"/>
                      <a:pt x="10335" y="14762"/>
                    </a:cubicBezTo>
                    <a:cubicBezTo>
                      <a:pt x="10497" y="14762"/>
                      <a:pt x="10640" y="14655"/>
                      <a:pt x="10687" y="14501"/>
                    </a:cubicBezTo>
                    <a:lnTo>
                      <a:pt x="10962" y="13599"/>
                    </a:lnTo>
                    <a:cubicBezTo>
                      <a:pt x="11238" y="12696"/>
                      <a:pt x="11008" y="11706"/>
                      <a:pt x="10363" y="11020"/>
                    </a:cubicBezTo>
                    <a:cubicBezTo>
                      <a:pt x="10142" y="10783"/>
                      <a:pt x="9911" y="10629"/>
                      <a:pt x="9698" y="10527"/>
                    </a:cubicBezTo>
                    <a:cubicBezTo>
                      <a:pt x="9544" y="10455"/>
                      <a:pt x="9458" y="10290"/>
                      <a:pt x="9489" y="10124"/>
                    </a:cubicBezTo>
                    <a:lnTo>
                      <a:pt x="9489" y="10118"/>
                    </a:lnTo>
                    <a:cubicBezTo>
                      <a:pt x="9507" y="10026"/>
                      <a:pt x="9558" y="9943"/>
                      <a:pt x="9634" y="9888"/>
                    </a:cubicBezTo>
                    <a:cubicBezTo>
                      <a:pt x="10027" y="9602"/>
                      <a:pt x="10467" y="9322"/>
                      <a:pt x="10843" y="9161"/>
                    </a:cubicBezTo>
                    <a:cubicBezTo>
                      <a:pt x="11759" y="8772"/>
                      <a:pt x="12899" y="8285"/>
                      <a:pt x="13270" y="7143"/>
                    </a:cubicBezTo>
                    <a:cubicBezTo>
                      <a:pt x="13471" y="6526"/>
                      <a:pt x="13383" y="5851"/>
                      <a:pt x="13022" y="5248"/>
                    </a:cubicBezTo>
                    <a:cubicBezTo>
                      <a:pt x="12995" y="5205"/>
                      <a:pt x="12968" y="5162"/>
                      <a:pt x="12939" y="5121"/>
                    </a:cubicBezTo>
                    <a:cubicBezTo>
                      <a:pt x="13243" y="4289"/>
                      <a:pt x="13051" y="3337"/>
                      <a:pt x="12432" y="2730"/>
                    </a:cubicBezTo>
                    <a:cubicBezTo>
                      <a:pt x="12289" y="2591"/>
                      <a:pt x="12127" y="2475"/>
                      <a:pt x="11951" y="2383"/>
                    </a:cubicBezTo>
                    <a:cubicBezTo>
                      <a:pt x="11903" y="2358"/>
                      <a:pt x="11862" y="2325"/>
                      <a:pt x="11831" y="2283"/>
                    </a:cubicBezTo>
                    <a:cubicBezTo>
                      <a:pt x="11492" y="1848"/>
                      <a:pt x="10996" y="1557"/>
                      <a:pt x="10454" y="1481"/>
                    </a:cubicBezTo>
                    <a:cubicBezTo>
                      <a:pt x="10408" y="1474"/>
                      <a:pt x="10365" y="1460"/>
                      <a:pt x="10327" y="1437"/>
                    </a:cubicBezTo>
                    <a:cubicBezTo>
                      <a:pt x="9996" y="1248"/>
                      <a:pt x="9617" y="1148"/>
                      <a:pt x="9226" y="1148"/>
                    </a:cubicBezTo>
                    <a:cubicBezTo>
                      <a:pt x="8858" y="1148"/>
                      <a:pt x="8490" y="1238"/>
                      <a:pt x="8162" y="1405"/>
                    </a:cubicBezTo>
                    <a:cubicBezTo>
                      <a:pt x="7870" y="1556"/>
                      <a:pt x="7612" y="1762"/>
                      <a:pt x="7394" y="2016"/>
                    </a:cubicBezTo>
                    <a:cubicBezTo>
                      <a:pt x="7321" y="2103"/>
                      <a:pt x="7213" y="2153"/>
                      <a:pt x="7104" y="2153"/>
                    </a:cubicBezTo>
                    <a:cubicBezTo>
                      <a:pt x="7050" y="2153"/>
                      <a:pt x="6996" y="2140"/>
                      <a:pt x="6945" y="2114"/>
                    </a:cubicBezTo>
                    <a:cubicBezTo>
                      <a:pt x="6903" y="2090"/>
                      <a:pt x="6858" y="2068"/>
                      <a:pt x="6813" y="2047"/>
                    </a:cubicBezTo>
                    <a:cubicBezTo>
                      <a:pt x="6721" y="2005"/>
                      <a:pt x="6649" y="1926"/>
                      <a:pt x="6615" y="1828"/>
                    </a:cubicBezTo>
                    <a:cubicBezTo>
                      <a:pt x="6580" y="1725"/>
                      <a:pt x="6539" y="1622"/>
                      <a:pt x="6494" y="1522"/>
                    </a:cubicBezTo>
                    <a:cubicBezTo>
                      <a:pt x="6234" y="959"/>
                      <a:pt x="5826" y="521"/>
                      <a:pt x="5311" y="259"/>
                    </a:cubicBezTo>
                    <a:cubicBezTo>
                      <a:pt x="4983" y="91"/>
                      <a:pt x="4614" y="1"/>
                      <a:pt x="4247"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29" name="Google Shape;169;p14">
                <a:extLst>
                  <a:ext uri="{FF2B5EF4-FFF2-40B4-BE49-F238E27FC236}">
                    <a16:creationId xmlns:a16="http://schemas.microsoft.com/office/drawing/2014/main" id="{43D77364-E4B1-AD9B-83E6-440EBE5B8AB4}"/>
                  </a:ext>
                </a:extLst>
              </p:cNvPr>
              <p:cNvSpPr/>
              <p:nvPr/>
            </p:nvSpPr>
            <p:spPr>
              <a:xfrm>
                <a:off x="8192465" y="3000168"/>
                <a:ext cx="59187" cy="228868"/>
              </a:xfrm>
              <a:custGeom>
                <a:avLst/>
                <a:gdLst/>
                <a:ahLst/>
                <a:cxnLst/>
                <a:rect l="l" t="t" r="r" b="b"/>
                <a:pathLst>
                  <a:path w="1980" h="7657" extrusionOk="0">
                    <a:moveTo>
                      <a:pt x="1897" y="0"/>
                    </a:moveTo>
                    <a:cubicBezTo>
                      <a:pt x="1869" y="0"/>
                      <a:pt x="1841" y="16"/>
                      <a:pt x="1830" y="43"/>
                    </a:cubicBezTo>
                    <a:cubicBezTo>
                      <a:pt x="1813" y="84"/>
                      <a:pt x="0" y="4170"/>
                      <a:pt x="48" y="7585"/>
                    </a:cubicBezTo>
                    <a:cubicBezTo>
                      <a:pt x="48" y="7621"/>
                      <a:pt x="77" y="7654"/>
                      <a:pt x="113" y="7657"/>
                    </a:cubicBezTo>
                    <a:lnTo>
                      <a:pt x="122" y="7657"/>
                    </a:lnTo>
                    <a:cubicBezTo>
                      <a:pt x="163" y="7657"/>
                      <a:pt x="197" y="7623"/>
                      <a:pt x="195" y="7583"/>
                    </a:cubicBezTo>
                    <a:cubicBezTo>
                      <a:pt x="149" y="4200"/>
                      <a:pt x="1947" y="145"/>
                      <a:pt x="1964" y="104"/>
                    </a:cubicBezTo>
                    <a:cubicBezTo>
                      <a:pt x="1979" y="67"/>
                      <a:pt x="1964" y="22"/>
                      <a:pt x="1927" y="6"/>
                    </a:cubicBezTo>
                    <a:cubicBezTo>
                      <a:pt x="1918" y="2"/>
                      <a:pt x="1907" y="0"/>
                      <a:pt x="1897" y="0"/>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0" name="Google Shape;170;p14">
                <a:extLst>
                  <a:ext uri="{FF2B5EF4-FFF2-40B4-BE49-F238E27FC236}">
                    <a16:creationId xmlns:a16="http://schemas.microsoft.com/office/drawing/2014/main" id="{DCC21331-5101-256D-E8B7-8DA0DCBFCA77}"/>
                  </a:ext>
                </a:extLst>
              </p:cNvPr>
              <p:cNvSpPr/>
              <p:nvPr/>
            </p:nvSpPr>
            <p:spPr>
              <a:xfrm>
                <a:off x="8207023" y="3033614"/>
                <a:ext cx="124114" cy="96963"/>
              </a:xfrm>
              <a:custGeom>
                <a:avLst/>
                <a:gdLst/>
                <a:ahLst/>
                <a:cxnLst/>
                <a:rect l="l" t="t" r="r" b="b"/>
                <a:pathLst>
                  <a:path w="4152" h="3244" extrusionOk="0">
                    <a:moveTo>
                      <a:pt x="3397" y="0"/>
                    </a:moveTo>
                    <a:cubicBezTo>
                      <a:pt x="2554" y="0"/>
                      <a:pt x="494" y="1968"/>
                      <a:pt x="0" y="3243"/>
                    </a:cubicBezTo>
                    <a:cubicBezTo>
                      <a:pt x="0" y="3243"/>
                      <a:pt x="1156" y="2227"/>
                      <a:pt x="2260" y="1757"/>
                    </a:cubicBezTo>
                    <a:cubicBezTo>
                      <a:pt x="3276" y="1324"/>
                      <a:pt x="4152" y="924"/>
                      <a:pt x="3690" y="151"/>
                    </a:cubicBezTo>
                    <a:cubicBezTo>
                      <a:pt x="3628" y="47"/>
                      <a:pt x="3527" y="0"/>
                      <a:pt x="3397" y="0"/>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1" name="Google Shape;171;p14">
                <a:extLst>
                  <a:ext uri="{FF2B5EF4-FFF2-40B4-BE49-F238E27FC236}">
                    <a16:creationId xmlns:a16="http://schemas.microsoft.com/office/drawing/2014/main" id="{CE7E358D-A4BF-19B2-E730-871A12EDD715}"/>
                  </a:ext>
                </a:extLst>
              </p:cNvPr>
              <p:cNvSpPr/>
              <p:nvPr/>
            </p:nvSpPr>
            <p:spPr>
              <a:xfrm>
                <a:off x="8167893" y="2993592"/>
                <a:ext cx="54972" cy="143890"/>
              </a:xfrm>
              <a:custGeom>
                <a:avLst/>
                <a:gdLst/>
                <a:ahLst/>
                <a:cxnLst/>
                <a:rect l="l" t="t" r="r" b="b"/>
                <a:pathLst>
                  <a:path w="1839" h="4814" extrusionOk="0">
                    <a:moveTo>
                      <a:pt x="948" y="1"/>
                    </a:moveTo>
                    <a:cubicBezTo>
                      <a:pt x="926" y="1"/>
                      <a:pt x="903" y="4"/>
                      <a:pt x="879" y="9"/>
                    </a:cubicBezTo>
                    <a:cubicBezTo>
                      <a:pt x="1" y="207"/>
                      <a:pt x="314" y="1117"/>
                      <a:pt x="701" y="2152"/>
                    </a:cubicBezTo>
                    <a:cubicBezTo>
                      <a:pt x="1123" y="3277"/>
                      <a:pt x="1182" y="4814"/>
                      <a:pt x="1182" y="4814"/>
                    </a:cubicBezTo>
                    <a:cubicBezTo>
                      <a:pt x="1839" y="3424"/>
                      <a:pt x="1763" y="1"/>
                      <a:pt x="948"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2" name="Google Shape;172;p14">
                <a:extLst>
                  <a:ext uri="{FF2B5EF4-FFF2-40B4-BE49-F238E27FC236}">
                    <a16:creationId xmlns:a16="http://schemas.microsoft.com/office/drawing/2014/main" id="{458DECB0-A986-1452-A09C-3831FF4D2F7C}"/>
                  </a:ext>
                </a:extLst>
              </p:cNvPr>
              <p:cNvSpPr/>
              <p:nvPr/>
            </p:nvSpPr>
            <p:spPr>
              <a:xfrm>
                <a:off x="8216349" y="2938923"/>
                <a:ext cx="97240" cy="82018"/>
              </a:xfrm>
              <a:custGeom>
                <a:avLst/>
                <a:gdLst/>
                <a:ahLst/>
                <a:cxnLst/>
                <a:rect l="l" t="t" r="r" b="b"/>
                <a:pathLst>
                  <a:path w="3253" h="2744" extrusionOk="0">
                    <a:moveTo>
                      <a:pt x="961" y="0"/>
                    </a:moveTo>
                    <a:cubicBezTo>
                      <a:pt x="847" y="0"/>
                      <a:pt x="732" y="28"/>
                      <a:pt x="631" y="81"/>
                    </a:cubicBezTo>
                    <a:cubicBezTo>
                      <a:pt x="427" y="185"/>
                      <a:pt x="274" y="376"/>
                      <a:pt x="177" y="586"/>
                    </a:cubicBezTo>
                    <a:cubicBezTo>
                      <a:pt x="6" y="959"/>
                      <a:pt x="0" y="1405"/>
                      <a:pt x="167" y="1779"/>
                    </a:cubicBezTo>
                    <a:cubicBezTo>
                      <a:pt x="448" y="2421"/>
                      <a:pt x="1047" y="2743"/>
                      <a:pt x="1663" y="2743"/>
                    </a:cubicBezTo>
                    <a:cubicBezTo>
                      <a:pt x="1911" y="2743"/>
                      <a:pt x="2163" y="2691"/>
                      <a:pt x="2397" y="2586"/>
                    </a:cubicBezTo>
                    <a:cubicBezTo>
                      <a:pt x="2645" y="2476"/>
                      <a:pt x="3010" y="2130"/>
                      <a:pt x="3131" y="1885"/>
                    </a:cubicBezTo>
                    <a:cubicBezTo>
                      <a:pt x="3252" y="1639"/>
                      <a:pt x="3238" y="1314"/>
                      <a:pt x="3042" y="1124"/>
                    </a:cubicBezTo>
                    <a:cubicBezTo>
                      <a:pt x="2955" y="1038"/>
                      <a:pt x="2831" y="995"/>
                      <a:pt x="2708" y="995"/>
                    </a:cubicBezTo>
                    <a:cubicBezTo>
                      <a:pt x="2557" y="995"/>
                      <a:pt x="2410" y="1061"/>
                      <a:pt x="2336" y="1193"/>
                    </a:cubicBezTo>
                    <a:cubicBezTo>
                      <a:pt x="2427" y="1012"/>
                      <a:pt x="2441" y="793"/>
                      <a:pt x="2356" y="611"/>
                    </a:cubicBezTo>
                    <a:cubicBezTo>
                      <a:pt x="2275" y="439"/>
                      <a:pt x="2093" y="313"/>
                      <a:pt x="1902" y="313"/>
                    </a:cubicBezTo>
                    <a:cubicBezTo>
                      <a:pt x="1893" y="313"/>
                      <a:pt x="1884" y="313"/>
                      <a:pt x="1875" y="314"/>
                    </a:cubicBezTo>
                    <a:cubicBezTo>
                      <a:pt x="1724" y="323"/>
                      <a:pt x="1584" y="420"/>
                      <a:pt x="1519" y="551"/>
                    </a:cubicBezTo>
                    <a:lnTo>
                      <a:pt x="1519" y="551"/>
                    </a:lnTo>
                    <a:cubicBezTo>
                      <a:pt x="1532" y="376"/>
                      <a:pt x="1439" y="191"/>
                      <a:pt x="1289" y="93"/>
                    </a:cubicBezTo>
                    <a:cubicBezTo>
                      <a:pt x="1192" y="30"/>
                      <a:pt x="1077" y="0"/>
                      <a:pt x="961" y="0"/>
                    </a:cubicBezTo>
                    <a:close/>
                  </a:path>
                </a:pathLst>
              </a:custGeom>
              <a:solidFill>
                <a:srgbClr val="D77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3" name="Google Shape;173;p14">
                <a:extLst>
                  <a:ext uri="{FF2B5EF4-FFF2-40B4-BE49-F238E27FC236}">
                    <a16:creationId xmlns:a16="http://schemas.microsoft.com/office/drawing/2014/main" id="{D0A40801-7ABB-5A92-B8AB-263DAEBA8371}"/>
                  </a:ext>
                </a:extLst>
              </p:cNvPr>
              <p:cNvSpPr/>
              <p:nvPr/>
            </p:nvSpPr>
            <p:spPr>
              <a:xfrm>
                <a:off x="8089754" y="2965884"/>
                <a:ext cx="59247" cy="228898"/>
              </a:xfrm>
              <a:custGeom>
                <a:avLst/>
                <a:gdLst/>
                <a:ahLst/>
                <a:cxnLst/>
                <a:rect l="l" t="t" r="r" b="b"/>
                <a:pathLst>
                  <a:path w="1982" h="7658" extrusionOk="0">
                    <a:moveTo>
                      <a:pt x="84" y="1"/>
                    </a:moveTo>
                    <a:cubicBezTo>
                      <a:pt x="74" y="1"/>
                      <a:pt x="64" y="3"/>
                      <a:pt x="54" y="7"/>
                    </a:cubicBezTo>
                    <a:cubicBezTo>
                      <a:pt x="18" y="23"/>
                      <a:pt x="1" y="66"/>
                      <a:pt x="18" y="103"/>
                    </a:cubicBezTo>
                    <a:cubicBezTo>
                      <a:pt x="35" y="144"/>
                      <a:pt x="1833" y="4201"/>
                      <a:pt x="1786" y="7583"/>
                    </a:cubicBezTo>
                    <a:cubicBezTo>
                      <a:pt x="1785" y="7624"/>
                      <a:pt x="1819" y="7658"/>
                      <a:pt x="1860" y="7658"/>
                    </a:cubicBezTo>
                    <a:lnTo>
                      <a:pt x="1868" y="7658"/>
                    </a:lnTo>
                    <a:cubicBezTo>
                      <a:pt x="1904" y="7653"/>
                      <a:pt x="1933" y="7622"/>
                      <a:pt x="1933" y="7584"/>
                    </a:cubicBezTo>
                    <a:cubicBezTo>
                      <a:pt x="1981" y="4171"/>
                      <a:pt x="169" y="85"/>
                      <a:pt x="152" y="44"/>
                    </a:cubicBezTo>
                    <a:cubicBezTo>
                      <a:pt x="139" y="17"/>
                      <a:pt x="112" y="1"/>
                      <a:pt x="84"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4" name="Google Shape;174;p14">
                <a:extLst>
                  <a:ext uri="{FF2B5EF4-FFF2-40B4-BE49-F238E27FC236}">
                    <a16:creationId xmlns:a16="http://schemas.microsoft.com/office/drawing/2014/main" id="{8E6292A9-E6CC-087F-3DD6-8C8C2AF88DDC}"/>
                  </a:ext>
                </a:extLst>
              </p:cNvPr>
              <p:cNvSpPr/>
              <p:nvPr/>
            </p:nvSpPr>
            <p:spPr>
              <a:xfrm>
                <a:off x="8010240" y="2999331"/>
                <a:ext cx="124144" cy="96993"/>
              </a:xfrm>
              <a:custGeom>
                <a:avLst/>
                <a:gdLst/>
                <a:ahLst/>
                <a:cxnLst/>
                <a:rect l="l" t="t" r="r" b="b"/>
                <a:pathLst>
                  <a:path w="4153" h="3245" extrusionOk="0">
                    <a:moveTo>
                      <a:pt x="757" y="1"/>
                    </a:moveTo>
                    <a:cubicBezTo>
                      <a:pt x="627" y="1"/>
                      <a:pt x="525" y="48"/>
                      <a:pt x="463" y="151"/>
                    </a:cubicBezTo>
                    <a:cubicBezTo>
                      <a:pt x="0" y="924"/>
                      <a:pt x="875" y="1324"/>
                      <a:pt x="1892" y="1756"/>
                    </a:cubicBezTo>
                    <a:cubicBezTo>
                      <a:pt x="2997" y="2228"/>
                      <a:pt x="4153" y="3244"/>
                      <a:pt x="4153" y="3244"/>
                    </a:cubicBezTo>
                    <a:cubicBezTo>
                      <a:pt x="3659" y="1968"/>
                      <a:pt x="1601" y="1"/>
                      <a:pt x="757"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5" name="Google Shape;175;p14">
                <a:extLst>
                  <a:ext uri="{FF2B5EF4-FFF2-40B4-BE49-F238E27FC236}">
                    <a16:creationId xmlns:a16="http://schemas.microsoft.com/office/drawing/2014/main" id="{3D408C3E-E042-37D2-F14B-7940AC3755AC}"/>
                  </a:ext>
                </a:extLst>
              </p:cNvPr>
              <p:cNvSpPr/>
              <p:nvPr/>
            </p:nvSpPr>
            <p:spPr>
              <a:xfrm>
                <a:off x="8118571" y="2959338"/>
                <a:ext cx="54972" cy="143890"/>
              </a:xfrm>
              <a:custGeom>
                <a:avLst/>
                <a:gdLst/>
                <a:ahLst/>
                <a:cxnLst/>
                <a:rect l="l" t="t" r="r" b="b"/>
                <a:pathLst>
                  <a:path w="1839" h="4814" extrusionOk="0">
                    <a:moveTo>
                      <a:pt x="892" y="1"/>
                    </a:moveTo>
                    <a:cubicBezTo>
                      <a:pt x="75" y="1"/>
                      <a:pt x="1" y="3422"/>
                      <a:pt x="657" y="4814"/>
                    </a:cubicBezTo>
                    <a:cubicBezTo>
                      <a:pt x="657" y="4814"/>
                      <a:pt x="716" y="3276"/>
                      <a:pt x="1139" y="2150"/>
                    </a:cubicBezTo>
                    <a:cubicBezTo>
                      <a:pt x="1525" y="1117"/>
                      <a:pt x="1839" y="206"/>
                      <a:pt x="961" y="9"/>
                    </a:cubicBezTo>
                    <a:cubicBezTo>
                      <a:pt x="937" y="4"/>
                      <a:pt x="914" y="1"/>
                      <a:pt x="892"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6" name="Google Shape;176;p14">
                <a:extLst>
                  <a:ext uri="{FF2B5EF4-FFF2-40B4-BE49-F238E27FC236}">
                    <a16:creationId xmlns:a16="http://schemas.microsoft.com/office/drawing/2014/main" id="{317A284E-344F-2CC2-7769-E25D92D0915F}"/>
                  </a:ext>
                </a:extLst>
              </p:cNvPr>
              <p:cNvSpPr/>
              <p:nvPr/>
            </p:nvSpPr>
            <p:spPr>
              <a:xfrm>
                <a:off x="8027727" y="2904669"/>
                <a:ext cx="97300" cy="81958"/>
              </a:xfrm>
              <a:custGeom>
                <a:avLst/>
                <a:gdLst/>
                <a:ahLst/>
                <a:cxnLst/>
                <a:rect l="l" t="t" r="r" b="b"/>
                <a:pathLst>
                  <a:path w="3255" h="2742" extrusionOk="0">
                    <a:moveTo>
                      <a:pt x="2295" y="0"/>
                    </a:moveTo>
                    <a:cubicBezTo>
                      <a:pt x="2179" y="0"/>
                      <a:pt x="2064" y="30"/>
                      <a:pt x="1967" y="93"/>
                    </a:cubicBezTo>
                    <a:cubicBezTo>
                      <a:pt x="1816" y="190"/>
                      <a:pt x="1723" y="376"/>
                      <a:pt x="1736" y="552"/>
                    </a:cubicBezTo>
                    <a:lnTo>
                      <a:pt x="1736" y="552"/>
                    </a:lnTo>
                    <a:cubicBezTo>
                      <a:pt x="1671" y="420"/>
                      <a:pt x="1530" y="323"/>
                      <a:pt x="1381" y="313"/>
                    </a:cubicBezTo>
                    <a:cubicBezTo>
                      <a:pt x="1372" y="313"/>
                      <a:pt x="1363" y="313"/>
                      <a:pt x="1354" y="313"/>
                    </a:cubicBezTo>
                    <a:cubicBezTo>
                      <a:pt x="1162" y="313"/>
                      <a:pt x="982" y="440"/>
                      <a:pt x="900" y="611"/>
                    </a:cubicBezTo>
                    <a:cubicBezTo>
                      <a:pt x="815" y="793"/>
                      <a:pt x="829" y="1012"/>
                      <a:pt x="918" y="1191"/>
                    </a:cubicBezTo>
                    <a:cubicBezTo>
                      <a:pt x="846" y="1059"/>
                      <a:pt x="698" y="994"/>
                      <a:pt x="548" y="994"/>
                    </a:cubicBezTo>
                    <a:cubicBezTo>
                      <a:pt x="425" y="994"/>
                      <a:pt x="301" y="1037"/>
                      <a:pt x="213" y="1122"/>
                    </a:cubicBezTo>
                    <a:cubicBezTo>
                      <a:pt x="18" y="1314"/>
                      <a:pt x="1" y="1640"/>
                      <a:pt x="125" y="1883"/>
                    </a:cubicBezTo>
                    <a:cubicBezTo>
                      <a:pt x="247" y="2129"/>
                      <a:pt x="608" y="2474"/>
                      <a:pt x="859" y="2586"/>
                    </a:cubicBezTo>
                    <a:cubicBezTo>
                      <a:pt x="1093" y="2690"/>
                      <a:pt x="1343" y="2742"/>
                      <a:pt x="1591" y="2742"/>
                    </a:cubicBezTo>
                    <a:cubicBezTo>
                      <a:pt x="2208" y="2742"/>
                      <a:pt x="2807" y="2420"/>
                      <a:pt x="3089" y="1777"/>
                    </a:cubicBezTo>
                    <a:cubicBezTo>
                      <a:pt x="3254" y="1403"/>
                      <a:pt x="3250" y="957"/>
                      <a:pt x="3078" y="584"/>
                    </a:cubicBezTo>
                    <a:cubicBezTo>
                      <a:pt x="2981" y="376"/>
                      <a:pt x="2830" y="185"/>
                      <a:pt x="2625" y="81"/>
                    </a:cubicBezTo>
                    <a:cubicBezTo>
                      <a:pt x="2524" y="28"/>
                      <a:pt x="2409" y="0"/>
                      <a:pt x="2295"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7" name="Google Shape;177;p14">
                <a:extLst>
                  <a:ext uri="{FF2B5EF4-FFF2-40B4-BE49-F238E27FC236}">
                    <a16:creationId xmlns:a16="http://schemas.microsoft.com/office/drawing/2014/main" id="{F344595C-6BAF-53C9-EBD6-B8A458DC7A91}"/>
                  </a:ext>
                </a:extLst>
              </p:cNvPr>
              <p:cNvSpPr/>
              <p:nvPr/>
            </p:nvSpPr>
            <p:spPr>
              <a:xfrm>
                <a:off x="8086586" y="3174307"/>
                <a:ext cx="93683" cy="39784"/>
              </a:xfrm>
              <a:custGeom>
                <a:avLst/>
                <a:gdLst/>
                <a:ahLst/>
                <a:cxnLst/>
                <a:rect l="l" t="t" r="r" b="b"/>
                <a:pathLst>
                  <a:path w="3134" h="1331" extrusionOk="0">
                    <a:moveTo>
                      <a:pt x="1683" y="1"/>
                    </a:moveTo>
                    <a:cubicBezTo>
                      <a:pt x="1639" y="1"/>
                      <a:pt x="1596" y="11"/>
                      <a:pt x="1556" y="32"/>
                    </a:cubicBezTo>
                    <a:cubicBezTo>
                      <a:pt x="1501" y="63"/>
                      <a:pt x="1458" y="113"/>
                      <a:pt x="1420" y="164"/>
                    </a:cubicBezTo>
                    <a:cubicBezTo>
                      <a:pt x="1263" y="375"/>
                      <a:pt x="1168" y="631"/>
                      <a:pt x="1148" y="893"/>
                    </a:cubicBezTo>
                    <a:cubicBezTo>
                      <a:pt x="1098" y="734"/>
                      <a:pt x="1037" y="572"/>
                      <a:pt x="923" y="447"/>
                    </a:cubicBezTo>
                    <a:cubicBezTo>
                      <a:pt x="834" y="351"/>
                      <a:pt x="703" y="282"/>
                      <a:pt x="573" y="282"/>
                    </a:cubicBezTo>
                    <a:cubicBezTo>
                      <a:pt x="538" y="282"/>
                      <a:pt x="503" y="287"/>
                      <a:pt x="470" y="298"/>
                    </a:cubicBezTo>
                    <a:cubicBezTo>
                      <a:pt x="266" y="361"/>
                      <a:pt x="173" y="589"/>
                      <a:pt x="104" y="790"/>
                    </a:cubicBezTo>
                    <a:cubicBezTo>
                      <a:pt x="52" y="940"/>
                      <a:pt x="1" y="1109"/>
                      <a:pt x="74" y="1251"/>
                    </a:cubicBezTo>
                    <a:lnTo>
                      <a:pt x="3027" y="1331"/>
                    </a:lnTo>
                    <a:cubicBezTo>
                      <a:pt x="3133" y="985"/>
                      <a:pt x="3040" y="586"/>
                      <a:pt x="2793" y="322"/>
                    </a:cubicBezTo>
                    <a:cubicBezTo>
                      <a:pt x="2718" y="243"/>
                      <a:pt x="2626" y="172"/>
                      <a:pt x="2518" y="152"/>
                    </a:cubicBezTo>
                    <a:cubicBezTo>
                      <a:pt x="2501" y="150"/>
                      <a:pt x="2484" y="148"/>
                      <a:pt x="2467" y="148"/>
                    </a:cubicBezTo>
                    <a:cubicBezTo>
                      <a:pt x="2372" y="148"/>
                      <a:pt x="2277" y="191"/>
                      <a:pt x="2235" y="275"/>
                    </a:cubicBezTo>
                    <a:cubicBezTo>
                      <a:pt x="2182" y="377"/>
                      <a:pt x="2221" y="515"/>
                      <a:pt x="2152" y="607"/>
                    </a:cubicBezTo>
                    <a:cubicBezTo>
                      <a:pt x="2121" y="447"/>
                      <a:pt x="2086" y="284"/>
                      <a:pt x="1984" y="157"/>
                    </a:cubicBezTo>
                    <a:cubicBezTo>
                      <a:pt x="1912" y="65"/>
                      <a:pt x="1795" y="1"/>
                      <a:pt x="1683"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8" name="Google Shape;178;p14">
                <a:extLst>
                  <a:ext uri="{FF2B5EF4-FFF2-40B4-BE49-F238E27FC236}">
                    <a16:creationId xmlns:a16="http://schemas.microsoft.com/office/drawing/2014/main" id="{0D6A51F9-21C8-E07B-95FC-2085FF22E483}"/>
                  </a:ext>
                </a:extLst>
              </p:cNvPr>
              <p:cNvSpPr/>
              <p:nvPr/>
            </p:nvSpPr>
            <p:spPr>
              <a:xfrm>
                <a:off x="8160600" y="3209188"/>
                <a:ext cx="93653" cy="39813"/>
              </a:xfrm>
              <a:custGeom>
                <a:avLst/>
                <a:gdLst/>
                <a:ahLst/>
                <a:cxnLst/>
                <a:rect l="l" t="t" r="r" b="b"/>
                <a:pathLst>
                  <a:path w="3133" h="1332" extrusionOk="0">
                    <a:moveTo>
                      <a:pt x="1683" y="1"/>
                    </a:moveTo>
                    <a:cubicBezTo>
                      <a:pt x="1638" y="1"/>
                      <a:pt x="1595" y="11"/>
                      <a:pt x="1555" y="33"/>
                    </a:cubicBezTo>
                    <a:cubicBezTo>
                      <a:pt x="1501" y="62"/>
                      <a:pt x="1456" y="112"/>
                      <a:pt x="1419" y="163"/>
                    </a:cubicBezTo>
                    <a:cubicBezTo>
                      <a:pt x="1263" y="374"/>
                      <a:pt x="1167" y="630"/>
                      <a:pt x="1148" y="894"/>
                    </a:cubicBezTo>
                    <a:cubicBezTo>
                      <a:pt x="1096" y="733"/>
                      <a:pt x="1037" y="570"/>
                      <a:pt x="922" y="446"/>
                    </a:cubicBezTo>
                    <a:cubicBezTo>
                      <a:pt x="833" y="350"/>
                      <a:pt x="703" y="281"/>
                      <a:pt x="572" y="281"/>
                    </a:cubicBezTo>
                    <a:cubicBezTo>
                      <a:pt x="537" y="281"/>
                      <a:pt x="502" y="286"/>
                      <a:pt x="468" y="297"/>
                    </a:cubicBezTo>
                    <a:cubicBezTo>
                      <a:pt x="266" y="360"/>
                      <a:pt x="172" y="587"/>
                      <a:pt x="104" y="789"/>
                    </a:cubicBezTo>
                    <a:cubicBezTo>
                      <a:pt x="52" y="939"/>
                      <a:pt x="1" y="1108"/>
                      <a:pt x="73" y="1249"/>
                    </a:cubicBezTo>
                    <a:lnTo>
                      <a:pt x="3027" y="1331"/>
                    </a:lnTo>
                    <a:cubicBezTo>
                      <a:pt x="3133" y="985"/>
                      <a:pt x="3040" y="585"/>
                      <a:pt x="2793" y="322"/>
                    </a:cubicBezTo>
                    <a:cubicBezTo>
                      <a:pt x="2718" y="242"/>
                      <a:pt x="2625" y="171"/>
                      <a:pt x="2517" y="153"/>
                    </a:cubicBezTo>
                    <a:cubicBezTo>
                      <a:pt x="2500" y="150"/>
                      <a:pt x="2482" y="148"/>
                      <a:pt x="2464" y="148"/>
                    </a:cubicBezTo>
                    <a:cubicBezTo>
                      <a:pt x="2370" y="148"/>
                      <a:pt x="2277" y="191"/>
                      <a:pt x="2235" y="274"/>
                    </a:cubicBezTo>
                    <a:cubicBezTo>
                      <a:pt x="2181" y="376"/>
                      <a:pt x="2221" y="514"/>
                      <a:pt x="2152" y="606"/>
                    </a:cubicBezTo>
                    <a:cubicBezTo>
                      <a:pt x="2119" y="446"/>
                      <a:pt x="2084" y="283"/>
                      <a:pt x="1984" y="155"/>
                    </a:cubicBezTo>
                    <a:cubicBezTo>
                      <a:pt x="1912" y="64"/>
                      <a:pt x="1795" y="1"/>
                      <a:pt x="1683"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1" name="Google Shape;179;p14">
              <a:extLst>
                <a:ext uri="{FF2B5EF4-FFF2-40B4-BE49-F238E27FC236}">
                  <a16:creationId xmlns:a16="http://schemas.microsoft.com/office/drawing/2014/main" id="{C1DFA29D-EECB-FEC5-D618-477194C8E4D5}"/>
                </a:ext>
              </a:extLst>
            </p:cNvPr>
            <p:cNvGrpSpPr/>
            <p:nvPr/>
          </p:nvGrpSpPr>
          <p:grpSpPr>
            <a:xfrm>
              <a:off x="494908" y="1060128"/>
              <a:ext cx="246464" cy="231319"/>
              <a:chOff x="5946283" y="1650903"/>
              <a:chExt cx="246464" cy="231319"/>
            </a:xfrm>
          </p:grpSpPr>
          <p:sp>
            <p:nvSpPr>
              <p:cNvPr id="26" name="Google Shape;180;p14">
                <a:extLst>
                  <a:ext uri="{FF2B5EF4-FFF2-40B4-BE49-F238E27FC236}">
                    <a16:creationId xmlns:a16="http://schemas.microsoft.com/office/drawing/2014/main" id="{B99D42F9-A375-5F3A-39D9-CE98B35DC866}"/>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27" name="Google Shape;181;p14">
                <a:extLst>
                  <a:ext uri="{FF2B5EF4-FFF2-40B4-BE49-F238E27FC236}">
                    <a16:creationId xmlns:a16="http://schemas.microsoft.com/office/drawing/2014/main" id="{3512B6E9-2D8E-C14D-7ED4-DE342C74A30C}"/>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F1CB3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2" name="Google Shape;182;p14">
              <a:extLst>
                <a:ext uri="{FF2B5EF4-FFF2-40B4-BE49-F238E27FC236}">
                  <a16:creationId xmlns:a16="http://schemas.microsoft.com/office/drawing/2014/main" id="{54AD1EA9-DED0-DBCA-CC8B-87ACCC6BFE31}"/>
                </a:ext>
              </a:extLst>
            </p:cNvPr>
            <p:cNvGrpSpPr/>
            <p:nvPr/>
          </p:nvGrpSpPr>
          <p:grpSpPr>
            <a:xfrm>
              <a:off x="213583" y="1596228"/>
              <a:ext cx="246464" cy="231319"/>
              <a:chOff x="5946283" y="1650903"/>
              <a:chExt cx="246464" cy="231319"/>
            </a:xfrm>
          </p:grpSpPr>
          <p:sp>
            <p:nvSpPr>
              <p:cNvPr id="24" name="Google Shape;183;p14">
                <a:extLst>
                  <a:ext uri="{FF2B5EF4-FFF2-40B4-BE49-F238E27FC236}">
                    <a16:creationId xmlns:a16="http://schemas.microsoft.com/office/drawing/2014/main" id="{20300E23-8278-F5BC-9C24-CE4EF1076049}"/>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25" name="Google Shape;184;p14">
                <a:extLst>
                  <a:ext uri="{FF2B5EF4-FFF2-40B4-BE49-F238E27FC236}">
                    <a16:creationId xmlns:a16="http://schemas.microsoft.com/office/drawing/2014/main" id="{AB622507-8514-6AB0-4562-EA6AB798984C}"/>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D77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sp>
          <p:nvSpPr>
            <p:cNvPr id="23" name="Google Shape;185;p14">
              <a:extLst>
                <a:ext uri="{FF2B5EF4-FFF2-40B4-BE49-F238E27FC236}">
                  <a16:creationId xmlns:a16="http://schemas.microsoft.com/office/drawing/2014/main" id="{37D917C4-C9A9-77D8-C57D-2BE0D9276304}"/>
                </a:ext>
              </a:extLst>
            </p:cNvPr>
            <p:cNvSpPr/>
            <p:nvPr/>
          </p:nvSpPr>
          <p:spPr>
            <a:xfrm>
              <a:off x="6530562" y="322717"/>
              <a:ext cx="1072399" cy="548006"/>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01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sp>
        <p:nvSpPr>
          <p:cNvPr id="3" name="Google Shape;1403;p6">
            <a:extLst>
              <a:ext uri="{FF2B5EF4-FFF2-40B4-BE49-F238E27FC236}">
                <a16:creationId xmlns:a16="http://schemas.microsoft.com/office/drawing/2014/main" id="{21C13777-59AC-8317-306F-27654FA1F1E9}"/>
              </a:ext>
            </a:extLst>
          </p:cNvPr>
          <p:cNvSpPr txBox="1">
            <a:spLocks/>
          </p:cNvSpPr>
          <p:nvPr/>
        </p:nvSpPr>
        <p:spPr>
          <a:xfrm>
            <a:off x="907082" y="2376728"/>
            <a:ext cx="10745327" cy="4171556"/>
          </a:xfrm>
          <a:prstGeom prst="roundRect">
            <a:avLst/>
          </a:prstGeom>
          <a:solidFill>
            <a:schemeClr val="accent2">
              <a:lumMod val="20000"/>
              <a:lumOff val="80000"/>
            </a:schemeClr>
          </a:solid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1pPr>
            <a:lvl2pPr marL="914400" marR="0" lvl="1"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2pPr>
            <a:lvl3pPr marL="1371600" marR="0" lvl="2"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3pPr>
            <a:lvl4pPr marL="1828800" marR="0" lvl="3"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4pPr>
            <a:lvl5pPr marL="2286000" marR="0" lvl="4"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5pPr>
            <a:lvl6pPr marL="2743200" marR="0" lvl="5"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6pPr>
            <a:lvl7pPr marL="3200400" marR="0" lvl="6"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7pPr>
            <a:lvl8pPr marL="3657600" marR="0" lvl="7"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8pPr>
            <a:lvl9pPr marL="4114800" marR="0" lvl="8"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9pPr>
          </a:lstStyle>
          <a:p>
            <a:pPr marL="0" lvl="0" indent="515938" algn="just">
              <a:lnSpc>
                <a:spcPct val="125000"/>
              </a:lnSpc>
              <a:buClr>
                <a:srgbClr val="493429"/>
              </a:buClr>
            </a:pPr>
            <a:r>
              <a:rPr lang="vi-VN" sz="2000" kern="0" dirty="0">
                <a:solidFill>
                  <a:schemeClr val="bg1"/>
                </a:solidFill>
                <a:latin typeface="UTM Avo" panose="02040603050506020204" pitchFamily="18" charset="0"/>
              </a:rPr>
              <a:t>Tình làng nghĩa xóm trong đoạn trích </a:t>
            </a:r>
            <a:r>
              <a:rPr lang="en-US" sz="2000" kern="0" dirty="0">
                <a:solidFill>
                  <a:schemeClr val="bg1"/>
                </a:solidFill>
                <a:latin typeface="UTM Avo" panose="02040603050506020204" pitchFamily="18" charset="0"/>
              </a:rPr>
              <a:t>“</a:t>
            </a:r>
            <a:r>
              <a:rPr lang="vi-VN" sz="2000" kern="0" dirty="0">
                <a:solidFill>
                  <a:schemeClr val="bg1"/>
                </a:solidFill>
                <a:latin typeface="UTM Avo" panose="02040603050506020204" pitchFamily="18" charset="0"/>
              </a:rPr>
              <a:t>Tức nước vỡ bờ</a:t>
            </a:r>
            <a:r>
              <a:rPr lang="en-US" sz="2000" kern="0" dirty="0">
                <a:solidFill>
                  <a:schemeClr val="bg1"/>
                </a:solidFill>
                <a:latin typeface="UTM Avo" panose="02040603050506020204" pitchFamily="18" charset="0"/>
              </a:rPr>
              <a:t>”</a:t>
            </a:r>
            <a:r>
              <a:rPr lang="vi-VN" sz="2000" kern="0" dirty="0">
                <a:solidFill>
                  <a:schemeClr val="bg1"/>
                </a:solidFill>
                <a:latin typeface="UTM Avo" panose="02040603050506020204" pitchFamily="18" charset="0"/>
              </a:rPr>
              <a:t> được thể hiện qua chi tiết bà cụ hàng xóm đã sang thăm và cho gia đình nhà chị Dậu mấy bơ gạo để nấu cháo. Chi tiết này thể hiện tình làng nghĩa xóm vô cùng sâu sắc bởi trong hoàn cảnh đói kém mọi người lo cho thân mình còn khó khăn cùng cực. Vậy mà bà cụ sẵn sàng đem bơ gạo (khi ấy bơ gạo còn quý hơn vàng) cho nhà chị Dậu và khuyên chị bằng những lời lẽ hết sức chân tình: "Bảo anh ấy có chạy trốn đi đâu thì chạy chứ cứ nằm đây chốc nữa sai nha đến thúc sưu họ lại đánh cho thì khổ." Lời lẽ ấy và hành động ấy là nghĩa cử cao đẹp thể hiện tình làng nghĩa xóm và truyền thống đạo lí tự ngàn đời của người Việt Nam "Lá lành đùm lá rách".</a:t>
            </a:r>
          </a:p>
        </p:txBody>
      </p:sp>
      <p:sp>
        <p:nvSpPr>
          <p:cNvPr id="5" name="Google Shape;1404;p6">
            <a:extLst>
              <a:ext uri="{FF2B5EF4-FFF2-40B4-BE49-F238E27FC236}">
                <a16:creationId xmlns:a16="http://schemas.microsoft.com/office/drawing/2014/main" id="{A0E3694E-2E9C-8C2E-1C09-D78342A2788E}"/>
              </a:ext>
            </a:extLst>
          </p:cNvPr>
          <p:cNvSpPr txBox="1">
            <a:spLocks/>
          </p:cNvSpPr>
          <p:nvPr/>
        </p:nvSpPr>
        <p:spPr>
          <a:xfrm>
            <a:off x="4703701" y="1562574"/>
            <a:ext cx="2733354" cy="67006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1pPr>
            <a:lvl2pPr marL="914400" marR="0" lvl="1"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2pPr>
            <a:lvl3pPr marL="1371600" marR="0" lvl="2"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3pPr>
            <a:lvl4pPr marL="1828800" marR="0" lvl="3"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4pPr>
            <a:lvl5pPr marL="2286000" marR="0" lvl="4"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5pPr>
            <a:lvl6pPr marL="2743200" marR="0" lvl="5"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6pPr>
            <a:lvl7pPr marL="3200400" marR="0" lvl="6"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7pPr>
            <a:lvl8pPr marL="3657600" marR="0" lvl="7"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8pPr>
            <a:lvl9pPr marL="4114800" marR="0" lvl="8" indent="-317500" algn="ctr" rtl="0">
              <a:lnSpc>
                <a:spcPct val="100000"/>
              </a:lnSpc>
              <a:spcBef>
                <a:spcPts val="0"/>
              </a:spcBef>
              <a:spcAft>
                <a:spcPts val="0"/>
              </a:spcAft>
              <a:buClr>
                <a:schemeClr val="dk1"/>
              </a:buClr>
              <a:buSzPts val="1400"/>
              <a:buFont typeface="Bellota Text"/>
              <a:buNone/>
              <a:defRPr sz="1867" b="0" i="0" u="none" strike="noStrike" cap="none">
                <a:solidFill>
                  <a:schemeClr val="dk1"/>
                </a:solidFill>
                <a:latin typeface="Bellota Text"/>
                <a:ea typeface="Bellota Text"/>
                <a:cs typeface="Bellota Text"/>
                <a:sym typeface="Bellota Text"/>
              </a:defRPr>
            </a:lvl9pPr>
          </a:lstStyle>
          <a:p>
            <a:pPr marL="0" indent="0">
              <a:lnSpc>
                <a:spcPct val="125000"/>
              </a:lnSpc>
            </a:pPr>
            <a:r>
              <a:rPr lang="en-US" sz="2400" b="1" kern="0" dirty="0" err="1">
                <a:solidFill>
                  <a:schemeClr val="bg1"/>
                </a:solidFill>
                <a:latin typeface="UTM Avo" panose="02040603050506020204" pitchFamily="18" charset="0"/>
                <a:ea typeface="Arial"/>
                <a:cs typeface="Arial"/>
                <a:sym typeface="Arial"/>
              </a:rPr>
              <a:t>Đoạn</a:t>
            </a:r>
            <a:r>
              <a:rPr lang="en-US" sz="2400" b="1" kern="0" dirty="0">
                <a:solidFill>
                  <a:schemeClr val="bg1"/>
                </a:solidFill>
                <a:latin typeface="UTM Avo" panose="02040603050506020204" pitchFamily="18" charset="0"/>
                <a:ea typeface="Arial"/>
                <a:cs typeface="Arial"/>
                <a:sym typeface="Arial"/>
              </a:rPr>
              <a:t> </a:t>
            </a:r>
            <a:r>
              <a:rPr lang="en-US" sz="2400" b="1" kern="0" dirty="0" err="1">
                <a:solidFill>
                  <a:schemeClr val="bg1"/>
                </a:solidFill>
                <a:latin typeface="UTM Avo" panose="02040603050506020204" pitchFamily="18" charset="0"/>
                <a:ea typeface="Arial"/>
                <a:cs typeface="Arial"/>
                <a:sym typeface="Arial"/>
              </a:rPr>
              <a:t>văn</a:t>
            </a:r>
            <a:r>
              <a:rPr lang="en-US" sz="2400" b="1" kern="0" dirty="0">
                <a:solidFill>
                  <a:schemeClr val="bg1"/>
                </a:solidFill>
                <a:latin typeface="UTM Avo" panose="02040603050506020204" pitchFamily="18" charset="0"/>
                <a:ea typeface="Arial"/>
                <a:cs typeface="Arial"/>
                <a:sym typeface="Arial"/>
              </a:rPr>
              <a:t> </a:t>
            </a:r>
            <a:r>
              <a:rPr lang="en-US" sz="2400" b="1" kern="0" dirty="0" err="1">
                <a:solidFill>
                  <a:schemeClr val="bg1"/>
                </a:solidFill>
                <a:latin typeface="UTM Avo" panose="02040603050506020204" pitchFamily="18" charset="0"/>
                <a:ea typeface="Arial"/>
                <a:cs typeface="Arial"/>
                <a:sym typeface="Arial"/>
              </a:rPr>
              <a:t>mẫu</a:t>
            </a:r>
            <a:r>
              <a:rPr lang="en-US" sz="2400" b="1" kern="0" dirty="0">
                <a:solidFill>
                  <a:schemeClr val="bg1"/>
                </a:solidFill>
                <a:latin typeface="UTM Avo" panose="02040603050506020204" pitchFamily="18" charset="0"/>
                <a:ea typeface="Arial"/>
                <a:cs typeface="Arial"/>
                <a:sym typeface="Arial"/>
              </a:rPr>
              <a:t>:</a:t>
            </a:r>
            <a:endParaRPr lang="vi-VN" sz="2400" kern="0" dirty="0">
              <a:solidFill>
                <a:schemeClr val="bg1"/>
              </a:solidFill>
              <a:latin typeface="UTM Avo" panose="02040603050506020204" pitchFamily="18" charset="0"/>
              <a:ea typeface="Arial"/>
              <a:cs typeface="Arial"/>
              <a:sym typeface="Arial"/>
            </a:endParaRPr>
          </a:p>
        </p:txBody>
      </p:sp>
      <p:sp>
        <p:nvSpPr>
          <p:cNvPr id="6" name="Google Shape;1405;p6">
            <a:extLst>
              <a:ext uri="{FF2B5EF4-FFF2-40B4-BE49-F238E27FC236}">
                <a16:creationId xmlns:a16="http://schemas.microsoft.com/office/drawing/2014/main" id="{725BB5BD-B7AB-24ED-19A7-905FE48CEBC5}"/>
              </a:ext>
            </a:extLst>
          </p:cNvPr>
          <p:cNvSpPr/>
          <p:nvPr/>
        </p:nvSpPr>
        <p:spPr>
          <a:xfrm>
            <a:off x="9530019" y="851109"/>
            <a:ext cx="678799" cy="346844"/>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019"/>
            </a:srgbClr>
          </a:solidFill>
          <a:ln>
            <a:noFill/>
          </a:ln>
        </p:spPr>
        <p:txBody>
          <a:bodyPr spcFirstLastPara="1" wrap="square" lIns="121900" tIns="121900" rIns="121900" bIns="121900" anchor="ctr" anchorCtr="0">
            <a:noAutofit/>
          </a:bodyPr>
          <a:lstStyle/>
          <a:p>
            <a:pPr>
              <a:lnSpc>
                <a:spcPct val="150000"/>
              </a:lnSpc>
              <a:buClr>
                <a:srgbClr val="000000"/>
              </a:buClr>
              <a:buFont typeface="Arial"/>
              <a:buNone/>
            </a:pPr>
            <a:endParaRPr sz="1867" kern="0">
              <a:solidFill>
                <a:srgbClr val="000000"/>
              </a:solidFill>
              <a:latin typeface="Arial"/>
              <a:ea typeface="Arial"/>
              <a:cs typeface="Arial"/>
              <a:sym typeface="Arial"/>
            </a:endParaRPr>
          </a:p>
        </p:txBody>
      </p:sp>
      <p:grpSp>
        <p:nvGrpSpPr>
          <p:cNvPr id="7" name="Google Shape;1406;p6">
            <a:extLst>
              <a:ext uri="{FF2B5EF4-FFF2-40B4-BE49-F238E27FC236}">
                <a16:creationId xmlns:a16="http://schemas.microsoft.com/office/drawing/2014/main" id="{06D4BEA9-4CB9-13AA-E426-5DD93BC820A5}"/>
              </a:ext>
            </a:extLst>
          </p:cNvPr>
          <p:cNvGrpSpPr/>
          <p:nvPr/>
        </p:nvGrpSpPr>
        <p:grpSpPr>
          <a:xfrm rot="-2390583">
            <a:off x="497467" y="1633623"/>
            <a:ext cx="1156052" cy="576778"/>
            <a:chOff x="3928210" y="1337178"/>
            <a:chExt cx="913545" cy="455852"/>
          </a:xfrm>
        </p:grpSpPr>
        <p:sp>
          <p:nvSpPr>
            <p:cNvPr id="8" name="Google Shape;1407;p6">
              <a:extLst>
                <a:ext uri="{FF2B5EF4-FFF2-40B4-BE49-F238E27FC236}">
                  <a16:creationId xmlns:a16="http://schemas.microsoft.com/office/drawing/2014/main" id="{8D433F9F-35C5-218B-BB1A-5F3B226D99D3}"/>
                </a:ext>
              </a:extLst>
            </p:cNvPr>
            <p:cNvSpPr/>
            <p:nvPr/>
          </p:nvSpPr>
          <p:spPr>
            <a:xfrm>
              <a:off x="3928210" y="1337178"/>
              <a:ext cx="913545" cy="455852"/>
            </a:xfrm>
            <a:custGeom>
              <a:avLst/>
              <a:gdLst/>
              <a:ahLst/>
              <a:cxnLst/>
              <a:rect l="l" t="t" r="r" b="b"/>
              <a:pathLst>
                <a:path w="30561" h="15251" extrusionOk="0">
                  <a:moveTo>
                    <a:pt x="15519" y="1"/>
                  </a:moveTo>
                  <a:cubicBezTo>
                    <a:pt x="15210" y="1"/>
                    <a:pt x="14892" y="8"/>
                    <a:pt x="14574" y="22"/>
                  </a:cubicBezTo>
                  <a:cubicBezTo>
                    <a:pt x="8213" y="300"/>
                    <a:pt x="4413" y="3690"/>
                    <a:pt x="2345" y="6482"/>
                  </a:cubicBezTo>
                  <a:cubicBezTo>
                    <a:pt x="1567" y="7534"/>
                    <a:pt x="890" y="8689"/>
                    <a:pt x="337" y="9912"/>
                  </a:cubicBezTo>
                  <a:cubicBezTo>
                    <a:pt x="1" y="10653"/>
                    <a:pt x="270" y="11528"/>
                    <a:pt x="965" y="11952"/>
                  </a:cubicBezTo>
                  <a:cubicBezTo>
                    <a:pt x="965" y="11952"/>
                    <a:pt x="1277" y="12142"/>
                    <a:pt x="1385" y="12210"/>
                  </a:cubicBezTo>
                  <a:cubicBezTo>
                    <a:pt x="1566" y="12322"/>
                    <a:pt x="1744" y="12438"/>
                    <a:pt x="1926" y="12559"/>
                  </a:cubicBezTo>
                  <a:cubicBezTo>
                    <a:pt x="2293" y="12803"/>
                    <a:pt x="2681" y="13078"/>
                    <a:pt x="3119" y="13403"/>
                  </a:cubicBezTo>
                  <a:cubicBezTo>
                    <a:pt x="3449" y="13649"/>
                    <a:pt x="3778" y="13897"/>
                    <a:pt x="4105" y="14151"/>
                  </a:cubicBezTo>
                  <a:lnTo>
                    <a:pt x="4136" y="14175"/>
                  </a:lnTo>
                  <a:cubicBezTo>
                    <a:pt x="4448" y="14418"/>
                    <a:pt x="4759" y="14661"/>
                    <a:pt x="5069" y="14906"/>
                  </a:cubicBezTo>
                  <a:cubicBezTo>
                    <a:pt x="5368" y="15140"/>
                    <a:pt x="5717" y="15250"/>
                    <a:pt x="6060" y="15250"/>
                  </a:cubicBezTo>
                  <a:cubicBezTo>
                    <a:pt x="6694" y="15250"/>
                    <a:pt x="7310" y="14877"/>
                    <a:pt x="7565" y="14224"/>
                  </a:cubicBezTo>
                  <a:cubicBezTo>
                    <a:pt x="7820" y="13568"/>
                    <a:pt x="8122" y="12954"/>
                    <a:pt x="8460" y="12404"/>
                  </a:cubicBezTo>
                  <a:cubicBezTo>
                    <a:pt x="9936" y="9994"/>
                    <a:pt x="11981" y="8824"/>
                    <a:pt x="14710" y="8824"/>
                  </a:cubicBezTo>
                  <a:cubicBezTo>
                    <a:pt x="14793" y="8824"/>
                    <a:pt x="14875" y="8825"/>
                    <a:pt x="14960" y="8828"/>
                  </a:cubicBezTo>
                  <a:cubicBezTo>
                    <a:pt x="18484" y="8917"/>
                    <a:pt x="21046" y="10494"/>
                    <a:pt x="23264" y="13939"/>
                  </a:cubicBezTo>
                  <a:cubicBezTo>
                    <a:pt x="23570" y="14416"/>
                    <a:pt x="24087" y="14678"/>
                    <a:pt x="24617" y="14678"/>
                  </a:cubicBezTo>
                  <a:cubicBezTo>
                    <a:pt x="24890" y="14678"/>
                    <a:pt x="25166" y="14608"/>
                    <a:pt x="25419" y="14463"/>
                  </a:cubicBezTo>
                  <a:cubicBezTo>
                    <a:pt x="25710" y="14295"/>
                    <a:pt x="25981" y="14126"/>
                    <a:pt x="26233" y="13968"/>
                  </a:cubicBezTo>
                  <a:cubicBezTo>
                    <a:pt x="26233" y="13968"/>
                    <a:pt x="26537" y="13771"/>
                    <a:pt x="26630" y="13709"/>
                  </a:cubicBezTo>
                  <a:cubicBezTo>
                    <a:pt x="26856" y="13564"/>
                    <a:pt x="27080" y="13416"/>
                    <a:pt x="27305" y="13263"/>
                  </a:cubicBezTo>
                  <a:lnTo>
                    <a:pt x="27331" y="13246"/>
                  </a:lnTo>
                  <a:cubicBezTo>
                    <a:pt x="27727" y="12980"/>
                    <a:pt x="28122" y="12714"/>
                    <a:pt x="28519" y="12453"/>
                  </a:cubicBezTo>
                  <a:lnTo>
                    <a:pt x="28630" y="12381"/>
                  </a:lnTo>
                  <a:cubicBezTo>
                    <a:pt x="28719" y="12323"/>
                    <a:pt x="28809" y="12262"/>
                    <a:pt x="28900" y="12206"/>
                  </a:cubicBezTo>
                  <a:cubicBezTo>
                    <a:pt x="29077" y="12095"/>
                    <a:pt x="29268" y="11984"/>
                    <a:pt x="29485" y="11867"/>
                  </a:cubicBezTo>
                  <a:cubicBezTo>
                    <a:pt x="30269" y="11447"/>
                    <a:pt x="30561" y="10470"/>
                    <a:pt x="30140" y="9686"/>
                  </a:cubicBezTo>
                  <a:cubicBezTo>
                    <a:pt x="27566" y="4894"/>
                    <a:pt x="23813" y="1"/>
                    <a:pt x="15519"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 name="Google Shape;1408;p6">
              <a:extLst>
                <a:ext uri="{FF2B5EF4-FFF2-40B4-BE49-F238E27FC236}">
                  <a16:creationId xmlns:a16="http://schemas.microsoft.com/office/drawing/2014/main" id="{59026587-CD5E-441D-311D-4A57A539E877}"/>
                </a:ext>
              </a:extLst>
            </p:cNvPr>
            <p:cNvSpPr/>
            <p:nvPr/>
          </p:nvSpPr>
          <p:spPr>
            <a:xfrm>
              <a:off x="3982017" y="1385301"/>
              <a:ext cx="804856" cy="294566"/>
            </a:xfrm>
            <a:custGeom>
              <a:avLst/>
              <a:gdLst/>
              <a:ahLst/>
              <a:cxnLst/>
              <a:rect l="l" t="t" r="r" b="b"/>
              <a:pathLst>
                <a:path w="26925" h="9855" extrusionOk="0">
                  <a:moveTo>
                    <a:pt x="13720" y="0"/>
                  </a:moveTo>
                  <a:cubicBezTo>
                    <a:pt x="13434" y="0"/>
                    <a:pt x="13142" y="7"/>
                    <a:pt x="12844" y="20"/>
                  </a:cubicBezTo>
                  <a:cubicBezTo>
                    <a:pt x="7116" y="271"/>
                    <a:pt x="3697" y="3318"/>
                    <a:pt x="1840" y="5829"/>
                  </a:cubicBezTo>
                  <a:cubicBezTo>
                    <a:pt x="1014" y="6946"/>
                    <a:pt x="417" y="8048"/>
                    <a:pt x="0" y="8966"/>
                  </a:cubicBezTo>
                  <a:cubicBezTo>
                    <a:pt x="143" y="9055"/>
                    <a:pt x="288" y="9141"/>
                    <a:pt x="431" y="9230"/>
                  </a:cubicBezTo>
                  <a:cubicBezTo>
                    <a:pt x="754" y="9429"/>
                    <a:pt x="1067" y="9640"/>
                    <a:pt x="1381" y="9855"/>
                  </a:cubicBezTo>
                  <a:cubicBezTo>
                    <a:pt x="1765" y="8973"/>
                    <a:pt x="2342" y="7861"/>
                    <a:pt x="3175" y="6747"/>
                  </a:cubicBezTo>
                  <a:cubicBezTo>
                    <a:pt x="5573" y="3536"/>
                    <a:pt x="8849" y="1815"/>
                    <a:pt x="12914" y="1637"/>
                  </a:cubicBezTo>
                  <a:cubicBezTo>
                    <a:pt x="13182" y="1625"/>
                    <a:pt x="13444" y="1620"/>
                    <a:pt x="13701" y="1620"/>
                  </a:cubicBezTo>
                  <a:cubicBezTo>
                    <a:pt x="20608" y="1620"/>
                    <a:pt x="23463" y="5806"/>
                    <a:pt x="25543" y="9686"/>
                  </a:cubicBezTo>
                  <a:cubicBezTo>
                    <a:pt x="25774" y="9533"/>
                    <a:pt x="26009" y="9379"/>
                    <a:pt x="26244" y="9231"/>
                  </a:cubicBezTo>
                  <a:cubicBezTo>
                    <a:pt x="26466" y="9090"/>
                    <a:pt x="26693" y="8962"/>
                    <a:pt x="26925" y="8836"/>
                  </a:cubicBezTo>
                  <a:cubicBezTo>
                    <a:pt x="24718" y="4737"/>
                    <a:pt x="21470" y="0"/>
                    <a:pt x="13720" y="0"/>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 name="Google Shape;1409;p6">
              <a:extLst>
                <a:ext uri="{FF2B5EF4-FFF2-40B4-BE49-F238E27FC236}">
                  <a16:creationId xmlns:a16="http://schemas.microsoft.com/office/drawing/2014/main" id="{B71CD3DC-495B-6ACB-9751-E11508556F63}"/>
                </a:ext>
              </a:extLst>
            </p:cNvPr>
            <p:cNvSpPr/>
            <p:nvPr/>
          </p:nvSpPr>
          <p:spPr>
            <a:xfrm>
              <a:off x="4012447" y="1420690"/>
              <a:ext cx="742739" cy="279561"/>
            </a:xfrm>
            <a:custGeom>
              <a:avLst/>
              <a:gdLst/>
              <a:ahLst/>
              <a:cxnLst/>
              <a:rect l="l" t="t" r="r" b="b"/>
              <a:pathLst>
                <a:path w="24847" h="9353" extrusionOk="0">
                  <a:moveTo>
                    <a:pt x="12167" y="1"/>
                  </a:moveTo>
                  <a:cubicBezTo>
                    <a:pt x="12049" y="1"/>
                    <a:pt x="11930" y="2"/>
                    <a:pt x="11810" y="4"/>
                  </a:cubicBezTo>
                  <a:cubicBezTo>
                    <a:pt x="6428" y="113"/>
                    <a:pt x="3287" y="3043"/>
                    <a:pt x="1602" y="5481"/>
                  </a:cubicBezTo>
                  <a:cubicBezTo>
                    <a:pt x="885" y="6521"/>
                    <a:pt x="366" y="7552"/>
                    <a:pt x="0" y="8424"/>
                  </a:cubicBezTo>
                  <a:cubicBezTo>
                    <a:pt x="447" y="8720"/>
                    <a:pt x="882" y="9034"/>
                    <a:pt x="1311" y="9353"/>
                  </a:cubicBezTo>
                  <a:cubicBezTo>
                    <a:pt x="1650" y="8506"/>
                    <a:pt x="2157" y="7461"/>
                    <a:pt x="2882" y="6422"/>
                  </a:cubicBezTo>
                  <a:cubicBezTo>
                    <a:pt x="5057" y="3303"/>
                    <a:pt x="8098" y="1683"/>
                    <a:pt x="11917" y="1606"/>
                  </a:cubicBezTo>
                  <a:cubicBezTo>
                    <a:pt x="12026" y="1604"/>
                    <a:pt x="12133" y="1603"/>
                    <a:pt x="12240" y="1603"/>
                  </a:cubicBezTo>
                  <a:cubicBezTo>
                    <a:pt x="18607" y="1603"/>
                    <a:pt x="21523" y="5386"/>
                    <a:pt x="23588" y="9133"/>
                  </a:cubicBezTo>
                  <a:cubicBezTo>
                    <a:pt x="24007" y="8850"/>
                    <a:pt x="24425" y="8568"/>
                    <a:pt x="24847" y="8293"/>
                  </a:cubicBezTo>
                  <a:cubicBezTo>
                    <a:pt x="22630" y="4295"/>
                    <a:pt x="19317" y="1"/>
                    <a:pt x="12167" y="1"/>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 name="Google Shape;1410;p6">
              <a:extLst>
                <a:ext uri="{FF2B5EF4-FFF2-40B4-BE49-F238E27FC236}">
                  <a16:creationId xmlns:a16="http://schemas.microsoft.com/office/drawing/2014/main" id="{E3F919A7-5B52-BA6D-42B3-9DBCEA0365E5}"/>
                </a:ext>
              </a:extLst>
            </p:cNvPr>
            <p:cNvSpPr/>
            <p:nvPr/>
          </p:nvSpPr>
          <p:spPr>
            <a:xfrm>
              <a:off x="4042818" y="1458292"/>
              <a:ext cx="680891" cy="263779"/>
            </a:xfrm>
            <a:custGeom>
              <a:avLst/>
              <a:gdLst/>
              <a:ahLst/>
              <a:cxnLst/>
              <a:rect l="l" t="t" r="r" b="b"/>
              <a:pathLst>
                <a:path w="22778" h="8825" extrusionOk="0">
                  <a:moveTo>
                    <a:pt x="10698" y="1"/>
                  </a:moveTo>
                  <a:cubicBezTo>
                    <a:pt x="5717" y="1"/>
                    <a:pt x="2877" y="2795"/>
                    <a:pt x="1372" y="5150"/>
                  </a:cubicBezTo>
                  <a:cubicBezTo>
                    <a:pt x="761" y="6103"/>
                    <a:pt x="318" y="7056"/>
                    <a:pt x="0" y="7879"/>
                  </a:cubicBezTo>
                  <a:cubicBezTo>
                    <a:pt x="424" y="8188"/>
                    <a:pt x="840" y="8505"/>
                    <a:pt x="1255" y="8824"/>
                  </a:cubicBezTo>
                  <a:cubicBezTo>
                    <a:pt x="1550" y="8024"/>
                    <a:pt x="1982" y="7064"/>
                    <a:pt x="2596" y="6113"/>
                  </a:cubicBezTo>
                  <a:cubicBezTo>
                    <a:pt x="4536" y="3109"/>
                    <a:pt x="7315" y="1589"/>
                    <a:pt x="10852" y="1589"/>
                  </a:cubicBezTo>
                  <a:cubicBezTo>
                    <a:pt x="10880" y="1589"/>
                    <a:pt x="10907" y="1589"/>
                    <a:pt x="10935" y="1589"/>
                  </a:cubicBezTo>
                  <a:cubicBezTo>
                    <a:pt x="16662" y="1630"/>
                    <a:pt x="19564" y="4975"/>
                    <a:pt x="21607" y="8511"/>
                  </a:cubicBezTo>
                  <a:cubicBezTo>
                    <a:pt x="22003" y="8260"/>
                    <a:pt x="22389" y="8002"/>
                    <a:pt x="22778" y="7740"/>
                  </a:cubicBezTo>
                  <a:cubicBezTo>
                    <a:pt x="20559" y="3904"/>
                    <a:pt x="17266" y="48"/>
                    <a:pt x="10791" y="1"/>
                  </a:cubicBezTo>
                  <a:cubicBezTo>
                    <a:pt x="10760" y="1"/>
                    <a:pt x="10729" y="1"/>
                    <a:pt x="10698" y="1"/>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 name="Google Shape;1411;p6">
              <a:extLst>
                <a:ext uri="{FF2B5EF4-FFF2-40B4-BE49-F238E27FC236}">
                  <a16:creationId xmlns:a16="http://schemas.microsoft.com/office/drawing/2014/main" id="{F0895223-13B6-84A6-2D24-D5710C73096C}"/>
                </a:ext>
              </a:extLst>
            </p:cNvPr>
            <p:cNvSpPr/>
            <p:nvPr/>
          </p:nvSpPr>
          <p:spPr>
            <a:xfrm>
              <a:off x="4073159" y="1505578"/>
              <a:ext cx="624843" cy="239269"/>
            </a:xfrm>
            <a:custGeom>
              <a:avLst/>
              <a:gdLst/>
              <a:ahLst/>
              <a:cxnLst/>
              <a:rect l="l" t="t" r="r" b="b"/>
              <a:pathLst>
                <a:path w="20903" h="8005" extrusionOk="0">
                  <a:moveTo>
                    <a:pt x="9672" y="0"/>
                  </a:moveTo>
                  <a:cubicBezTo>
                    <a:pt x="5039" y="0"/>
                    <a:pt x="2429" y="2676"/>
                    <a:pt x="1049" y="4949"/>
                  </a:cubicBezTo>
                  <a:cubicBezTo>
                    <a:pt x="611" y="5671"/>
                    <a:pt x="267" y="6394"/>
                    <a:pt x="0" y="7059"/>
                  </a:cubicBezTo>
                  <a:cubicBezTo>
                    <a:pt x="91" y="7128"/>
                    <a:pt x="182" y="7199"/>
                    <a:pt x="273" y="7268"/>
                  </a:cubicBezTo>
                  <a:cubicBezTo>
                    <a:pt x="586" y="7511"/>
                    <a:pt x="901" y="7758"/>
                    <a:pt x="1214" y="8005"/>
                  </a:cubicBezTo>
                  <a:cubicBezTo>
                    <a:pt x="1468" y="7354"/>
                    <a:pt x="1801" y="6638"/>
                    <a:pt x="2237" y="5927"/>
                  </a:cubicBezTo>
                  <a:cubicBezTo>
                    <a:pt x="4008" y="3038"/>
                    <a:pt x="6573" y="1577"/>
                    <a:pt x="9864" y="1577"/>
                  </a:cubicBezTo>
                  <a:cubicBezTo>
                    <a:pt x="9959" y="1577"/>
                    <a:pt x="10053" y="1579"/>
                    <a:pt x="10149" y="1581"/>
                  </a:cubicBezTo>
                  <a:cubicBezTo>
                    <a:pt x="15007" y="1705"/>
                    <a:pt x="17791" y="4362"/>
                    <a:pt x="19767" y="7430"/>
                  </a:cubicBezTo>
                  <a:cubicBezTo>
                    <a:pt x="20028" y="7281"/>
                    <a:pt x="20282" y="7121"/>
                    <a:pt x="20528" y="6967"/>
                  </a:cubicBezTo>
                  <a:cubicBezTo>
                    <a:pt x="20655" y="6888"/>
                    <a:pt x="20777" y="6805"/>
                    <a:pt x="20903" y="6724"/>
                  </a:cubicBezTo>
                  <a:cubicBezTo>
                    <a:pt x="18731" y="3297"/>
                    <a:pt x="15562" y="145"/>
                    <a:pt x="9987" y="4"/>
                  </a:cubicBezTo>
                  <a:cubicBezTo>
                    <a:pt x="9881" y="2"/>
                    <a:pt x="9776" y="0"/>
                    <a:pt x="9672" y="0"/>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51436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353;p5">
            <a:extLst>
              <a:ext uri="{FF2B5EF4-FFF2-40B4-BE49-F238E27FC236}">
                <a16:creationId xmlns:a16="http://schemas.microsoft.com/office/drawing/2014/main" id="{A2924EB5-AD62-E78C-027E-3688A74517E3}"/>
              </a:ext>
            </a:extLst>
          </p:cNvPr>
          <p:cNvSpPr/>
          <p:nvPr/>
        </p:nvSpPr>
        <p:spPr>
          <a:xfrm>
            <a:off x="2032764" y="3417970"/>
            <a:ext cx="8598367" cy="1689509"/>
          </a:xfrm>
          <a:prstGeom prst="roundRect">
            <a:avLst>
              <a:gd name="adj" fmla="val 16667"/>
            </a:avLst>
          </a:prstGeom>
          <a:solidFill>
            <a:srgbClr val="FFFFFF"/>
          </a:solidFill>
          <a:ln w="25400" cap="flat" cmpd="sng">
            <a:solidFill>
              <a:srgbClr val="2B5A75"/>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en-US" sz="4800" b="1" kern="0">
                <a:solidFill>
                  <a:srgbClr val="0E3E63"/>
                </a:solidFill>
                <a:latin typeface="UTM Avo" panose="02040603050506020204" pitchFamily="18" charset="0"/>
                <a:ea typeface="Arial"/>
                <a:cs typeface="Arial"/>
                <a:sym typeface="Arial"/>
              </a:rPr>
              <a:t>GIỚI THIỆU VÀ TRAO ĐỔI </a:t>
            </a:r>
            <a:endParaRPr lang="en-US" sz="4800" b="1" kern="0" dirty="0">
              <a:solidFill>
                <a:srgbClr val="0E3E63"/>
              </a:solidFill>
              <a:latin typeface="UTM Avo" panose="02040603050506020204" pitchFamily="18" charset="0"/>
              <a:ea typeface="Arial"/>
              <a:cs typeface="Arial"/>
              <a:sym typeface="Arial"/>
            </a:endParaRPr>
          </a:p>
        </p:txBody>
      </p:sp>
      <p:grpSp>
        <p:nvGrpSpPr>
          <p:cNvPr id="10" name="Google Shape;1355;p5">
            <a:extLst>
              <a:ext uri="{FF2B5EF4-FFF2-40B4-BE49-F238E27FC236}">
                <a16:creationId xmlns:a16="http://schemas.microsoft.com/office/drawing/2014/main" id="{4AE45BFE-41C2-28A4-76D7-B599347A241B}"/>
              </a:ext>
            </a:extLst>
          </p:cNvPr>
          <p:cNvGrpSpPr/>
          <p:nvPr/>
        </p:nvGrpSpPr>
        <p:grpSpPr>
          <a:xfrm>
            <a:off x="9489772" y="4775808"/>
            <a:ext cx="2353005" cy="1179500"/>
            <a:chOff x="6554834" y="4413128"/>
            <a:chExt cx="1033713" cy="518173"/>
          </a:xfrm>
        </p:grpSpPr>
        <p:sp>
          <p:nvSpPr>
            <p:cNvPr id="12" name="Google Shape;1356;p5">
              <a:extLst>
                <a:ext uri="{FF2B5EF4-FFF2-40B4-BE49-F238E27FC236}">
                  <a16:creationId xmlns:a16="http://schemas.microsoft.com/office/drawing/2014/main" id="{4B4C911D-A375-8D1F-136D-EC7EDC8D0DDE}"/>
                </a:ext>
              </a:extLst>
            </p:cNvPr>
            <p:cNvSpPr/>
            <p:nvPr/>
          </p:nvSpPr>
          <p:spPr>
            <a:xfrm>
              <a:off x="6554834" y="4413128"/>
              <a:ext cx="1033713" cy="518173"/>
            </a:xfrm>
            <a:custGeom>
              <a:avLst/>
              <a:gdLst/>
              <a:ahLst/>
              <a:cxnLst/>
              <a:rect l="l" t="t" r="r" b="b"/>
              <a:pathLst>
                <a:path w="34581" h="17336" extrusionOk="0">
                  <a:moveTo>
                    <a:pt x="743" y="0"/>
                  </a:moveTo>
                  <a:cubicBezTo>
                    <a:pt x="287" y="0"/>
                    <a:pt x="1" y="500"/>
                    <a:pt x="236" y="896"/>
                  </a:cubicBezTo>
                  <a:lnTo>
                    <a:pt x="4443" y="7949"/>
                  </a:lnTo>
                  <a:cubicBezTo>
                    <a:pt x="4558" y="8140"/>
                    <a:pt x="4755" y="8237"/>
                    <a:pt x="4952" y="8237"/>
                  </a:cubicBezTo>
                  <a:cubicBezTo>
                    <a:pt x="5130" y="8237"/>
                    <a:pt x="5309" y="8158"/>
                    <a:pt x="5429" y="7996"/>
                  </a:cubicBezTo>
                  <a:lnTo>
                    <a:pt x="6181" y="6972"/>
                  </a:lnTo>
                  <a:cubicBezTo>
                    <a:pt x="6294" y="6819"/>
                    <a:pt x="6471" y="6732"/>
                    <a:pt x="6655" y="6732"/>
                  </a:cubicBezTo>
                  <a:cubicBezTo>
                    <a:pt x="6702" y="6732"/>
                    <a:pt x="6749" y="6738"/>
                    <a:pt x="6795" y="6749"/>
                  </a:cubicBezTo>
                  <a:cubicBezTo>
                    <a:pt x="6904" y="6775"/>
                    <a:pt x="7004" y="6828"/>
                    <a:pt x="7080" y="6907"/>
                  </a:cubicBezTo>
                  <a:cubicBezTo>
                    <a:pt x="7621" y="7479"/>
                    <a:pt x="7993" y="8302"/>
                    <a:pt x="8382" y="9170"/>
                  </a:cubicBezTo>
                  <a:cubicBezTo>
                    <a:pt x="8510" y="9455"/>
                    <a:pt x="8637" y="9739"/>
                    <a:pt x="8771" y="10017"/>
                  </a:cubicBezTo>
                  <a:cubicBezTo>
                    <a:pt x="9086" y="10668"/>
                    <a:pt x="9559" y="11652"/>
                    <a:pt x="10418" y="12367"/>
                  </a:cubicBezTo>
                  <a:cubicBezTo>
                    <a:pt x="10943" y="12802"/>
                    <a:pt x="11552" y="13069"/>
                    <a:pt x="12198" y="13145"/>
                  </a:cubicBezTo>
                  <a:cubicBezTo>
                    <a:pt x="12313" y="13159"/>
                    <a:pt x="12420" y="13201"/>
                    <a:pt x="12510" y="13273"/>
                  </a:cubicBezTo>
                  <a:cubicBezTo>
                    <a:pt x="13031" y="13687"/>
                    <a:pt x="13613" y="14006"/>
                    <a:pt x="14234" y="14218"/>
                  </a:cubicBezTo>
                  <a:cubicBezTo>
                    <a:pt x="14790" y="14407"/>
                    <a:pt x="15377" y="14501"/>
                    <a:pt x="15977" y="14501"/>
                  </a:cubicBezTo>
                  <a:cubicBezTo>
                    <a:pt x="16496" y="14501"/>
                    <a:pt x="17020" y="14431"/>
                    <a:pt x="17536" y="14290"/>
                  </a:cubicBezTo>
                  <a:cubicBezTo>
                    <a:pt x="18588" y="14004"/>
                    <a:pt x="19489" y="13485"/>
                    <a:pt x="20155" y="13066"/>
                  </a:cubicBezTo>
                  <a:cubicBezTo>
                    <a:pt x="20347" y="12943"/>
                    <a:pt x="20542" y="12819"/>
                    <a:pt x="20738" y="12689"/>
                  </a:cubicBezTo>
                  <a:cubicBezTo>
                    <a:pt x="21700" y="12061"/>
                    <a:pt x="22609" y="11468"/>
                    <a:pt x="23479" y="11468"/>
                  </a:cubicBezTo>
                  <a:cubicBezTo>
                    <a:pt x="23520" y="11468"/>
                    <a:pt x="23561" y="11471"/>
                    <a:pt x="23600" y="11472"/>
                  </a:cubicBezTo>
                  <a:cubicBezTo>
                    <a:pt x="23802" y="11485"/>
                    <a:pt x="23897" y="11563"/>
                    <a:pt x="23963" y="11635"/>
                  </a:cubicBezTo>
                  <a:cubicBezTo>
                    <a:pt x="24176" y="11873"/>
                    <a:pt x="24361" y="12261"/>
                    <a:pt x="24556" y="12671"/>
                  </a:cubicBezTo>
                  <a:lnTo>
                    <a:pt x="24594" y="12752"/>
                  </a:lnTo>
                  <a:cubicBezTo>
                    <a:pt x="25157" y="13935"/>
                    <a:pt x="26209" y="15554"/>
                    <a:pt x="28010" y="16568"/>
                  </a:cubicBezTo>
                  <a:cubicBezTo>
                    <a:pt x="28889" y="17062"/>
                    <a:pt x="29890" y="17333"/>
                    <a:pt x="30823" y="17336"/>
                  </a:cubicBezTo>
                  <a:cubicBezTo>
                    <a:pt x="32056" y="17336"/>
                    <a:pt x="33126" y="16850"/>
                    <a:pt x="33839" y="15971"/>
                  </a:cubicBezTo>
                  <a:cubicBezTo>
                    <a:pt x="34250" y="15465"/>
                    <a:pt x="34494" y="14860"/>
                    <a:pt x="34544" y="14223"/>
                  </a:cubicBezTo>
                  <a:cubicBezTo>
                    <a:pt x="34580" y="13750"/>
                    <a:pt x="34421" y="13280"/>
                    <a:pt x="34100" y="12935"/>
                  </a:cubicBezTo>
                  <a:cubicBezTo>
                    <a:pt x="33781" y="12590"/>
                    <a:pt x="33324" y="12391"/>
                    <a:pt x="32848" y="12391"/>
                  </a:cubicBezTo>
                  <a:cubicBezTo>
                    <a:pt x="31986" y="12391"/>
                    <a:pt x="31276" y="13008"/>
                    <a:pt x="31149" y="13845"/>
                  </a:cubicBezTo>
                  <a:cubicBezTo>
                    <a:pt x="31122" y="13862"/>
                    <a:pt x="31085" y="13880"/>
                    <a:pt x="31044" y="13893"/>
                  </a:cubicBezTo>
                  <a:cubicBezTo>
                    <a:pt x="30980" y="13910"/>
                    <a:pt x="30899" y="13921"/>
                    <a:pt x="30807" y="13921"/>
                  </a:cubicBezTo>
                  <a:cubicBezTo>
                    <a:pt x="30596" y="13921"/>
                    <a:pt x="30339" y="13870"/>
                    <a:pt x="30085" y="13776"/>
                  </a:cubicBezTo>
                  <a:cubicBezTo>
                    <a:pt x="29301" y="13489"/>
                    <a:pt x="28524" y="12767"/>
                    <a:pt x="27952" y="11800"/>
                  </a:cubicBezTo>
                  <a:cubicBezTo>
                    <a:pt x="27840" y="11611"/>
                    <a:pt x="27727" y="11379"/>
                    <a:pt x="27610" y="11133"/>
                  </a:cubicBezTo>
                  <a:cubicBezTo>
                    <a:pt x="27190" y="10264"/>
                    <a:pt x="26667" y="9180"/>
                    <a:pt x="25486" y="8532"/>
                  </a:cubicBezTo>
                  <a:cubicBezTo>
                    <a:pt x="24904" y="8213"/>
                    <a:pt x="24237" y="8052"/>
                    <a:pt x="23497" y="8052"/>
                  </a:cubicBezTo>
                  <a:cubicBezTo>
                    <a:pt x="23264" y="8052"/>
                    <a:pt x="23020" y="8068"/>
                    <a:pt x="22776" y="8102"/>
                  </a:cubicBezTo>
                  <a:cubicBezTo>
                    <a:pt x="21897" y="8216"/>
                    <a:pt x="21033" y="8531"/>
                    <a:pt x="20055" y="9085"/>
                  </a:cubicBezTo>
                  <a:cubicBezTo>
                    <a:pt x="19633" y="9325"/>
                    <a:pt x="19236" y="9582"/>
                    <a:pt x="18853" y="9831"/>
                  </a:cubicBezTo>
                  <a:cubicBezTo>
                    <a:pt x="18030" y="10366"/>
                    <a:pt x="17253" y="10870"/>
                    <a:pt x="16450" y="11036"/>
                  </a:cubicBezTo>
                  <a:cubicBezTo>
                    <a:pt x="16308" y="11066"/>
                    <a:pt x="16163" y="11080"/>
                    <a:pt x="16018" y="11080"/>
                  </a:cubicBezTo>
                  <a:cubicBezTo>
                    <a:pt x="15963" y="11080"/>
                    <a:pt x="15909" y="11078"/>
                    <a:pt x="15855" y="11073"/>
                  </a:cubicBezTo>
                  <a:cubicBezTo>
                    <a:pt x="16005" y="10783"/>
                    <a:pt x="16124" y="10474"/>
                    <a:pt x="16201" y="10153"/>
                  </a:cubicBezTo>
                  <a:cubicBezTo>
                    <a:pt x="16526" y="8809"/>
                    <a:pt x="16138" y="7471"/>
                    <a:pt x="15185" y="6655"/>
                  </a:cubicBezTo>
                  <a:cubicBezTo>
                    <a:pt x="14649" y="6196"/>
                    <a:pt x="13971" y="5943"/>
                    <a:pt x="13277" y="5943"/>
                  </a:cubicBezTo>
                  <a:cubicBezTo>
                    <a:pt x="12735" y="5943"/>
                    <a:pt x="12208" y="6097"/>
                    <a:pt x="11755" y="6388"/>
                  </a:cubicBezTo>
                  <a:cubicBezTo>
                    <a:pt x="11713" y="6415"/>
                    <a:pt x="11672" y="6443"/>
                    <a:pt x="11634" y="6471"/>
                  </a:cubicBezTo>
                  <a:cubicBezTo>
                    <a:pt x="11532" y="6544"/>
                    <a:pt x="11417" y="6578"/>
                    <a:pt x="11302" y="6578"/>
                  </a:cubicBezTo>
                  <a:cubicBezTo>
                    <a:pt x="11094" y="6578"/>
                    <a:pt x="10889" y="6465"/>
                    <a:pt x="10780" y="6265"/>
                  </a:cubicBezTo>
                  <a:cubicBezTo>
                    <a:pt x="10576" y="5891"/>
                    <a:pt x="10348" y="5520"/>
                    <a:pt x="10075" y="5159"/>
                  </a:cubicBezTo>
                  <a:cubicBezTo>
                    <a:pt x="9801" y="4793"/>
                    <a:pt x="9501" y="4466"/>
                    <a:pt x="9180" y="4182"/>
                  </a:cubicBezTo>
                  <a:cubicBezTo>
                    <a:pt x="9173" y="4176"/>
                    <a:pt x="9166" y="4171"/>
                    <a:pt x="9161" y="4165"/>
                  </a:cubicBezTo>
                  <a:lnTo>
                    <a:pt x="9156" y="4144"/>
                  </a:lnTo>
                  <a:cubicBezTo>
                    <a:pt x="9106" y="3936"/>
                    <a:pt x="9171" y="3718"/>
                    <a:pt x="9327" y="3571"/>
                  </a:cubicBezTo>
                  <a:lnTo>
                    <a:pt x="11566" y="1482"/>
                  </a:lnTo>
                  <a:cubicBezTo>
                    <a:pt x="11950" y="1123"/>
                    <a:pt x="11713" y="481"/>
                    <a:pt x="11189" y="458"/>
                  </a:cubicBezTo>
                  <a:lnTo>
                    <a:pt x="771" y="1"/>
                  </a:lnTo>
                  <a:cubicBezTo>
                    <a:pt x="761" y="1"/>
                    <a:pt x="752" y="0"/>
                    <a:pt x="743"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 name="Google Shape;1357;p5">
              <a:extLst>
                <a:ext uri="{FF2B5EF4-FFF2-40B4-BE49-F238E27FC236}">
                  <a16:creationId xmlns:a16="http://schemas.microsoft.com/office/drawing/2014/main" id="{7F277C0F-D5B7-DA7F-2FE9-70BA1840AC34}"/>
                </a:ext>
              </a:extLst>
            </p:cNvPr>
            <p:cNvSpPr/>
            <p:nvPr/>
          </p:nvSpPr>
          <p:spPr>
            <a:xfrm>
              <a:off x="6632106" y="4463851"/>
              <a:ext cx="182613" cy="47256"/>
            </a:xfrm>
            <a:custGeom>
              <a:avLst/>
              <a:gdLst/>
              <a:ahLst/>
              <a:cxnLst/>
              <a:rect l="l" t="t" r="r" b="b"/>
              <a:pathLst>
                <a:path w="6109" h="1581" extrusionOk="0">
                  <a:moveTo>
                    <a:pt x="1" y="1"/>
                  </a:moveTo>
                  <a:lnTo>
                    <a:pt x="4701" y="1580"/>
                  </a:lnTo>
                  <a:lnTo>
                    <a:pt x="6108" y="269"/>
                  </a:lnTo>
                  <a:lnTo>
                    <a:pt x="1" y="1"/>
                  </a:ln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 name="Google Shape;1358;p5">
              <a:extLst>
                <a:ext uri="{FF2B5EF4-FFF2-40B4-BE49-F238E27FC236}">
                  <a16:creationId xmlns:a16="http://schemas.microsoft.com/office/drawing/2014/main" id="{32F5C2E7-A9DE-A62B-5DEF-3FA19E1C1A47}"/>
                </a:ext>
              </a:extLst>
            </p:cNvPr>
            <p:cNvSpPr/>
            <p:nvPr/>
          </p:nvSpPr>
          <p:spPr>
            <a:xfrm>
              <a:off x="6632106" y="4463851"/>
              <a:ext cx="110004" cy="122938"/>
            </a:xfrm>
            <a:custGeom>
              <a:avLst/>
              <a:gdLst/>
              <a:ahLst/>
              <a:cxnLst/>
              <a:rect l="l" t="t" r="r" b="b"/>
              <a:pathLst>
                <a:path w="3680" h="4113" extrusionOk="0">
                  <a:moveTo>
                    <a:pt x="1" y="1"/>
                  </a:moveTo>
                  <a:lnTo>
                    <a:pt x="2455" y="4112"/>
                  </a:lnTo>
                  <a:lnTo>
                    <a:pt x="3679" y="2450"/>
                  </a:lnTo>
                  <a:lnTo>
                    <a:pt x="1" y="1"/>
                  </a:ln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 name="Google Shape;1359;p5">
              <a:extLst>
                <a:ext uri="{FF2B5EF4-FFF2-40B4-BE49-F238E27FC236}">
                  <a16:creationId xmlns:a16="http://schemas.microsoft.com/office/drawing/2014/main" id="{FBBF08ED-15CF-4101-5837-9F278A99FA67}"/>
                </a:ext>
              </a:extLst>
            </p:cNvPr>
            <p:cNvSpPr/>
            <p:nvPr/>
          </p:nvSpPr>
          <p:spPr>
            <a:xfrm>
              <a:off x="6632106" y="4463851"/>
              <a:ext cx="155620" cy="108770"/>
            </a:xfrm>
            <a:custGeom>
              <a:avLst/>
              <a:gdLst/>
              <a:ahLst/>
              <a:cxnLst/>
              <a:rect l="l" t="t" r="r" b="b"/>
              <a:pathLst>
                <a:path w="5206" h="3639" extrusionOk="0">
                  <a:moveTo>
                    <a:pt x="1" y="1"/>
                  </a:moveTo>
                  <a:lnTo>
                    <a:pt x="3679" y="2450"/>
                  </a:lnTo>
                  <a:lnTo>
                    <a:pt x="5205" y="3638"/>
                  </a:lnTo>
                  <a:lnTo>
                    <a:pt x="4701" y="1580"/>
                  </a:lnTo>
                  <a:lnTo>
                    <a:pt x="1" y="1"/>
                  </a:ln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 name="Google Shape;1360;p5">
              <a:extLst>
                <a:ext uri="{FF2B5EF4-FFF2-40B4-BE49-F238E27FC236}">
                  <a16:creationId xmlns:a16="http://schemas.microsoft.com/office/drawing/2014/main" id="{AC71D330-8A7E-BC2F-AAAF-88C32D574235}"/>
                </a:ext>
              </a:extLst>
            </p:cNvPr>
            <p:cNvSpPr/>
            <p:nvPr/>
          </p:nvSpPr>
          <p:spPr>
            <a:xfrm>
              <a:off x="6726716" y="4537052"/>
              <a:ext cx="61011" cy="35569"/>
            </a:xfrm>
            <a:custGeom>
              <a:avLst/>
              <a:gdLst/>
              <a:ahLst/>
              <a:cxnLst/>
              <a:rect l="l" t="t" r="r" b="b"/>
              <a:pathLst>
                <a:path w="2041" h="1190" extrusionOk="0">
                  <a:moveTo>
                    <a:pt x="514" y="1"/>
                  </a:moveTo>
                  <a:lnTo>
                    <a:pt x="0" y="699"/>
                  </a:lnTo>
                  <a:lnTo>
                    <a:pt x="2040" y="1189"/>
                  </a:lnTo>
                  <a:lnTo>
                    <a:pt x="514" y="1"/>
                  </a:ln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 name="Google Shape;1361;p5">
              <a:extLst>
                <a:ext uri="{FF2B5EF4-FFF2-40B4-BE49-F238E27FC236}">
                  <a16:creationId xmlns:a16="http://schemas.microsoft.com/office/drawing/2014/main" id="{0D018D9E-B349-6AC2-58CE-8803F480C54C}"/>
                </a:ext>
              </a:extLst>
            </p:cNvPr>
            <p:cNvSpPr/>
            <p:nvPr/>
          </p:nvSpPr>
          <p:spPr>
            <a:xfrm>
              <a:off x="6790776" y="4573308"/>
              <a:ext cx="748986" cy="309840"/>
            </a:xfrm>
            <a:custGeom>
              <a:avLst/>
              <a:gdLst/>
              <a:ahLst/>
              <a:cxnLst/>
              <a:rect l="l" t="t" r="r" b="b"/>
              <a:pathLst>
                <a:path w="25056" h="10366" extrusionOk="0">
                  <a:moveTo>
                    <a:pt x="5395" y="2389"/>
                  </a:moveTo>
                  <a:cubicBezTo>
                    <a:pt x="5948" y="2389"/>
                    <a:pt x="6401" y="2844"/>
                    <a:pt x="6545" y="3366"/>
                  </a:cubicBezTo>
                  <a:cubicBezTo>
                    <a:pt x="6732" y="4031"/>
                    <a:pt x="6513" y="4786"/>
                    <a:pt x="6070" y="5302"/>
                  </a:cubicBezTo>
                  <a:cubicBezTo>
                    <a:pt x="5827" y="5584"/>
                    <a:pt x="5509" y="5815"/>
                    <a:pt x="5159" y="5930"/>
                  </a:cubicBezTo>
                  <a:lnTo>
                    <a:pt x="5159" y="5930"/>
                  </a:lnTo>
                  <a:cubicBezTo>
                    <a:pt x="5113" y="5876"/>
                    <a:pt x="5069" y="5820"/>
                    <a:pt x="5026" y="5763"/>
                  </a:cubicBezTo>
                  <a:cubicBezTo>
                    <a:pt x="4603" y="5199"/>
                    <a:pt x="4283" y="4483"/>
                    <a:pt x="4277" y="3766"/>
                  </a:cubicBezTo>
                  <a:cubicBezTo>
                    <a:pt x="4271" y="3155"/>
                    <a:pt x="4587" y="2493"/>
                    <a:pt x="5251" y="2400"/>
                  </a:cubicBezTo>
                  <a:cubicBezTo>
                    <a:pt x="5300" y="2393"/>
                    <a:pt x="5348" y="2389"/>
                    <a:pt x="5395" y="2389"/>
                  </a:cubicBezTo>
                  <a:close/>
                  <a:moveTo>
                    <a:pt x="155" y="1"/>
                  </a:moveTo>
                  <a:cubicBezTo>
                    <a:pt x="73" y="1"/>
                    <a:pt x="1" y="103"/>
                    <a:pt x="78" y="171"/>
                  </a:cubicBezTo>
                  <a:cubicBezTo>
                    <a:pt x="1203" y="1172"/>
                    <a:pt x="1694" y="2642"/>
                    <a:pt x="2329" y="3962"/>
                  </a:cubicBezTo>
                  <a:cubicBezTo>
                    <a:pt x="2641" y="4611"/>
                    <a:pt x="2988" y="5303"/>
                    <a:pt x="3551" y="5770"/>
                  </a:cubicBezTo>
                  <a:cubicBezTo>
                    <a:pt x="3893" y="6054"/>
                    <a:pt x="4292" y="6205"/>
                    <a:pt x="4702" y="6205"/>
                  </a:cubicBezTo>
                  <a:cubicBezTo>
                    <a:pt x="4831" y="6205"/>
                    <a:pt x="4962" y="6190"/>
                    <a:pt x="5092" y="6159"/>
                  </a:cubicBezTo>
                  <a:lnTo>
                    <a:pt x="5092" y="6159"/>
                  </a:lnTo>
                  <a:cubicBezTo>
                    <a:pt x="5571" y="6691"/>
                    <a:pt x="6184" y="7104"/>
                    <a:pt x="6856" y="7331"/>
                  </a:cubicBezTo>
                  <a:cubicBezTo>
                    <a:pt x="7256" y="7467"/>
                    <a:pt x="7670" y="7530"/>
                    <a:pt x="8085" y="7530"/>
                  </a:cubicBezTo>
                  <a:cubicBezTo>
                    <a:pt x="8466" y="7530"/>
                    <a:pt x="8848" y="7477"/>
                    <a:pt x="9220" y="7377"/>
                  </a:cubicBezTo>
                  <a:cubicBezTo>
                    <a:pt x="10002" y="7165"/>
                    <a:pt x="10723" y="6771"/>
                    <a:pt x="11405" y="6343"/>
                  </a:cubicBezTo>
                  <a:cubicBezTo>
                    <a:pt x="12685" y="5540"/>
                    <a:pt x="14008" y="4500"/>
                    <a:pt x="15585" y="4500"/>
                  </a:cubicBezTo>
                  <a:cubicBezTo>
                    <a:pt x="15659" y="4500"/>
                    <a:pt x="15733" y="4502"/>
                    <a:pt x="15807" y="4507"/>
                  </a:cubicBezTo>
                  <a:cubicBezTo>
                    <a:pt x="16379" y="4542"/>
                    <a:pt x="16884" y="4774"/>
                    <a:pt x="17268" y="5200"/>
                  </a:cubicBezTo>
                  <a:cubicBezTo>
                    <a:pt x="17658" y="5635"/>
                    <a:pt x="17908" y="6181"/>
                    <a:pt x="18158" y="6702"/>
                  </a:cubicBezTo>
                  <a:cubicBezTo>
                    <a:pt x="18757" y="7958"/>
                    <a:pt x="19679" y="9116"/>
                    <a:pt x="20910" y="9806"/>
                  </a:cubicBezTo>
                  <a:cubicBezTo>
                    <a:pt x="21486" y="10129"/>
                    <a:pt x="22225" y="10365"/>
                    <a:pt x="22933" y="10365"/>
                  </a:cubicBezTo>
                  <a:cubicBezTo>
                    <a:pt x="23606" y="10365"/>
                    <a:pt x="24251" y="10152"/>
                    <a:pt x="24701" y="9597"/>
                  </a:cubicBezTo>
                  <a:cubicBezTo>
                    <a:pt x="24902" y="9348"/>
                    <a:pt x="25026" y="9056"/>
                    <a:pt x="25050" y="8737"/>
                  </a:cubicBezTo>
                  <a:cubicBezTo>
                    <a:pt x="25056" y="8672"/>
                    <a:pt x="25008" y="8640"/>
                    <a:pt x="24958" y="8640"/>
                  </a:cubicBezTo>
                  <a:cubicBezTo>
                    <a:pt x="24907" y="8640"/>
                    <a:pt x="24854" y="8672"/>
                    <a:pt x="24849" y="8737"/>
                  </a:cubicBezTo>
                  <a:cubicBezTo>
                    <a:pt x="24796" y="9409"/>
                    <a:pt x="24210" y="9905"/>
                    <a:pt x="23595" y="10080"/>
                  </a:cubicBezTo>
                  <a:cubicBezTo>
                    <a:pt x="23376" y="10142"/>
                    <a:pt x="23147" y="10169"/>
                    <a:pt x="22916" y="10169"/>
                  </a:cubicBezTo>
                  <a:cubicBezTo>
                    <a:pt x="22479" y="10169"/>
                    <a:pt x="22035" y="10071"/>
                    <a:pt x="21638" y="9926"/>
                  </a:cubicBezTo>
                  <a:cubicBezTo>
                    <a:pt x="20369" y="9458"/>
                    <a:pt x="19353" y="8403"/>
                    <a:pt x="18676" y="7259"/>
                  </a:cubicBezTo>
                  <a:cubicBezTo>
                    <a:pt x="18132" y="6342"/>
                    <a:pt x="17820" y="5132"/>
                    <a:pt x="16818" y="4582"/>
                  </a:cubicBezTo>
                  <a:cubicBezTo>
                    <a:pt x="16446" y="4377"/>
                    <a:pt x="16025" y="4300"/>
                    <a:pt x="15603" y="4300"/>
                  </a:cubicBezTo>
                  <a:cubicBezTo>
                    <a:pt x="15432" y="4300"/>
                    <a:pt x="15260" y="4313"/>
                    <a:pt x="15092" y="4335"/>
                  </a:cubicBezTo>
                  <a:cubicBezTo>
                    <a:pt x="14332" y="4435"/>
                    <a:pt x="13620" y="4746"/>
                    <a:pt x="12958" y="5121"/>
                  </a:cubicBezTo>
                  <a:cubicBezTo>
                    <a:pt x="11625" y="5879"/>
                    <a:pt x="10424" y="6932"/>
                    <a:pt x="8884" y="7251"/>
                  </a:cubicBezTo>
                  <a:cubicBezTo>
                    <a:pt x="8630" y="7303"/>
                    <a:pt x="8376" y="7329"/>
                    <a:pt x="8123" y="7329"/>
                  </a:cubicBezTo>
                  <a:cubicBezTo>
                    <a:pt x="7060" y="7329"/>
                    <a:pt x="6038" y="6877"/>
                    <a:pt x="5305" y="6095"/>
                  </a:cubicBezTo>
                  <a:lnTo>
                    <a:pt x="5305" y="6095"/>
                  </a:lnTo>
                  <a:cubicBezTo>
                    <a:pt x="5360" y="6074"/>
                    <a:pt x="5415" y="6051"/>
                    <a:pt x="5470" y="6024"/>
                  </a:cubicBezTo>
                  <a:cubicBezTo>
                    <a:pt x="6108" y="5718"/>
                    <a:pt x="6578" y="5094"/>
                    <a:pt x="6743" y="4412"/>
                  </a:cubicBezTo>
                  <a:cubicBezTo>
                    <a:pt x="6904" y="3749"/>
                    <a:pt x="6785" y="2980"/>
                    <a:pt x="6246" y="2517"/>
                  </a:cubicBezTo>
                  <a:cubicBezTo>
                    <a:pt x="6001" y="2308"/>
                    <a:pt x="5692" y="2193"/>
                    <a:pt x="5383" y="2193"/>
                  </a:cubicBezTo>
                  <a:cubicBezTo>
                    <a:pt x="5158" y="2193"/>
                    <a:pt x="4933" y="2254"/>
                    <a:pt x="4731" y="2383"/>
                  </a:cubicBezTo>
                  <a:cubicBezTo>
                    <a:pt x="4115" y="2779"/>
                    <a:pt x="4002" y="3574"/>
                    <a:pt x="4125" y="4246"/>
                  </a:cubicBezTo>
                  <a:cubicBezTo>
                    <a:pt x="4243" y="4884"/>
                    <a:pt x="4535" y="5480"/>
                    <a:pt x="4943" y="5985"/>
                  </a:cubicBezTo>
                  <a:lnTo>
                    <a:pt x="4943" y="5985"/>
                  </a:lnTo>
                  <a:cubicBezTo>
                    <a:pt x="4857" y="6000"/>
                    <a:pt x="4769" y="6009"/>
                    <a:pt x="4680" y="6009"/>
                  </a:cubicBezTo>
                  <a:cubicBezTo>
                    <a:pt x="4537" y="6009"/>
                    <a:pt x="4392" y="5987"/>
                    <a:pt x="4247" y="5940"/>
                  </a:cubicBezTo>
                  <a:cubicBezTo>
                    <a:pt x="3577" y="5721"/>
                    <a:pt x="3146" y="5072"/>
                    <a:pt x="2823" y="4486"/>
                  </a:cubicBezTo>
                  <a:cubicBezTo>
                    <a:pt x="2148" y="3265"/>
                    <a:pt x="1742" y="1891"/>
                    <a:pt x="896" y="767"/>
                  </a:cubicBezTo>
                  <a:cubicBezTo>
                    <a:pt x="695" y="498"/>
                    <a:pt x="472" y="248"/>
                    <a:pt x="220" y="25"/>
                  </a:cubicBezTo>
                  <a:cubicBezTo>
                    <a:pt x="200" y="8"/>
                    <a:pt x="177" y="1"/>
                    <a:pt x="155" y="1"/>
                  </a:cubicBezTo>
                  <a:close/>
                </a:path>
              </a:pathLst>
            </a:custGeom>
            <a:solidFill>
              <a:srgbClr val="97E49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28" name="Google Shape;1362;p5">
            <a:extLst>
              <a:ext uri="{FF2B5EF4-FFF2-40B4-BE49-F238E27FC236}">
                <a16:creationId xmlns:a16="http://schemas.microsoft.com/office/drawing/2014/main" id="{B9B5DC0B-24B8-A449-EFB0-E2EF1E025892}"/>
              </a:ext>
            </a:extLst>
          </p:cNvPr>
          <p:cNvGrpSpPr/>
          <p:nvPr/>
        </p:nvGrpSpPr>
        <p:grpSpPr>
          <a:xfrm>
            <a:off x="1455758" y="2746646"/>
            <a:ext cx="2258969" cy="1323128"/>
            <a:chOff x="6479176" y="2546587"/>
            <a:chExt cx="992401" cy="581271"/>
          </a:xfrm>
        </p:grpSpPr>
        <p:sp>
          <p:nvSpPr>
            <p:cNvPr id="29" name="Google Shape;1363;p5">
              <a:extLst>
                <a:ext uri="{FF2B5EF4-FFF2-40B4-BE49-F238E27FC236}">
                  <a16:creationId xmlns:a16="http://schemas.microsoft.com/office/drawing/2014/main" id="{1C3FAE87-53E0-E453-2D3C-07EC6ADDC0E7}"/>
                </a:ext>
              </a:extLst>
            </p:cNvPr>
            <p:cNvSpPr/>
            <p:nvPr/>
          </p:nvSpPr>
          <p:spPr>
            <a:xfrm>
              <a:off x="6479176" y="2546587"/>
              <a:ext cx="992401" cy="581271"/>
            </a:xfrm>
            <a:custGeom>
              <a:avLst/>
              <a:gdLst/>
              <a:ahLst/>
              <a:cxnLst/>
              <a:rect l="l" t="t" r="r" b="b"/>
              <a:pathLst>
                <a:path w="33199" h="19447" extrusionOk="0">
                  <a:moveTo>
                    <a:pt x="18221" y="11659"/>
                  </a:moveTo>
                  <a:cubicBezTo>
                    <a:pt x="18283" y="11659"/>
                    <a:pt x="18347" y="11668"/>
                    <a:pt x="18413" y="11688"/>
                  </a:cubicBezTo>
                  <a:cubicBezTo>
                    <a:pt x="18584" y="11739"/>
                    <a:pt x="18762" y="11795"/>
                    <a:pt x="18948" y="11856"/>
                  </a:cubicBezTo>
                  <a:cubicBezTo>
                    <a:pt x="19304" y="11972"/>
                    <a:pt x="19661" y="12096"/>
                    <a:pt x="20011" y="12228"/>
                  </a:cubicBezTo>
                  <a:cubicBezTo>
                    <a:pt x="20433" y="12387"/>
                    <a:pt x="20556" y="12927"/>
                    <a:pt x="20250" y="13256"/>
                  </a:cubicBezTo>
                  <a:lnTo>
                    <a:pt x="18365" y="15282"/>
                  </a:lnTo>
                  <a:cubicBezTo>
                    <a:pt x="18372" y="15138"/>
                    <a:pt x="18372" y="14992"/>
                    <a:pt x="18365" y="14847"/>
                  </a:cubicBezTo>
                  <a:cubicBezTo>
                    <a:pt x="18330" y="14065"/>
                    <a:pt x="18091" y="13313"/>
                    <a:pt x="17686" y="12631"/>
                  </a:cubicBezTo>
                  <a:cubicBezTo>
                    <a:pt x="17421" y="12184"/>
                    <a:pt x="17752" y="11659"/>
                    <a:pt x="18221" y="11659"/>
                  </a:cubicBezTo>
                  <a:close/>
                  <a:moveTo>
                    <a:pt x="11153" y="12694"/>
                  </a:moveTo>
                  <a:cubicBezTo>
                    <a:pt x="11188" y="12694"/>
                    <a:pt x="11223" y="12697"/>
                    <a:pt x="11258" y="12703"/>
                  </a:cubicBezTo>
                  <a:lnTo>
                    <a:pt x="11439" y="12734"/>
                  </a:lnTo>
                  <a:cubicBezTo>
                    <a:pt x="13168" y="13037"/>
                    <a:pt x="14170" y="13510"/>
                    <a:pt x="14685" y="14270"/>
                  </a:cubicBezTo>
                  <a:cubicBezTo>
                    <a:pt x="14829" y="14477"/>
                    <a:pt x="14989" y="14809"/>
                    <a:pt x="14941" y="15208"/>
                  </a:cubicBezTo>
                  <a:cubicBezTo>
                    <a:pt x="14923" y="15352"/>
                    <a:pt x="14859" y="15617"/>
                    <a:pt x="14622" y="15752"/>
                  </a:cubicBezTo>
                  <a:cubicBezTo>
                    <a:pt x="14131" y="16027"/>
                    <a:pt x="13289" y="16028"/>
                    <a:pt x="13003" y="16028"/>
                  </a:cubicBezTo>
                  <a:cubicBezTo>
                    <a:pt x="12330" y="16028"/>
                    <a:pt x="11745" y="15914"/>
                    <a:pt x="11267" y="15688"/>
                  </a:cubicBezTo>
                  <a:cubicBezTo>
                    <a:pt x="10547" y="15349"/>
                    <a:pt x="9898" y="14555"/>
                    <a:pt x="10059" y="13816"/>
                  </a:cubicBezTo>
                  <a:cubicBezTo>
                    <a:pt x="10131" y="13485"/>
                    <a:pt x="10363" y="13156"/>
                    <a:pt x="10752" y="12837"/>
                  </a:cubicBezTo>
                  <a:cubicBezTo>
                    <a:pt x="10865" y="12743"/>
                    <a:pt x="11009" y="12694"/>
                    <a:pt x="11153" y="12694"/>
                  </a:cubicBezTo>
                  <a:close/>
                  <a:moveTo>
                    <a:pt x="1837" y="1"/>
                  </a:moveTo>
                  <a:cubicBezTo>
                    <a:pt x="936" y="1"/>
                    <a:pt x="184" y="702"/>
                    <a:pt x="123" y="1599"/>
                  </a:cubicBezTo>
                  <a:cubicBezTo>
                    <a:pt x="0" y="3429"/>
                    <a:pt x="603" y="5323"/>
                    <a:pt x="1972" y="7388"/>
                  </a:cubicBezTo>
                  <a:cubicBezTo>
                    <a:pt x="3080" y="9061"/>
                    <a:pt x="4366" y="10334"/>
                    <a:pt x="5799" y="11174"/>
                  </a:cubicBezTo>
                  <a:cubicBezTo>
                    <a:pt x="6058" y="11327"/>
                    <a:pt x="6328" y="11465"/>
                    <a:pt x="6609" y="11592"/>
                  </a:cubicBezTo>
                  <a:cubicBezTo>
                    <a:pt x="6911" y="11730"/>
                    <a:pt x="7048" y="12083"/>
                    <a:pt x="6931" y="12394"/>
                  </a:cubicBezTo>
                  <a:cubicBezTo>
                    <a:pt x="6643" y="13143"/>
                    <a:pt x="6552" y="13959"/>
                    <a:pt x="6678" y="14758"/>
                  </a:cubicBezTo>
                  <a:cubicBezTo>
                    <a:pt x="6842" y="15802"/>
                    <a:pt x="7365" y="16819"/>
                    <a:pt x="8154" y="17619"/>
                  </a:cubicBezTo>
                  <a:cubicBezTo>
                    <a:pt x="9332" y="18816"/>
                    <a:pt x="11010" y="19447"/>
                    <a:pt x="13010" y="19447"/>
                  </a:cubicBezTo>
                  <a:cubicBezTo>
                    <a:pt x="13370" y="19447"/>
                    <a:pt x="13738" y="19426"/>
                    <a:pt x="14104" y="19383"/>
                  </a:cubicBezTo>
                  <a:cubicBezTo>
                    <a:pt x="15511" y="19220"/>
                    <a:pt x="16550" y="18755"/>
                    <a:pt x="17278" y="17963"/>
                  </a:cubicBezTo>
                  <a:cubicBezTo>
                    <a:pt x="17702" y="17505"/>
                    <a:pt x="18011" y="16937"/>
                    <a:pt x="18189" y="16319"/>
                  </a:cubicBezTo>
                  <a:cubicBezTo>
                    <a:pt x="18268" y="16046"/>
                    <a:pt x="18526" y="15865"/>
                    <a:pt x="18807" y="15865"/>
                  </a:cubicBezTo>
                  <a:cubicBezTo>
                    <a:pt x="18815" y="15865"/>
                    <a:pt x="18824" y="15866"/>
                    <a:pt x="18832" y="15866"/>
                  </a:cubicBezTo>
                  <a:lnTo>
                    <a:pt x="21192" y="15953"/>
                  </a:lnTo>
                  <a:cubicBezTo>
                    <a:pt x="21542" y="15966"/>
                    <a:pt x="21818" y="16265"/>
                    <a:pt x="21802" y="16615"/>
                  </a:cubicBezTo>
                  <a:cubicBezTo>
                    <a:pt x="21786" y="16982"/>
                    <a:pt x="22081" y="17281"/>
                    <a:pt x="22436" y="17281"/>
                  </a:cubicBezTo>
                  <a:cubicBezTo>
                    <a:pt x="22462" y="17281"/>
                    <a:pt x="22489" y="17279"/>
                    <a:pt x="22515" y="17276"/>
                  </a:cubicBezTo>
                  <a:lnTo>
                    <a:pt x="32460" y="16056"/>
                  </a:lnTo>
                  <a:cubicBezTo>
                    <a:pt x="32969" y="15994"/>
                    <a:pt x="33199" y="15387"/>
                    <a:pt x="32861" y="15005"/>
                  </a:cubicBezTo>
                  <a:lnTo>
                    <a:pt x="26580" y="7880"/>
                  </a:lnTo>
                  <a:cubicBezTo>
                    <a:pt x="26455" y="7738"/>
                    <a:pt x="26280" y="7665"/>
                    <a:pt x="26103" y="7665"/>
                  </a:cubicBezTo>
                  <a:cubicBezTo>
                    <a:pt x="25967" y="7665"/>
                    <a:pt x="25831" y="7708"/>
                    <a:pt x="25716" y="7795"/>
                  </a:cubicBezTo>
                  <a:lnTo>
                    <a:pt x="23392" y="9576"/>
                  </a:lnTo>
                  <a:cubicBezTo>
                    <a:pt x="23279" y="9662"/>
                    <a:pt x="23144" y="9706"/>
                    <a:pt x="23007" y="9706"/>
                  </a:cubicBezTo>
                  <a:cubicBezTo>
                    <a:pt x="22918" y="9706"/>
                    <a:pt x="22829" y="9687"/>
                    <a:pt x="22745" y="9650"/>
                  </a:cubicBezTo>
                  <a:cubicBezTo>
                    <a:pt x="21298" y="9006"/>
                    <a:pt x="19849" y="8499"/>
                    <a:pt x="18423" y="8144"/>
                  </a:cubicBezTo>
                  <a:cubicBezTo>
                    <a:pt x="17308" y="7864"/>
                    <a:pt x="16316" y="7729"/>
                    <a:pt x="15388" y="7729"/>
                  </a:cubicBezTo>
                  <a:cubicBezTo>
                    <a:pt x="15302" y="7729"/>
                    <a:pt x="15216" y="7730"/>
                    <a:pt x="15130" y="7731"/>
                  </a:cubicBezTo>
                  <a:cubicBezTo>
                    <a:pt x="14087" y="7760"/>
                    <a:pt x="13007" y="7993"/>
                    <a:pt x="11827" y="8444"/>
                  </a:cubicBezTo>
                  <a:cubicBezTo>
                    <a:pt x="11419" y="8600"/>
                    <a:pt x="10960" y="8783"/>
                    <a:pt x="10490" y="9005"/>
                  </a:cubicBezTo>
                  <a:cubicBezTo>
                    <a:pt x="10404" y="9046"/>
                    <a:pt x="10311" y="9068"/>
                    <a:pt x="10216" y="9068"/>
                  </a:cubicBezTo>
                  <a:cubicBezTo>
                    <a:pt x="10180" y="9068"/>
                    <a:pt x="10144" y="9065"/>
                    <a:pt x="10108" y="9058"/>
                  </a:cubicBezTo>
                  <a:cubicBezTo>
                    <a:pt x="9707" y="8991"/>
                    <a:pt x="9319" y="8913"/>
                    <a:pt x="8951" y="8811"/>
                  </a:cubicBezTo>
                  <a:cubicBezTo>
                    <a:pt x="8283" y="8631"/>
                    <a:pt x="7666" y="8343"/>
                    <a:pt x="7117" y="7960"/>
                  </a:cubicBezTo>
                  <a:cubicBezTo>
                    <a:pt x="6603" y="7602"/>
                    <a:pt x="6102" y="7136"/>
                    <a:pt x="5626" y="6574"/>
                  </a:cubicBezTo>
                  <a:cubicBezTo>
                    <a:pt x="5161" y="6026"/>
                    <a:pt x="4737" y="5414"/>
                    <a:pt x="4366" y="4752"/>
                  </a:cubicBezTo>
                  <a:cubicBezTo>
                    <a:pt x="3959" y="4023"/>
                    <a:pt x="3705" y="3366"/>
                    <a:pt x="3590" y="2742"/>
                  </a:cubicBezTo>
                  <a:cubicBezTo>
                    <a:pt x="3533" y="2434"/>
                    <a:pt x="3516" y="2124"/>
                    <a:pt x="3537" y="1817"/>
                  </a:cubicBezTo>
                  <a:cubicBezTo>
                    <a:pt x="3568" y="1349"/>
                    <a:pt x="3405" y="883"/>
                    <a:pt x="3086" y="540"/>
                  </a:cubicBezTo>
                  <a:cubicBezTo>
                    <a:pt x="2764" y="198"/>
                    <a:pt x="2309" y="1"/>
                    <a:pt x="1837"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0" name="Google Shape;1364;p5">
              <a:extLst>
                <a:ext uri="{FF2B5EF4-FFF2-40B4-BE49-F238E27FC236}">
                  <a16:creationId xmlns:a16="http://schemas.microsoft.com/office/drawing/2014/main" id="{D91F20D0-A9BB-4C21-40C8-12BB5CA9DFD1}"/>
                </a:ext>
              </a:extLst>
            </p:cNvPr>
            <p:cNvSpPr/>
            <p:nvPr/>
          </p:nvSpPr>
          <p:spPr>
            <a:xfrm>
              <a:off x="7119713" y="2910677"/>
              <a:ext cx="269182" cy="74845"/>
            </a:xfrm>
            <a:custGeom>
              <a:avLst/>
              <a:gdLst/>
              <a:ahLst/>
              <a:cxnLst/>
              <a:rect l="l" t="t" r="r" b="b"/>
              <a:pathLst>
                <a:path w="9005" h="2504" extrusionOk="0">
                  <a:moveTo>
                    <a:pt x="2019" y="1"/>
                  </a:moveTo>
                  <a:lnTo>
                    <a:pt x="0" y="2169"/>
                  </a:lnTo>
                  <a:lnTo>
                    <a:pt x="9004" y="2503"/>
                  </a:lnTo>
                  <a:cubicBezTo>
                    <a:pt x="6684" y="1642"/>
                    <a:pt x="4355" y="807"/>
                    <a:pt x="2019" y="1"/>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1" name="Google Shape;1365;p5">
              <a:extLst>
                <a:ext uri="{FF2B5EF4-FFF2-40B4-BE49-F238E27FC236}">
                  <a16:creationId xmlns:a16="http://schemas.microsoft.com/office/drawing/2014/main" id="{2A360749-C593-62B5-B261-1C6E697F0138}"/>
                </a:ext>
              </a:extLst>
            </p:cNvPr>
            <p:cNvSpPr/>
            <p:nvPr/>
          </p:nvSpPr>
          <p:spPr>
            <a:xfrm>
              <a:off x="7180454" y="2977810"/>
              <a:ext cx="208440" cy="33238"/>
            </a:xfrm>
            <a:custGeom>
              <a:avLst/>
              <a:gdLst/>
              <a:ahLst/>
              <a:cxnLst/>
              <a:rect l="l" t="t" r="r" b="b"/>
              <a:pathLst>
                <a:path w="6973" h="1112" extrusionOk="0">
                  <a:moveTo>
                    <a:pt x="50" y="1"/>
                  </a:moveTo>
                  <a:lnTo>
                    <a:pt x="1" y="1111"/>
                  </a:lnTo>
                  <a:lnTo>
                    <a:pt x="6972" y="257"/>
                  </a:lnTo>
                  <a:lnTo>
                    <a:pt x="50" y="1"/>
                  </a:ln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2" name="Google Shape;1366;p5">
              <a:extLst>
                <a:ext uri="{FF2B5EF4-FFF2-40B4-BE49-F238E27FC236}">
                  <a16:creationId xmlns:a16="http://schemas.microsoft.com/office/drawing/2014/main" id="{31F88770-E224-E896-4E58-3006A5E105E5}"/>
                </a:ext>
              </a:extLst>
            </p:cNvPr>
            <p:cNvSpPr/>
            <p:nvPr/>
          </p:nvSpPr>
          <p:spPr>
            <a:xfrm>
              <a:off x="7200751" y="2834338"/>
              <a:ext cx="188143" cy="151184"/>
            </a:xfrm>
            <a:custGeom>
              <a:avLst/>
              <a:gdLst/>
              <a:ahLst/>
              <a:cxnLst/>
              <a:rect l="l" t="t" r="r" b="b"/>
              <a:pathLst>
                <a:path w="6294" h="5058" extrusionOk="0">
                  <a:moveTo>
                    <a:pt x="1834" y="0"/>
                  </a:moveTo>
                  <a:lnTo>
                    <a:pt x="1" y="1405"/>
                  </a:lnTo>
                  <a:lnTo>
                    <a:pt x="6293" y="5057"/>
                  </a:lnTo>
                  <a:lnTo>
                    <a:pt x="1834" y="0"/>
                  </a:ln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3" name="Google Shape;1367;p5">
              <a:extLst>
                <a:ext uri="{FF2B5EF4-FFF2-40B4-BE49-F238E27FC236}">
                  <a16:creationId xmlns:a16="http://schemas.microsoft.com/office/drawing/2014/main" id="{2AF7BE55-10E5-9903-8553-2328412C91DF}"/>
                </a:ext>
              </a:extLst>
            </p:cNvPr>
            <p:cNvSpPr/>
            <p:nvPr/>
          </p:nvSpPr>
          <p:spPr>
            <a:xfrm>
              <a:off x="7199586" y="2876303"/>
              <a:ext cx="189309" cy="109218"/>
            </a:xfrm>
            <a:custGeom>
              <a:avLst/>
              <a:gdLst/>
              <a:ahLst/>
              <a:cxnLst/>
              <a:rect l="l" t="t" r="r" b="b"/>
              <a:pathLst>
                <a:path w="6333" h="3654" extrusionOk="0">
                  <a:moveTo>
                    <a:pt x="40" y="1"/>
                  </a:moveTo>
                  <a:lnTo>
                    <a:pt x="0" y="1377"/>
                  </a:lnTo>
                  <a:lnTo>
                    <a:pt x="6332" y="3653"/>
                  </a:lnTo>
                  <a:lnTo>
                    <a:pt x="40" y="1"/>
                  </a:ln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4" name="Google Shape;1368;p5">
              <a:extLst>
                <a:ext uri="{FF2B5EF4-FFF2-40B4-BE49-F238E27FC236}">
                  <a16:creationId xmlns:a16="http://schemas.microsoft.com/office/drawing/2014/main" id="{0608AD9F-7E43-DCE2-A3EF-6348161C1941}"/>
                </a:ext>
              </a:extLst>
            </p:cNvPr>
            <p:cNvSpPr/>
            <p:nvPr/>
          </p:nvSpPr>
          <p:spPr>
            <a:xfrm>
              <a:off x="6527423" y="2594769"/>
              <a:ext cx="654018" cy="484995"/>
            </a:xfrm>
            <a:custGeom>
              <a:avLst/>
              <a:gdLst/>
              <a:ahLst/>
              <a:cxnLst/>
              <a:rect l="l" t="t" r="r" b="b"/>
              <a:pathLst>
                <a:path w="21879" h="16226" extrusionOk="0">
                  <a:moveTo>
                    <a:pt x="9027" y="9365"/>
                  </a:moveTo>
                  <a:lnTo>
                    <a:pt x="9027" y="9365"/>
                  </a:lnTo>
                  <a:cubicBezTo>
                    <a:pt x="9388" y="9420"/>
                    <a:pt x="9748" y="9474"/>
                    <a:pt x="10107" y="9537"/>
                  </a:cubicBezTo>
                  <a:cubicBezTo>
                    <a:pt x="11705" y="9816"/>
                    <a:pt x="13445" y="10338"/>
                    <a:pt x="14407" y="11753"/>
                  </a:cubicBezTo>
                  <a:cubicBezTo>
                    <a:pt x="14815" y="12350"/>
                    <a:pt x="15014" y="13063"/>
                    <a:pt x="14928" y="13787"/>
                  </a:cubicBezTo>
                  <a:cubicBezTo>
                    <a:pt x="14840" y="14519"/>
                    <a:pt x="14449" y="15176"/>
                    <a:pt x="13800" y="15540"/>
                  </a:cubicBezTo>
                  <a:cubicBezTo>
                    <a:pt x="13088" y="15941"/>
                    <a:pt x="12203" y="16024"/>
                    <a:pt x="11402" y="16025"/>
                  </a:cubicBezTo>
                  <a:cubicBezTo>
                    <a:pt x="11397" y="16025"/>
                    <a:pt x="11393" y="16025"/>
                    <a:pt x="11389" y="16025"/>
                  </a:cubicBezTo>
                  <a:cubicBezTo>
                    <a:pt x="10562" y="16025"/>
                    <a:pt x="9722" y="15887"/>
                    <a:pt x="8971" y="15531"/>
                  </a:cubicBezTo>
                  <a:cubicBezTo>
                    <a:pt x="7624" y="14896"/>
                    <a:pt x="6540" y="13406"/>
                    <a:pt x="6875" y="11863"/>
                  </a:cubicBezTo>
                  <a:cubicBezTo>
                    <a:pt x="7123" y="10718"/>
                    <a:pt x="8036" y="9930"/>
                    <a:pt x="9027" y="9365"/>
                  </a:cubicBezTo>
                  <a:close/>
                  <a:moveTo>
                    <a:pt x="224" y="0"/>
                  </a:moveTo>
                  <a:cubicBezTo>
                    <a:pt x="174" y="0"/>
                    <a:pt x="121" y="32"/>
                    <a:pt x="117" y="97"/>
                  </a:cubicBezTo>
                  <a:cubicBezTo>
                    <a:pt x="1" y="1827"/>
                    <a:pt x="767" y="3477"/>
                    <a:pt x="1702" y="4889"/>
                  </a:cubicBezTo>
                  <a:cubicBezTo>
                    <a:pt x="2563" y="6187"/>
                    <a:pt x="3645" y="7380"/>
                    <a:pt x="5001" y="8173"/>
                  </a:cubicBezTo>
                  <a:cubicBezTo>
                    <a:pt x="5742" y="8608"/>
                    <a:pt x="6548" y="8890"/>
                    <a:pt x="7385" y="9075"/>
                  </a:cubicBezTo>
                  <a:cubicBezTo>
                    <a:pt x="7818" y="9172"/>
                    <a:pt x="8256" y="9245"/>
                    <a:pt x="8694" y="9314"/>
                  </a:cubicBezTo>
                  <a:lnTo>
                    <a:pt x="8694" y="9314"/>
                  </a:lnTo>
                  <a:cubicBezTo>
                    <a:pt x="8057" y="9705"/>
                    <a:pt x="7488" y="10188"/>
                    <a:pt x="7090" y="10817"/>
                  </a:cubicBezTo>
                  <a:cubicBezTo>
                    <a:pt x="6696" y="11438"/>
                    <a:pt x="6538" y="12169"/>
                    <a:pt x="6652" y="12896"/>
                  </a:cubicBezTo>
                  <a:cubicBezTo>
                    <a:pt x="6771" y="13643"/>
                    <a:pt x="7159" y="14343"/>
                    <a:pt x="7687" y="14878"/>
                  </a:cubicBezTo>
                  <a:cubicBezTo>
                    <a:pt x="8650" y="15859"/>
                    <a:pt x="10040" y="16225"/>
                    <a:pt x="11395" y="16225"/>
                  </a:cubicBezTo>
                  <a:cubicBezTo>
                    <a:pt x="11701" y="16225"/>
                    <a:pt x="12005" y="16207"/>
                    <a:pt x="12302" y="16172"/>
                  </a:cubicBezTo>
                  <a:cubicBezTo>
                    <a:pt x="13088" y="16080"/>
                    <a:pt x="13923" y="15863"/>
                    <a:pt x="14479" y="15260"/>
                  </a:cubicBezTo>
                  <a:cubicBezTo>
                    <a:pt x="14963" y="14735"/>
                    <a:pt x="15175" y="14007"/>
                    <a:pt x="15142" y="13305"/>
                  </a:cubicBezTo>
                  <a:cubicBezTo>
                    <a:pt x="15070" y="11719"/>
                    <a:pt x="13787" y="10542"/>
                    <a:pt x="12408" y="9957"/>
                  </a:cubicBezTo>
                  <a:cubicBezTo>
                    <a:pt x="11419" y="9540"/>
                    <a:pt x="10369" y="9367"/>
                    <a:pt x="9316" y="9207"/>
                  </a:cubicBezTo>
                  <a:lnTo>
                    <a:pt x="9316" y="9207"/>
                  </a:lnTo>
                  <a:cubicBezTo>
                    <a:pt x="9480" y="9121"/>
                    <a:pt x="9643" y="9041"/>
                    <a:pt x="9805" y="8966"/>
                  </a:cubicBezTo>
                  <a:cubicBezTo>
                    <a:pt x="10603" y="8598"/>
                    <a:pt x="11438" y="8271"/>
                    <a:pt x="12298" y="8084"/>
                  </a:cubicBezTo>
                  <a:cubicBezTo>
                    <a:pt x="12790" y="7978"/>
                    <a:pt x="13290" y="7931"/>
                    <a:pt x="13791" y="7931"/>
                  </a:cubicBezTo>
                  <a:cubicBezTo>
                    <a:pt x="14228" y="7931"/>
                    <a:pt x="14666" y="7967"/>
                    <a:pt x="15100" y="8031"/>
                  </a:cubicBezTo>
                  <a:cubicBezTo>
                    <a:pt x="16029" y="8169"/>
                    <a:pt x="16939" y="8423"/>
                    <a:pt x="17830" y="8712"/>
                  </a:cubicBezTo>
                  <a:cubicBezTo>
                    <a:pt x="18717" y="9000"/>
                    <a:pt x="19590" y="9333"/>
                    <a:pt x="20444" y="9713"/>
                  </a:cubicBezTo>
                  <a:cubicBezTo>
                    <a:pt x="20860" y="9898"/>
                    <a:pt x="21272" y="10094"/>
                    <a:pt x="21677" y="10299"/>
                  </a:cubicBezTo>
                  <a:cubicBezTo>
                    <a:pt x="21693" y="10307"/>
                    <a:pt x="21709" y="10310"/>
                    <a:pt x="21724" y="10310"/>
                  </a:cubicBezTo>
                  <a:cubicBezTo>
                    <a:pt x="21816" y="10310"/>
                    <a:pt x="21878" y="10174"/>
                    <a:pt x="21778" y="10124"/>
                  </a:cubicBezTo>
                  <a:cubicBezTo>
                    <a:pt x="20075" y="9263"/>
                    <a:pt x="18273" y="8557"/>
                    <a:pt x="16419" y="8093"/>
                  </a:cubicBezTo>
                  <a:cubicBezTo>
                    <a:pt x="15556" y="7877"/>
                    <a:pt x="14669" y="7727"/>
                    <a:pt x="13776" y="7727"/>
                  </a:cubicBezTo>
                  <a:cubicBezTo>
                    <a:pt x="13704" y="7727"/>
                    <a:pt x="13632" y="7728"/>
                    <a:pt x="13560" y="7730"/>
                  </a:cubicBezTo>
                  <a:cubicBezTo>
                    <a:pt x="12601" y="7755"/>
                    <a:pt x="11678" y="7995"/>
                    <a:pt x="10786" y="8336"/>
                  </a:cubicBezTo>
                  <a:cubicBezTo>
                    <a:pt x="10186" y="8565"/>
                    <a:pt x="9555" y="8825"/>
                    <a:pt x="8967" y="9154"/>
                  </a:cubicBezTo>
                  <a:lnTo>
                    <a:pt x="8967" y="9154"/>
                  </a:lnTo>
                  <a:cubicBezTo>
                    <a:pt x="8276" y="9048"/>
                    <a:pt x="7586" y="8937"/>
                    <a:pt x="6913" y="8753"/>
                  </a:cubicBezTo>
                  <a:cubicBezTo>
                    <a:pt x="6077" y="8523"/>
                    <a:pt x="5294" y="8163"/>
                    <a:pt x="4583" y="7668"/>
                  </a:cubicBezTo>
                  <a:cubicBezTo>
                    <a:pt x="3912" y="7201"/>
                    <a:pt x="3315" y="6629"/>
                    <a:pt x="2786" y="6005"/>
                  </a:cubicBezTo>
                  <a:cubicBezTo>
                    <a:pt x="2241" y="5363"/>
                    <a:pt x="1760" y="4661"/>
                    <a:pt x="1349" y="3927"/>
                  </a:cubicBezTo>
                  <a:cubicBezTo>
                    <a:pt x="911" y="3145"/>
                    <a:pt x="556" y="2306"/>
                    <a:pt x="393" y="1419"/>
                  </a:cubicBezTo>
                  <a:cubicBezTo>
                    <a:pt x="314" y="984"/>
                    <a:pt x="288" y="540"/>
                    <a:pt x="319" y="97"/>
                  </a:cubicBezTo>
                  <a:cubicBezTo>
                    <a:pt x="323" y="32"/>
                    <a:pt x="274" y="0"/>
                    <a:pt x="224"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35" name="Google Shape;1369;p5">
            <a:extLst>
              <a:ext uri="{FF2B5EF4-FFF2-40B4-BE49-F238E27FC236}">
                <a16:creationId xmlns:a16="http://schemas.microsoft.com/office/drawing/2014/main" id="{14FBF64E-AA8C-D53A-3B67-BACBF7397EF1}"/>
              </a:ext>
            </a:extLst>
          </p:cNvPr>
          <p:cNvGrpSpPr/>
          <p:nvPr/>
        </p:nvGrpSpPr>
        <p:grpSpPr>
          <a:xfrm>
            <a:off x="9376893" y="747738"/>
            <a:ext cx="2499051" cy="2298827"/>
            <a:chOff x="6714640" y="951029"/>
            <a:chExt cx="404804" cy="404711"/>
          </a:xfrm>
        </p:grpSpPr>
        <p:sp>
          <p:nvSpPr>
            <p:cNvPr id="36" name="Google Shape;1370;p5">
              <a:extLst>
                <a:ext uri="{FF2B5EF4-FFF2-40B4-BE49-F238E27FC236}">
                  <a16:creationId xmlns:a16="http://schemas.microsoft.com/office/drawing/2014/main" id="{1EC24C70-C600-6414-EB0A-F727B3EE9321}"/>
                </a:ext>
              </a:extLst>
            </p:cNvPr>
            <p:cNvSpPr/>
            <p:nvPr/>
          </p:nvSpPr>
          <p:spPr>
            <a:xfrm>
              <a:off x="6714640" y="951029"/>
              <a:ext cx="404804" cy="404711"/>
            </a:xfrm>
            <a:custGeom>
              <a:avLst/>
              <a:gdLst/>
              <a:ahLst/>
              <a:cxnLst/>
              <a:rect l="l" t="t" r="r" b="b"/>
              <a:pathLst>
                <a:path w="13542" h="13540" extrusionOk="0">
                  <a:moveTo>
                    <a:pt x="6769" y="0"/>
                  </a:moveTo>
                  <a:cubicBezTo>
                    <a:pt x="6285" y="0"/>
                    <a:pt x="5803" y="53"/>
                    <a:pt x="5339" y="153"/>
                  </a:cubicBezTo>
                  <a:cubicBezTo>
                    <a:pt x="3338" y="583"/>
                    <a:pt x="1656" y="1882"/>
                    <a:pt x="728" y="3717"/>
                  </a:cubicBezTo>
                  <a:cubicBezTo>
                    <a:pt x="253" y="4656"/>
                    <a:pt x="1" y="5713"/>
                    <a:pt x="1" y="6769"/>
                  </a:cubicBezTo>
                  <a:cubicBezTo>
                    <a:pt x="1" y="8218"/>
                    <a:pt x="452" y="9601"/>
                    <a:pt x="1306" y="10766"/>
                  </a:cubicBezTo>
                  <a:cubicBezTo>
                    <a:pt x="2581" y="12503"/>
                    <a:pt x="4623" y="13539"/>
                    <a:pt x="6773" y="13539"/>
                  </a:cubicBezTo>
                  <a:cubicBezTo>
                    <a:pt x="9034" y="13539"/>
                    <a:pt x="11139" y="12415"/>
                    <a:pt x="12399" y="10534"/>
                  </a:cubicBezTo>
                  <a:cubicBezTo>
                    <a:pt x="13146" y="9419"/>
                    <a:pt x="13541" y="8119"/>
                    <a:pt x="13541" y="6770"/>
                  </a:cubicBezTo>
                  <a:cubicBezTo>
                    <a:pt x="13541" y="6728"/>
                    <a:pt x="13541" y="6684"/>
                    <a:pt x="13538" y="6642"/>
                  </a:cubicBezTo>
                  <a:cubicBezTo>
                    <a:pt x="13537" y="6568"/>
                    <a:pt x="13536" y="6495"/>
                    <a:pt x="13531" y="6437"/>
                  </a:cubicBezTo>
                  <a:cubicBezTo>
                    <a:pt x="13530" y="6406"/>
                    <a:pt x="13529" y="6375"/>
                    <a:pt x="13524" y="6342"/>
                  </a:cubicBezTo>
                  <a:cubicBezTo>
                    <a:pt x="13521" y="6287"/>
                    <a:pt x="13517" y="6232"/>
                    <a:pt x="13513" y="6170"/>
                  </a:cubicBezTo>
                  <a:cubicBezTo>
                    <a:pt x="13510" y="6133"/>
                    <a:pt x="13507" y="6095"/>
                    <a:pt x="13503" y="6057"/>
                  </a:cubicBezTo>
                  <a:lnTo>
                    <a:pt x="13493" y="5963"/>
                  </a:lnTo>
                  <a:lnTo>
                    <a:pt x="13452" y="5673"/>
                  </a:lnTo>
                  <a:cubicBezTo>
                    <a:pt x="13452" y="5673"/>
                    <a:pt x="13435" y="5574"/>
                    <a:pt x="13431" y="5553"/>
                  </a:cubicBezTo>
                  <a:lnTo>
                    <a:pt x="13431" y="5397"/>
                  </a:lnTo>
                  <a:lnTo>
                    <a:pt x="13365" y="5230"/>
                  </a:lnTo>
                  <a:lnTo>
                    <a:pt x="13362" y="5220"/>
                  </a:lnTo>
                  <a:cubicBezTo>
                    <a:pt x="13344" y="5138"/>
                    <a:pt x="13322" y="5058"/>
                    <a:pt x="13298" y="4977"/>
                  </a:cubicBezTo>
                  <a:lnTo>
                    <a:pt x="13290" y="4946"/>
                  </a:lnTo>
                  <a:cubicBezTo>
                    <a:pt x="13283" y="4918"/>
                    <a:pt x="13276" y="4891"/>
                    <a:pt x="13269" y="4867"/>
                  </a:cubicBezTo>
                  <a:cubicBezTo>
                    <a:pt x="13231" y="4735"/>
                    <a:pt x="13184" y="4596"/>
                    <a:pt x="13135" y="4459"/>
                  </a:cubicBezTo>
                  <a:cubicBezTo>
                    <a:pt x="13122" y="4425"/>
                    <a:pt x="13111" y="4394"/>
                    <a:pt x="13094" y="4352"/>
                  </a:cubicBezTo>
                  <a:cubicBezTo>
                    <a:pt x="13056" y="4250"/>
                    <a:pt x="13016" y="4152"/>
                    <a:pt x="12974" y="4058"/>
                  </a:cubicBezTo>
                  <a:cubicBezTo>
                    <a:pt x="12953" y="4010"/>
                    <a:pt x="12931" y="3961"/>
                    <a:pt x="12903" y="3905"/>
                  </a:cubicBezTo>
                  <a:cubicBezTo>
                    <a:pt x="12888" y="3868"/>
                    <a:pt x="12872" y="3833"/>
                    <a:pt x="12852" y="3795"/>
                  </a:cubicBezTo>
                  <a:cubicBezTo>
                    <a:pt x="12836" y="3759"/>
                    <a:pt x="12819" y="3725"/>
                    <a:pt x="12810" y="3707"/>
                  </a:cubicBezTo>
                  <a:cubicBezTo>
                    <a:pt x="12795" y="3676"/>
                    <a:pt x="12779" y="3646"/>
                    <a:pt x="12761" y="3615"/>
                  </a:cubicBezTo>
                  <a:cubicBezTo>
                    <a:pt x="12732" y="3562"/>
                    <a:pt x="12701" y="3508"/>
                    <a:pt x="12670" y="3453"/>
                  </a:cubicBezTo>
                  <a:lnTo>
                    <a:pt x="12652" y="3420"/>
                  </a:lnTo>
                  <a:cubicBezTo>
                    <a:pt x="12627" y="3374"/>
                    <a:pt x="12603" y="3329"/>
                    <a:pt x="12570" y="3276"/>
                  </a:cubicBezTo>
                  <a:lnTo>
                    <a:pt x="12384" y="2973"/>
                  </a:lnTo>
                  <a:lnTo>
                    <a:pt x="12358" y="2953"/>
                  </a:lnTo>
                  <a:cubicBezTo>
                    <a:pt x="12356" y="2949"/>
                    <a:pt x="12309" y="2884"/>
                    <a:pt x="12309" y="2884"/>
                  </a:cubicBezTo>
                  <a:cubicBezTo>
                    <a:pt x="12278" y="2836"/>
                    <a:pt x="12244" y="2790"/>
                    <a:pt x="12209" y="2743"/>
                  </a:cubicBezTo>
                  <a:cubicBezTo>
                    <a:pt x="12190" y="2718"/>
                    <a:pt x="12174" y="2694"/>
                    <a:pt x="12147" y="2658"/>
                  </a:cubicBezTo>
                  <a:cubicBezTo>
                    <a:pt x="12123" y="2626"/>
                    <a:pt x="12097" y="2596"/>
                    <a:pt x="12076" y="2568"/>
                  </a:cubicBezTo>
                  <a:cubicBezTo>
                    <a:pt x="12048" y="2533"/>
                    <a:pt x="12020" y="2499"/>
                    <a:pt x="11984" y="2455"/>
                  </a:cubicBezTo>
                  <a:lnTo>
                    <a:pt x="11922" y="2382"/>
                  </a:lnTo>
                  <a:lnTo>
                    <a:pt x="11887" y="2341"/>
                  </a:lnTo>
                  <a:cubicBezTo>
                    <a:pt x="11781" y="2218"/>
                    <a:pt x="11672" y="2101"/>
                    <a:pt x="11567" y="1995"/>
                  </a:cubicBezTo>
                  <a:cubicBezTo>
                    <a:pt x="11534" y="1961"/>
                    <a:pt x="11502" y="1930"/>
                    <a:pt x="11476" y="1905"/>
                  </a:cubicBezTo>
                  <a:cubicBezTo>
                    <a:pt x="11389" y="1820"/>
                    <a:pt x="11298" y="1737"/>
                    <a:pt x="11219" y="1667"/>
                  </a:cubicBezTo>
                  <a:lnTo>
                    <a:pt x="11188" y="1642"/>
                  </a:lnTo>
                  <a:cubicBezTo>
                    <a:pt x="11130" y="1593"/>
                    <a:pt x="11073" y="1543"/>
                    <a:pt x="11027" y="1508"/>
                  </a:cubicBezTo>
                  <a:cubicBezTo>
                    <a:pt x="10982" y="1471"/>
                    <a:pt x="10936" y="1433"/>
                    <a:pt x="10892" y="1401"/>
                  </a:cubicBezTo>
                  <a:cubicBezTo>
                    <a:pt x="10858" y="1375"/>
                    <a:pt x="10827" y="1350"/>
                    <a:pt x="10804" y="1334"/>
                  </a:cubicBezTo>
                  <a:cubicBezTo>
                    <a:pt x="10780" y="1319"/>
                    <a:pt x="10759" y="1303"/>
                    <a:pt x="10734" y="1285"/>
                  </a:cubicBezTo>
                  <a:cubicBezTo>
                    <a:pt x="10631" y="1211"/>
                    <a:pt x="10529" y="1141"/>
                    <a:pt x="10423" y="1073"/>
                  </a:cubicBezTo>
                  <a:cubicBezTo>
                    <a:pt x="10385" y="1049"/>
                    <a:pt x="10347" y="1027"/>
                    <a:pt x="10293" y="994"/>
                  </a:cubicBezTo>
                  <a:cubicBezTo>
                    <a:pt x="10200" y="938"/>
                    <a:pt x="10107" y="883"/>
                    <a:pt x="10004" y="826"/>
                  </a:cubicBezTo>
                  <a:cubicBezTo>
                    <a:pt x="10004" y="826"/>
                    <a:pt x="9915" y="777"/>
                    <a:pt x="9883" y="761"/>
                  </a:cubicBezTo>
                  <a:cubicBezTo>
                    <a:pt x="9734" y="684"/>
                    <a:pt x="9598" y="619"/>
                    <a:pt x="9465" y="561"/>
                  </a:cubicBezTo>
                  <a:cubicBezTo>
                    <a:pt x="8611" y="190"/>
                    <a:pt x="7703" y="0"/>
                    <a:pt x="6769"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7" name="Google Shape;1371;p5">
              <a:extLst>
                <a:ext uri="{FF2B5EF4-FFF2-40B4-BE49-F238E27FC236}">
                  <a16:creationId xmlns:a16="http://schemas.microsoft.com/office/drawing/2014/main" id="{B997655E-8E86-DD19-9D70-447AF29C272D}"/>
                </a:ext>
              </a:extLst>
            </p:cNvPr>
            <p:cNvSpPr/>
            <p:nvPr/>
          </p:nvSpPr>
          <p:spPr>
            <a:xfrm>
              <a:off x="6762946" y="999211"/>
              <a:ext cx="308461" cy="308435"/>
            </a:xfrm>
            <a:custGeom>
              <a:avLst/>
              <a:gdLst/>
              <a:ahLst/>
              <a:cxnLst/>
              <a:rect l="l" t="t" r="r" b="b"/>
              <a:pathLst>
                <a:path w="10319" h="10319" extrusionOk="0">
                  <a:moveTo>
                    <a:pt x="5159" y="0"/>
                  </a:moveTo>
                  <a:cubicBezTo>
                    <a:pt x="4785" y="0"/>
                    <a:pt x="4419" y="40"/>
                    <a:pt x="4067" y="116"/>
                  </a:cubicBezTo>
                  <a:cubicBezTo>
                    <a:pt x="2529" y="446"/>
                    <a:pt x="1244" y="1464"/>
                    <a:pt x="553" y="2833"/>
                  </a:cubicBezTo>
                  <a:cubicBezTo>
                    <a:pt x="200" y="3532"/>
                    <a:pt x="1" y="4322"/>
                    <a:pt x="1" y="5159"/>
                  </a:cubicBezTo>
                  <a:cubicBezTo>
                    <a:pt x="1" y="6298"/>
                    <a:pt x="369" y="7350"/>
                    <a:pt x="996" y="8204"/>
                  </a:cubicBezTo>
                  <a:cubicBezTo>
                    <a:pt x="1935" y="9486"/>
                    <a:pt x="3451" y="10318"/>
                    <a:pt x="5160" y="10318"/>
                  </a:cubicBezTo>
                  <a:cubicBezTo>
                    <a:pt x="6947" y="10318"/>
                    <a:pt x="8524" y="9408"/>
                    <a:pt x="9449" y="8026"/>
                  </a:cubicBezTo>
                  <a:cubicBezTo>
                    <a:pt x="9999" y="7206"/>
                    <a:pt x="10319" y="6219"/>
                    <a:pt x="10319" y="5159"/>
                  </a:cubicBezTo>
                  <a:cubicBezTo>
                    <a:pt x="10316" y="4159"/>
                    <a:pt x="10030" y="3223"/>
                    <a:pt x="9536" y="2431"/>
                  </a:cubicBezTo>
                  <a:cubicBezTo>
                    <a:pt x="8985" y="1549"/>
                    <a:pt x="8175" y="844"/>
                    <a:pt x="7212" y="425"/>
                  </a:cubicBezTo>
                  <a:cubicBezTo>
                    <a:pt x="6581" y="151"/>
                    <a:pt x="5887" y="0"/>
                    <a:pt x="5159"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8" name="Google Shape;1372;p5">
              <a:extLst>
                <a:ext uri="{FF2B5EF4-FFF2-40B4-BE49-F238E27FC236}">
                  <a16:creationId xmlns:a16="http://schemas.microsoft.com/office/drawing/2014/main" id="{B17C1E7B-DC77-DB11-7C84-F5B5408523D6}"/>
                </a:ext>
              </a:extLst>
            </p:cNvPr>
            <p:cNvSpPr/>
            <p:nvPr/>
          </p:nvSpPr>
          <p:spPr>
            <a:xfrm>
              <a:off x="6767818" y="1002679"/>
              <a:ext cx="117448" cy="247041"/>
            </a:xfrm>
            <a:custGeom>
              <a:avLst/>
              <a:gdLst/>
              <a:ahLst/>
              <a:cxnLst/>
              <a:rect l="l" t="t" r="r" b="b"/>
              <a:pathLst>
                <a:path w="3929" h="8265" extrusionOk="0">
                  <a:moveTo>
                    <a:pt x="3903" y="0"/>
                  </a:moveTo>
                  <a:lnTo>
                    <a:pt x="3903" y="0"/>
                  </a:lnTo>
                  <a:cubicBezTo>
                    <a:pt x="2365" y="330"/>
                    <a:pt x="1080" y="1348"/>
                    <a:pt x="388" y="2717"/>
                  </a:cubicBezTo>
                  <a:cubicBezTo>
                    <a:pt x="521" y="2858"/>
                    <a:pt x="593" y="2956"/>
                    <a:pt x="506" y="3206"/>
                  </a:cubicBezTo>
                  <a:cubicBezTo>
                    <a:pt x="407" y="3489"/>
                    <a:pt x="304" y="3774"/>
                    <a:pt x="201" y="4058"/>
                  </a:cubicBezTo>
                  <a:cubicBezTo>
                    <a:pt x="127" y="4264"/>
                    <a:pt x="0" y="4496"/>
                    <a:pt x="69" y="4719"/>
                  </a:cubicBezTo>
                  <a:cubicBezTo>
                    <a:pt x="140" y="4949"/>
                    <a:pt x="309" y="5166"/>
                    <a:pt x="427" y="5374"/>
                  </a:cubicBezTo>
                  <a:lnTo>
                    <a:pt x="870" y="6150"/>
                  </a:lnTo>
                  <a:cubicBezTo>
                    <a:pt x="1029" y="6428"/>
                    <a:pt x="1186" y="6703"/>
                    <a:pt x="1344" y="6980"/>
                  </a:cubicBezTo>
                  <a:cubicBezTo>
                    <a:pt x="1481" y="7477"/>
                    <a:pt x="1729" y="8136"/>
                    <a:pt x="2245" y="8262"/>
                  </a:cubicBezTo>
                  <a:cubicBezTo>
                    <a:pt x="2251" y="8263"/>
                    <a:pt x="2259" y="8264"/>
                    <a:pt x="2266" y="8264"/>
                  </a:cubicBezTo>
                  <a:cubicBezTo>
                    <a:pt x="2305" y="8264"/>
                    <a:pt x="2345" y="8239"/>
                    <a:pt x="2353" y="8199"/>
                  </a:cubicBezTo>
                  <a:cubicBezTo>
                    <a:pt x="2405" y="7982"/>
                    <a:pt x="2345" y="7800"/>
                    <a:pt x="2270" y="7595"/>
                  </a:cubicBezTo>
                  <a:cubicBezTo>
                    <a:pt x="2157" y="7289"/>
                    <a:pt x="2136" y="7000"/>
                    <a:pt x="2201" y="6678"/>
                  </a:cubicBezTo>
                  <a:cubicBezTo>
                    <a:pt x="2308" y="6150"/>
                    <a:pt x="2548" y="5660"/>
                    <a:pt x="2592" y="5118"/>
                  </a:cubicBezTo>
                  <a:cubicBezTo>
                    <a:pt x="2616" y="4834"/>
                    <a:pt x="2566" y="4566"/>
                    <a:pt x="2548" y="4285"/>
                  </a:cubicBezTo>
                  <a:cubicBezTo>
                    <a:pt x="2538" y="4116"/>
                    <a:pt x="2571" y="3979"/>
                    <a:pt x="2631" y="3821"/>
                  </a:cubicBezTo>
                  <a:cubicBezTo>
                    <a:pt x="2658" y="3749"/>
                    <a:pt x="2689" y="3680"/>
                    <a:pt x="2676" y="3601"/>
                  </a:cubicBezTo>
                  <a:cubicBezTo>
                    <a:pt x="2660" y="3477"/>
                    <a:pt x="2525" y="3367"/>
                    <a:pt x="2355" y="3268"/>
                  </a:cubicBezTo>
                  <a:cubicBezTo>
                    <a:pt x="2256" y="3172"/>
                    <a:pt x="2126" y="3124"/>
                    <a:pt x="1992" y="3079"/>
                  </a:cubicBezTo>
                  <a:cubicBezTo>
                    <a:pt x="1854" y="3008"/>
                    <a:pt x="1724" y="2942"/>
                    <a:pt x="1638" y="2871"/>
                  </a:cubicBezTo>
                  <a:cubicBezTo>
                    <a:pt x="1783" y="2484"/>
                    <a:pt x="2058" y="2273"/>
                    <a:pt x="2324" y="1951"/>
                  </a:cubicBezTo>
                  <a:cubicBezTo>
                    <a:pt x="2532" y="1702"/>
                    <a:pt x="2672" y="1417"/>
                    <a:pt x="2590" y="1090"/>
                  </a:cubicBezTo>
                  <a:cubicBezTo>
                    <a:pt x="2585" y="1067"/>
                    <a:pt x="2566" y="1050"/>
                    <a:pt x="2545" y="1043"/>
                  </a:cubicBezTo>
                  <a:cubicBezTo>
                    <a:pt x="2507" y="1033"/>
                    <a:pt x="2470" y="1026"/>
                    <a:pt x="2435" y="1019"/>
                  </a:cubicBezTo>
                  <a:cubicBezTo>
                    <a:pt x="2816" y="847"/>
                    <a:pt x="3206" y="707"/>
                    <a:pt x="3607" y="575"/>
                  </a:cubicBezTo>
                  <a:cubicBezTo>
                    <a:pt x="3724" y="536"/>
                    <a:pt x="3823" y="494"/>
                    <a:pt x="3873" y="374"/>
                  </a:cubicBezTo>
                  <a:cubicBezTo>
                    <a:pt x="3928" y="257"/>
                    <a:pt x="3900" y="127"/>
                    <a:pt x="3903" y="0"/>
                  </a:cubicBezTo>
                  <a:close/>
                </a:path>
              </a:pathLst>
            </a:custGeom>
            <a:solidFill>
              <a:srgbClr val="97E49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 name="Google Shape;1373;p5">
              <a:extLst>
                <a:ext uri="{FF2B5EF4-FFF2-40B4-BE49-F238E27FC236}">
                  <a16:creationId xmlns:a16="http://schemas.microsoft.com/office/drawing/2014/main" id="{6256E89D-B0DF-DD5A-5D18-E46148AAA7FC}"/>
                </a:ext>
              </a:extLst>
            </p:cNvPr>
            <p:cNvSpPr/>
            <p:nvPr/>
          </p:nvSpPr>
          <p:spPr>
            <a:xfrm>
              <a:off x="6923498" y="1008776"/>
              <a:ext cx="147848" cy="230362"/>
            </a:xfrm>
            <a:custGeom>
              <a:avLst/>
              <a:gdLst/>
              <a:ahLst/>
              <a:cxnLst/>
              <a:rect l="l" t="t" r="r" b="b"/>
              <a:pathLst>
                <a:path w="4946" h="7707" extrusionOk="0">
                  <a:moveTo>
                    <a:pt x="1151" y="0"/>
                  </a:moveTo>
                  <a:cubicBezTo>
                    <a:pt x="1101" y="0"/>
                    <a:pt x="1052" y="8"/>
                    <a:pt x="1010" y="30"/>
                  </a:cubicBezTo>
                  <a:cubicBezTo>
                    <a:pt x="867" y="105"/>
                    <a:pt x="824" y="292"/>
                    <a:pt x="680" y="386"/>
                  </a:cubicBezTo>
                  <a:cubicBezTo>
                    <a:pt x="544" y="474"/>
                    <a:pt x="390" y="529"/>
                    <a:pt x="255" y="616"/>
                  </a:cubicBezTo>
                  <a:cubicBezTo>
                    <a:pt x="160" y="678"/>
                    <a:pt x="57" y="756"/>
                    <a:pt x="33" y="874"/>
                  </a:cubicBezTo>
                  <a:cubicBezTo>
                    <a:pt x="1" y="1026"/>
                    <a:pt x="246" y="1258"/>
                    <a:pt x="157" y="1377"/>
                  </a:cubicBezTo>
                  <a:cubicBezTo>
                    <a:pt x="140" y="1400"/>
                    <a:pt x="142" y="1445"/>
                    <a:pt x="157" y="1469"/>
                  </a:cubicBezTo>
                  <a:cubicBezTo>
                    <a:pt x="234" y="1576"/>
                    <a:pt x="330" y="1637"/>
                    <a:pt x="458" y="1668"/>
                  </a:cubicBezTo>
                  <a:cubicBezTo>
                    <a:pt x="623" y="1710"/>
                    <a:pt x="874" y="1678"/>
                    <a:pt x="1000" y="1809"/>
                  </a:cubicBezTo>
                  <a:cubicBezTo>
                    <a:pt x="1141" y="1957"/>
                    <a:pt x="1044" y="2224"/>
                    <a:pt x="1195" y="2383"/>
                  </a:cubicBezTo>
                  <a:cubicBezTo>
                    <a:pt x="1370" y="2568"/>
                    <a:pt x="1646" y="2399"/>
                    <a:pt x="1793" y="2660"/>
                  </a:cubicBezTo>
                  <a:cubicBezTo>
                    <a:pt x="1799" y="2668"/>
                    <a:pt x="1805" y="2676"/>
                    <a:pt x="1809" y="2681"/>
                  </a:cubicBezTo>
                  <a:cubicBezTo>
                    <a:pt x="1806" y="2715"/>
                    <a:pt x="1820" y="2750"/>
                    <a:pt x="1861" y="2766"/>
                  </a:cubicBezTo>
                  <a:cubicBezTo>
                    <a:pt x="1936" y="2794"/>
                    <a:pt x="2010" y="2807"/>
                    <a:pt x="2085" y="2807"/>
                  </a:cubicBezTo>
                  <a:cubicBezTo>
                    <a:pt x="2149" y="2807"/>
                    <a:pt x="2213" y="2798"/>
                    <a:pt x="2279" y="2781"/>
                  </a:cubicBezTo>
                  <a:cubicBezTo>
                    <a:pt x="2410" y="2748"/>
                    <a:pt x="2624" y="2638"/>
                    <a:pt x="2796" y="2638"/>
                  </a:cubicBezTo>
                  <a:cubicBezTo>
                    <a:pt x="2887" y="2638"/>
                    <a:pt x="2967" y="2669"/>
                    <a:pt x="3016" y="2759"/>
                  </a:cubicBezTo>
                  <a:cubicBezTo>
                    <a:pt x="2824" y="2866"/>
                    <a:pt x="2627" y="2971"/>
                    <a:pt x="2437" y="3082"/>
                  </a:cubicBezTo>
                  <a:cubicBezTo>
                    <a:pt x="2316" y="3154"/>
                    <a:pt x="2190" y="3230"/>
                    <a:pt x="2138" y="3367"/>
                  </a:cubicBezTo>
                  <a:cubicBezTo>
                    <a:pt x="2053" y="3586"/>
                    <a:pt x="2143" y="3769"/>
                    <a:pt x="1920" y="3932"/>
                  </a:cubicBezTo>
                  <a:cubicBezTo>
                    <a:pt x="1757" y="4052"/>
                    <a:pt x="1558" y="4124"/>
                    <a:pt x="1383" y="4223"/>
                  </a:cubicBezTo>
                  <a:cubicBezTo>
                    <a:pt x="1186" y="4335"/>
                    <a:pt x="689" y="4560"/>
                    <a:pt x="781" y="4872"/>
                  </a:cubicBezTo>
                  <a:cubicBezTo>
                    <a:pt x="825" y="5023"/>
                    <a:pt x="1008" y="5116"/>
                    <a:pt x="1131" y="5188"/>
                  </a:cubicBezTo>
                  <a:cubicBezTo>
                    <a:pt x="1303" y="5291"/>
                    <a:pt x="1488" y="5373"/>
                    <a:pt x="1652" y="5490"/>
                  </a:cubicBezTo>
                  <a:cubicBezTo>
                    <a:pt x="1840" y="5620"/>
                    <a:pt x="1968" y="5802"/>
                    <a:pt x="2126" y="5963"/>
                  </a:cubicBezTo>
                  <a:cubicBezTo>
                    <a:pt x="2275" y="6113"/>
                    <a:pt x="2450" y="6237"/>
                    <a:pt x="2625" y="6352"/>
                  </a:cubicBezTo>
                  <a:cubicBezTo>
                    <a:pt x="2771" y="6451"/>
                    <a:pt x="2898" y="6526"/>
                    <a:pt x="3071" y="6563"/>
                  </a:cubicBezTo>
                  <a:cubicBezTo>
                    <a:pt x="3174" y="6584"/>
                    <a:pt x="3254" y="6583"/>
                    <a:pt x="3175" y="6683"/>
                  </a:cubicBezTo>
                  <a:cubicBezTo>
                    <a:pt x="3144" y="6724"/>
                    <a:pt x="3058" y="6746"/>
                    <a:pt x="3016" y="6776"/>
                  </a:cubicBezTo>
                  <a:cubicBezTo>
                    <a:pt x="2795" y="6928"/>
                    <a:pt x="2832" y="7081"/>
                    <a:pt x="2986" y="7221"/>
                  </a:cubicBezTo>
                  <a:cubicBezTo>
                    <a:pt x="3253" y="7462"/>
                    <a:pt x="3867" y="7658"/>
                    <a:pt x="4071" y="7706"/>
                  </a:cubicBezTo>
                  <a:cubicBezTo>
                    <a:pt x="4621" y="6886"/>
                    <a:pt x="4941" y="5899"/>
                    <a:pt x="4941" y="4839"/>
                  </a:cubicBezTo>
                  <a:cubicBezTo>
                    <a:pt x="4945" y="4805"/>
                    <a:pt x="4945" y="4773"/>
                    <a:pt x="4942" y="4741"/>
                  </a:cubicBezTo>
                  <a:cubicBezTo>
                    <a:pt x="4941" y="4687"/>
                    <a:pt x="4941" y="4635"/>
                    <a:pt x="4938" y="4582"/>
                  </a:cubicBezTo>
                  <a:cubicBezTo>
                    <a:pt x="4932" y="4482"/>
                    <a:pt x="4925" y="4383"/>
                    <a:pt x="4914" y="4285"/>
                  </a:cubicBezTo>
                  <a:cubicBezTo>
                    <a:pt x="4913" y="4263"/>
                    <a:pt x="4910" y="4241"/>
                    <a:pt x="4907" y="4220"/>
                  </a:cubicBezTo>
                  <a:cubicBezTo>
                    <a:pt x="4906" y="4200"/>
                    <a:pt x="4903" y="4183"/>
                    <a:pt x="4900" y="4165"/>
                  </a:cubicBezTo>
                  <a:cubicBezTo>
                    <a:pt x="4893" y="4108"/>
                    <a:pt x="4884" y="4052"/>
                    <a:pt x="4876" y="3997"/>
                  </a:cubicBezTo>
                  <a:cubicBezTo>
                    <a:pt x="4872" y="3980"/>
                    <a:pt x="4870" y="3960"/>
                    <a:pt x="4868" y="3943"/>
                  </a:cubicBezTo>
                  <a:cubicBezTo>
                    <a:pt x="4863" y="3918"/>
                    <a:pt x="4858" y="3891"/>
                    <a:pt x="4853" y="3867"/>
                  </a:cubicBezTo>
                  <a:cubicBezTo>
                    <a:pt x="4848" y="3839"/>
                    <a:pt x="4842" y="3810"/>
                    <a:pt x="4835" y="3782"/>
                  </a:cubicBezTo>
                  <a:cubicBezTo>
                    <a:pt x="4835" y="3781"/>
                    <a:pt x="4835" y="3778"/>
                    <a:pt x="4834" y="3777"/>
                  </a:cubicBezTo>
                  <a:cubicBezTo>
                    <a:pt x="4829" y="3758"/>
                    <a:pt x="4827" y="3740"/>
                    <a:pt x="4821" y="3721"/>
                  </a:cubicBezTo>
                  <a:cubicBezTo>
                    <a:pt x="4815" y="3700"/>
                    <a:pt x="4812" y="3679"/>
                    <a:pt x="4807" y="3658"/>
                  </a:cubicBezTo>
                  <a:cubicBezTo>
                    <a:pt x="4719" y="3280"/>
                    <a:pt x="4587" y="2915"/>
                    <a:pt x="4419" y="2574"/>
                  </a:cubicBezTo>
                  <a:cubicBezTo>
                    <a:pt x="4406" y="2547"/>
                    <a:pt x="4395" y="2522"/>
                    <a:pt x="4381" y="2498"/>
                  </a:cubicBezTo>
                  <a:cubicBezTo>
                    <a:pt x="4326" y="2392"/>
                    <a:pt x="4269" y="2287"/>
                    <a:pt x="4207" y="2187"/>
                  </a:cubicBezTo>
                  <a:cubicBezTo>
                    <a:pt x="4193" y="2162"/>
                    <a:pt x="4177" y="2139"/>
                    <a:pt x="4163" y="2115"/>
                  </a:cubicBezTo>
                  <a:cubicBezTo>
                    <a:pt x="4145" y="2087"/>
                    <a:pt x="4128" y="2060"/>
                    <a:pt x="4110" y="2032"/>
                  </a:cubicBezTo>
                  <a:cubicBezTo>
                    <a:pt x="4039" y="1922"/>
                    <a:pt x="3964" y="1816"/>
                    <a:pt x="3887" y="1713"/>
                  </a:cubicBezTo>
                  <a:cubicBezTo>
                    <a:pt x="3867" y="1687"/>
                    <a:pt x="3848" y="1665"/>
                    <a:pt x="3830" y="1640"/>
                  </a:cubicBezTo>
                  <a:lnTo>
                    <a:pt x="3767" y="1560"/>
                  </a:lnTo>
                  <a:cubicBezTo>
                    <a:pt x="3750" y="1541"/>
                    <a:pt x="3734" y="1522"/>
                    <a:pt x="3717" y="1503"/>
                  </a:cubicBezTo>
                  <a:cubicBezTo>
                    <a:pt x="3628" y="1398"/>
                    <a:pt x="3536" y="1298"/>
                    <a:pt x="3439" y="1201"/>
                  </a:cubicBezTo>
                  <a:lnTo>
                    <a:pt x="3371" y="1131"/>
                  </a:lnTo>
                  <a:cubicBezTo>
                    <a:pt x="3301" y="1065"/>
                    <a:pt x="3230" y="1000"/>
                    <a:pt x="3155" y="937"/>
                  </a:cubicBezTo>
                  <a:lnTo>
                    <a:pt x="3023" y="825"/>
                  </a:lnTo>
                  <a:cubicBezTo>
                    <a:pt x="2993" y="800"/>
                    <a:pt x="2962" y="776"/>
                    <a:pt x="2930" y="750"/>
                  </a:cubicBezTo>
                  <a:cubicBezTo>
                    <a:pt x="2907" y="733"/>
                    <a:pt x="2882" y="714"/>
                    <a:pt x="2858" y="697"/>
                  </a:cubicBezTo>
                  <a:cubicBezTo>
                    <a:pt x="2543" y="461"/>
                    <a:pt x="2201" y="263"/>
                    <a:pt x="1837" y="105"/>
                  </a:cubicBezTo>
                  <a:cubicBezTo>
                    <a:pt x="1693" y="77"/>
                    <a:pt x="1548" y="52"/>
                    <a:pt x="1402" y="33"/>
                  </a:cubicBezTo>
                  <a:cubicBezTo>
                    <a:pt x="1327" y="23"/>
                    <a:pt x="1236" y="0"/>
                    <a:pt x="1151" y="0"/>
                  </a:cubicBezTo>
                  <a:close/>
                </a:path>
              </a:pathLst>
            </a:custGeom>
            <a:solidFill>
              <a:srgbClr val="97E49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 name="Google Shape;1374;p5">
              <a:extLst>
                <a:ext uri="{FF2B5EF4-FFF2-40B4-BE49-F238E27FC236}">
                  <a16:creationId xmlns:a16="http://schemas.microsoft.com/office/drawing/2014/main" id="{6026073F-2ABE-2281-2C6E-40FC447C0982}"/>
                </a:ext>
              </a:extLst>
            </p:cNvPr>
            <p:cNvSpPr/>
            <p:nvPr/>
          </p:nvSpPr>
          <p:spPr>
            <a:xfrm>
              <a:off x="6792629" y="1071844"/>
              <a:ext cx="278718" cy="235802"/>
            </a:xfrm>
            <a:custGeom>
              <a:avLst/>
              <a:gdLst/>
              <a:ahLst/>
              <a:cxnLst/>
              <a:rect l="l" t="t" r="r" b="b"/>
              <a:pathLst>
                <a:path w="9324" h="7889" extrusionOk="0">
                  <a:moveTo>
                    <a:pt x="8543" y="1"/>
                  </a:moveTo>
                  <a:cubicBezTo>
                    <a:pt x="8678" y="475"/>
                    <a:pt x="8751" y="976"/>
                    <a:pt x="8751" y="1493"/>
                  </a:cubicBezTo>
                  <a:cubicBezTo>
                    <a:pt x="8751" y="2609"/>
                    <a:pt x="8414" y="3645"/>
                    <a:pt x="7837" y="4508"/>
                  </a:cubicBezTo>
                  <a:cubicBezTo>
                    <a:pt x="6864" y="5959"/>
                    <a:pt x="5209" y="6916"/>
                    <a:pt x="3329" y="6916"/>
                  </a:cubicBezTo>
                  <a:cubicBezTo>
                    <a:pt x="2075" y="6916"/>
                    <a:pt x="919" y="6491"/>
                    <a:pt x="0" y="5774"/>
                  </a:cubicBezTo>
                  <a:lnTo>
                    <a:pt x="0" y="5774"/>
                  </a:lnTo>
                  <a:cubicBezTo>
                    <a:pt x="939" y="7057"/>
                    <a:pt x="2453" y="7888"/>
                    <a:pt x="4164" y="7888"/>
                  </a:cubicBezTo>
                  <a:cubicBezTo>
                    <a:pt x="5953" y="7888"/>
                    <a:pt x="7528" y="6978"/>
                    <a:pt x="8452" y="5596"/>
                  </a:cubicBezTo>
                  <a:cubicBezTo>
                    <a:pt x="9003" y="4776"/>
                    <a:pt x="9323" y="3789"/>
                    <a:pt x="9323" y="2729"/>
                  </a:cubicBezTo>
                  <a:cubicBezTo>
                    <a:pt x="9323" y="1729"/>
                    <a:pt x="9037" y="793"/>
                    <a:pt x="8543" y="1"/>
                  </a:cubicBezTo>
                  <a:close/>
                </a:path>
              </a:pathLst>
            </a:custGeom>
            <a:solidFill>
              <a:srgbClr val="FFFFFF">
                <a:alpha val="2313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41" name="Google Shape;1375;p5">
            <a:extLst>
              <a:ext uri="{FF2B5EF4-FFF2-40B4-BE49-F238E27FC236}">
                <a16:creationId xmlns:a16="http://schemas.microsoft.com/office/drawing/2014/main" id="{7B28A78F-6D65-2C44-4EEB-FFC7FA0785FB}"/>
              </a:ext>
            </a:extLst>
          </p:cNvPr>
          <p:cNvGrpSpPr/>
          <p:nvPr/>
        </p:nvGrpSpPr>
        <p:grpSpPr>
          <a:xfrm>
            <a:off x="632978" y="5186652"/>
            <a:ext cx="916611" cy="1004439"/>
            <a:chOff x="7969377" y="2856516"/>
            <a:chExt cx="402682" cy="441266"/>
          </a:xfrm>
        </p:grpSpPr>
        <p:sp>
          <p:nvSpPr>
            <p:cNvPr id="42" name="Google Shape;1376;p5">
              <a:extLst>
                <a:ext uri="{FF2B5EF4-FFF2-40B4-BE49-F238E27FC236}">
                  <a16:creationId xmlns:a16="http://schemas.microsoft.com/office/drawing/2014/main" id="{B33B1840-10ED-3891-AE9C-F41D7F9B4456}"/>
                </a:ext>
              </a:extLst>
            </p:cNvPr>
            <p:cNvSpPr/>
            <p:nvPr/>
          </p:nvSpPr>
          <p:spPr>
            <a:xfrm>
              <a:off x="7969377" y="2856516"/>
              <a:ext cx="402682" cy="441266"/>
            </a:xfrm>
            <a:custGeom>
              <a:avLst/>
              <a:gdLst/>
              <a:ahLst/>
              <a:cxnLst/>
              <a:rect l="l" t="t" r="r" b="b"/>
              <a:pathLst>
                <a:path w="13471" h="14763" extrusionOk="0">
                  <a:moveTo>
                    <a:pt x="4247" y="1"/>
                  </a:moveTo>
                  <a:cubicBezTo>
                    <a:pt x="3856" y="1"/>
                    <a:pt x="3477" y="99"/>
                    <a:pt x="3146" y="290"/>
                  </a:cubicBezTo>
                  <a:cubicBezTo>
                    <a:pt x="3108" y="314"/>
                    <a:pt x="3064" y="328"/>
                    <a:pt x="3019" y="335"/>
                  </a:cubicBezTo>
                  <a:cubicBezTo>
                    <a:pt x="2478" y="413"/>
                    <a:pt x="1980" y="702"/>
                    <a:pt x="1641" y="1135"/>
                  </a:cubicBezTo>
                  <a:cubicBezTo>
                    <a:pt x="1610" y="1178"/>
                    <a:pt x="1568" y="1212"/>
                    <a:pt x="1521" y="1236"/>
                  </a:cubicBezTo>
                  <a:cubicBezTo>
                    <a:pt x="1345" y="1327"/>
                    <a:pt x="1181" y="1446"/>
                    <a:pt x="1040" y="1584"/>
                  </a:cubicBezTo>
                  <a:cubicBezTo>
                    <a:pt x="419" y="2191"/>
                    <a:pt x="227" y="3141"/>
                    <a:pt x="533" y="3974"/>
                  </a:cubicBezTo>
                  <a:cubicBezTo>
                    <a:pt x="505" y="4015"/>
                    <a:pt x="476" y="4057"/>
                    <a:pt x="450" y="4101"/>
                  </a:cubicBezTo>
                  <a:cubicBezTo>
                    <a:pt x="88" y="4706"/>
                    <a:pt x="1" y="5378"/>
                    <a:pt x="201" y="5997"/>
                  </a:cubicBezTo>
                  <a:cubicBezTo>
                    <a:pt x="572" y="7138"/>
                    <a:pt x="1713" y="7623"/>
                    <a:pt x="2629" y="8015"/>
                  </a:cubicBezTo>
                  <a:cubicBezTo>
                    <a:pt x="3004" y="8176"/>
                    <a:pt x="3445" y="8454"/>
                    <a:pt x="3836" y="8741"/>
                  </a:cubicBezTo>
                  <a:cubicBezTo>
                    <a:pt x="3912" y="8794"/>
                    <a:pt x="3963" y="8877"/>
                    <a:pt x="3981" y="8969"/>
                  </a:cubicBezTo>
                  <a:cubicBezTo>
                    <a:pt x="4005" y="9100"/>
                    <a:pt x="4028" y="9227"/>
                    <a:pt x="4048" y="9355"/>
                  </a:cubicBezTo>
                  <a:cubicBezTo>
                    <a:pt x="4000" y="9364"/>
                    <a:pt x="3953" y="9379"/>
                    <a:pt x="3905" y="9393"/>
                  </a:cubicBezTo>
                  <a:cubicBezTo>
                    <a:pt x="3244" y="9602"/>
                    <a:pt x="2773" y="10107"/>
                    <a:pt x="2502" y="10900"/>
                  </a:cubicBezTo>
                  <a:cubicBezTo>
                    <a:pt x="2420" y="11136"/>
                    <a:pt x="2176" y="11856"/>
                    <a:pt x="2561" y="12615"/>
                  </a:cubicBezTo>
                  <a:lnTo>
                    <a:pt x="2897" y="13271"/>
                  </a:lnTo>
                  <a:cubicBezTo>
                    <a:pt x="2959" y="13391"/>
                    <a:pt x="3081" y="13469"/>
                    <a:pt x="3216" y="13472"/>
                  </a:cubicBezTo>
                  <a:lnTo>
                    <a:pt x="4684" y="13511"/>
                  </a:lnTo>
                  <a:cubicBezTo>
                    <a:pt x="4825" y="13514"/>
                    <a:pt x="4950" y="13597"/>
                    <a:pt x="5009" y="13726"/>
                  </a:cubicBezTo>
                  <a:cubicBezTo>
                    <a:pt x="5019" y="13744"/>
                    <a:pt x="5027" y="13763"/>
                    <a:pt x="5036" y="13781"/>
                  </a:cubicBezTo>
                  <a:lnTo>
                    <a:pt x="5372" y="14437"/>
                  </a:lnTo>
                  <a:cubicBezTo>
                    <a:pt x="5432" y="14557"/>
                    <a:pt x="5555" y="14635"/>
                    <a:pt x="5691" y="14638"/>
                  </a:cubicBezTo>
                  <a:lnTo>
                    <a:pt x="10323" y="14762"/>
                  </a:lnTo>
                  <a:cubicBezTo>
                    <a:pt x="10327" y="14762"/>
                    <a:pt x="10331" y="14762"/>
                    <a:pt x="10335" y="14762"/>
                  </a:cubicBezTo>
                  <a:cubicBezTo>
                    <a:pt x="10497" y="14762"/>
                    <a:pt x="10640" y="14655"/>
                    <a:pt x="10687" y="14501"/>
                  </a:cubicBezTo>
                  <a:lnTo>
                    <a:pt x="10962" y="13599"/>
                  </a:lnTo>
                  <a:cubicBezTo>
                    <a:pt x="11238" y="12696"/>
                    <a:pt x="11008" y="11706"/>
                    <a:pt x="10363" y="11020"/>
                  </a:cubicBezTo>
                  <a:cubicBezTo>
                    <a:pt x="10142" y="10783"/>
                    <a:pt x="9911" y="10629"/>
                    <a:pt x="9698" y="10527"/>
                  </a:cubicBezTo>
                  <a:cubicBezTo>
                    <a:pt x="9544" y="10455"/>
                    <a:pt x="9458" y="10290"/>
                    <a:pt x="9489" y="10124"/>
                  </a:cubicBezTo>
                  <a:lnTo>
                    <a:pt x="9489" y="10118"/>
                  </a:lnTo>
                  <a:cubicBezTo>
                    <a:pt x="9507" y="10026"/>
                    <a:pt x="9558" y="9943"/>
                    <a:pt x="9634" y="9888"/>
                  </a:cubicBezTo>
                  <a:cubicBezTo>
                    <a:pt x="10027" y="9602"/>
                    <a:pt x="10467" y="9322"/>
                    <a:pt x="10843" y="9161"/>
                  </a:cubicBezTo>
                  <a:cubicBezTo>
                    <a:pt x="11759" y="8772"/>
                    <a:pt x="12899" y="8285"/>
                    <a:pt x="13270" y="7143"/>
                  </a:cubicBezTo>
                  <a:cubicBezTo>
                    <a:pt x="13471" y="6526"/>
                    <a:pt x="13383" y="5851"/>
                    <a:pt x="13022" y="5248"/>
                  </a:cubicBezTo>
                  <a:cubicBezTo>
                    <a:pt x="12995" y="5205"/>
                    <a:pt x="12968" y="5162"/>
                    <a:pt x="12939" y="5121"/>
                  </a:cubicBezTo>
                  <a:cubicBezTo>
                    <a:pt x="13243" y="4289"/>
                    <a:pt x="13051" y="3337"/>
                    <a:pt x="12432" y="2730"/>
                  </a:cubicBezTo>
                  <a:cubicBezTo>
                    <a:pt x="12289" y="2591"/>
                    <a:pt x="12127" y="2475"/>
                    <a:pt x="11951" y="2383"/>
                  </a:cubicBezTo>
                  <a:cubicBezTo>
                    <a:pt x="11903" y="2358"/>
                    <a:pt x="11862" y="2325"/>
                    <a:pt x="11831" y="2283"/>
                  </a:cubicBezTo>
                  <a:cubicBezTo>
                    <a:pt x="11492" y="1848"/>
                    <a:pt x="10996" y="1557"/>
                    <a:pt x="10454" y="1481"/>
                  </a:cubicBezTo>
                  <a:cubicBezTo>
                    <a:pt x="10408" y="1474"/>
                    <a:pt x="10365" y="1460"/>
                    <a:pt x="10327" y="1437"/>
                  </a:cubicBezTo>
                  <a:cubicBezTo>
                    <a:pt x="9996" y="1248"/>
                    <a:pt x="9617" y="1148"/>
                    <a:pt x="9226" y="1148"/>
                  </a:cubicBezTo>
                  <a:cubicBezTo>
                    <a:pt x="8858" y="1148"/>
                    <a:pt x="8490" y="1238"/>
                    <a:pt x="8162" y="1405"/>
                  </a:cubicBezTo>
                  <a:cubicBezTo>
                    <a:pt x="7870" y="1556"/>
                    <a:pt x="7612" y="1762"/>
                    <a:pt x="7394" y="2016"/>
                  </a:cubicBezTo>
                  <a:cubicBezTo>
                    <a:pt x="7321" y="2103"/>
                    <a:pt x="7213" y="2153"/>
                    <a:pt x="7104" y="2153"/>
                  </a:cubicBezTo>
                  <a:cubicBezTo>
                    <a:pt x="7050" y="2153"/>
                    <a:pt x="6996" y="2140"/>
                    <a:pt x="6945" y="2114"/>
                  </a:cubicBezTo>
                  <a:cubicBezTo>
                    <a:pt x="6903" y="2090"/>
                    <a:pt x="6858" y="2068"/>
                    <a:pt x="6813" y="2047"/>
                  </a:cubicBezTo>
                  <a:cubicBezTo>
                    <a:pt x="6721" y="2005"/>
                    <a:pt x="6649" y="1926"/>
                    <a:pt x="6615" y="1828"/>
                  </a:cubicBezTo>
                  <a:cubicBezTo>
                    <a:pt x="6580" y="1725"/>
                    <a:pt x="6539" y="1622"/>
                    <a:pt x="6494" y="1522"/>
                  </a:cubicBezTo>
                  <a:cubicBezTo>
                    <a:pt x="6234" y="959"/>
                    <a:pt x="5826" y="521"/>
                    <a:pt x="5311" y="259"/>
                  </a:cubicBezTo>
                  <a:cubicBezTo>
                    <a:pt x="4983" y="91"/>
                    <a:pt x="4614" y="1"/>
                    <a:pt x="4247"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3" name="Google Shape;1377;p5">
              <a:extLst>
                <a:ext uri="{FF2B5EF4-FFF2-40B4-BE49-F238E27FC236}">
                  <a16:creationId xmlns:a16="http://schemas.microsoft.com/office/drawing/2014/main" id="{7E5180A2-9BE8-BA1B-636B-E9DD0F31202A}"/>
                </a:ext>
              </a:extLst>
            </p:cNvPr>
            <p:cNvSpPr/>
            <p:nvPr/>
          </p:nvSpPr>
          <p:spPr>
            <a:xfrm>
              <a:off x="8192465" y="3000168"/>
              <a:ext cx="59187" cy="228868"/>
            </a:xfrm>
            <a:custGeom>
              <a:avLst/>
              <a:gdLst/>
              <a:ahLst/>
              <a:cxnLst/>
              <a:rect l="l" t="t" r="r" b="b"/>
              <a:pathLst>
                <a:path w="1980" h="7657" extrusionOk="0">
                  <a:moveTo>
                    <a:pt x="1897" y="0"/>
                  </a:moveTo>
                  <a:cubicBezTo>
                    <a:pt x="1869" y="0"/>
                    <a:pt x="1841" y="16"/>
                    <a:pt x="1830" y="43"/>
                  </a:cubicBezTo>
                  <a:cubicBezTo>
                    <a:pt x="1813" y="84"/>
                    <a:pt x="0" y="4170"/>
                    <a:pt x="48" y="7585"/>
                  </a:cubicBezTo>
                  <a:cubicBezTo>
                    <a:pt x="48" y="7621"/>
                    <a:pt x="77" y="7654"/>
                    <a:pt x="113" y="7657"/>
                  </a:cubicBezTo>
                  <a:lnTo>
                    <a:pt x="122" y="7657"/>
                  </a:lnTo>
                  <a:cubicBezTo>
                    <a:pt x="163" y="7657"/>
                    <a:pt x="197" y="7623"/>
                    <a:pt x="195" y="7583"/>
                  </a:cubicBezTo>
                  <a:cubicBezTo>
                    <a:pt x="149" y="4200"/>
                    <a:pt x="1947" y="145"/>
                    <a:pt x="1964" y="104"/>
                  </a:cubicBezTo>
                  <a:cubicBezTo>
                    <a:pt x="1979" y="67"/>
                    <a:pt x="1964" y="22"/>
                    <a:pt x="1927" y="6"/>
                  </a:cubicBezTo>
                  <a:cubicBezTo>
                    <a:pt x="1918" y="2"/>
                    <a:pt x="1907" y="0"/>
                    <a:pt x="1897"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4" name="Google Shape;1378;p5">
              <a:extLst>
                <a:ext uri="{FF2B5EF4-FFF2-40B4-BE49-F238E27FC236}">
                  <a16:creationId xmlns:a16="http://schemas.microsoft.com/office/drawing/2014/main" id="{E98F10F2-F9AE-7E46-E408-007CA4D6D68D}"/>
                </a:ext>
              </a:extLst>
            </p:cNvPr>
            <p:cNvSpPr/>
            <p:nvPr/>
          </p:nvSpPr>
          <p:spPr>
            <a:xfrm>
              <a:off x="8207023" y="3033614"/>
              <a:ext cx="124114" cy="96963"/>
            </a:xfrm>
            <a:custGeom>
              <a:avLst/>
              <a:gdLst/>
              <a:ahLst/>
              <a:cxnLst/>
              <a:rect l="l" t="t" r="r" b="b"/>
              <a:pathLst>
                <a:path w="4152" h="3244" extrusionOk="0">
                  <a:moveTo>
                    <a:pt x="3397" y="0"/>
                  </a:moveTo>
                  <a:cubicBezTo>
                    <a:pt x="2554" y="0"/>
                    <a:pt x="494" y="1968"/>
                    <a:pt x="0" y="3243"/>
                  </a:cubicBezTo>
                  <a:cubicBezTo>
                    <a:pt x="0" y="3243"/>
                    <a:pt x="1156" y="2227"/>
                    <a:pt x="2260" y="1757"/>
                  </a:cubicBezTo>
                  <a:cubicBezTo>
                    <a:pt x="3276" y="1324"/>
                    <a:pt x="4152" y="924"/>
                    <a:pt x="3690" y="151"/>
                  </a:cubicBezTo>
                  <a:cubicBezTo>
                    <a:pt x="3628" y="47"/>
                    <a:pt x="3527" y="0"/>
                    <a:pt x="3397"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5" name="Google Shape;1379;p5">
              <a:extLst>
                <a:ext uri="{FF2B5EF4-FFF2-40B4-BE49-F238E27FC236}">
                  <a16:creationId xmlns:a16="http://schemas.microsoft.com/office/drawing/2014/main" id="{F0AD6BA6-BFBC-7FEC-DDAA-960DFE50B238}"/>
                </a:ext>
              </a:extLst>
            </p:cNvPr>
            <p:cNvSpPr/>
            <p:nvPr/>
          </p:nvSpPr>
          <p:spPr>
            <a:xfrm>
              <a:off x="8167893" y="2993592"/>
              <a:ext cx="54972" cy="143890"/>
            </a:xfrm>
            <a:custGeom>
              <a:avLst/>
              <a:gdLst/>
              <a:ahLst/>
              <a:cxnLst/>
              <a:rect l="l" t="t" r="r" b="b"/>
              <a:pathLst>
                <a:path w="1839" h="4814" extrusionOk="0">
                  <a:moveTo>
                    <a:pt x="948" y="1"/>
                  </a:moveTo>
                  <a:cubicBezTo>
                    <a:pt x="926" y="1"/>
                    <a:pt x="903" y="4"/>
                    <a:pt x="879" y="9"/>
                  </a:cubicBezTo>
                  <a:cubicBezTo>
                    <a:pt x="1" y="207"/>
                    <a:pt x="314" y="1117"/>
                    <a:pt x="701" y="2152"/>
                  </a:cubicBezTo>
                  <a:cubicBezTo>
                    <a:pt x="1123" y="3277"/>
                    <a:pt x="1182" y="4814"/>
                    <a:pt x="1182" y="4814"/>
                  </a:cubicBezTo>
                  <a:cubicBezTo>
                    <a:pt x="1839" y="3424"/>
                    <a:pt x="1763" y="1"/>
                    <a:pt x="948"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6" name="Google Shape;1380;p5">
              <a:extLst>
                <a:ext uri="{FF2B5EF4-FFF2-40B4-BE49-F238E27FC236}">
                  <a16:creationId xmlns:a16="http://schemas.microsoft.com/office/drawing/2014/main" id="{B4ACAD5E-AC0A-E1E2-117F-F410540C0D1C}"/>
                </a:ext>
              </a:extLst>
            </p:cNvPr>
            <p:cNvSpPr/>
            <p:nvPr/>
          </p:nvSpPr>
          <p:spPr>
            <a:xfrm>
              <a:off x="8216349" y="2938923"/>
              <a:ext cx="97240" cy="82018"/>
            </a:xfrm>
            <a:custGeom>
              <a:avLst/>
              <a:gdLst/>
              <a:ahLst/>
              <a:cxnLst/>
              <a:rect l="l" t="t" r="r" b="b"/>
              <a:pathLst>
                <a:path w="3253" h="2744" extrusionOk="0">
                  <a:moveTo>
                    <a:pt x="961" y="0"/>
                  </a:moveTo>
                  <a:cubicBezTo>
                    <a:pt x="847" y="0"/>
                    <a:pt x="732" y="28"/>
                    <a:pt x="631" y="81"/>
                  </a:cubicBezTo>
                  <a:cubicBezTo>
                    <a:pt x="427" y="185"/>
                    <a:pt x="274" y="376"/>
                    <a:pt x="177" y="586"/>
                  </a:cubicBezTo>
                  <a:cubicBezTo>
                    <a:pt x="6" y="959"/>
                    <a:pt x="0" y="1405"/>
                    <a:pt x="167" y="1779"/>
                  </a:cubicBezTo>
                  <a:cubicBezTo>
                    <a:pt x="448" y="2421"/>
                    <a:pt x="1047" y="2743"/>
                    <a:pt x="1663" y="2743"/>
                  </a:cubicBezTo>
                  <a:cubicBezTo>
                    <a:pt x="1911" y="2743"/>
                    <a:pt x="2163" y="2691"/>
                    <a:pt x="2397" y="2586"/>
                  </a:cubicBezTo>
                  <a:cubicBezTo>
                    <a:pt x="2645" y="2476"/>
                    <a:pt x="3010" y="2130"/>
                    <a:pt x="3131" y="1885"/>
                  </a:cubicBezTo>
                  <a:cubicBezTo>
                    <a:pt x="3252" y="1639"/>
                    <a:pt x="3238" y="1314"/>
                    <a:pt x="3042" y="1124"/>
                  </a:cubicBezTo>
                  <a:cubicBezTo>
                    <a:pt x="2955" y="1038"/>
                    <a:pt x="2831" y="995"/>
                    <a:pt x="2708" y="995"/>
                  </a:cubicBezTo>
                  <a:cubicBezTo>
                    <a:pt x="2557" y="995"/>
                    <a:pt x="2410" y="1061"/>
                    <a:pt x="2336" y="1193"/>
                  </a:cubicBezTo>
                  <a:cubicBezTo>
                    <a:pt x="2427" y="1012"/>
                    <a:pt x="2441" y="793"/>
                    <a:pt x="2356" y="611"/>
                  </a:cubicBezTo>
                  <a:cubicBezTo>
                    <a:pt x="2275" y="439"/>
                    <a:pt x="2093" y="313"/>
                    <a:pt x="1902" y="313"/>
                  </a:cubicBezTo>
                  <a:cubicBezTo>
                    <a:pt x="1893" y="313"/>
                    <a:pt x="1884" y="313"/>
                    <a:pt x="1875" y="314"/>
                  </a:cubicBezTo>
                  <a:cubicBezTo>
                    <a:pt x="1724" y="323"/>
                    <a:pt x="1584" y="420"/>
                    <a:pt x="1519" y="551"/>
                  </a:cubicBezTo>
                  <a:lnTo>
                    <a:pt x="1519" y="551"/>
                  </a:lnTo>
                  <a:cubicBezTo>
                    <a:pt x="1532" y="376"/>
                    <a:pt x="1439" y="191"/>
                    <a:pt x="1289" y="93"/>
                  </a:cubicBezTo>
                  <a:cubicBezTo>
                    <a:pt x="1192" y="30"/>
                    <a:pt x="1077" y="0"/>
                    <a:pt x="961" y="0"/>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7" name="Google Shape;1381;p5">
              <a:extLst>
                <a:ext uri="{FF2B5EF4-FFF2-40B4-BE49-F238E27FC236}">
                  <a16:creationId xmlns:a16="http://schemas.microsoft.com/office/drawing/2014/main" id="{88639ECC-B35F-D61B-0CD7-90D46F78F37A}"/>
                </a:ext>
              </a:extLst>
            </p:cNvPr>
            <p:cNvSpPr/>
            <p:nvPr/>
          </p:nvSpPr>
          <p:spPr>
            <a:xfrm>
              <a:off x="8089754" y="2965884"/>
              <a:ext cx="59247" cy="228898"/>
            </a:xfrm>
            <a:custGeom>
              <a:avLst/>
              <a:gdLst/>
              <a:ahLst/>
              <a:cxnLst/>
              <a:rect l="l" t="t" r="r" b="b"/>
              <a:pathLst>
                <a:path w="1982" h="7658" extrusionOk="0">
                  <a:moveTo>
                    <a:pt x="84" y="1"/>
                  </a:moveTo>
                  <a:cubicBezTo>
                    <a:pt x="74" y="1"/>
                    <a:pt x="64" y="3"/>
                    <a:pt x="54" y="7"/>
                  </a:cubicBezTo>
                  <a:cubicBezTo>
                    <a:pt x="18" y="23"/>
                    <a:pt x="1" y="66"/>
                    <a:pt x="18" y="103"/>
                  </a:cubicBezTo>
                  <a:cubicBezTo>
                    <a:pt x="35" y="144"/>
                    <a:pt x="1833" y="4201"/>
                    <a:pt x="1786" y="7583"/>
                  </a:cubicBezTo>
                  <a:cubicBezTo>
                    <a:pt x="1785" y="7624"/>
                    <a:pt x="1819" y="7658"/>
                    <a:pt x="1860" y="7658"/>
                  </a:cubicBezTo>
                  <a:lnTo>
                    <a:pt x="1868" y="7658"/>
                  </a:lnTo>
                  <a:cubicBezTo>
                    <a:pt x="1904" y="7653"/>
                    <a:pt x="1933" y="7622"/>
                    <a:pt x="1933" y="7584"/>
                  </a:cubicBezTo>
                  <a:cubicBezTo>
                    <a:pt x="1981" y="4171"/>
                    <a:pt x="169" y="85"/>
                    <a:pt x="152" y="44"/>
                  </a:cubicBezTo>
                  <a:cubicBezTo>
                    <a:pt x="139" y="17"/>
                    <a:pt x="112" y="1"/>
                    <a:pt x="84"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8" name="Google Shape;1382;p5">
              <a:extLst>
                <a:ext uri="{FF2B5EF4-FFF2-40B4-BE49-F238E27FC236}">
                  <a16:creationId xmlns:a16="http://schemas.microsoft.com/office/drawing/2014/main" id="{12993830-A4D2-7C63-5E97-D4CE76193A4F}"/>
                </a:ext>
              </a:extLst>
            </p:cNvPr>
            <p:cNvSpPr/>
            <p:nvPr/>
          </p:nvSpPr>
          <p:spPr>
            <a:xfrm>
              <a:off x="8010240" y="2999331"/>
              <a:ext cx="124144" cy="96993"/>
            </a:xfrm>
            <a:custGeom>
              <a:avLst/>
              <a:gdLst/>
              <a:ahLst/>
              <a:cxnLst/>
              <a:rect l="l" t="t" r="r" b="b"/>
              <a:pathLst>
                <a:path w="4153" h="3245" extrusionOk="0">
                  <a:moveTo>
                    <a:pt x="757" y="1"/>
                  </a:moveTo>
                  <a:cubicBezTo>
                    <a:pt x="627" y="1"/>
                    <a:pt x="525" y="48"/>
                    <a:pt x="463" y="151"/>
                  </a:cubicBezTo>
                  <a:cubicBezTo>
                    <a:pt x="0" y="924"/>
                    <a:pt x="875" y="1324"/>
                    <a:pt x="1892" y="1756"/>
                  </a:cubicBezTo>
                  <a:cubicBezTo>
                    <a:pt x="2997" y="2228"/>
                    <a:pt x="4153" y="3244"/>
                    <a:pt x="4153" y="3244"/>
                  </a:cubicBezTo>
                  <a:cubicBezTo>
                    <a:pt x="3659" y="1968"/>
                    <a:pt x="1601" y="1"/>
                    <a:pt x="757"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9" name="Google Shape;1383;p5">
              <a:extLst>
                <a:ext uri="{FF2B5EF4-FFF2-40B4-BE49-F238E27FC236}">
                  <a16:creationId xmlns:a16="http://schemas.microsoft.com/office/drawing/2014/main" id="{36686FC1-629C-C4C8-FE35-F4FA798FBBDD}"/>
                </a:ext>
              </a:extLst>
            </p:cNvPr>
            <p:cNvSpPr/>
            <p:nvPr/>
          </p:nvSpPr>
          <p:spPr>
            <a:xfrm>
              <a:off x="8118571" y="2959338"/>
              <a:ext cx="54972" cy="143890"/>
            </a:xfrm>
            <a:custGeom>
              <a:avLst/>
              <a:gdLst/>
              <a:ahLst/>
              <a:cxnLst/>
              <a:rect l="l" t="t" r="r" b="b"/>
              <a:pathLst>
                <a:path w="1839" h="4814" extrusionOk="0">
                  <a:moveTo>
                    <a:pt x="892" y="1"/>
                  </a:moveTo>
                  <a:cubicBezTo>
                    <a:pt x="75" y="1"/>
                    <a:pt x="1" y="3422"/>
                    <a:pt x="657" y="4814"/>
                  </a:cubicBezTo>
                  <a:cubicBezTo>
                    <a:pt x="657" y="4814"/>
                    <a:pt x="716" y="3276"/>
                    <a:pt x="1139" y="2150"/>
                  </a:cubicBezTo>
                  <a:cubicBezTo>
                    <a:pt x="1525" y="1117"/>
                    <a:pt x="1839" y="206"/>
                    <a:pt x="961" y="9"/>
                  </a:cubicBezTo>
                  <a:cubicBezTo>
                    <a:pt x="937" y="4"/>
                    <a:pt x="914" y="1"/>
                    <a:pt x="892"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0" name="Google Shape;1384;p5">
              <a:extLst>
                <a:ext uri="{FF2B5EF4-FFF2-40B4-BE49-F238E27FC236}">
                  <a16:creationId xmlns:a16="http://schemas.microsoft.com/office/drawing/2014/main" id="{B4B0D65B-88FE-93E8-E11C-469287496E8A}"/>
                </a:ext>
              </a:extLst>
            </p:cNvPr>
            <p:cNvSpPr/>
            <p:nvPr/>
          </p:nvSpPr>
          <p:spPr>
            <a:xfrm>
              <a:off x="8027727" y="2904669"/>
              <a:ext cx="97300" cy="81958"/>
            </a:xfrm>
            <a:custGeom>
              <a:avLst/>
              <a:gdLst/>
              <a:ahLst/>
              <a:cxnLst/>
              <a:rect l="l" t="t" r="r" b="b"/>
              <a:pathLst>
                <a:path w="3255" h="2742" extrusionOk="0">
                  <a:moveTo>
                    <a:pt x="2295" y="0"/>
                  </a:moveTo>
                  <a:cubicBezTo>
                    <a:pt x="2179" y="0"/>
                    <a:pt x="2064" y="30"/>
                    <a:pt x="1967" y="93"/>
                  </a:cubicBezTo>
                  <a:cubicBezTo>
                    <a:pt x="1816" y="190"/>
                    <a:pt x="1723" y="376"/>
                    <a:pt x="1736" y="552"/>
                  </a:cubicBezTo>
                  <a:lnTo>
                    <a:pt x="1736" y="552"/>
                  </a:lnTo>
                  <a:cubicBezTo>
                    <a:pt x="1671" y="420"/>
                    <a:pt x="1530" y="323"/>
                    <a:pt x="1381" y="313"/>
                  </a:cubicBezTo>
                  <a:cubicBezTo>
                    <a:pt x="1372" y="313"/>
                    <a:pt x="1363" y="313"/>
                    <a:pt x="1354" y="313"/>
                  </a:cubicBezTo>
                  <a:cubicBezTo>
                    <a:pt x="1162" y="313"/>
                    <a:pt x="982" y="440"/>
                    <a:pt x="900" y="611"/>
                  </a:cubicBezTo>
                  <a:cubicBezTo>
                    <a:pt x="815" y="793"/>
                    <a:pt x="829" y="1012"/>
                    <a:pt x="918" y="1191"/>
                  </a:cubicBezTo>
                  <a:cubicBezTo>
                    <a:pt x="846" y="1059"/>
                    <a:pt x="698" y="994"/>
                    <a:pt x="548" y="994"/>
                  </a:cubicBezTo>
                  <a:cubicBezTo>
                    <a:pt x="425" y="994"/>
                    <a:pt x="301" y="1037"/>
                    <a:pt x="213" y="1122"/>
                  </a:cubicBezTo>
                  <a:cubicBezTo>
                    <a:pt x="18" y="1314"/>
                    <a:pt x="1" y="1640"/>
                    <a:pt x="125" y="1883"/>
                  </a:cubicBezTo>
                  <a:cubicBezTo>
                    <a:pt x="247" y="2129"/>
                    <a:pt x="608" y="2474"/>
                    <a:pt x="859" y="2586"/>
                  </a:cubicBezTo>
                  <a:cubicBezTo>
                    <a:pt x="1093" y="2690"/>
                    <a:pt x="1343" y="2742"/>
                    <a:pt x="1591" y="2742"/>
                  </a:cubicBezTo>
                  <a:cubicBezTo>
                    <a:pt x="2208" y="2742"/>
                    <a:pt x="2807" y="2420"/>
                    <a:pt x="3089" y="1777"/>
                  </a:cubicBezTo>
                  <a:cubicBezTo>
                    <a:pt x="3254" y="1403"/>
                    <a:pt x="3250" y="957"/>
                    <a:pt x="3078" y="584"/>
                  </a:cubicBezTo>
                  <a:cubicBezTo>
                    <a:pt x="2981" y="376"/>
                    <a:pt x="2830" y="185"/>
                    <a:pt x="2625" y="81"/>
                  </a:cubicBezTo>
                  <a:cubicBezTo>
                    <a:pt x="2524" y="28"/>
                    <a:pt x="2409" y="0"/>
                    <a:pt x="2295"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1" name="Google Shape;1385;p5">
              <a:extLst>
                <a:ext uri="{FF2B5EF4-FFF2-40B4-BE49-F238E27FC236}">
                  <a16:creationId xmlns:a16="http://schemas.microsoft.com/office/drawing/2014/main" id="{8B9B821D-513A-DDF3-4E38-8270435DF5A9}"/>
                </a:ext>
              </a:extLst>
            </p:cNvPr>
            <p:cNvSpPr/>
            <p:nvPr/>
          </p:nvSpPr>
          <p:spPr>
            <a:xfrm>
              <a:off x="8086586" y="3174307"/>
              <a:ext cx="93683" cy="39784"/>
            </a:xfrm>
            <a:custGeom>
              <a:avLst/>
              <a:gdLst/>
              <a:ahLst/>
              <a:cxnLst/>
              <a:rect l="l" t="t" r="r" b="b"/>
              <a:pathLst>
                <a:path w="3134" h="1331" extrusionOk="0">
                  <a:moveTo>
                    <a:pt x="1683" y="1"/>
                  </a:moveTo>
                  <a:cubicBezTo>
                    <a:pt x="1639" y="1"/>
                    <a:pt x="1596" y="11"/>
                    <a:pt x="1556" y="32"/>
                  </a:cubicBezTo>
                  <a:cubicBezTo>
                    <a:pt x="1501" y="63"/>
                    <a:pt x="1458" y="113"/>
                    <a:pt x="1420" y="164"/>
                  </a:cubicBezTo>
                  <a:cubicBezTo>
                    <a:pt x="1263" y="375"/>
                    <a:pt x="1168" y="631"/>
                    <a:pt x="1148" y="893"/>
                  </a:cubicBezTo>
                  <a:cubicBezTo>
                    <a:pt x="1098" y="734"/>
                    <a:pt x="1037" y="572"/>
                    <a:pt x="923" y="447"/>
                  </a:cubicBezTo>
                  <a:cubicBezTo>
                    <a:pt x="834" y="351"/>
                    <a:pt x="703" y="282"/>
                    <a:pt x="573" y="282"/>
                  </a:cubicBezTo>
                  <a:cubicBezTo>
                    <a:pt x="538" y="282"/>
                    <a:pt x="503" y="287"/>
                    <a:pt x="470" y="298"/>
                  </a:cubicBezTo>
                  <a:cubicBezTo>
                    <a:pt x="266" y="361"/>
                    <a:pt x="173" y="589"/>
                    <a:pt x="104" y="790"/>
                  </a:cubicBezTo>
                  <a:cubicBezTo>
                    <a:pt x="52" y="940"/>
                    <a:pt x="1" y="1109"/>
                    <a:pt x="74" y="1251"/>
                  </a:cubicBezTo>
                  <a:lnTo>
                    <a:pt x="3027" y="1331"/>
                  </a:lnTo>
                  <a:cubicBezTo>
                    <a:pt x="3133" y="985"/>
                    <a:pt x="3040" y="586"/>
                    <a:pt x="2793" y="322"/>
                  </a:cubicBezTo>
                  <a:cubicBezTo>
                    <a:pt x="2718" y="243"/>
                    <a:pt x="2626" y="172"/>
                    <a:pt x="2518" y="152"/>
                  </a:cubicBezTo>
                  <a:cubicBezTo>
                    <a:pt x="2501" y="150"/>
                    <a:pt x="2484" y="148"/>
                    <a:pt x="2467" y="148"/>
                  </a:cubicBezTo>
                  <a:cubicBezTo>
                    <a:pt x="2372" y="148"/>
                    <a:pt x="2277" y="191"/>
                    <a:pt x="2235" y="275"/>
                  </a:cubicBezTo>
                  <a:cubicBezTo>
                    <a:pt x="2182" y="377"/>
                    <a:pt x="2221" y="515"/>
                    <a:pt x="2152" y="607"/>
                  </a:cubicBezTo>
                  <a:cubicBezTo>
                    <a:pt x="2121" y="447"/>
                    <a:pt x="2086" y="284"/>
                    <a:pt x="1984" y="157"/>
                  </a:cubicBezTo>
                  <a:cubicBezTo>
                    <a:pt x="1912" y="65"/>
                    <a:pt x="1795" y="1"/>
                    <a:pt x="1683"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2" name="Google Shape;1386;p5">
              <a:extLst>
                <a:ext uri="{FF2B5EF4-FFF2-40B4-BE49-F238E27FC236}">
                  <a16:creationId xmlns:a16="http://schemas.microsoft.com/office/drawing/2014/main" id="{8272D7F5-1B3B-5DB6-D76B-E3F4A4303622}"/>
                </a:ext>
              </a:extLst>
            </p:cNvPr>
            <p:cNvSpPr/>
            <p:nvPr/>
          </p:nvSpPr>
          <p:spPr>
            <a:xfrm>
              <a:off x="8160600" y="3209188"/>
              <a:ext cx="93653" cy="39813"/>
            </a:xfrm>
            <a:custGeom>
              <a:avLst/>
              <a:gdLst/>
              <a:ahLst/>
              <a:cxnLst/>
              <a:rect l="l" t="t" r="r" b="b"/>
              <a:pathLst>
                <a:path w="3133" h="1332" extrusionOk="0">
                  <a:moveTo>
                    <a:pt x="1683" y="1"/>
                  </a:moveTo>
                  <a:cubicBezTo>
                    <a:pt x="1638" y="1"/>
                    <a:pt x="1595" y="11"/>
                    <a:pt x="1555" y="33"/>
                  </a:cubicBezTo>
                  <a:cubicBezTo>
                    <a:pt x="1501" y="62"/>
                    <a:pt x="1456" y="112"/>
                    <a:pt x="1419" y="163"/>
                  </a:cubicBezTo>
                  <a:cubicBezTo>
                    <a:pt x="1263" y="374"/>
                    <a:pt x="1167" y="630"/>
                    <a:pt x="1148" y="894"/>
                  </a:cubicBezTo>
                  <a:cubicBezTo>
                    <a:pt x="1096" y="733"/>
                    <a:pt x="1037" y="570"/>
                    <a:pt x="922" y="446"/>
                  </a:cubicBezTo>
                  <a:cubicBezTo>
                    <a:pt x="833" y="350"/>
                    <a:pt x="703" y="281"/>
                    <a:pt x="572" y="281"/>
                  </a:cubicBezTo>
                  <a:cubicBezTo>
                    <a:pt x="537" y="281"/>
                    <a:pt x="502" y="286"/>
                    <a:pt x="468" y="297"/>
                  </a:cubicBezTo>
                  <a:cubicBezTo>
                    <a:pt x="266" y="360"/>
                    <a:pt x="172" y="587"/>
                    <a:pt x="104" y="789"/>
                  </a:cubicBezTo>
                  <a:cubicBezTo>
                    <a:pt x="52" y="939"/>
                    <a:pt x="1" y="1108"/>
                    <a:pt x="73" y="1249"/>
                  </a:cubicBezTo>
                  <a:lnTo>
                    <a:pt x="3027" y="1331"/>
                  </a:lnTo>
                  <a:cubicBezTo>
                    <a:pt x="3133" y="985"/>
                    <a:pt x="3040" y="585"/>
                    <a:pt x="2793" y="322"/>
                  </a:cubicBezTo>
                  <a:cubicBezTo>
                    <a:pt x="2718" y="242"/>
                    <a:pt x="2625" y="171"/>
                    <a:pt x="2517" y="153"/>
                  </a:cubicBezTo>
                  <a:cubicBezTo>
                    <a:pt x="2500" y="150"/>
                    <a:pt x="2482" y="148"/>
                    <a:pt x="2464" y="148"/>
                  </a:cubicBezTo>
                  <a:cubicBezTo>
                    <a:pt x="2370" y="148"/>
                    <a:pt x="2277" y="191"/>
                    <a:pt x="2235" y="274"/>
                  </a:cubicBezTo>
                  <a:cubicBezTo>
                    <a:pt x="2181" y="376"/>
                    <a:pt x="2221" y="514"/>
                    <a:pt x="2152" y="606"/>
                  </a:cubicBezTo>
                  <a:cubicBezTo>
                    <a:pt x="2119" y="446"/>
                    <a:pt x="2084" y="283"/>
                    <a:pt x="1984" y="155"/>
                  </a:cubicBezTo>
                  <a:cubicBezTo>
                    <a:pt x="1912" y="64"/>
                    <a:pt x="1795" y="1"/>
                    <a:pt x="1683"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53" name="Google Shape;1387;p5">
            <a:extLst>
              <a:ext uri="{FF2B5EF4-FFF2-40B4-BE49-F238E27FC236}">
                <a16:creationId xmlns:a16="http://schemas.microsoft.com/office/drawing/2014/main" id="{02484CC4-5BEA-2197-E24A-74F09AB12FF7}"/>
              </a:ext>
            </a:extLst>
          </p:cNvPr>
          <p:cNvGrpSpPr/>
          <p:nvPr/>
        </p:nvGrpSpPr>
        <p:grpSpPr>
          <a:xfrm>
            <a:off x="1574458" y="5889752"/>
            <a:ext cx="610348" cy="944499"/>
            <a:chOff x="7706772" y="521151"/>
            <a:chExt cx="268136" cy="414933"/>
          </a:xfrm>
        </p:grpSpPr>
        <p:sp>
          <p:nvSpPr>
            <p:cNvPr id="54" name="Google Shape;1388;p5">
              <a:extLst>
                <a:ext uri="{FF2B5EF4-FFF2-40B4-BE49-F238E27FC236}">
                  <a16:creationId xmlns:a16="http://schemas.microsoft.com/office/drawing/2014/main" id="{A8BA11B7-AE76-C330-A2A1-9A5BCEA2EB87}"/>
                </a:ext>
              </a:extLst>
            </p:cNvPr>
            <p:cNvSpPr/>
            <p:nvPr/>
          </p:nvSpPr>
          <p:spPr>
            <a:xfrm>
              <a:off x="7706772" y="521151"/>
              <a:ext cx="268136" cy="414933"/>
            </a:xfrm>
            <a:custGeom>
              <a:avLst/>
              <a:gdLst/>
              <a:ahLst/>
              <a:cxnLst/>
              <a:rect l="l" t="t" r="r" b="b"/>
              <a:pathLst>
                <a:path w="8970" h="13882" extrusionOk="0">
                  <a:moveTo>
                    <a:pt x="4314" y="1"/>
                  </a:moveTo>
                  <a:cubicBezTo>
                    <a:pt x="3892" y="1"/>
                    <a:pt x="3488" y="116"/>
                    <a:pt x="3138" y="331"/>
                  </a:cubicBezTo>
                  <a:cubicBezTo>
                    <a:pt x="3137" y="332"/>
                    <a:pt x="3136" y="332"/>
                    <a:pt x="3134" y="332"/>
                  </a:cubicBezTo>
                  <a:cubicBezTo>
                    <a:pt x="2530" y="396"/>
                    <a:pt x="1977" y="723"/>
                    <a:pt x="1620" y="1220"/>
                  </a:cubicBezTo>
                  <a:lnTo>
                    <a:pt x="1615" y="1226"/>
                  </a:lnTo>
                  <a:cubicBezTo>
                    <a:pt x="1407" y="1323"/>
                    <a:pt x="1215" y="1455"/>
                    <a:pt x="1051" y="1615"/>
                  </a:cubicBezTo>
                  <a:cubicBezTo>
                    <a:pt x="420" y="2231"/>
                    <a:pt x="229" y="3202"/>
                    <a:pt x="550" y="4047"/>
                  </a:cubicBezTo>
                  <a:cubicBezTo>
                    <a:pt x="516" y="4094"/>
                    <a:pt x="482" y="4142"/>
                    <a:pt x="452" y="4193"/>
                  </a:cubicBezTo>
                  <a:cubicBezTo>
                    <a:pt x="88" y="4803"/>
                    <a:pt x="1" y="5482"/>
                    <a:pt x="201" y="6104"/>
                  </a:cubicBezTo>
                  <a:cubicBezTo>
                    <a:pt x="578" y="7259"/>
                    <a:pt x="1738" y="7753"/>
                    <a:pt x="2671" y="8151"/>
                  </a:cubicBezTo>
                  <a:cubicBezTo>
                    <a:pt x="3100" y="8334"/>
                    <a:pt x="3613" y="8670"/>
                    <a:pt x="4050" y="8996"/>
                  </a:cubicBezTo>
                  <a:cubicBezTo>
                    <a:pt x="4053" y="8998"/>
                    <a:pt x="4054" y="9003"/>
                    <a:pt x="4057" y="9007"/>
                  </a:cubicBezTo>
                  <a:cubicBezTo>
                    <a:pt x="4090" y="9177"/>
                    <a:pt x="4121" y="9341"/>
                    <a:pt x="4146" y="9503"/>
                  </a:cubicBezTo>
                  <a:cubicBezTo>
                    <a:pt x="4149" y="9511"/>
                    <a:pt x="4143" y="9518"/>
                    <a:pt x="4136" y="9520"/>
                  </a:cubicBezTo>
                  <a:cubicBezTo>
                    <a:pt x="3820" y="9616"/>
                    <a:pt x="3422" y="9820"/>
                    <a:pt x="3062" y="10259"/>
                  </a:cubicBezTo>
                  <a:cubicBezTo>
                    <a:pt x="2481" y="10969"/>
                    <a:pt x="2328" y="11938"/>
                    <a:pt x="2596" y="12814"/>
                  </a:cubicBezTo>
                  <a:lnTo>
                    <a:pt x="2656" y="13012"/>
                  </a:lnTo>
                  <a:cubicBezTo>
                    <a:pt x="2814" y="13531"/>
                    <a:pt x="3293" y="13882"/>
                    <a:pt x="3832" y="13882"/>
                  </a:cubicBezTo>
                  <a:cubicBezTo>
                    <a:pt x="3843" y="13882"/>
                    <a:pt x="3853" y="13882"/>
                    <a:pt x="3864" y="13881"/>
                  </a:cubicBezTo>
                  <a:lnTo>
                    <a:pt x="7417" y="13787"/>
                  </a:lnTo>
                  <a:cubicBezTo>
                    <a:pt x="7866" y="13774"/>
                    <a:pt x="8273" y="13517"/>
                    <a:pt x="8478" y="13116"/>
                  </a:cubicBezTo>
                  <a:lnTo>
                    <a:pt x="8581" y="12914"/>
                  </a:lnTo>
                  <a:cubicBezTo>
                    <a:pt x="8969" y="12152"/>
                    <a:pt x="8719" y="11425"/>
                    <a:pt x="8639" y="11190"/>
                  </a:cubicBezTo>
                  <a:cubicBezTo>
                    <a:pt x="8420" y="10553"/>
                    <a:pt x="8072" y="10097"/>
                    <a:pt x="7602" y="9833"/>
                  </a:cubicBezTo>
                  <a:cubicBezTo>
                    <a:pt x="7596" y="9830"/>
                    <a:pt x="7595" y="9826"/>
                    <a:pt x="7593" y="9820"/>
                  </a:cubicBezTo>
                  <a:cubicBezTo>
                    <a:pt x="7539" y="9362"/>
                    <a:pt x="7465" y="8885"/>
                    <a:pt x="7369" y="8392"/>
                  </a:cubicBezTo>
                  <a:lnTo>
                    <a:pt x="7369" y="8389"/>
                  </a:lnTo>
                  <a:cubicBezTo>
                    <a:pt x="7394" y="7956"/>
                    <a:pt x="7503" y="6944"/>
                    <a:pt x="7757" y="6265"/>
                  </a:cubicBezTo>
                  <a:cubicBezTo>
                    <a:pt x="8111" y="5314"/>
                    <a:pt x="8554" y="4132"/>
                    <a:pt x="7977" y="3064"/>
                  </a:cubicBezTo>
                  <a:cubicBezTo>
                    <a:pt x="7719" y="2588"/>
                    <a:pt x="7298" y="2229"/>
                    <a:pt x="6766" y="2032"/>
                  </a:cubicBezTo>
                  <a:cubicBezTo>
                    <a:pt x="6762" y="2030"/>
                    <a:pt x="6758" y="2026"/>
                    <a:pt x="6758" y="2022"/>
                  </a:cubicBezTo>
                  <a:cubicBezTo>
                    <a:pt x="6714" y="1857"/>
                    <a:pt x="6656" y="1694"/>
                    <a:pt x="6581" y="1538"/>
                  </a:cubicBezTo>
                  <a:cubicBezTo>
                    <a:pt x="6319" y="968"/>
                    <a:pt x="5908" y="527"/>
                    <a:pt x="5388" y="260"/>
                  </a:cubicBezTo>
                  <a:cubicBezTo>
                    <a:pt x="5057" y="91"/>
                    <a:pt x="4687" y="1"/>
                    <a:pt x="4314"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5" name="Google Shape;1389;p5">
              <a:extLst>
                <a:ext uri="{FF2B5EF4-FFF2-40B4-BE49-F238E27FC236}">
                  <a16:creationId xmlns:a16="http://schemas.microsoft.com/office/drawing/2014/main" id="{EED277F9-C8EC-3FA0-F689-EFA06B2BA500}"/>
                </a:ext>
              </a:extLst>
            </p:cNvPr>
            <p:cNvSpPr/>
            <p:nvPr/>
          </p:nvSpPr>
          <p:spPr>
            <a:xfrm>
              <a:off x="7829092" y="632102"/>
              <a:ext cx="60861" cy="235204"/>
            </a:xfrm>
            <a:custGeom>
              <a:avLst/>
              <a:gdLst/>
              <a:ahLst/>
              <a:cxnLst/>
              <a:rect l="l" t="t" r="r" b="b"/>
              <a:pathLst>
                <a:path w="2036" h="7869" extrusionOk="0">
                  <a:moveTo>
                    <a:pt x="88" y="0"/>
                  </a:moveTo>
                  <a:cubicBezTo>
                    <a:pt x="77" y="0"/>
                    <a:pt x="67" y="2"/>
                    <a:pt x="57" y="7"/>
                  </a:cubicBezTo>
                  <a:cubicBezTo>
                    <a:pt x="18" y="25"/>
                    <a:pt x="1" y="69"/>
                    <a:pt x="18" y="108"/>
                  </a:cubicBezTo>
                  <a:cubicBezTo>
                    <a:pt x="36" y="151"/>
                    <a:pt x="1882" y="4317"/>
                    <a:pt x="1836" y="7791"/>
                  </a:cubicBezTo>
                  <a:cubicBezTo>
                    <a:pt x="1833" y="7833"/>
                    <a:pt x="1867" y="7869"/>
                    <a:pt x="1909" y="7869"/>
                  </a:cubicBezTo>
                  <a:lnTo>
                    <a:pt x="1917" y="7869"/>
                  </a:lnTo>
                  <a:cubicBezTo>
                    <a:pt x="1956" y="7866"/>
                    <a:pt x="1985" y="7833"/>
                    <a:pt x="1988" y="7794"/>
                  </a:cubicBezTo>
                  <a:cubicBezTo>
                    <a:pt x="2036" y="4283"/>
                    <a:pt x="177" y="88"/>
                    <a:pt x="157" y="46"/>
                  </a:cubicBezTo>
                  <a:cubicBezTo>
                    <a:pt x="144" y="17"/>
                    <a:pt x="116" y="0"/>
                    <a:pt x="88"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6" name="Google Shape;1390;p5">
              <a:extLst>
                <a:ext uri="{FF2B5EF4-FFF2-40B4-BE49-F238E27FC236}">
                  <a16:creationId xmlns:a16="http://schemas.microsoft.com/office/drawing/2014/main" id="{A3411EDD-0A2F-2C3F-018F-3FD0BF8DD955}"/>
                </a:ext>
              </a:extLst>
            </p:cNvPr>
            <p:cNvSpPr/>
            <p:nvPr/>
          </p:nvSpPr>
          <p:spPr>
            <a:xfrm>
              <a:off x="7747395" y="666566"/>
              <a:ext cx="127551" cy="99623"/>
            </a:xfrm>
            <a:custGeom>
              <a:avLst/>
              <a:gdLst/>
              <a:ahLst/>
              <a:cxnLst/>
              <a:rect l="l" t="t" r="r" b="b"/>
              <a:pathLst>
                <a:path w="4267" h="3333" extrusionOk="0">
                  <a:moveTo>
                    <a:pt x="777" y="1"/>
                  </a:moveTo>
                  <a:cubicBezTo>
                    <a:pt x="644" y="1"/>
                    <a:pt x="540" y="49"/>
                    <a:pt x="477" y="155"/>
                  </a:cubicBezTo>
                  <a:cubicBezTo>
                    <a:pt x="1" y="948"/>
                    <a:pt x="900" y="1359"/>
                    <a:pt x="1945" y="1804"/>
                  </a:cubicBezTo>
                  <a:cubicBezTo>
                    <a:pt x="3079" y="2288"/>
                    <a:pt x="4266" y="3332"/>
                    <a:pt x="4266" y="3332"/>
                  </a:cubicBezTo>
                  <a:cubicBezTo>
                    <a:pt x="3759" y="2020"/>
                    <a:pt x="1643" y="1"/>
                    <a:pt x="777" y="1"/>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7" name="Google Shape;1391;p5">
              <a:extLst>
                <a:ext uri="{FF2B5EF4-FFF2-40B4-BE49-F238E27FC236}">
                  <a16:creationId xmlns:a16="http://schemas.microsoft.com/office/drawing/2014/main" id="{5FC9AC0F-927D-541B-C12C-778A4590B884}"/>
                </a:ext>
              </a:extLst>
            </p:cNvPr>
            <p:cNvSpPr/>
            <p:nvPr/>
          </p:nvSpPr>
          <p:spPr>
            <a:xfrm>
              <a:off x="7858685" y="625467"/>
              <a:ext cx="56437" cy="147836"/>
            </a:xfrm>
            <a:custGeom>
              <a:avLst/>
              <a:gdLst/>
              <a:ahLst/>
              <a:cxnLst/>
              <a:rect l="l" t="t" r="r" b="b"/>
              <a:pathLst>
                <a:path w="1888" h="4946" extrusionOk="0">
                  <a:moveTo>
                    <a:pt x="913" y="0"/>
                  </a:moveTo>
                  <a:cubicBezTo>
                    <a:pt x="78" y="0"/>
                    <a:pt x="0" y="3517"/>
                    <a:pt x="673" y="4946"/>
                  </a:cubicBezTo>
                  <a:cubicBezTo>
                    <a:pt x="673" y="4946"/>
                    <a:pt x="735" y="3366"/>
                    <a:pt x="1167" y="2210"/>
                  </a:cubicBezTo>
                  <a:cubicBezTo>
                    <a:pt x="1565" y="1149"/>
                    <a:pt x="1887" y="213"/>
                    <a:pt x="984" y="8"/>
                  </a:cubicBezTo>
                  <a:cubicBezTo>
                    <a:pt x="960" y="3"/>
                    <a:pt x="936" y="0"/>
                    <a:pt x="913"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8" name="Google Shape;1392;p5">
              <a:extLst>
                <a:ext uri="{FF2B5EF4-FFF2-40B4-BE49-F238E27FC236}">
                  <a16:creationId xmlns:a16="http://schemas.microsoft.com/office/drawing/2014/main" id="{D4B876B6-6D4D-318A-F5E1-52C61CCE8DDD}"/>
                </a:ext>
              </a:extLst>
            </p:cNvPr>
            <p:cNvSpPr/>
            <p:nvPr/>
          </p:nvSpPr>
          <p:spPr>
            <a:xfrm>
              <a:off x="7765391" y="569304"/>
              <a:ext cx="99841" cy="84230"/>
            </a:xfrm>
            <a:custGeom>
              <a:avLst/>
              <a:gdLst/>
              <a:ahLst/>
              <a:cxnLst/>
              <a:rect l="l" t="t" r="r" b="b"/>
              <a:pathLst>
                <a:path w="3340" h="2818" extrusionOk="0">
                  <a:moveTo>
                    <a:pt x="2353" y="0"/>
                  </a:moveTo>
                  <a:cubicBezTo>
                    <a:pt x="2233" y="0"/>
                    <a:pt x="2116" y="30"/>
                    <a:pt x="2016" y="95"/>
                  </a:cubicBezTo>
                  <a:cubicBezTo>
                    <a:pt x="1861" y="195"/>
                    <a:pt x="1766" y="387"/>
                    <a:pt x="1780" y="568"/>
                  </a:cubicBezTo>
                  <a:lnTo>
                    <a:pt x="1780" y="568"/>
                  </a:lnTo>
                  <a:cubicBezTo>
                    <a:pt x="1713" y="432"/>
                    <a:pt x="1568" y="332"/>
                    <a:pt x="1415" y="322"/>
                  </a:cubicBezTo>
                  <a:cubicBezTo>
                    <a:pt x="1407" y="322"/>
                    <a:pt x="1398" y="321"/>
                    <a:pt x="1390" y="321"/>
                  </a:cubicBezTo>
                  <a:cubicBezTo>
                    <a:pt x="1194" y="321"/>
                    <a:pt x="1006" y="452"/>
                    <a:pt x="921" y="630"/>
                  </a:cubicBezTo>
                  <a:cubicBezTo>
                    <a:pt x="833" y="815"/>
                    <a:pt x="849" y="1042"/>
                    <a:pt x="940" y="1225"/>
                  </a:cubicBezTo>
                  <a:cubicBezTo>
                    <a:pt x="866" y="1089"/>
                    <a:pt x="716" y="1023"/>
                    <a:pt x="561" y="1023"/>
                  </a:cubicBezTo>
                  <a:cubicBezTo>
                    <a:pt x="435" y="1023"/>
                    <a:pt x="307" y="1067"/>
                    <a:pt x="216" y="1155"/>
                  </a:cubicBezTo>
                  <a:cubicBezTo>
                    <a:pt x="16" y="1351"/>
                    <a:pt x="0" y="1687"/>
                    <a:pt x="127" y="1937"/>
                  </a:cubicBezTo>
                  <a:cubicBezTo>
                    <a:pt x="254" y="2188"/>
                    <a:pt x="626" y="2542"/>
                    <a:pt x="882" y="2657"/>
                  </a:cubicBezTo>
                  <a:cubicBezTo>
                    <a:pt x="1123" y="2764"/>
                    <a:pt x="1380" y="2818"/>
                    <a:pt x="1635" y="2818"/>
                  </a:cubicBezTo>
                  <a:cubicBezTo>
                    <a:pt x="2268" y="2818"/>
                    <a:pt x="2883" y="2487"/>
                    <a:pt x="3172" y="1825"/>
                  </a:cubicBezTo>
                  <a:cubicBezTo>
                    <a:pt x="3340" y="1440"/>
                    <a:pt x="3336" y="983"/>
                    <a:pt x="3159" y="600"/>
                  </a:cubicBezTo>
                  <a:cubicBezTo>
                    <a:pt x="3060" y="386"/>
                    <a:pt x="2904" y="191"/>
                    <a:pt x="2693" y="82"/>
                  </a:cubicBezTo>
                  <a:cubicBezTo>
                    <a:pt x="2588" y="29"/>
                    <a:pt x="2470" y="0"/>
                    <a:pt x="2353" y="0"/>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9" name="Google Shape;1393;p5">
              <a:extLst>
                <a:ext uri="{FF2B5EF4-FFF2-40B4-BE49-F238E27FC236}">
                  <a16:creationId xmlns:a16="http://schemas.microsoft.com/office/drawing/2014/main" id="{9B02A432-EFEE-DE05-5E33-41301989CBAD}"/>
                </a:ext>
              </a:extLst>
            </p:cNvPr>
            <p:cNvSpPr/>
            <p:nvPr/>
          </p:nvSpPr>
          <p:spPr>
            <a:xfrm>
              <a:off x="7826431" y="846832"/>
              <a:ext cx="96194" cy="40800"/>
            </a:xfrm>
            <a:custGeom>
              <a:avLst/>
              <a:gdLst/>
              <a:ahLst/>
              <a:cxnLst/>
              <a:rect l="l" t="t" r="r" b="b"/>
              <a:pathLst>
                <a:path w="3218" h="1365" extrusionOk="0">
                  <a:moveTo>
                    <a:pt x="1491" y="0"/>
                  </a:moveTo>
                  <a:cubicBezTo>
                    <a:pt x="1375" y="0"/>
                    <a:pt x="1256" y="65"/>
                    <a:pt x="1181" y="160"/>
                  </a:cubicBezTo>
                  <a:cubicBezTo>
                    <a:pt x="1079" y="289"/>
                    <a:pt x="1042" y="459"/>
                    <a:pt x="1008" y="621"/>
                  </a:cubicBezTo>
                  <a:cubicBezTo>
                    <a:pt x="938" y="527"/>
                    <a:pt x="976" y="387"/>
                    <a:pt x="924" y="280"/>
                  </a:cubicBezTo>
                  <a:cubicBezTo>
                    <a:pt x="881" y="195"/>
                    <a:pt x="784" y="149"/>
                    <a:pt x="688" y="149"/>
                  </a:cubicBezTo>
                  <a:cubicBezTo>
                    <a:pt x="670" y="149"/>
                    <a:pt x="652" y="151"/>
                    <a:pt x="634" y="154"/>
                  </a:cubicBezTo>
                  <a:cubicBezTo>
                    <a:pt x="523" y="174"/>
                    <a:pt x="428" y="246"/>
                    <a:pt x="351" y="329"/>
                  </a:cubicBezTo>
                  <a:cubicBezTo>
                    <a:pt x="97" y="600"/>
                    <a:pt x="1" y="1009"/>
                    <a:pt x="108" y="1365"/>
                  </a:cubicBezTo>
                  <a:lnTo>
                    <a:pt x="3143" y="1287"/>
                  </a:lnTo>
                  <a:cubicBezTo>
                    <a:pt x="3217" y="1142"/>
                    <a:pt x="3167" y="967"/>
                    <a:pt x="3113" y="814"/>
                  </a:cubicBezTo>
                  <a:cubicBezTo>
                    <a:pt x="3042" y="607"/>
                    <a:pt x="2945" y="374"/>
                    <a:pt x="2738" y="308"/>
                  </a:cubicBezTo>
                  <a:cubicBezTo>
                    <a:pt x="2702" y="296"/>
                    <a:pt x="2666" y="291"/>
                    <a:pt x="2630" y="291"/>
                  </a:cubicBezTo>
                  <a:cubicBezTo>
                    <a:pt x="2497" y="291"/>
                    <a:pt x="2363" y="362"/>
                    <a:pt x="2272" y="462"/>
                  </a:cubicBezTo>
                  <a:cubicBezTo>
                    <a:pt x="2155" y="589"/>
                    <a:pt x="2091" y="755"/>
                    <a:pt x="2040" y="920"/>
                  </a:cubicBezTo>
                  <a:cubicBezTo>
                    <a:pt x="2019" y="649"/>
                    <a:pt x="1922" y="387"/>
                    <a:pt x="1762" y="168"/>
                  </a:cubicBezTo>
                  <a:cubicBezTo>
                    <a:pt x="1723" y="116"/>
                    <a:pt x="1679" y="64"/>
                    <a:pt x="1622" y="32"/>
                  </a:cubicBezTo>
                  <a:cubicBezTo>
                    <a:pt x="1581" y="10"/>
                    <a:pt x="1536" y="0"/>
                    <a:pt x="1491" y="0"/>
                  </a:cubicBezTo>
                  <a:close/>
                </a:path>
              </a:pathLst>
            </a:custGeom>
            <a:solidFill>
              <a:srgbClr val="80C77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60" name="Google Shape;1394;p5">
            <a:extLst>
              <a:ext uri="{FF2B5EF4-FFF2-40B4-BE49-F238E27FC236}">
                <a16:creationId xmlns:a16="http://schemas.microsoft.com/office/drawing/2014/main" id="{66EB7F89-80C1-E678-8ED9-887A6784F6D1}"/>
              </a:ext>
            </a:extLst>
          </p:cNvPr>
          <p:cNvGrpSpPr/>
          <p:nvPr/>
        </p:nvGrpSpPr>
        <p:grpSpPr>
          <a:xfrm>
            <a:off x="4270392" y="2097092"/>
            <a:ext cx="328619" cy="308425"/>
            <a:chOff x="5946283" y="1650903"/>
            <a:chExt cx="246464" cy="231319"/>
          </a:xfrm>
        </p:grpSpPr>
        <p:sp>
          <p:nvSpPr>
            <p:cNvPr id="61" name="Google Shape;1395;p5">
              <a:extLst>
                <a:ext uri="{FF2B5EF4-FFF2-40B4-BE49-F238E27FC236}">
                  <a16:creationId xmlns:a16="http://schemas.microsoft.com/office/drawing/2014/main" id="{85A4441A-4185-F291-B9A1-C9C45ED23B2D}"/>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2" name="Google Shape;1396;p5">
              <a:extLst>
                <a:ext uri="{FF2B5EF4-FFF2-40B4-BE49-F238E27FC236}">
                  <a16:creationId xmlns:a16="http://schemas.microsoft.com/office/drawing/2014/main" id="{F0EE2419-48DD-7853-F8D3-888BFC21677A}"/>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63" name="Google Shape;1397;p5">
            <a:extLst>
              <a:ext uri="{FF2B5EF4-FFF2-40B4-BE49-F238E27FC236}">
                <a16:creationId xmlns:a16="http://schemas.microsoft.com/office/drawing/2014/main" id="{57709882-6F0D-1D2C-232D-9FA3378CD8E8}"/>
              </a:ext>
            </a:extLst>
          </p:cNvPr>
          <p:cNvSpPr/>
          <p:nvPr/>
        </p:nvSpPr>
        <p:spPr>
          <a:xfrm>
            <a:off x="5540493" y="1665502"/>
            <a:ext cx="1565156" cy="1428732"/>
          </a:xfrm>
          <a:prstGeom prst="ellipse">
            <a:avLst/>
          </a:prstGeom>
          <a:solidFill>
            <a:srgbClr val="0E3E63"/>
          </a:solidFill>
          <a:ln w="25400" cap="flat" cmpd="sng">
            <a:solidFill>
              <a:srgbClr val="493429"/>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en-US" sz="4800" b="1" kern="0" dirty="0">
                <a:latin typeface="UTM Avo" panose="02040603050506020204" pitchFamily="18" charset="0"/>
                <a:ea typeface="Arial"/>
                <a:cs typeface="Arial"/>
                <a:sym typeface="Arial"/>
              </a:rPr>
              <a:t>02</a:t>
            </a:r>
          </a:p>
        </p:txBody>
      </p:sp>
    </p:spTree>
    <p:extLst>
      <p:ext uri="{BB962C8B-B14F-4D97-AF65-F5344CB8AC3E}">
        <p14:creationId xmlns:p14="http://schemas.microsoft.com/office/powerpoint/2010/main" val="81779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0" name="Google Shape;133;p14">
            <a:extLst>
              <a:ext uri="{FF2B5EF4-FFF2-40B4-BE49-F238E27FC236}">
                <a16:creationId xmlns:a16="http://schemas.microsoft.com/office/drawing/2014/main" id="{C907FB7D-6E58-B1E3-FA64-CD0812F57B7B}"/>
              </a:ext>
            </a:extLst>
          </p:cNvPr>
          <p:cNvGrpSpPr/>
          <p:nvPr/>
        </p:nvGrpSpPr>
        <p:grpSpPr>
          <a:xfrm>
            <a:off x="375829" y="1109795"/>
            <a:ext cx="11705812" cy="5256763"/>
            <a:chOff x="213583" y="322717"/>
            <a:chExt cx="8779359" cy="3942572"/>
          </a:xfrm>
        </p:grpSpPr>
        <p:grpSp>
          <p:nvGrpSpPr>
            <p:cNvPr id="21" name="Google Shape;140;p14">
              <a:extLst>
                <a:ext uri="{FF2B5EF4-FFF2-40B4-BE49-F238E27FC236}">
                  <a16:creationId xmlns:a16="http://schemas.microsoft.com/office/drawing/2014/main" id="{F1AC5FA6-1968-30B1-8017-F7B5B731FEED}"/>
                </a:ext>
              </a:extLst>
            </p:cNvPr>
            <p:cNvGrpSpPr/>
            <p:nvPr/>
          </p:nvGrpSpPr>
          <p:grpSpPr>
            <a:xfrm>
              <a:off x="8327142" y="540012"/>
              <a:ext cx="665800" cy="547990"/>
              <a:chOff x="6522431" y="1681510"/>
              <a:chExt cx="420647" cy="346216"/>
            </a:xfrm>
          </p:grpSpPr>
          <p:sp>
            <p:nvSpPr>
              <p:cNvPr id="44" name="Google Shape;141;p14">
                <a:extLst>
                  <a:ext uri="{FF2B5EF4-FFF2-40B4-BE49-F238E27FC236}">
                    <a16:creationId xmlns:a16="http://schemas.microsoft.com/office/drawing/2014/main" id="{8754C3CD-3FE0-A844-C774-B3016A546749}"/>
                  </a:ext>
                </a:extLst>
              </p:cNvPr>
              <p:cNvSpPr/>
              <p:nvPr/>
            </p:nvSpPr>
            <p:spPr>
              <a:xfrm>
                <a:off x="6522431" y="1681510"/>
                <a:ext cx="420647" cy="346216"/>
              </a:xfrm>
              <a:custGeom>
                <a:avLst/>
                <a:gdLst/>
                <a:ahLst/>
                <a:cxnLst/>
                <a:rect l="l" t="t" r="r" b="b"/>
                <a:pathLst>
                  <a:path w="14072" h="11583" extrusionOk="0">
                    <a:moveTo>
                      <a:pt x="6987" y="0"/>
                    </a:moveTo>
                    <a:cubicBezTo>
                      <a:pt x="6834" y="0"/>
                      <a:pt x="6683" y="13"/>
                      <a:pt x="6531" y="35"/>
                    </a:cubicBezTo>
                    <a:cubicBezTo>
                      <a:pt x="4887" y="296"/>
                      <a:pt x="2027" y="1588"/>
                      <a:pt x="1286" y="3014"/>
                    </a:cubicBezTo>
                    <a:cubicBezTo>
                      <a:pt x="889" y="3777"/>
                      <a:pt x="984" y="4681"/>
                      <a:pt x="1215" y="5454"/>
                    </a:cubicBezTo>
                    <a:cubicBezTo>
                      <a:pt x="754" y="5851"/>
                      <a:pt x="359" y="6386"/>
                      <a:pt x="277" y="7079"/>
                    </a:cubicBezTo>
                    <a:cubicBezTo>
                      <a:pt x="261" y="7217"/>
                      <a:pt x="257" y="7362"/>
                      <a:pt x="264" y="7518"/>
                    </a:cubicBezTo>
                    <a:cubicBezTo>
                      <a:pt x="93" y="7797"/>
                      <a:pt x="0" y="8129"/>
                      <a:pt x="1" y="8477"/>
                    </a:cubicBezTo>
                    <a:cubicBezTo>
                      <a:pt x="7" y="9310"/>
                      <a:pt x="594" y="10260"/>
                      <a:pt x="1311" y="10593"/>
                    </a:cubicBezTo>
                    <a:cubicBezTo>
                      <a:pt x="1390" y="10630"/>
                      <a:pt x="1469" y="10661"/>
                      <a:pt x="1553" y="10685"/>
                    </a:cubicBezTo>
                    <a:cubicBezTo>
                      <a:pt x="1852" y="10962"/>
                      <a:pt x="2254" y="11178"/>
                      <a:pt x="2783" y="11178"/>
                    </a:cubicBezTo>
                    <a:cubicBezTo>
                      <a:pt x="2867" y="11178"/>
                      <a:pt x="2949" y="11172"/>
                      <a:pt x="3030" y="11159"/>
                    </a:cubicBezTo>
                    <a:cubicBezTo>
                      <a:pt x="3255" y="11306"/>
                      <a:pt x="3499" y="11416"/>
                      <a:pt x="3755" y="11481"/>
                    </a:cubicBezTo>
                    <a:cubicBezTo>
                      <a:pt x="4017" y="11547"/>
                      <a:pt x="4287" y="11583"/>
                      <a:pt x="4561" y="11583"/>
                    </a:cubicBezTo>
                    <a:cubicBezTo>
                      <a:pt x="5505" y="11583"/>
                      <a:pt x="6408" y="11172"/>
                      <a:pt x="6978" y="10485"/>
                    </a:cubicBezTo>
                    <a:cubicBezTo>
                      <a:pt x="7155" y="10270"/>
                      <a:pt x="7293" y="10034"/>
                      <a:pt x="7395" y="9785"/>
                    </a:cubicBezTo>
                    <a:cubicBezTo>
                      <a:pt x="7705" y="9663"/>
                      <a:pt x="8006" y="9545"/>
                      <a:pt x="8298" y="9429"/>
                    </a:cubicBezTo>
                    <a:cubicBezTo>
                      <a:pt x="8363" y="9451"/>
                      <a:pt x="8429" y="9473"/>
                      <a:pt x="8497" y="9491"/>
                    </a:cubicBezTo>
                    <a:cubicBezTo>
                      <a:pt x="8760" y="9557"/>
                      <a:pt x="9029" y="9593"/>
                      <a:pt x="9303" y="9593"/>
                    </a:cubicBezTo>
                    <a:cubicBezTo>
                      <a:pt x="10239" y="9593"/>
                      <a:pt x="11137" y="9189"/>
                      <a:pt x="11707" y="8510"/>
                    </a:cubicBezTo>
                    <a:cubicBezTo>
                      <a:pt x="11900" y="8278"/>
                      <a:pt x="12050" y="8024"/>
                      <a:pt x="12154" y="7756"/>
                    </a:cubicBezTo>
                    <a:cubicBezTo>
                      <a:pt x="13030" y="7305"/>
                      <a:pt x="13723" y="6775"/>
                      <a:pt x="13730" y="5824"/>
                    </a:cubicBezTo>
                    <a:cubicBezTo>
                      <a:pt x="13730" y="5773"/>
                      <a:pt x="13732" y="5676"/>
                      <a:pt x="13714" y="5516"/>
                    </a:cubicBezTo>
                    <a:cubicBezTo>
                      <a:pt x="13735" y="5470"/>
                      <a:pt x="13754" y="5424"/>
                      <a:pt x="13769" y="5379"/>
                    </a:cubicBezTo>
                    <a:cubicBezTo>
                      <a:pt x="14071" y="4535"/>
                      <a:pt x="13693" y="3541"/>
                      <a:pt x="13368" y="3078"/>
                    </a:cubicBezTo>
                    <a:cubicBezTo>
                      <a:pt x="13192" y="2829"/>
                      <a:pt x="12972" y="2630"/>
                      <a:pt x="12725" y="2490"/>
                    </a:cubicBezTo>
                    <a:cubicBezTo>
                      <a:pt x="12547" y="2237"/>
                      <a:pt x="12324" y="2018"/>
                      <a:pt x="12025" y="1870"/>
                    </a:cubicBezTo>
                    <a:cubicBezTo>
                      <a:pt x="11770" y="1743"/>
                      <a:pt x="11483" y="1678"/>
                      <a:pt x="11171" y="1678"/>
                    </a:cubicBezTo>
                    <a:cubicBezTo>
                      <a:pt x="10847" y="1678"/>
                      <a:pt x="10420" y="1762"/>
                      <a:pt x="9972" y="1879"/>
                    </a:cubicBezTo>
                    <a:cubicBezTo>
                      <a:pt x="9378" y="980"/>
                      <a:pt x="8404" y="0"/>
                      <a:pt x="6987"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5" name="Google Shape;142;p14">
                <a:extLst>
                  <a:ext uri="{FF2B5EF4-FFF2-40B4-BE49-F238E27FC236}">
                    <a16:creationId xmlns:a16="http://schemas.microsoft.com/office/drawing/2014/main" id="{568B3F90-2880-DBF0-9139-7362F185492C}"/>
                  </a:ext>
                </a:extLst>
              </p:cNvPr>
              <p:cNvSpPr/>
              <p:nvPr/>
            </p:nvSpPr>
            <p:spPr>
              <a:xfrm>
                <a:off x="6576476" y="1729544"/>
                <a:ext cx="308461" cy="237924"/>
              </a:xfrm>
              <a:custGeom>
                <a:avLst/>
                <a:gdLst/>
                <a:ahLst/>
                <a:cxnLst/>
                <a:rect l="l" t="t" r="r" b="b"/>
                <a:pathLst>
                  <a:path w="10319" h="7960" extrusionOk="0">
                    <a:moveTo>
                      <a:pt x="5180" y="0"/>
                    </a:moveTo>
                    <a:cubicBezTo>
                      <a:pt x="5115" y="0"/>
                      <a:pt x="5048" y="5"/>
                      <a:pt x="4980" y="16"/>
                    </a:cubicBezTo>
                    <a:cubicBezTo>
                      <a:pt x="3501" y="251"/>
                      <a:pt x="1292" y="1408"/>
                      <a:pt x="909" y="2146"/>
                    </a:cubicBezTo>
                    <a:cubicBezTo>
                      <a:pt x="527" y="2883"/>
                      <a:pt x="1437" y="4503"/>
                      <a:pt x="1437" y="4503"/>
                    </a:cubicBezTo>
                    <a:cubicBezTo>
                      <a:pt x="1437" y="4503"/>
                      <a:pt x="147" y="5006"/>
                      <a:pt x="72" y="5654"/>
                    </a:cubicBezTo>
                    <a:cubicBezTo>
                      <a:pt x="0" y="6287"/>
                      <a:pt x="621" y="7959"/>
                      <a:pt x="979" y="7959"/>
                    </a:cubicBezTo>
                    <a:cubicBezTo>
                      <a:pt x="986" y="7959"/>
                      <a:pt x="994" y="7959"/>
                      <a:pt x="1001" y="7957"/>
                    </a:cubicBezTo>
                    <a:cubicBezTo>
                      <a:pt x="1355" y="7885"/>
                      <a:pt x="2616" y="7589"/>
                      <a:pt x="2616" y="7589"/>
                    </a:cubicBezTo>
                    <a:cubicBezTo>
                      <a:pt x="2616" y="7589"/>
                      <a:pt x="10311" y="4746"/>
                      <a:pt x="10315" y="4204"/>
                    </a:cubicBezTo>
                    <a:cubicBezTo>
                      <a:pt x="10318" y="3665"/>
                      <a:pt x="9787" y="1847"/>
                      <a:pt x="9497" y="1702"/>
                    </a:cubicBezTo>
                    <a:cubicBezTo>
                      <a:pt x="9467" y="1687"/>
                      <a:pt x="9422" y="1680"/>
                      <a:pt x="9364" y="1680"/>
                    </a:cubicBezTo>
                    <a:cubicBezTo>
                      <a:pt x="8850" y="1680"/>
                      <a:pt x="7361" y="2211"/>
                      <a:pt x="7361" y="2211"/>
                    </a:cubicBezTo>
                    <a:cubicBezTo>
                      <a:pt x="7361" y="2211"/>
                      <a:pt x="6539" y="0"/>
                      <a:pt x="5180" y="0"/>
                    </a:cubicBezTo>
                    <a:close/>
                  </a:path>
                </a:pathLst>
              </a:custGeom>
              <a:solidFill>
                <a:srgbClr val="75AD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6" name="Google Shape;143;p14">
                <a:extLst>
                  <a:ext uri="{FF2B5EF4-FFF2-40B4-BE49-F238E27FC236}">
                    <a16:creationId xmlns:a16="http://schemas.microsoft.com/office/drawing/2014/main" id="{0307F410-AA3C-A33F-8081-CBBF0890A643}"/>
                  </a:ext>
                </a:extLst>
              </p:cNvPr>
              <p:cNvSpPr/>
              <p:nvPr/>
            </p:nvSpPr>
            <p:spPr>
              <a:xfrm>
                <a:off x="6617997" y="1770882"/>
                <a:ext cx="80979" cy="89521"/>
              </a:xfrm>
              <a:custGeom>
                <a:avLst/>
                <a:gdLst/>
                <a:ahLst/>
                <a:cxnLst/>
                <a:rect l="l" t="t" r="r" b="b"/>
                <a:pathLst>
                  <a:path w="2709" h="2995" extrusionOk="0">
                    <a:moveTo>
                      <a:pt x="1663" y="1"/>
                    </a:moveTo>
                    <a:cubicBezTo>
                      <a:pt x="1663" y="1"/>
                      <a:pt x="1662" y="1"/>
                      <a:pt x="1661" y="1"/>
                    </a:cubicBezTo>
                    <a:cubicBezTo>
                      <a:pt x="1498" y="15"/>
                      <a:pt x="45" y="750"/>
                      <a:pt x="23" y="868"/>
                    </a:cubicBezTo>
                    <a:cubicBezTo>
                      <a:pt x="0" y="983"/>
                      <a:pt x="700" y="2907"/>
                      <a:pt x="824" y="2989"/>
                    </a:cubicBezTo>
                    <a:cubicBezTo>
                      <a:pt x="830" y="2993"/>
                      <a:pt x="839" y="2995"/>
                      <a:pt x="850" y="2995"/>
                    </a:cubicBezTo>
                    <a:cubicBezTo>
                      <a:pt x="1101" y="2995"/>
                      <a:pt x="2709" y="2178"/>
                      <a:pt x="2680" y="2131"/>
                    </a:cubicBezTo>
                    <a:cubicBezTo>
                      <a:pt x="2680" y="2131"/>
                      <a:pt x="1830" y="1"/>
                      <a:pt x="1663" y="1"/>
                    </a:cubicBez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7" name="Google Shape;144;p14">
                <a:extLst>
                  <a:ext uri="{FF2B5EF4-FFF2-40B4-BE49-F238E27FC236}">
                    <a16:creationId xmlns:a16="http://schemas.microsoft.com/office/drawing/2014/main" id="{2A1AF7C4-BAE8-7042-EFD0-78522185D84B}"/>
                  </a:ext>
                </a:extLst>
              </p:cNvPr>
              <p:cNvSpPr/>
              <p:nvPr/>
            </p:nvSpPr>
            <p:spPr>
              <a:xfrm>
                <a:off x="6680233" y="1741828"/>
                <a:ext cx="93833" cy="89341"/>
              </a:xfrm>
              <a:custGeom>
                <a:avLst/>
                <a:gdLst/>
                <a:ahLst/>
                <a:cxnLst/>
                <a:rect l="l" t="t" r="r" b="b"/>
                <a:pathLst>
                  <a:path w="3139" h="2989" extrusionOk="0">
                    <a:moveTo>
                      <a:pt x="1941" y="0"/>
                    </a:moveTo>
                    <a:cubicBezTo>
                      <a:pt x="1794" y="0"/>
                      <a:pt x="35" y="694"/>
                      <a:pt x="17" y="799"/>
                    </a:cubicBezTo>
                    <a:cubicBezTo>
                      <a:pt x="0" y="905"/>
                      <a:pt x="730" y="2924"/>
                      <a:pt x="879" y="2986"/>
                    </a:cubicBezTo>
                    <a:cubicBezTo>
                      <a:pt x="884" y="2988"/>
                      <a:pt x="891" y="2989"/>
                      <a:pt x="899" y="2989"/>
                    </a:cubicBezTo>
                    <a:cubicBezTo>
                      <a:pt x="1160" y="2989"/>
                      <a:pt x="3139" y="2106"/>
                      <a:pt x="3083" y="2053"/>
                    </a:cubicBezTo>
                    <a:cubicBezTo>
                      <a:pt x="3083" y="2053"/>
                      <a:pt x="2072" y="8"/>
                      <a:pt x="1944" y="0"/>
                    </a:cubicBezTo>
                    <a:cubicBezTo>
                      <a:pt x="1943" y="0"/>
                      <a:pt x="1942" y="0"/>
                      <a:pt x="1941" y="0"/>
                    </a:cubicBez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8" name="Google Shape;145;p14">
                <a:extLst>
                  <a:ext uri="{FF2B5EF4-FFF2-40B4-BE49-F238E27FC236}">
                    <a16:creationId xmlns:a16="http://schemas.microsoft.com/office/drawing/2014/main" id="{8B70BB17-F0D1-793E-729E-FEB37C84B532}"/>
                  </a:ext>
                </a:extLst>
              </p:cNvPr>
              <p:cNvSpPr/>
              <p:nvPr/>
            </p:nvSpPr>
            <p:spPr>
              <a:xfrm>
                <a:off x="6850082" y="1797065"/>
                <a:ext cx="40983" cy="32939"/>
              </a:xfrm>
              <a:custGeom>
                <a:avLst/>
                <a:gdLst/>
                <a:ahLst/>
                <a:cxnLst/>
                <a:rect l="l" t="t" r="r" b="b"/>
                <a:pathLst>
                  <a:path w="1371" h="1102" extrusionOk="0">
                    <a:moveTo>
                      <a:pt x="888" y="1"/>
                    </a:moveTo>
                    <a:cubicBezTo>
                      <a:pt x="870" y="1"/>
                      <a:pt x="853" y="4"/>
                      <a:pt x="835" y="10"/>
                    </a:cubicBezTo>
                    <a:cubicBezTo>
                      <a:pt x="537" y="119"/>
                      <a:pt x="1" y="776"/>
                      <a:pt x="334" y="926"/>
                    </a:cubicBezTo>
                    <a:cubicBezTo>
                      <a:pt x="537" y="1017"/>
                      <a:pt x="818" y="1102"/>
                      <a:pt x="1025" y="1102"/>
                    </a:cubicBezTo>
                    <a:cubicBezTo>
                      <a:pt x="1159" y="1102"/>
                      <a:pt x="1262" y="1067"/>
                      <a:pt x="1294" y="975"/>
                    </a:cubicBezTo>
                    <a:cubicBezTo>
                      <a:pt x="1371" y="755"/>
                      <a:pt x="1162" y="1"/>
                      <a:pt x="888"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9" name="Google Shape;146;p14">
                <a:extLst>
                  <a:ext uri="{FF2B5EF4-FFF2-40B4-BE49-F238E27FC236}">
                    <a16:creationId xmlns:a16="http://schemas.microsoft.com/office/drawing/2014/main" id="{35D7B343-9564-04E6-4F94-FC201F87E090}"/>
                  </a:ext>
                </a:extLst>
              </p:cNvPr>
              <p:cNvSpPr/>
              <p:nvPr/>
            </p:nvSpPr>
            <p:spPr>
              <a:xfrm>
                <a:off x="6870051" y="1798978"/>
                <a:ext cx="21433" cy="27319"/>
              </a:xfrm>
              <a:custGeom>
                <a:avLst/>
                <a:gdLst/>
                <a:ahLst/>
                <a:cxnLst/>
                <a:rect l="l" t="t" r="r" b="b"/>
                <a:pathLst>
                  <a:path w="717" h="914" extrusionOk="0">
                    <a:moveTo>
                      <a:pt x="230" y="0"/>
                    </a:moveTo>
                    <a:cubicBezTo>
                      <a:pt x="224" y="0"/>
                      <a:pt x="218" y="1"/>
                      <a:pt x="212" y="2"/>
                    </a:cubicBezTo>
                    <a:cubicBezTo>
                      <a:pt x="1" y="55"/>
                      <a:pt x="162" y="913"/>
                      <a:pt x="434" y="913"/>
                    </a:cubicBezTo>
                    <a:cubicBezTo>
                      <a:pt x="438" y="913"/>
                      <a:pt x="442" y="913"/>
                      <a:pt x="446" y="913"/>
                    </a:cubicBezTo>
                    <a:cubicBezTo>
                      <a:pt x="717" y="888"/>
                      <a:pt x="441" y="0"/>
                      <a:pt x="230" y="0"/>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0" name="Google Shape;147;p14">
                <a:extLst>
                  <a:ext uri="{FF2B5EF4-FFF2-40B4-BE49-F238E27FC236}">
                    <a16:creationId xmlns:a16="http://schemas.microsoft.com/office/drawing/2014/main" id="{5719C53D-8332-ECA3-AFB5-698EA18B1B13}"/>
                  </a:ext>
                </a:extLst>
              </p:cNvPr>
              <p:cNvSpPr/>
              <p:nvPr/>
            </p:nvSpPr>
            <p:spPr>
              <a:xfrm>
                <a:off x="6565954" y="1928432"/>
                <a:ext cx="33808" cy="26453"/>
              </a:xfrm>
              <a:custGeom>
                <a:avLst/>
                <a:gdLst/>
                <a:ahLst/>
                <a:cxnLst/>
                <a:rect l="l" t="t" r="r" b="b"/>
                <a:pathLst>
                  <a:path w="1131" h="885" extrusionOk="0">
                    <a:moveTo>
                      <a:pt x="545" y="0"/>
                    </a:moveTo>
                    <a:cubicBezTo>
                      <a:pt x="423" y="0"/>
                      <a:pt x="308" y="18"/>
                      <a:pt x="236" y="53"/>
                    </a:cubicBezTo>
                    <a:cubicBezTo>
                      <a:pt x="1" y="166"/>
                      <a:pt x="352" y="787"/>
                      <a:pt x="536" y="873"/>
                    </a:cubicBezTo>
                    <a:cubicBezTo>
                      <a:pt x="553" y="881"/>
                      <a:pt x="571" y="885"/>
                      <a:pt x="589" y="885"/>
                    </a:cubicBezTo>
                    <a:cubicBezTo>
                      <a:pt x="762" y="885"/>
                      <a:pt x="963" y="539"/>
                      <a:pt x="1058" y="284"/>
                    </a:cubicBezTo>
                    <a:cubicBezTo>
                      <a:pt x="1130" y="91"/>
                      <a:pt x="820" y="0"/>
                      <a:pt x="545"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1" name="Google Shape;148;p14">
                <a:extLst>
                  <a:ext uri="{FF2B5EF4-FFF2-40B4-BE49-F238E27FC236}">
                    <a16:creationId xmlns:a16="http://schemas.microsoft.com/office/drawing/2014/main" id="{FF2E3250-BB31-7FA8-00D6-3B3DCB5235E8}"/>
                  </a:ext>
                </a:extLst>
              </p:cNvPr>
              <p:cNvSpPr/>
              <p:nvPr/>
            </p:nvSpPr>
            <p:spPr>
              <a:xfrm>
                <a:off x="6569093" y="1931421"/>
                <a:ext cx="20865" cy="20624"/>
              </a:xfrm>
              <a:custGeom>
                <a:avLst/>
                <a:gdLst/>
                <a:ahLst/>
                <a:cxnLst/>
                <a:rect l="l" t="t" r="r" b="b"/>
                <a:pathLst>
                  <a:path w="698" h="690" extrusionOk="0">
                    <a:moveTo>
                      <a:pt x="175" y="1"/>
                    </a:moveTo>
                    <a:cubicBezTo>
                      <a:pt x="161" y="1"/>
                      <a:pt x="149" y="4"/>
                      <a:pt x="138" y="11"/>
                    </a:cubicBezTo>
                    <a:cubicBezTo>
                      <a:pt x="0" y="96"/>
                      <a:pt x="295" y="690"/>
                      <a:pt x="481" y="690"/>
                    </a:cubicBezTo>
                    <a:cubicBezTo>
                      <a:pt x="501" y="690"/>
                      <a:pt x="519" y="684"/>
                      <a:pt x="535" y="670"/>
                    </a:cubicBezTo>
                    <a:cubicBezTo>
                      <a:pt x="698" y="533"/>
                      <a:pt x="347" y="1"/>
                      <a:pt x="175"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2" name="Google Shape;149;p14">
                <a:extLst>
                  <a:ext uri="{FF2B5EF4-FFF2-40B4-BE49-F238E27FC236}">
                    <a16:creationId xmlns:a16="http://schemas.microsoft.com/office/drawing/2014/main" id="{4DC6ED95-414F-DA89-6D08-AEC624D7ED7A}"/>
                  </a:ext>
                </a:extLst>
              </p:cNvPr>
              <p:cNvSpPr/>
              <p:nvPr/>
            </p:nvSpPr>
            <p:spPr>
              <a:xfrm>
                <a:off x="6746535" y="1842887"/>
                <a:ext cx="99961" cy="77266"/>
              </a:xfrm>
              <a:custGeom>
                <a:avLst/>
                <a:gdLst/>
                <a:ahLst/>
                <a:cxnLst/>
                <a:rect l="l" t="t" r="r" b="b"/>
                <a:pathLst>
                  <a:path w="3344" h="2585" extrusionOk="0">
                    <a:moveTo>
                      <a:pt x="1843" y="0"/>
                    </a:moveTo>
                    <a:cubicBezTo>
                      <a:pt x="1760" y="0"/>
                      <a:pt x="1672" y="6"/>
                      <a:pt x="1579" y="18"/>
                    </a:cubicBezTo>
                    <a:cubicBezTo>
                      <a:pt x="1" y="227"/>
                      <a:pt x="471" y="2292"/>
                      <a:pt x="1404" y="2534"/>
                    </a:cubicBezTo>
                    <a:cubicBezTo>
                      <a:pt x="1538" y="2568"/>
                      <a:pt x="1673" y="2584"/>
                      <a:pt x="1807" y="2584"/>
                    </a:cubicBezTo>
                    <a:cubicBezTo>
                      <a:pt x="2607" y="2584"/>
                      <a:pt x="3344" y="2001"/>
                      <a:pt x="3202" y="1255"/>
                    </a:cubicBezTo>
                    <a:cubicBezTo>
                      <a:pt x="3202" y="1255"/>
                      <a:pt x="3060" y="0"/>
                      <a:pt x="1843"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3" name="Google Shape;150;p14">
                <a:extLst>
                  <a:ext uri="{FF2B5EF4-FFF2-40B4-BE49-F238E27FC236}">
                    <a16:creationId xmlns:a16="http://schemas.microsoft.com/office/drawing/2014/main" id="{DEA02801-4CA0-FC86-A5EA-F3B759A08CE9}"/>
                  </a:ext>
                </a:extLst>
              </p:cNvPr>
              <p:cNvSpPr/>
              <p:nvPr/>
            </p:nvSpPr>
            <p:spPr>
              <a:xfrm>
                <a:off x="6766114" y="1857921"/>
                <a:ext cx="62386" cy="41697"/>
              </a:xfrm>
              <a:custGeom>
                <a:avLst/>
                <a:gdLst/>
                <a:ahLst/>
                <a:cxnLst/>
                <a:rect l="l" t="t" r="r" b="b"/>
                <a:pathLst>
                  <a:path w="2087" h="1395" extrusionOk="0">
                    <a:moveTo>
                      <a:pt x="1133" y="1"/>
                    </a:moveTo>
                    <a:cubicBezTo>
                      <a:pt x="1054" y="1"/>
                      <a:pt x="968" y="12"/>
                      <a:pt x="876" y="35"/>
                    </a:cubicBezTo>
                    <a:cubicBezTo>
                      <a:pt x="0" y="256"/>
                      <a:pt x="353" y="1395"/>
                      <a:pt x="1097" y="1395"/>
                    </a:cubicBezTo>
                    <a:cubicBezTo>
                      <a:pt x="1168" y="1395"/>
                      <a:pt x="1243" y="1384"/>
                      <a:pt x="1321" y="1362"/>
                    </a:cubicBezTo>
                    <a:cubicBezTo>
                      <a:pt x="2086" y="1136"/>
                      <a:pt x="1953" y="1"/>
                      <a:pt x="1133" y="1"/>
                    </a:cubicBezTo>
                    <a:close/>
                  </a:path>
                </a:pathLst>
              </a:custGeom>
              <a:solidFill>
                <a:srgbClr val="CC4E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4" name="Google Shape;151;p14">
                <a:extLst>
                  <a:ext uri="{FF2B5EF4-FFF2-40B4-BE49-F238E27FC236}">
                    <a16:creationId xmlns:a16="http://schemas.microsoft.com/office/drawing/2014/main" id="{A871FE04-3FF2-A2A2-E8F0-B0F074980E4C}"/>
                  </a:ext>
                </a:extLst>
              </p:cNvPr>
              <p:cNvSpPr/>
              <p:nvPr/>
            </p:nvSpPr>
            <p:spPr>
              <a:xfrm>
                <a:off x="6787727" y="1872866"/>
                <a:ext cx="19101" cy="12733"/>
              </a:xfrm>
              <a:custGeom>
                <a:avLst/>
                <a:gdLst/>
                <a:ahLst/>
                <a:cxnLst/>
                <a:rect l="l" t="t" r="r" b="b"/>
                <a:pathLst>
                  <a:path w="639" h="426" extrusionOk="0">
                    <a:moveTo>
                      <a:pt x="347" y="0"/>
                    </a:moveTo>
                    <a:cubicBezTo>
                      <a:pt x="322" y="0"/>
                      <a:pt x="296" y="3"/>
                      <a:pt x="267" y="10"/>
                    </a:cubicBezTo>
                    <a:cubicBezTo>
                      <a:pt x="1" y="77"/>
                      <a:pt x="108" y="426"/>
                      <a:pt x="336" y="426"/>
                    </a:cubicBezTo>
                    <a:cubicBezTo>
                      <a:pt x="358" y="426"/>
                      <a:pt x="380" y="422"/>
                      <a:pt x="404" y="416"/>
                    </a:cubicBezTo>
                    <a:cubicBezTo>
                      <a:pt x="638" y="346"/>
                      <a:pt x="598" y="0"/>
                      <a:pt x="347"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5" name="Google Shape;152;p14">
                <a:extLst>
                  <a:ext uri="{FF2B5EF4-FFF2-40B4-BE49-F238E27FC236}">
                    <a16:creationId xmlns:a16="http://schemas.microsoft.com/office/drawing/2014/main" id="{842E102C-0D67-F7A0-6CDC-E2C86EA77A88}"/>
                  </a:ext>
                </a:extLst>
              </p:cNvPr>
              <p:cNvSpPr/>
              <p:nvPr/>
            </p:nvSpPr>
            <p:spPr>
              <a:xfrm>
                <a:off x="6604725" y="1902368"/>
                <a:ext cx="99961" cy="77266"/>
              </a:xfrm>
              <a:custGeom>
                <a:avLst/>
                <a:gdLst/>
                <a:ahLst/>
                <a:cxnLst/>
                <a:rect l="l" t="t" r="r" b="b"/>
                <a:pathLst>
                  <a:path w="3344" h="2585" extrusionOk="0">
                    <a:moveTo>
                      <a:pt x="1843" y="0"/>
                    </a:moveTo>
                    <a:cubicBezTo>
                      <a:pt x="1760" y="0"/>
                      <a:pt x="1672" y="6"/>
                      <a:pt x="1579" y="19"/>
                    </a:cubicBezTo>
                    <a:cubicBezTo>
                      <a:pt x="1" y="226"/>
                      <a:pt x="471" y="2292"/>
                      <a:pt x="1404" y="2534"/>
                    </a:cubicBezTo>
                    <a:cubicBezTo>
                      <a:pt x="1537" y="2568"/>
                      <a:pt x="1673" y="2585"/>
                      <a:pt x="1807" y="2585"/>
                    </a:cubicBezTo>
                    <a:cubicBezTo>
                      <a:pt x="2607" y="2585"/>
                      <a:pt x="3344" y="2001"/>
                      <a:pt x="3202" y="1255"/>
                    </a:cubicBezTo>
                    <a:cubicBezTo>
                      <a:pt x="3202" y="1255"/>
                      <a:pt x="3060" y="0"/>
                      <a:pt x="1843"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6" name="Google Shape;153;p14">
                <a:extLst>
                  <a:ext uri="{FF2B5EF4-FFF2-40B4-BE49-F238E27FC236}">
                    <a16:creationId xmlns:a16="http://schemas.microsoft.com/office/drawing/2014/main" id="{EC8DEE02-F736-0F4B-7B44-9882B7829D23}"/>
                  </a:ext>
                </a:extLst>
              </p:cNvPr>
              <p:cNvSpPr/>
              <p:nvPr/>
            </p:nvSpPr>
            <p:spPr>
              <a:xfrm>
                <a:off x="6628818" y="1923261"/>
                <a:ext cx="57752" cy="38588"/>
              </a:xfrm>
              <a:custGeom>
                <a:avLst/>
                <a:gdLst/>
                <a:ahLst/>
                <a:cxnLst/>
                <a:rect l="l" t="t" r="r" b="b"/>
                <a:pathLst>
                  <a:path w="1932" h="1291" extrusionOk="0">
                    <a:moveTo>
                      <a:pt x="1051" y="1"/>
                    </a:moveTo>
                    <a:cubicBezTo>
                      <a:pt x="978" y="1"/>
                      <a:pt x="898" y="11"/>
                      <a:pt x="812" y="32"/>
                    </a:cubicBezTo>
                    <a:cubicBezTo>
                      <a:pt x="1" y="236"/>
                      <a:pt x="329" y="1291"/>
                      <a:pt x="1018" y="1291"/>
                    </a:cubicBezTo>
                    <a:cubicBezTo>
                      <a:pt x="1084" y="1291"/>
                      <a:pt x="1153" y="1281"/>
                      <a:pt x="1225" y="1260"/>
                    </a:cubicBezTo>
                    <a:cubicBezTo>
                      <a:pt x="1932" y="1051"/>
                      <a:pt x="1808" y="1"/>
                      <a:pt x="1051" y="1"/>
                    </a:cubicBezTo>
                    <a:close/>
                  </a:path>
                </a:pathLst>
              </a:custGeom>
              <a:solidFill>
                <a:srgbClr val="CC4E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7" name="Google Shape;154;p14">
                <a:extLst>
                  <a:ext uri="{FF2B5EF4-FFF2-40B4-BE49-F238E27FC236}">
                    <a16:creationId xmlns:a16="http://schemas.microsoft.com/office/drawing/2014/main" id="{F342EB62-61D4-511C-57D1-97ED8530FB01}"/>
                  </a:ext>
                </a:extLst>
              </p:cNvPr>
              <p:cNvSpPr/>
              <p:nvPr/>
            </p:nvSpPr>
            <p:spPr>
              <a:xfrm>
                <a:off x="6649384" y="1935546"/>
                <a:ext cx="19101" cy="12763"/>
              </a:xfrm>
              <a:custGeom>
                <a:avLst/>
                <a:gdLst/>
                <a:ahLst/>
                <a:cxnLst/>
                <a:rect l="l" t="t" r="r" b="b"/>
                <a:pathLst>
                  <a:path w="639" h="427" extrusionOk="0">
                    <a:moveTo>
                      <a:pt x="346" y="1"/>
                    </a:moveTo>
                    <a:cubicBezTo>
                      <a:pt x="322" y="1"/>
                      <a:pt x="296" y="4"/>
                      <a:pt x="268" y="11"/>
                    </a:cubicBezTo>
                    <a:cubicBezTo>
                      <a:pt x="1" y="78"/>
                      <a:pt x="107" y="426"/>
                      <a:pt x="335" y="426"/>
                    </a:cubicBezTo>
                    <a:cubicBezTo>
                      <a:pt x="357" y="426"/>
                      <a:pt x="380" y="423"/>
                      <a:pt x="404" y="416"/>
                    </a:cubicBezTo>
                    <a:cubicBezTo>
                      <a:pt x="638" y="348"/>
                      <a:pt x="598" y="1"/>
                      <a:pt x="346"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8" name="Google Shape;155;p14">
                <a:extLst>
                  <a:ext uri="{FF2B5EF4-FFF2-40B4-BE49-F238E27FC236}">
                    <a16:creationId xmlns:a16="http://schemas.microsoft.com/office/drawing/2014/main" id="{7EAA0CE6-CAB6-905B-253A-3ED258F53D9F}"/>
                  </a:ext>
                </a:extLst>
              </p:cNvPr>
              <p:cNvSpPr/>
              <p:nvPr/>
            </p:nvSpPr>
            <p:spPr>
              <a:xfrm>
                <a:off x="6718645" y="1837148"/>
                <a:ext cx="21044" cy="14556"/>
              </a:xfrm>
              <a:custGeom>
                <a:avLst/>
                <a:gdLst/>
                <a:ahLst/>
                <a:cxnLst/>
                <a:rect l="l" t="t" r="r" b="b"/>
                <a:pathLst>
                  <a:path w="704" h="487" extrusionOk="0">
                    <a:moveTo>
                      <a:pt x="592" y="0"/>
                    </a:moveTo>
                    <a:cubicBezTo>
                      <a:pt x="592" y="0"/>
                      <a:pt x="1" y="157"/>
                      <a:pt x="2" y="247"/>
                    </a:cubicBezTo>
                    <a:cubicBezTo>
                      <a:pt x="5" y="337"/>
                      <a:pt x="86" y="487"/>
                      <a:pt x="86" y="487"/>
                    </a:cubicBezTo>
                    <a:cubicBezTo>
                      <a:pt x="86" y="487"/>
                      <a:pt x="633" y="312"/>
                      <a:pt x="670" y="224"/>
                    </a:cubicBezTo>
                    <a:cubicBezTo>
                      <a:pt x="704" y="136"/>
                      <a:pt x="592" y="0"/>
                      <a:pt x="592" y="0"/>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59" name="Google Shape;156;p14">
                <a:extLst>
                  <a:ext uri="{FF2B5EF4-FFF2-40B4-BE49-F238E27FC236}">
                    <a16:creationId xmlns:a16="http://schemas.microsoft.com/office/drawing/2014/main" id="{B2B12354-21AE-AAAE-6C9D-0FA660671CE9}"/>
                  </a:ext>
                </a:extLst>
              </p:cNvPr>
              <p:cNvSpPr/>
              <p:nvPr/>
            </p:nvSpPr>
            <p:spPr>
              <a:xfrm>
                <a:off x="6653898" y="1863242"/>
                <a:ext cx="21074" cy="14586"/>
              </a:xfrm>
              <a:custGeom>
                <a:avLst/>
                <a:gdLst/>
                <a:ahLst/>
                <a:cxnLst/>
                <a:rect l="l" t="t" r="r" b="b"/>
                <a:pathLst>
                  <a:path w="705" h="488" extrusionOk="0">
                    <a:moveTo>
                      <a:pt x="592" y="1"/>
                    </a:moveTo>
                    <a:cubicBezTo>
                      <a:pt x="592" y="1"/>
                      <a:pt x="0" y="157"/>
                      <a:pt x="2" y="248"/>
                    </a:cubicBezTo>
                    <a:cubicBezTo>
                      <a:pt x="4" y="337"/>
                      <a:pt x="85" y="488"/>
                      <a:pt x="85" y="488"/>
                    </a:cubicBezTo>
                    <a:cubicBezTo>
                      <a:pt x="85" y="488"/>
                      <a:pt x="633" y="313"/>
                      <a:pt x="669" y="224"/>
                    </a:cubicBezTo>
                    <a:cubicBezTo>
                      <a:pt x="705" y="136"/>
                      <a:pt x="592" y="1"/>
                      <a:pt x="592" y="1"/>
                    </a:cubicBezTo>
                    <a:close/>
                  </a:path>
                </a:pathLst>
              </a:custGeom>
              <a:solidFill>
                <a:srgbClr val="49342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0" name="Google Shape;157;p14">
                <a:extLst>
                  <a:ext uri="{FF2B5EF4-FFF2-40B4-BE49-F238E27FC236}">
                    <a16:creationId xmlns:a16="http://schemas.microsoft.com/office/drawing/2014/main" id="{0278D373-F13B-8F9C-8006-A32C8BBEAE32}"/>
                  </a:ext>
                </a:extLst>
              </p:cNvPr>
              <p:cNvSpPr/>
              <p:nvPr/>
            </p:nvSpPr>
            <p:spPr>
              <a:xfrm>
                <a:off x="6683850" y="1744578"/>
                <a:ext cx="85522" cy="84469"/>
              </a:xfrm>
              <a:custGeom>
                <a:avLst/>
                <a:gdLst/>
                <a:ahLst/>
                <a:cxnLst/>
                <a:rect l="l" t="t" r="r" b="b"/>
                <a:pathLst>
                  <a:path w="2861" h="2826" extrusionOk="0">
                    <a:moveTo>
                      <a:pt x="1772" y="1"/>
                    </a:moveTo>
                    <a:cubicBezTo>
                      <a:pt x="1546" y="1"/>
                      <a:pt x="30" y="607"/>
                      <a:pt x="16" y="727"/>
                    </a:cubicBezTo>
                    <a:cubicBezTo>
                      <a:pt x="1" y="851"/>
                      <a:pt x="683" y="2826"/>
                      <a:pt x="839" y="2826"/>
                    </a:cubicBezTo>
                    <a:cubicBezTo>
                      <a:pt x="842" y="2826"/>
                      <a:pt x="844" y="2826"/>
                      <a:pt x="846" y="2825"/>
                    </a:cubicBezTo>
                    <a:cubicBezTo>
                      <a:pt x="988" y="2765"/>
                      <a:pt x="2860" y="1962"/>
                      <a:pt x="2860" y="1962"/>
                    </a:cubicBezTo>
                    <a:cubicBezTo>
                      <a:pt x="2860" y="1962"/>
                      <a:pt x="1950" y="34"/>
                      <a:pt x="1786" y="2"/>
                    </a:cubicBezTo>
                    <a:cubicBezTo>
                      <a:pt x="1782" y="1"/>
                      <a:pt x="1777" y="1"/>
                      <a:pt x="1772"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1" name="Google Shape;158;p14">
                <a:extLst>
                  <a:ext uri="{FF2B5EF4-FFF2-40B4-BE49-F238E27FC236}">
                    <a16:creationId xmlns:a16="http://schemas.microsoft.com/office/drawing/2014/main" id="{DEAB7743-A9F7-4FA6-56C7-4CCA80E55CCA}"/>
                  </a:ext>
                </a:extLst>
              </p:cNvPr>
              <p:cNvSpPr/>
              <p:nvPr/>
            </p:nvSpPr>
            <p:spPr>
              <a:xfrm>
                <a:off x="6621584" y="1774259"/>
                <a:ext cx="72160" cy="82168"/>
              </a:xfrm>
              <a:custGeom>
                <a:avLst/>
                <a:gdLst/>
                <a:ahLst/>
                <a:cxnLst/>
                <a:rect l="l" t="t" r="r" b="b"/>
                <a:pathLst>
                  <a:path w="2414" h="2749" extrusionOk="0">
                    <a:moveTo>
                      <a:pt x="1504" y="1"/>
                    </a:moveTo>
                    <a:cubicBezTo>
                      <a:pt x="1503" y="1"/>
                      <a:pt x="1503" y="1"/>
                      <a:pt x="1502" y="1"/>
                    </a:cubicBezTo>
                    <a:cubicBezTo>
                      <a:pt x="1396" y="29"/>
                      <a:pt x="127" y="544"/>
                      <a:pt x="64" y="756"/>
                    </a:cubicBezTo>
                    <a:cubicBezTo>
                      <a:pt x="1" y="965"/>
                      <a:pt x="599" y="2749"/>
                      <a:pt x="775" y="2749"/>
                    </a:cubicBezTo>
                    <a:cubicBezTo>
                      <a:pt x="777" y="2749"/>
                      <a:pt x="780" y="2748"/>
                      <a:pt x="782" y="2748"/>
                    </a:cubicBezTo>
                    <a:cubicBezTo>
                      <a:pt x="946" y="2695"/>
                      <a:pt x="2414" y="2014"/>
                      <a:pt x="2414" y="2014"/>
                    </a:cubicBezTo>
                    <a:cubicBezTo>
                      <a:pt x="2414" y="2014"/>
                      <a:pt x="1620" y="1"/>
                      <a:pt x="1504" y="1"/>
                    </a:cubicBezTo>
                    <a:close/>
                  </a:path>
                </a:pathLst>
              </a:custGeom>
              <a:solidFill>
                <a:srgbClr val="CEE6F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2" name="Google Shape;159;p14">
                <a:extLst>
                  <a:ext uri="{FF2B5EF4-FFF2-40B4-BE49-F238E27FC236}">
                    <a16:creationId xmlns:a16="http://schemas.microsoft.com/office/drawing/2014/main" id="{59F89358-1FE1-D35D-C41C-BEAB980429F0}"/>
                  </a:ext>
                </a:extLst>
              </p:cNvPr>
              <p:cNvSpPr/>
              <p:nvPr/>
            </p:nvSpPr>
            <p:spPr>
              <a:xfrm>
                <a:off x="6691443" y="1754651"/>
                <a:ext cx="65853" cy="23912"/>
              </a:xfrm>
              <a:custGeom>
                <a:avLst/>
                <a:gdLst/>
                <a:ahLst/>
                <a:cxnLst/>
                <a:rect l="l" t="t" r="r" b="b"/>
                <a:pathLst>
                  <a:path w="2203" h="800" extrusionOk="0">
                    <a:moveTo>
                      <a:pt x="514" y="1"/>
                    </a:moveTo>
                    <a:cubicBezTo>
                      <a:pt x="322" y="80"/>
                      <a:pt x="139" y="161"/>
                      <a:pt x="0" y="229"/>
                    </a:cubicBezTo>
                    <a:lnTo>
                      <a:pt x="2202" y="799"/>
                    </a:lnTo>
                    <a:cubicBezTo>
                      <a:pt x="2130" y="655"/>
                      <a:pt x="2054" y="507"/>
                      <a:pt x="1981" y="366"/>
                    </a:cubicBezTo>
                    <a:lnTo>
                      <a:pt x="514"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3" name="Google Shape;160;p14">
                <a:extLst>
                  <a:ext uri="{FF2B5EF4-FFF2-40B4-BE49-F238E27FC236}">
                    <a16:creationId xmlns:a16="http://schemas.microsoft.com/office/drawing/2014/main" id="{6FCC5875-3EDA-BEF2-026A-8F0B2EFC0DB0}"/>
                  </a:ext>
                </a:extLst>
              </p:cNvPr>
              <p:cNvSpPr/>
              <p:nvPr/>
            </p:nvSpPr>
            <p:spPr>
              <a:xfrm>
                <a:off x="6685016" y="1770045"/>
                <a:ext cx="84147" cy="32730"/>
              </a:xfrm>
              <a:custGeom>
                <a:avLst/>
                <a:gdLst/>
                <a:ahLst/>
                <a:cxnLst/>
                <a:rect l="l" t="t" r="r" b="b"/>
                <a:pathLst>
                  <a:path w="2815" h="1095" extrusionOk="0">
                    <a:moveTo>
                      <a:pt x="1" y="1"/>
                    </a:moveTo>
                    <a:cubicBezTo>
                      <a:pt x="29" y="108"/>
                      <a:pt x="81" y="276"/>
                      <a:pt x="146" y="468"/>
                    </a:cubicBezTo>
                    <a:lnTo>
                      <a:pt x="2814" y="1095"/>
                    </a:lnTo>
                    <a:cubicBezTo>
                      <a:pt x="2793" y="1048"/>
                      <a:pt x="2725" y="904"/>
                      <a:pt x="2631" y="714"/>
                    </a:cubicBezTo>
                    <a:lnTo>
                      <a:pt x="1"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4" name="Google Shape;161;p14">
                <a:extLst>
                  <a:ext uri="{FF2B5EF4-FFF2-40B4-BE49-F238E27FC236}">
                    <a16:creationId xmlns:a16="http://schemas.microsoft.com/office/drawing/2014/main" id="{CF776EF5-C6DC-6858-35FA-40A7C5B38E54}"/>
                  </a:ext>
                </a:extLst>
              </p:cNvPr>
              <p:cNvSpPr/>
              <p:nvPr/>
            </p:nvSpPr>
            <p:spPr>
              <a:xfrm>
                <a:off x="6623258" y="1791237"/>
                <a:ext cx="63522" cy="25915"/>
              </a:xfrm>
              <a:custGeom>
                <a:avLst/>
                <a:gdLst/>
                <a:ahLst/>
                <a:cxnLst/>
                <a:rect l="l" t="t" r="r" b="b"/>
                <a:pathLst>
                  <a:path w="2125" h="867" extrusionOk="0">
                    <a:moveTo>
                      <a:pt x="218" y="0"/>
                    </a:moveTo>
                    <a:cubicBezTo>
                      <a:pt x="102" y="74"/>
                      <a:pt x="23" y="139"/>
                      <a:pt x="9" y="188"/>
                    </a:cubicBezTo>
                    <a:cubicBezTo>
                      <a:pt x="0" y="219"/>
                      <a:pt x="6" y="285"/>
                      <a:pt x="22" y="373"/>
                    </a:cubicBezTo>
                    <a:lnTo>
                      <a:pt x="2125" y="867"/>
                    </a:lnTo>
                    <a:cubicBezTo>
                      <a:pt x="2073" y="744"/>
                      <a:pt x="2018" y="610"/>
                      <a:pt x="1961" y="473"/>
                    </a:cubicBezTo>
                    <a:lnTo>
                      <a:pt x="218" y="0"/>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65" name="Google Shape;162;p14">
                <a:extLst>
                  <a:ext uri="{FF2B5EF4-FFF2-40B4-BE49-F238E27FC236}">
                    <a16:creationId xmlns:a16="http://schemas.microsoft.com/office/drawing/2014/main" id="{8C51C36A-F126-B9E3-9B2A-42C2DDBF0488}"/>
                  </a:ext>
                </a:extLst>
              </p:cNvPr>
              <p:cNvSpPr/>
              <p:nvPr/>
            </p:nvSpPr>
            <p:spPr>
              <a:xfrm>
                <a:off x="6642748" y="1777308"/>
                <a:ext cx="33779" cy="15782"/>
              </a:xfrm>
              <a:custGeom>
                <a:avLst/>
                <a:gdLst/>
                <a:ahLst/>
                <a:cxnLst/>
                <a:rect l="l" t="t" r="r" b="b"/>
                <a:pathLst>
                  <a:path w="1130" h="528" extrusionOk="0">
                    <a:moveTo>
                      <a:pt x="527" y="1"/>
                    </a:moveTo>
                    <a:cubicBezTo>
                      <a:pt x="377" y="63"/>
                      <a:pt x="187" y="146"/>
                      <a:pt x="1" y="233"/>
                    </a:cubicBezTo>
                    <a:lnTo>
                      <a:pt x="1130" y="527"/>
                    </a:lnTo>
                    <a:cubicBezTo>
                      <a:pt x="1058" y="363"/>
                      <a:pt x="989" y="215"/>
                      <a:pt x="932" y="102"/>
                    </a:cubicBezTo>
                    <a:lnTo>
                      <a:pt x="527" y="1"/>
                    </a:lnTo>
                    <a:close/>
                  </a:path>
                </a:pathLst>
              </a:custGeom>
              <a:solidFill>
                <a:srgbClr val="493429">
                  <a:alpha val="2705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2" name="Google Shape;163;p14">
              <a:extLst>
                <a:ext uri="{FF2B5EF4-FFF2-40B4-BE49-F238E27FC236}">
                  <a16:creationId xmlns:a16="http://schemas.microsoft.com/office/drawing/2014/main" id="{91E084DB-2A66-3CDC-27E5-00B2AAD7F55B}"/>
                </a:ext>
              </a:extLst>
            </p:cNvPr>
            <p:cNvGrpSpPr/>
            <p:nvPr/>
          </p:nvGrpSpPr>
          <p:grpSpPr>
            <a:xfrm>
              <a:off x="8488808" y="1894803"/>
              <a:ext cx="246464" cy="231319"/>
              <a:chOff x="5946283" y="1650903"/>
              <a:chExt cx="246464" cy="231319"/>
            </a:xfrm>
          </p:grpSpPr>
          <p:sp>
            <p:nvSpPr>
              <p:cNvPr id="42" name="Google Shape;164;p14">
                <a:extLst>
                  <a:ext uri="{FF2B5EF4-FFF2-40B4-BE49-F238E27FC236}">
                    <a16:creationId xmlns:a16="http://schemas.microsoft.com/office/drawing/2014/main" id="{1B209FEB-2D81-61C4-47EB-16AA9E1B906B}"/>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3" name="Google Shape;165;p14">
                <a:extLst>
                  <a:ext uri="{FF2B5EF4-FFF2-40B4-BE49-F238E27FC236}">
                    <a16:creationId xmlns:a16="http://schemas.microsoft.com/office/drawing/2014/main" id="{1C8F36B5-E9E0-3BF6-953E-C2BDEB2C54E9}"/>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3" name="Google Shape;167;p14">
              <a:extLst>
                <a:ext uri="{FF2B5EF4-FFF2-40B4-BE49-F238E27FC236}">
                  <a16:creationId xmlns:a16="http://schemas.microsoft.com/office/drawing/2014/main" id="{A7D59CCF-720B-B87C-8AEA-B345F3BB770A}"/>
                </a:ext>
              </a:extLst>
            </p:cNvPr>
            <p:cNvGrpSpPr/>
            <p:nvPr/>
          </p:nvGrpSpPr>
          <p:grpSpPr>
            <a:xfrm>
              <a:off x="3367486" y="3569545"/>
              <a:ext cx="634910" cy="695744"/>
              <a:chOff x="7969377" y="2856516"/>
              <a:chExt cx="402682" cy="441266"/>
            </a:xfrm>
          </p:grpSpPr>
          <p:sp>
            <p:nvSpPr>
              <p:cNvPr id="31" name="Google Shape;168;p14">
                <a:extLst>
                  <a:ext uri="{FF2B5EF4-FFF2-40B4-BE49-F238E27FC236}">
                    <a16:creationId xmlns:a16="http://schemas.microsoft.com/office/drawing/2014/main" id="{E3BAB5D4-DC8F-8830-D759-6AF13397ED98}"/>
                  </a:ext>
                </a:extLst>
              </p:cNvPr>
              <p:cNvSpPr/>
              <p:nvPr/>
            </p:nvSpPr>
            <p:spPr>
              <a:xfrm>
                <a:off x="7969377" y="2856516"/>
                <a:ext cx="402682" cy="441266"/>
              </a:xfrm>
              <a:custGeom>
                <a:avLst/>
                <a:gdLst/>
                <a:ahLst/>
                <a:cxnLst/>
                <a:rect l="l" t="t" r="r" b="b"/>
                <a:pathLst>
                  <a:path w="13471" h="14763" extrusionOk="0">
                    <a:moveTo>
                      <a:pt x="4247" y="1"/>
                    </a:moveTo>
                    <a:cubicBezTo>
                      <a:pt x="3856" y="1"/>
                      <a:pt x="3477" y="99"/>
                      <a:pt x="3146" y="290"/>
                    </a:cubicBezTo>
                    <a:cubicBezTo>
                      <a:pt x="3108" y="314"/>
                      <a:pt x="3064" y="328"/>
                      <a:pt x="3019" y="335"/>
                    </a:cubicBezTo>
                    <a:cubicBezTo>
                      <a:pt x="2478" y="413"/>
                      <a:pt x="1980" y="702"/>
                      <a:pt x="1641" y="1135"/>
                    </a:cubicBezTo>
                    <a:cubicBezTo>
                      <a:pt x="1610" y="1178"/>
                      <a:pt x="1568" y="1212"/>
                      <a:pt x="1521" y="1236"/>
                    </a:cubicBezTo>
                    <a:cubicBezTo>
                      <a:pt x="1345" y="1327"/>
                      <a:pt x="1181" y="1446"/>
                      <a:pt x="1040" y="1584"/>
                    </a:cubicBezTo>
                    <a:cubicBezTo>
                      <a:pt x="419" y="2191"/>
                      <a:pt x="227" y="3141"/>
                      <a:pt x="533" y="3974"/>
                    </a:cubicBezTo>
                    <a:cubicBezTo>
                      <a:pt x="505" y="4015"/>
                      <a:pt x="476" y="4057"/>
                      <a:pt x="450" y="4101"/>
                    </a:cubicBezTo>
                    <a:cubicBezTo>
                      <a:pt x="88" y="4706"/>
                      <a:pt x="1" y="5378"/>
                      <a:pt x="201" y="5997"/>
                    </a:cubicBezTo>
                    <a:cubicBezTo>
                      <a:pt x="572" y="7138"/>
                      <a:pt x="1713" y="7623"/>
                      <a:pt x="2629" y="8015"/>
                    </a:cubicBezTo>
                    <a:cubicBezTo>
                      <a:pt x="3004" y="8176"/>
                      <a:pt x="3445" y="8454"/>
                      <a:pt x="3836" y="8741"/>
                    </a:cubicBezTo>
                    <a:cubicBezTo>
                      <a:pt x="3912" y="8794"/>
                      <a:pt x="3963" y="8877"/>
                      <a:pt x="3981" y="8969"/>
                    </a:cubicBezTo>
                    <a:cubicBezTo>
                      <a:pt x="4005" y="9100"/>
                      <a:pt x="4028" y="9227"/>
                      <a:pt x="4048" y="9355"/>
                    </a:cubicBezTo>
                    <a:cubicBezTo>
                      <a:pt x="4000" y="9364"/>
                      <a:pt x="3953" y="9379"/>
                      <a:pt x="3905" y="9393"/>
                    </a:cubicBezTo>
                    <a:cubicBezTo>
                      <a:pt x="3244" y="9602"/>
                      <a:pt x="2773" y="10107"/>
                      <a:pt x="2502" y="10900"/>
                    </a:cubicBezTo>
                    <a:cubicBezTo>
                      <a:pt x="2420" y="11136"/>
                      <a:pt x="2176" y="11856"/>
                      <a:pt x="2561" y="12615"/>
                    </a:cubicBezTo>
                    <a:lnTo>
                      <a:pt x="2897" y="13271"/>
                    </a:lnTo>
                    <a:cubicBezTo>
                      <a:pt x="2959" y="13391"/>
                      <a:pt x="3081" y="13469"/>
                      <a:pt x="3216" y="13472"/>
                    </a:cubicBezTo>
                    <a:lnTo>
                      <a:pt x="4684" y="13511"/>
                    </a:lnTo>
                    <a:cubicBezTo>
                      <a:pt x="4825" y="13514"/>
                      <a:pt x="4950" y="13597"/>
                      <a:pt x="5009" y="13726"/>
                    </a:cubicBezTo>
                    <a:cubicBezTo>
                      <a:pt x="5019" y="13744"/>
                      <a:pt x="5027" y="13763"/>
                      <a:pt x="5036" y="13781"/>
                    </a:cubicBezTo>
                    <a:lnTo>
                      <a:pt x="5372" y="14437"/>
                    </a:lnTo>
                    <a:cubicBezTo>
                      <a:pt x="5432" y="14557"/>
                      <a:pt x="5555" y="14635"/>
                      <a:pt x="5691" y="14638"/>
                    </a:cubicBezTo>
                    <a:lnTo>
                      <a:pt x="10323" y="14762"/>
                    </a:lnTo>
                    <a:cubicBezTo>
                      <a:pt x="10327" y="14762"/>
                      <a:pt x="10331" y="14762"/>
                      <a:pt x="10335" y="14762"/>
                    </a:cubicBezTo>
                    <a:cubicBezTo>
                      <a:pt x="10497" y="14762"/>
                      <a:pt x="10640" y="14655"/>
                      <a:pt x="10687" y="14501"/>
                    </a:cubicBezTo>
                    <a:lnTo>
                      <a:pt x="10962" y="13599"/>
                    </a:lnTo>
                    <a:cubicBezTo>
                      <a:pt x="11238" y="12696"/>
                      <a:pt x="11008" y="11706"/>
                      <a:pt x="10363" y="11020"/>
                    </a:cubicBezTo>
                    <a:cubicBezTo>
                      <a:pt x="10142" y="10783"/>
                      <a:pt x="9911" y="10629"/>
                      <a:pt x="9698" y="10527"/>
                    </a:cubicBezTo>
                    <a:cubicBezTo>
                      <a:pt x="9544" y="10455"/>
                      <a:pt x="9458" y="10290"/>
                      <a:pt x="9489" y="10124"/>
                    </a:cubicBezTo>
                    <a:lnTo>
                      <a:pt x="9489" y="10118"/>
                    </a:lnTo>
                    <a:cubicBezTo>
                      <a:pt x="9507" y="10026"/>
                      <a:pt x="9558" y="9943"/>
                      <a:pt x="9634" y="9888"/>
                    </a:cubicBezTo>
                    <a:cubicBezTo>
                      <a:pt x="10027" y="9602"/>
                      <a:pt x="10467" y="9322"/>
                      <a:pt x="10843" y="9161"/>
                    </a:cubicBezTo>
                    <a:cubicBezTo>
                      <a:pt x="11759" y="8772"/>
                      <a:pt x="12899" y="8285"/>
                      <a:pt x="13270" y="7143"/>
                    </a:cubicBezTo>
                    <a:cubicBezTo>
                      <a:pt x="13471" y="6526"/>
                      <a:pt x="13383" y="5851"/>
                      <a:pt x="13022" y="5248"/>
                    </a:cubicBezTo>
                    <a:cubicBezTo>
                      <a:pt x="12995" y="5205"/>
                      <a:pt x="12968" y="5162"/>
                      <a:pt x="12939" y="5121"/>
                    </a:cubicBezTo>
                    <a:cubicBezTo>
                      <a:pt x="13243" y="4289"/>
                      <a:pt x="13051" y="3337"/>
                      <a:pt x="12432" y="2730"/>
                    </a:cubicBezTo>
                    <a:cubicBezTo>
                      <a:pt x="12289" y="2591"/>
                      <a:pt x="12127" y="2475"/>
                      <a:pt x="11951" y="2383"/>
                    </a:cubicBezTo>
                    <a:cubicBezTo>
                      <a:pt x="11903" y="2358"/>
                      <a:pt x="11862" y="2325"/>
                      <a:pt x="11831" y="2283"/>
                    </a:cubicBezTo>
                    <a:cubicBezTo>
                      <a:pt x="11492" y="1848"/>
                      <a:pt x="10996" y="1557"/>
                      <a:pt x="10454" y="1481"/>
                    </a:cubicBezTo>
                    <a:cubicBezTo>
                      <a:pt x="10408" y="1474"/>
                      <a:pt x="10365" y="1460"/>
                      <a:pt x="10327" y="1437"/>
                    </a:cubicBezTo>
                    <a:cubicBezTo>
                      <a:pt x="9996" y="1248"/>
                      <a:pt x="9617" y="1148"/>
                      <a:pt x="9226" y="1148"/>
                    </a:cubicBezTo>
                    <a:cubicBezTo>
                      <a:pt x="8858" y="1148"/>
                      <a:pt x="8490" y="1238"/>
                      <a:pt x="8162" y="1405"/>
                    </a:cubicBezTo>
                    <a:cubicBezTo>
                      <a:pt x="7870" y="1556"/>
                      <a:pt x="7612" y="1762"/>
                      <a:pt x="7394" y="2016"/>
                    </a:cubicBezTo>
                    <a:cubicBezTo>
                      <a:pt x="7321" y="2103"/>
                      <a:pt x="7213" y="2153"/>
                      <a:pt x="7104" y="2153"/>
                    </a:cubicBezTo>
                    <a:cubicBezTo>
                      <a:pt x="7050" y="2153"/>
                      <a:pt x="6996" y="2140"/>
                      <a:pt x="6945" y="2114"/>
                    </a:cubicBezTo>
                    <a:cubicBezTo>
                      <a:pt x="6903" y="2090"/>
                      <a:pt x="6858" y="2068"/>
                      <a:pt x="6813" y="2047"/>
                    </a:cubicBezTo>
                    <a:cubicBezTo>
                      <a:pt x="6721" y="2005"/>
                      <a:pt x="6649" y="1926"/>
                      <a:pt x="6615" y="1828"/>
                    </a:cubicBezTo>
                    <a:cubicBezTo>
                      <a:pt x="6580" y="1725"/>
                      <a:pt x="6539" y="1622"/>
                      <a:pt x="6494" y="1522"/>
                    </a:cubicBezTo>
                    <a:cubicBezTo>
                      <a:pt x="6234" y="959"/>
                      <a:pt x="5826" y="521"/>
                      <a:pt x="5311" y="259"/>
                    </a:cubicBezTo>
                    <a:cubicBezTo>
                      <a:pt x="4983" y="91"/>
                      <a:pt x="4614" y="1"/>
                      <a:pt x="4247"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2" name="Google Shape;169;p14">
                <a:extLst>
                  <a:ext uri="{FF2B5EF4-FFF2-40B4-BE49-F238E27FC236}">
                    <a16:creationId xmlns:a16="http://schemas.microsoft.com/office/drawing/2014/main" id="{C948924F-FD43-4363-50BD-8ACFCA9FBADD}"/>
                  </a:ext>
                </a:extLst>
              </p:cNvPr>
              <p:cNvSpPr/>
              <p:nvPr/>
            </p:nvSpPr>
            <p:spPr>
              <a:xfrm>
                <a:off x="8192465" y="3000168"/>
                <a:ext cx="59187" cy="228868"/>
              </a:xfrm>
              <a:custGeom>
                <a:avLst/>
                <a:gdLst/>
                <a:ahLst/>
                <a:cxnLst/>
                <a:rect l="l" t="t" r="r" b="b"/>
                <a:pathLst>
                  <a:path w="1980" h="7657" extrusionOk="0">
                    <a:moveTo>
                      <a:pt x="1897" y="0"/>
                    </a:moveTo>
                    <a:cubicBezTo>
                      <a:pt x="1869" y="0"/>
                      <a:pt x="1841" y="16"/>
                      <a:pt x="1830" y="43"/>
                    </a:cubicBezTo>
                    <a:cubicBezTo>
                      <a:pt x="1813" y="84"/>
                      <a:pt x="0" y="4170"/>
                      <a:pt x="48" y="7585"/>
                    </a:cubicBezTo>
                    <a:cubicBezTo>
                      <a:pt x="48" y="7621"/>
                      <a:pt x="77" y="7654"/>
                      <a:pt x="113" y="7657"/>
                    </a:cubicBezTo>
                    <a:lnTo>
                      <a:pt x="122" y="7657"/>
                    </a:lnTo>
                    <a:cubicBezTo>
                      <a:pt x="163" y="7657"/>
                      <a:pt x="197" y="7623"/>
                      <a:pt x="195" y="7583"/>
                    </a:cubicBezTo>
                    <a:cubicBezTo>
                      <a:pt x="149" y="4200"/>
                      <a:pt x="1947" y="145"/>
                      <a:pt x="1964" y="104"/>
                    </a:cubicBezTo>
                    <a:cubicBezTo>
                      <a:pt x="1979" y="67"/>
                      <a:pt x="1964" y="22"/>
                      <a:pt x="1927" y="6"/>
                    </a:cubicBezTo>
                    <a:cubicBezTo>
                      <a:pt x="1918" y="2"/>
                      <a:pt x="1907" y="0"/>
                      <a:pt x="1897" y="0"/>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3" name="Google Shape;170;p14">
                <a:extLst>
                  <a:ext uri="{FF2B5EF4-FFF2-40B4-BE49-F238E27FC236}">
                    <a16:creationId xmlns:a16="http://schemas.microsoft.com/office/drawing/2014/main" id="{9483D83E-8F45-9019-28F3-54C8F1439EF0}"/>
                  </a:ext>
                </a:extLst>
              </p:cNvPr>
              <p:cNvSpPr/>
              <p:nvPr/>
            </p:nvSpPr>
            <p:spPr>
              <a:xfrm>
                <a:off x="8207023" y="3033614"/>
                <a:ext cx="124114" cy="96963"/>
              </a:xfrm>
              <a:custGeom>
                <a:avLst/>
                <a:gdLst/>
                <a:ahLst/>
                <a:cxnLst/>
                <a:rect l="l" t="t" r="r" b="b"/>
                <a:pathLst>
                  <a:path w="4152" h="3244" extrusionOk="0">
                    <a:moveTo>
                      <a:pt x="3397" y="0"/>
                    </a:moveTo>
                    <a:cubicBezTo>
                      <a:pt x="2554" y="0"/>
                      <a:pt x="494" y="1968"/>
                      <a:pt x="0" y="3243"/>
                    </a:cubicBezTo>
                    <a:cubicBezTo>
                      <a:pt x="0" y="3243"/>
                      <a:pt x="1156" y="2227"/>
                      <a:pt x="2260" y="1757"/>
                    </a:cubicBezTo>
                    <a:cubicBezTo>
                      <a:pt x="3276" y="1324"/>
                      <a:pt x="4152" y="924"/>
                      <a:pt x="3690" y="151"/>
                    </a:cubicBezTo>
                    <a:cubicBezTo>
                      <a:pt x="3628" y="47"/>
                      <a:pt x="3527" y="0"/>
                      <a:pt x="3397" y="0"/>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4" name="Google Shape;171;p14">
                <a:extLst>
                  <a:ext uri="{FF2B5EF4-FFF2-40B4-BE49-F238E27FC236}">
                    <a16:creationId xmlns:a16="http://schemas.microsoft.com/office/drawing/2014/main" id="{D21520CE-7823-9DF2-7558-9DBA23DA88FD}"/>
                  </a:ext>
                </a:extLst>
              </p:cNvPr>
              <p:cNvSpPr/>
              <p:nvPr/>
            </p:nvSpPr>
            <p:spPr>
              <a:xfrm>
                <a:off x="8167893" y="2993592"/>
                <a:ext cx="54972" cy="143890"/>
              </a:xfrm>
              <a:custGeom>
                <a:avLst/>
                <a:gdLst/>
                <a:ahLst/>
                <a:cxnLst/>
                <a:rect l="l" t="t" r="r" b="b"/>
                <a:pathLst>
                  <a:path w="1839" h="4814" extrusionOk="0">
                    <a:moveTo>
                      <a:pt x="948" y="1"/>
                    </a:moveTo>
                    <a:cubicBezTo>
                      <a:pt x="926" y="1"/>
                      <a:pt x="903" y="4"/>
                      <a:pt x="879" y="9"/>
                    </a:cubicBezTo>
                    <a:cubicBezTo>
                      <a:pt x="1" y="207"/>
                      <a:pt x="314" y="1117"/>
                      <a:pt x="701" y="2152"/>
                    </a:cubicBezTo>
                    <a:cubicBezTo>
                      <a:pt x="1123" y="3277"/>
                      <a:pt x="1182" y="4814"/>
                      <a:pt x="1182" y="4814"/>
                    </a:cubicBezTo>
                    <a:cubicBezTo>
                      <a:pt x="1839" y="3424"/>
                      <a:pt x="1763" y="1"/>
                      <a:pt x="948"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5" name="Google Shape;172;p14">
                <a:extLst>
                  <a:ext uri="{FF2B5EF4-FFF2-40B4-BE49-F238E27FC236}">
                    <a16:creationId xmlns:a16="http://schemas.microsoft.com/office/drawing/2014/main" id="{69F1A7A3-77DB-873E-8405-DF97D40510F7}"/>
                  </a:ext>
                </a:extLst>
              </p:cNvPr>
              <p:cNvSpPr/>
              <p:nvPr/>
            </p:nvSpPr>
            <p:spPr>
              <a:xfrm>
                <a:off x="8216349" y="2938923"/>
                <a:ext cx="97240" cy="82018"/>
              </a:xfrm>
              <a:custGeom>
                <a:avLst/>
                <a:gdLst/>
                <a:ahLst/>
                <a:cxnLst/>
                <a:rect l="l" t="t" r="r" b="b"/>
                <a:pathLst>
                  <a:path w="3253" h="2744" extrusionOk="0">
                    <a:moveTo>
                      <a:pt x="961" y="0"/>
                    </a:moveTo>
                    <a:cubicBezTo>
                      <a:pt x="847" y="0"/>
                      <a:pt x="732" y="28"/>
                      <a:pt x="631" y="81"/>
                    </a:cubicBezTo>
                    <a:cubicBezTo>
                      <a:pt x="427" y="185"/>
                      <a:pt x="274" y="376"/>
                      <a:pt x="177" y="586"/>
                    </a:cubicBezTo>
                    <a:cubicBezTo>
                      <a:pt x="6" y="959"/>
                      <a:pt x="0" y="1405"/>
                      <a:pt x="167" y="1779"/>
                    </a:cubicBezTo>
                    <a:cubicBezTo>
                      <a:pt x="448" y="2421"/>
                      <a:pt x="1047" y="2743"/>
                      <a:pt x="1663" y="2743"/>
                    </a:cubicBezTo>
                    <a:cubicBezTo>
                      <a:pt x="1911" y="2743"/>
                      <a:pt x="2163" y="2691"/>
                      <a:pt x="2397" y="2586"/>
                    </a:cubicBezTo>
                    <a:cubicBezTo>
                      <a:pt x="2645" y="2476"/>
                      <a:pt x="3010" y="2130"/>
                      <a:pt x="3131" y="1885"/>
                    </a:cubicBezTo>
                    <a:cubicBezTo>
                      <a:pt x="3252" y="1639"/>
                      <a:pt x="3238" y="1314"/>
                      <a:pt x="3042" y="1124"/>
                    </a:cubicBezTo>
                    <a:cubicBezTo>
                      <a:pt x="2955" y="1038"/>
                      <a:pt x="2831" y="995"/>
                      <a:pt x="2708" y="995"/>
                    </a:cubicBezTo>
                    <a:cubicBezTo>
                      <a:pt x="2557" y="995"/>
                      <a:pt x="2410" y="1061"/>
                      <a:pt x="2336" y="1193"/>
                    </a:cubicBezTo>
                    <a:cubicBezTo>
                      <a:pt x="2427" y="1012"/>
                      <a:pt x="2441" y="793"/>
                      <a:pt x="2356" y="611"/>
                    </a:cubicBezTo>
                    <a:cubicBezTo>
                      <a:pt x="2275" y="439"/>
                      <a:pt x="2093" y="313"/>
                      <a:pt x="1902" y="313"/>
                    </a:cubicBezTo>
                    <a:cubicBezTo>
                      <a:pt x="1893" y="313"/>
                      <a:pt x="1884" y="313"/>
                      <a:pt x="1875" y="314"/>
                    </a:cubicBezTo>
                    <a:cubicBezTo>
                      <a:pt x="1724" y="323"/>
                      <a:pt x="1584" y="420"/>
                      <a:pt x="1519" y="551"/>
                    </a:cubicBezTo>
                    <a:lnTo>
                      <a:pt x="1519" y="551"/>
                    </a:lnTo>
                    <a:cubicBezTo>
                      <a:pt x="1532" y="376"/>
                      <a:pt x="1439" y="191"/>
                      <a:pt x="1289" y="93"/>
                    </a:cubicBezTo>
                    <a:cubicBezTo>
                      <a:pt x="1192" y="30"/>
                      <a:pt x="1077" y="0"/>
                      <a:pt x="961" y="0"/>
                    </a:cubicBezTo>
                    <a:close/>
                  </a:path>
                </a:pathLst>
              </a:custGeom>
              <a:solidFill>
                <a:srgbClr val="D77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6" name="Google Shape;173;p14">
                <a:extLst>
                  <a:ext uri="{FF2B5EF4-FFF2-40B4-BE49-F238E27FC236}">
                    <a16:creationId xmlns:a16="http://schemas.microsoft.com/office/drawing/2014/main" id="{EE5B40A6-00E0-9FDA-C946-531086A832DF}"/>
                  </a:ext>
                </a:extLst>
              </p:cNvPr>
              <p:cNvSpPr/>
              <p:nvPr/>
            </p:nvSpPr>
            <p:spPr>
              <a:xfrm>
                <a:off x="8089754" y="2965884"/>
                <a:ext cx="59247" cy="228898"/>
              </a:xfrm>
              <a:custGeom>
                <a:avLst/>
                <a:gdLst/>
                <a:ahLst/>
                <a:cxnLst/>
                <a:rect l="l" t="t" r="r" b="b"/>
                <a:pathLst>
                  <a:path w="1982" h="7658" extrusionOk="0">
                    <a:moveTo>
                      <a:pt x="84" y="1"/>
                    </a:moveTo>
                    <a:cubicBezTo>
                      <a:pt x="74" y="1"/>
                      <a:pt x="64" y="3"/>
                      <a:pt x="54" y="7"/>
                    </a:cubicBezTo>
                    <a:cubicBezTo>
                      <a:pt x="18" y="23"/>
                      <a:pt x="1" y="66"/>
                      <a:pt x="18" y="103"/>
                    </a:cubicBezTo>
                    <a:cubicBezTo>
                      <a:pt x="35" y="144"/>
                      <a:pt x="1833" y="4201"/>
                      <a:pt x="1786" y="7583"/>
                    </a:cubicBezTo>
                    <a:cubicBezTo>
                      <a:pt x="1785" y="7624"/>
                      <a:pt x="1819" y="7658"/>
                      <a:pt x="1860" y="7658"/>
                    </a:cubicBezTo>
                    <a:lnTo>
                      <a:pt x="1868" y="7658"/>
                    </a:lnTo>
                    <a:cubicBezTo>
                      <a:pt x="1904" y="7653"/>
                      <a:pt x="1933" y="7622"/>
                      <a:pt x="1933" y="7584"/>
                    </a:cubicBezTo>
                    <a:cubicBezTo>
                      <a:pt x="1981" y="4171"/>
                      <a:pt x="169" y="85"/>
                      <a:pt x="152" y="44"/>
                    </a:cubicBezTo>
                    <a:cubicBezTo>
                      <a:pt x="139" y="17"/>
                      <a:pt x="112" y="1"/>
                      <a:pt x="84"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7" name="Google Shape;174;p14">
                <a:extLst>
                  <a:ext uri="{FF2B5EF4-FFF2-40B4-BE49-F238E27FC236}">
                    <a16:creationId xmlns:a16="http://schemas.microsoft.com/office/drawing/2014/main" id="{A04AB721-2586-679E-C751-2F5CDBCFD5A4}"/>
                  </a:ext>
                </a:extLst>
              </p:cNvPr>
              <p:cNvSpPr/>
              <p:nvPr/>
            </p:nvSpPr>
            <p:spPr>
              <a:xfrm>
                <a:off x="8010240" y="2999331"/>
                <a:ext cx="124144" cy="96993"/>
              </a:xfrm>
              <a:custGeom>
                <a:avLst/>
                <a:gdLst/>
                <a:ahLst/>
                <a:cxnLst/>
                <a:rect l="l" t="t" r="r" b="b"/>
                <a:pathLst>
                  <a:path w="4153" h="3245" extrusionOk="0">
                    <a:moveTo>
                      <a:pt x="757" y="1"/>
                    </a:moveTo>
                    <a:cubicBezTo>
                      <a:pt x="627" y="1"/>
                      <a:pt x="525" y="48"/>
                      <a:pt x="463" y="151"/>
                    </a:cubicBezTo>
                    <a:cubicBezTo>
                      <a:pt x="0" y="924"/>
                      <a:pt x="875" y="1324"/>
                      <a:pt x="1892" y="1756"/>
                    </a:cubicBezTo>
                    <a:cubicBezTo>
                      <a:pt x="2997" y="2228"/>
                      <a:pt x="4153" y="3244"/>
                      <a:pt x="4153" y="3244"/>
                    </a:cubicBezTo>
                    <a:cubicBezTo>
                      <a:pt x="3659" y="1968"/>
                      <a:pt x="1601" y="1"/>
                      <a:pt x="757"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8" name="Google Shape;175;p14">
                <a:extLst>
                  <a:ext uri="{FF2B5EF4-FFF2-40B4-BE49-F238E27FC236}">
                    <a16:creationId xmlns:a16="http://schemas.microsoft.com/office/drawing/2014/main" id="{239F7AAF-E01A-7F76-F5AC-D443FBA3DDA4}"/>
                  </a:ext>
                </a:extLst>
              </p:cNvPr>
              <p:cNvSpPr/>
              <p:nvPr/>
            </p:nvSpPr>
            <p:spPr>
              <a:xfrm>
                <a:off x="8118571" y="2959338"/>
                <a:ext cx="54972" cy="143890"/>
              </a:xfrm>
              <a:custGeom>
                <a:avLst/>
                <a:gdLst/>
                <a:ahLst/>
                <a:cxnLst/>
                <a:rect l="l" t="t" r="r" b="b"/>
                <a:pathLst>
                  <a:path w="1839" h="4814" extrusionOk="0">
                    <a:moveTo>
                      <a:pt x="892" y="1"/>
                    </a:moveTo>
                    <a:cubicBezTo>
                      <a:pt x="75" y="1"/>
                      <a:pt x="1" y="3422"/>
                      <a:pt x="657" y="4814"/>
                    </a:cubicBezTo>
                    <a:cubicBezTo>
                      <a:pt x="657" y="4814"/>
                      <a:pt x="716" y="3276"/>
                      <a:pt x="1139" y="2150"/>
                    </a:cubicBezTo>
                    <a:cubicBezTo>
                      <a:pt x="1525" y="1117"/>
                      <a:pt x="1839" y="206"/>
                      <a:pt x="961" y="9"/>
                    </a:cubicBezTo>
                    <a:cubicBezTo>
                      <a:pt x="937" y="4"/>
                      <a:pt x="914" y="1"/>
                      <a:pt x="892"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9" name="Google Shape;176;p14">
                <a:extLst>
                  <a:ext uri="{FF2B5EF4-FFF2-40B4-BE49-F238E27FC236}">
                    <a16:creationId xmlns:a16="http://schemas.microsoft.com/office/drawing/2014/main" id="{0D59A90A-920D-2BB8-2AB2-552EB34D1D5F}"/>
                  </a:ext>
                </a:extLst>
              </p:cNvPr>
              <p:cNvSpPr/>
              <p:nvPr/>
            </p:nvSpPr>
            <p:spPr>
              <a:xfrm>
                <a:off x="8027727" y="2904669"/>
                <a:ext cx="97300" cy="81958"/>
              </a:xfrm>
              <a:custGeom>
                <a:avLst/>
                <a:gdLst/>
                <a:ahLst/>
                <a:cxnLst/>
                <a:rect l="l" t="t" r="r" b="b"/>
                <a:pathLst>
                  <a:path w="3255" h="2742" extrusionOk="0">
                    <a:moveTo>
                      <a:pt x="2295" y="0"/>
                    </a:moveTo>
                    <a:cubicBezTo>
                      <a:pt x="2179" y="0"/>
                      <a:pt x="2064" y="30"/>
                      <a:pt x="1967" y="93"/>
                    </a:cubicBezTo>
                    <a:cubicBezTo>
                      <a:pt x="1816" y="190"/>
                      <a:pt x="1723" y="376"/>
                      <a:pt x="1736" y="552"/>
                    </a:cubicBezTo>
                    <a:lnTo>
                      <a:pt x="1736" y="552"/>
                    </a:lnTo>
                    <a:cubicBezTo>
                      <a:pt x="1671" y="420"/>
                      <a:pt x="1530" y="323"/>
                      <a:pt x="1381" y="313"/>
                    </a:cubicBezTo>
                    <a:cubicBezTo>
                      <a:pt x="1372" y="313"/>
                      <a:pt x="1363" y="313"/>
                      <a:pt x="1354" y="313"/>
                    </a:cubicBezTo>
                    <a:cubicBezTo>
                      <a:pt x="1162" y="313"/>
                      <a:pt x="982" y="440"/>
                      <a:pt x="900" y="611"/>
                    </a:cubicBezTo>
                    <a:cubicBezTo>
                      <a:pt x="815" y="793"/>
                      <a:pt x="829" y="1012"/>
                      <a:pt x="918" y="1191"/>
                    </a:cubicBezTo>
                    <a:cubicBezTo>
                      <a:pt x="846" y="1059"/>
                      <a:pt x="698" y="994"/>
                      <a:pt x="548" y="994"/>
                    </a:cubicBezTo>
                    <a:cubicBezTo>
                      <a:pt x="425" y="994"/>
                      <a:pt x="301" y="1037"/>
                      <a:pt x="213" y="1122"/>
                    </a:cubicBezTo>
                    <a:cubicBezTo>
                      <a:pt x="18" y="1314"/>
                      <a:pt x="1" y="1640"/>
                      <a:pt x="125" y="1883"/>
                    </a:cubicBezTo>
                    <a:cubicBezTo>
                      <a:pt x="247" y="2129"/>
                      <a:pt x="608" y="2474"/>
                      <a:pt x="859" y="2586"/>
                    </a:cubicBezTo>
                    <a:cubicBezTo>
                      <a:pt x="1093" y="2690"/>
                      <a:pt x="1343" y="2742"/>
                      <a:pt x="1591" y="2742"/>
                    </a:cubicBezTo>
                    <a:cubicBezTo>
                      <a:pt x="2208" y="2742"/>
                      <a:pt x="2807" y="2420"/>
                      <a:pt x="3089" y="1777"/>
                    </a:cubicBezTo>
                    <a:cubicBezTo>
                      <a:pt x="3254" y="1403"/>
                      <a:pt x="3250" y="957"/>
                      <a:pt x="3078" y="584"/>
                    </a:cubicBezTo>
                    <a:cubicBezTo>
                      <a:pt x="2981" y="376"/>
                      <a:pt x="2830" y="185"/>
                      <a:pt x="2625" y="81"/>
                    </a:cubicBezTo>
                    <a:cubicBezTo>
                      <a:pt x="2524" y="28"/>
                      <a:pt x="2409" y="0"/>
                      <a:pt x="2295" y="0"/>
                    </a:cubicBezTo>
                    <a:close/>
                  </a:path>
                </a:pathLst>
              </a:custGeom>
              <a:solidFill>
                <a:srgbClr val="ECB6B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0" name="Google Shape;177;p14">
                <a:extLst>
                  <a:ext uri="{FF2B5EF4-FFF2-40B4-BE49-F238E27FC236}">
                    <a16:creationId xmlns:a16="http://schemas.microsoft.com/office/drawing/2014/main" id="{BBB147FE-F90F-43ED-A7B0-1E37EFCFF920}"/>
                  </a:ext>
                </a:extLst>
              </p:cNvPr>
              <p:cNvSpPr/>
              <p:nvPr/>
            </p:nvSpPr>
            <p:spPr>
              <a:xfrm>
                <a:off x="8086586" y="3174307"/>
                <a:ext cx="93683" cy="39784"/>
              </a:xfrm>
              <a:custGeom>
                <a:avLst/>
                <a:gdLst/>
                <a:ahLst/>
                <a:cxnLst/>
                <a:rect l="l" t="t" r="r" b="b"/>
                <a:pathLst>
                  <a:path w="3134" h="1331" extrusionOk="0">
                    <a:moveTo>
                      <a:pt x="1683" y="1"/>
                    </a:moveTo>
                    <a:cubicBezTo>
                      <a:pt x="1639" y="1"/>
                      <a:pt x="1596" y="11"/>
                      <a:pt x="1556" y="32"/>
                    </a:cubicBezTo>
                    <a:cubicBezTo>
                      <a:pt x="1501" y="63"/>
                      <a:pt x="1458" y="113"/>
                      <a:pt x="1420" y="164"/>
                    </a:cubicBezTo>
                    <a:cubicBezTo>
                      <a:pt x="1263" y="375"/>
                      <a:pt x="1168" y="631"/>
                      <a:pt x="1148" y="893"/>
                    </a:cubicBezTo>
                    <a:cubicBezTo>
                      <a:pt x="1098" y="734"/>
                      <a:pt x="1037" y="572"/>
                      <a:pt x="923" y="447"/>
                    </a:cubicBezTo>
                    <a:cubicBezTo>
                      <a:pt x="834" y="351"/>
                      <a:pt x="703" y="282"/>
                      <a:pt x="573" y="282"/>
                    </a:cubicBezTo>
                    <a:cubicBezTo>
                      <a:pt x="538" y="282"/>
                      <a:pt x="503" y="287"/>
                      <a:pt x="470" y="298"/>
                    </a:cubicBezTo>
                    <a:cubicBezTo>
                      <a:pt x="266" y="361"/>
                      <a:pt x="173" y="589"/>
                      <a:pt x="104" y="790"/>
                    </a:cubicBezTo>
                    <a:cubicBezTo>
                      <a:pt x="52" y="940"/>
                      <a:pt x="1" y="1109"/>
                      <a:pt x="74" y="1251"/>
                    </a:cubicBezTo>
                    <a:lnTo>
                      <a:pt x="3027" y="1331"/>
                    </a:lnTo>
                    <a:cubicBezTo>
                      <a:pt x="3133" y="985"/>
                      <a:pt x="3040" y="586"/>
                      <a:pt x="2793" y="322"/>
                    </a:cubicBezTo>
                    <a:cubicBezTo>
                      <a:pt x="2718" y="243"/>
                      <a:pt x="2626" y="172"/>
                      <a:pt x="2518" y="152"/>
                    </a:cubicBezTo>
                    <a:cubicBezTo>
                      <a:pt x="2501" y="150"/>
                      <a:pt x="2484" y="148"/>
                      <a:pt x="2467" y="148"/>
                    </a:cubicBezTo>
                    <a:cubicBezTo>
                      <a:pt x="2372" y="148"/>
                      <a:pt x="2277" y="191"/>
                      <a:pt x="2235" y="275"/>
                    </a:cubicBezTo>
                    <a:cubicBezTo>
                      <a:pt x="2182" y="377"/>
                      <a:pt x="2221" y="515"/>
                      <a:pt x="2152" y="607"/>
                    </a:cubicBezTo>
                    <a:cubicBezTo>
                      <a:pt x="2121" y="447"/>
                      <a:pt x="2086" y="284"/>
                      <a:pt x="1984" y="157"/>
                    </a:cubicBezTo>
                    <a:cubicBezTo>
                      <a:pt x="1912" y="65"/>
                      <a:pt x="1795" y="1"/>
                      <a:pt x="1683"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41" name="Google Shape;178;p14">
                <a:extLst>
                  <a:ext uri="{FF2B5EF4-FFF2-40B4-BE49-F238E27FC236}">
                    <a16:creationId xmlns:a16="http://schemas.microsoft.com/office/drawing/2014/main" id="{94E5C9FF-C5B5-2B54-36CD-2E83305A6DCA}"/>
                  </a:ext>
                </a:extLst>
              </p:cNvPr>
              <p:cNvSpPr/>
              <p:nvPr/>
            </p:nvSpPr>
            <p:spPr>
              <a:xfrm>
                <a:off x="8160600" y="3209188"/>
                <a:ext cx="93653" cy="39813"/>
              </a:xfrm>
              <a:custGeom>
                <a:avLst/>
                <a:gdLst/>
                <a:ahLst/>
                <a:cxnLst/>
                <a:rect l="l" t="t" r="r" b="b"/>
                <a:pathLst>
                  <a:path w="3133" h="1332" extrusionOk="0">
                    <a:moveTo>
                      <a:pt x="1683" y="1"/>
                    </a:moveTo>
                    <a:cubicBezTo>
                      <a:pt x="1638" y="1"/>
                      <a:pt x="1595" y="11"/>
                      <a:pt x="1555" y="33"/>
                    </a:cubicBezTo>
                    <a:cubicBezTo>
                      <a:pt x="1501" y="62"/>
                      <a:pt x="1456" y="112"/>
                      <a:pt x="1419" y="163"/>
                    </a:cubicBezTo>
                    <a:cubicBezTo>
                      <a:pt x="1263" y="374"/>
                      <a:pt x="1167" y="630"/>
                      <a:pt x="1148" y="894"/>
                    </a:cubicBezTo>
                    <a:cubicBezTo>
                      <a:pt x="1096" y="733"/>
                      <a:pt x="1037" y="570"/>
                      <a:pt x="922" y="446"/>
                    </a:cubicBezTo>
                    <a:cubicBezTo>
                      <a:pt x="833" y="350"/>
                      <a:pt x="703" y="281"/>
                      <a:pt x="572" y="281"/>
                    </a:cubicBezTo>
                    <a:cubicBezTo>
                      <a:pt x="537" y="281"/>
                      <a:pt x="502" y="286"/>
                      <a:pt x="468" y="297"/>
                    </a:cubicBezTo>
                    <a:cubicBezTo>
                      <a:pt x="266" y="360"/>
                      <a:pt x="172" y="587"/>
                      <a:pt x="104" y="789"/>
                    </a:cubicBezTo>
                    <a:cubicBezTo>
                      <a:pt x="52" y="939"/>
                      <a:pt x="1" y="1108"/>
                      <a:pt x="73" y="1249"/>
                    </a:cubicBezTo>
                    <a:lnTo>
                      <a:pt x="3027" y="1331"/>
                    </a:lnTo>
                    <a:cubicBezTo>
                      <a:pt x="3133" y="985"/>
                      <a:pt x="3040" y="585"/>
                      <a:pt x="2793" y="322"/>
                    </a:cubicBezTo>
                    <a:cubicBezTo>
                      <a:pt x="2718" y="242"/>
                      <a:pt x="2625" y="171"/>
                      <a:pt x="2517" y="153"/>
                    </a:cubicBezTo>
                    <a:cubicBezTo>
                      <a:pt x="2500" y="150"/>
                      <a:pt x="2482" y="148"/>
                      <a:pt x="2464" y="148"/>
                    </a:cubicBezTo>
                    <a:cubicBezTo>
                      <a:pt x="2370" y="148"/>
                      <a:pt x="2277" y="191"/>
                      <a:pt x="2235" y="274"/>
                    </a:cubicBezTo>
                    <a:cubicBezTo>
                      <a:pt x="2181" y="376"/>
                      <a:pt x="2221" y="514"/>
                      <a:pt x="2152" y="606"/>
                    </a:cubicBezTo>
                    <a:cubicBezTo>
                      <a:pt x="2119" y="446"/>
                      <a:pt x="2084" y="283"/>
                      <a:pt x="1984" y="155"/>
                    </a:cubicBezTo>
                    <a:cubicBezTo>
                      <a:pt x="1912" y="64"/>
                      <a:pt x="1795" y="1"/>
                      <a:pt x="1683" y="1"/>
                    </a:cubicBezTo>
                    <a:close/>
                  </a:path>
                </a:pathLst>
              </a:custGeom>
              <a:solidFill>
                <a:srgbClr val="80C7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4" name="Google Shape;179;p14">
              <a:extLst>
                <a:ext uri="{FF2B5EF4-FFF2-40B4-BE49-F238E27FC236}">
                  <a16:creationId xmlns:a16="http://schemas.microsoft.com/office/drawing/2014/main" id="{A8F4B909-D16D-66B3-4302-8EFE382B1949}"/>
                </a:ext>
              </a:extLst>
            </p:cNvPr>
            <p:cNvGrpSpPr/>
            <p:nvPr/>
          </p:nvGrpSpPr>
          <p:grpSpPr>
            <a:xfrm>
              <a:off x="494908" y="1060128"/>
              <a:ext cx="246464" cy="231319"/>
              <a:chOff x="5946283" y="1650903"/>
              <a:chExt cx="246464" cy="231319"/>
            </a:xfrm>
          </p:grpSpPr>
          <p:sp>
            <p:nvSpPr>
              <p:cNvPr id="29" name="Google Shape;180;p14">
                <a:extLst>
                  <a:ext uri="{FF2B5EF4-FFF2-40B4-BE49-F238E27FC236}">
                    <a16:creationId xmlns:a16="http://schemas.microsoft.com/office/drawing/2014/main" id="{25234145-B7F0-DF82-ADE9-A7A399B3F837}"/>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30" name="Google Shape;181;p14">
                <a:extLst>
                  <a:ext uri="{FF2B5EF4-FFF2-40B4-BE49-F238E27FC236}">
                    <a16:creationId xmlns:a16="http://schemas.microsoft.com/office/drawing/2014/main" id="{633ED5DD-1A4A-79F7-C77C-E9813D50B92F}"/>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F1CB3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grpSp>
          <p:nvGrpSpPr>
            <p:cNvPr id="25" name="Google Shape;182;p14">
              <a:extLst>
                <a:ext uri="{FF2B5EF4-FFF2-40B4-BE49-F238E27FC236}">
                  <a16:creationId xmlns:a16="http://schemas.microsoft.com/office/drawing/2014/main" id="{CD530ABA-921F-4D82-3837-0DB057B91371}"/>
                </a:ext>
              </a:extLst>
            </p:cNvPr>
            <p:cNvGrpSpPr/>
            <p:nvPr/>
          </p:nvGrpSpPr>
          <p:grpSpPr>
            <a:xfrm>
              <a:off x="213583" y="1596228"/>
              <a:ext cx="246464" cy="231319"/>
              <a:chOff x="5946283" y="1650903"/>
              <a:chExt cx="246464" cy="231319"/>
            </a:xfrm>
          </p:grpSpPr>
          <p:sp>
            <p:nvSpPr>
              <p:cNvPr id="27" name="Google Shape;183;p14">
                <a:extLst>
                  <a:ext uri="{FF2B5EF4-FFF2-40B4-BE49-F238E27FC236}">
                    <a16:creationId xmlns:a16="http://schemas.microsoft.com/office/drawing/2014/main" id="{08E26B47-565A-B423-6897-6E833DEBF70B}"/>
                  </a:ext>
                </a:extLst>
              </p:cNvPr>
              <p:cNvSpPr/>
              <p:nvPr/>
            </p:nvSpPr>
            <p:spPr>
              <a:xfrm>
                <a:off x="5946283" y="1650903"/>
                <a:ext cx="246464" cy="231319"/>
              </a:xfrm>
              <a:custGeom>
                <a:avLst/>
                <a:gdLst/>
                <a:ahLst/>
                <a:cxnLst/>
                <a:rect l="l" t="t" r="r" b="b"/>
                <a:pathLst>
                  <a:path w="8245" h="7739" extrusionOk="0">
                    <a:moveTo>
                      <a:pt x="4122" y="1"/>
                    </a:moveTo>
                    <a:cubicBezTo>
                      <a:pt x="3335" y="1"/>
                      <a:pt x="2652" y="475"/>
                      <a:pt x="2377" y="1209"/>
                    </a:cubicBezTo>
                    <a:lnTo>
                      <a:pt x="2260" y="1518"/>
                    </a:lnTo>
                    <a:lnTo>
                      <a:pt x="1930" y="1534"/>
                    </a:lnTo>
                    <a:cubicBezTo>
                      <a:pt x="1146" y="1569"/>
                      <a:pt x="483" y="2076"/>
                      <a:pt x="241" y="2822"/>
                    </a:cubicBezTo>
                    <a:cubicBezTo>
                      <a:pt x="0" y="3569"/>
                      <a:pt x="240" y="4366"/>
                      <a:pt x="851" y="4855"/>
                    </a:cubicBezTo>
                    <a:lnTo>
                      <a:pt x="1109" y="5061"/>
                    </a:lnTo>
                    <a:lnTo>
                      <a:pt x="1021" y="5378"/>
                    </a:lnTo>
                    <a:cubicBezTo>
                      <a:pt x="865" y="5944"/>
                      <a:pt x="978" y="6536"/>
                      <a:pt x="1335" y="7002"/>
                    </a:cubicBezTo>
                    <a:cubicBezTo>
                      <a:pt x="1687" y="7463"/>
                      <a:pt x="2242" y="7739"/>
                      <a:pt x="2820" y="7739"/>
                    </a:cubicBezTo>
                    <a:cubicBezTo>
                      <a:pt x="3186" y="7739"/>
                      <a:pt x="3540" y="7633"/>
                      <a:pt x="3846" y="7431"/>
                    </a:cubicBezTo>
                    <a:lnTo>
                      <a:pt x="4122" y="7249"/>
                    </a:lnTo>
                    <a:lnTo>
                      <a:pt x="4397" y="7431"/>
                    </a:lnTo>
                    <a:cubicBezTo>
                      <a:pt x="4703" y="7631"/>
                      <a:pt x="5059" y="7739"/>
                      <a:pt x="5422" y="7739"/>
                    </a:cubicBezTo>
                    <a:cubicBezTo>
                      <a:pt x="6000" y="7739"/>
                      <a:pt x="6556" y="7465"/>
                      <a:pt x="6908" y="7002"/>
                    </a:cubicBezTo>
                    <a:cubicBezTo>
                      <a:pt x="7262" y="6536"/>
                      <a:pt x="7377" y="5944"/>
                      <a:pt x="7221" y="5378"/>
                    </a:cubicBezTo>
                    <a:lnTo>
                      <a:pt x="7134" y="5061"/>
                    </a:lnTo>
                    <a:lnTo>
                      <a:pt x="7391" y="4855"/>
                    </a:lnTo>
                    <a:cubicBezTo>
                      <a:pt x="8005" y="4366"/>
                      <a:pt x="8245" y="3569"/>
                      <a:pt x="8002" y="2822"/>
                    </a:cubicBezTo>
                    <a:cubicBezTo>
                      <a:pt x="7759" y="2076"/>
                      <a:pt x="7096" y="1572"/>
                      <a:pt x="6312" y="1534"/>
                    </a:cubicBezTo>
                    <a:lnTo>
                      <a:pt x="5982" y="1518"/>
                    </a:lnTo>
                    <a:lnTo>
                      <a:pt x="5866" y="1209"/>
                    </a:lnTo>
                    <a:cubicBezTo>
                      <a:pt x="5591" y="475"/>
                      <a:pt x="4905" y="1"/>
                      <a:pt x="4122"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sp>
            <p:nvSpPr>
              <p:cNvPr id="28" name="Google Shape;184;p14">
                <a:extLst>
                  <a:ext uri="{FF2B5EF4-FFF2-40B4-BE49-F238E27FC236}">
                    <a16:creationId xmlns:a16="http://schemas.microsoft.com/office/drawing/2014/main" id="{D40CC42F-F9EE-BD48-0AF1-E5FB0677C977}"/>
                  </a:ext>
                </a:extLst>
              </p:cNvPr>
              <p:cNvSpPr/>
              <p:nvPr/>
            </p:nvSpPr>
            <p:spPr>
              <a:xfrm>
                <a:off x="5996353" y="1699086"/>
                <a:ext cx="146384" cy="135103"/>
              </a:xfrm>
              <a:custGeom>
                <a:avLst/>
                <a:gdLst/>
                <a:ahLst/>
                <a:cxnLst/>
                <a:rect l="l" t="t" r="r" b="b"/>
                <a:pathLst>
                  <a:path w="4897" h="4520" extrusionOk="0">
                    <a:moveTo>
                      <a:pt x="2447" y="1"/>
                    </a:moveTo>
                    <a:cubicBezTo>
                      <a:pt x="2349" y="1"/>
                      <a:pt x="2252" y="56"/>
                      <a:pt x="2212" y="166"/>
                    </a:cubicBezTo>
                    <a:lnTo>
                      <a:pt x="1782" y="1309"/>
                    </a:lnTo>
                    <a:cubicBezTo>
                      <a:pt x="1744" y="1406"/>
                      <a:pt x="1656" y="1470"/>
                      <a:pt x="1553" y="1474"/>
                    </a:cubicBezTo>
                    <a:lnTo>
                      <a:pt x="332" y="1531"/>
                    </a:lnTo>
                    <a:cubicBezTo>
                      <a:pt x="96" y="1543"/>
                      <a:pt x="1" y="1840"/>
                      <a:pt x="184" y="1987"/>
                    </a:cubicBezTo>
                    <a:lnTo>
                      <a:pt x="1140" y="2750"/>
                    </a:lnTo>
                    <a:cubicBezTo>
                      <a:pt x="1219" y="2814"/>
                      <a:pt x="1253" y="2918"/>
                      <a:pt x="1226" y="3017"/>
                    </a:cubicBezTo>
                    <a:lnTo>
                      <a:pt x="901" y="4196"/>
                    </a:lnTo>
                    <a:cubicBezTo>
                      <a:pt x="853" y="4371"/>
                      <a:pt x="992" y="4519"/>
                      <a:pt x="1148" y="4519"/>
                    </a:cubicBezTo>
                    <a:cubicBezTo>
                      <a:pt x="1195" y="4519"/>
                      <a:pt x="1243" y="4506"/>
                      <a:pt x="1288" y="4476"/>
                    </a:cubicBezTo>
                    <a:lnTo>
                      <a:pt x="2308" y="3803"/>
                    </a:lnTo>
                    <a:cubicBezTo>
                      <a:pt x="2351" y="3775"/>
                      <a:pt x="2400" y="3761"/>
                      <a:pt x="2449" y="3761"/>
                    </a:cubicBezTo>
                    <a:cubicBezTo>
                      <a:pt x="2498" y="3761"/>
                      <a:pt x="2547" y="3775"/>
                      <a:pt x="2589" y="3803"/>
                    </a:cubicBezTo>
                    <a:lnTo>
                      <a:pt x="3611" y="4476"/>
                    </a:lnTo>
                    <a:cubicBezTo>
                      <a:pt x="3656" y="4506"/>
                      <a:pt x="3704" y="4520"/>
                      <a:pt x="3751" y="4520"/>
                    </a:cubicBezTo>
                    <a:cubicBezTo>
                      <a:pt x="3906" y="4520"/>
                      <a:pt x="4045" y="4371"/>
                      <a:pt x="3998" y="4196"/>
                    </a:cubicBezTo>
                    <a:lnTo>
                      <a:pt x="3673" y="3017"/>
                    </a:lnTo>
                    <a:cubicBezTo>
                      <a:pt x="3645" y="2920"/>
                      <a:pt x="3680" y="2814"/>
                      <a:pt x="3759" y="2750"/>
                    </a:cubicBezTo>
                    <a:lnTo>
                      <a:pt x="4713" y="1987"/>
                    </a:lnTo>
                    <a:cubicBezTo>
                      <a:pt x="4897" y="1838"/>
                      <a:pt x="4800" y="1542"/>
                      <a:pt x="4565" y="1531"/>
                    </a:cubicBezTo>
                    <a:lnTo>
                      <a:pt x="3344" y="1474"/>
                    </a:lnTo>
                    <a:cubicBezTo>
                      <a:pt x="3243" y="1470"/>
                      <a:pt x="3152" y="1404"/>
                      <a:pt x="3117" y="1309"/>
                    </a:cubicBezTo>
                    <a:lnTo>
                      <a:pt x="2687" y="166"/>
                    </a:lnTo>
                    <a:cubicBezTo>
                      <a:pt x="2644" y="56"/>
                      <a:pt x="2545" y="1"/>
                      <a:pt x="2447" y="1"/>
                    </a:cubicBezTo>
                    <a:close/>
                  </a:path>
                </a:pathLst>
              </a:custGeom>
              <a:solidFill>
                <a:srgbClr val="D7764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sp>
          <p:nvSpPr>
            <p:cNvPr id="26" name="Google Shape;185;p14">
              <a:extLst>
                <a:ext uri="{FF2B5EF4-FFF2-40B4-BE49-F238E27FC236}">
                  <a16:creationId xmlns:a16="http://schemas.microsoft.com/office/drawing/2014/main" id="{B4DDF4C3-D17B-560A-798A-A78CF493392B}"/>
                </a:ext>
              </a:extLst>
            </p:cNvPr>
            <p:cNvSpPr/>
            <p:nvPr/>
          </p:nvSpPr>
          <p:spPr>
            <a:xfrm>
              <a:off x="6530562" y="322717"/>
              <a:ext cx="1072399" cy="548006"/>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019"/>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493429"/>
                </a:buClr>
                <a:buSzPts val="2400"/>
                <a:buFont typeface="Arial"/>
                <a:buNone/>
                <a:tabLst/>
                <a:defRPr/>
              </a:pPr>
              <a:endParaRPr kumimoji="0" sz="2400" b="0" i="0" u="none" strike="noStrike" kern="0" cap="none" spc="0" normalizeH="0" baseline="0" noProof="0" dirty="0">
                <a:ln>
                  <a:noFill/>
                </a:ln>
                <a:solidFill>
                  <a:srgbClr val="493429"/>
                </a:solidFill>
                <a:effectLst/>
                <a:uLnTx/>
                <a:uFillTx/>
                <a:latin typeface="UTM Avo" panose="02040603050506020204" pitchFamily="18" charset="0"/>
                <a:ea typeface="Arial"/>
                <a:cs typeface="Arial"/>
                <a:sym typeface="Arial"/>
              </a:endParaRPr>
            </a:p>
          </p:txBody>
        </p:sp>
      </p:grpSp>
      <p:sp>
        <p:nvSpPr>
          <p:cNvPr id="2" name="Google Shape;1472;p9">
            <a:extLst>
              <a:ext uri="{FF2B5EF4-FFF2-40B4-BE49-F238E27FC236}">
                <a16:creationId xmlns:a16="http://schemas.microsoft.com/office/drawing/2014/main" id="{A05A833E-480A-D30B-BDB9-135DAF9C453C}"/>
              </a:ext>
            </a:extLst>
          </p:cNvPr>
          <p:cNvSpPr/>
          <p:nvPr/>
        </p:nvSpPr>
        <p:spPr>
          <a:xfrm>
            <a:off x="9589784" y="1441044"/>
            <a:ext cx="678799" cy="346844"/>
          </a:xfrm>
          <a:custGeom>
            <a:avLst/>
            <a:gdLst/>
            <a:ahLst/>
            <a:cxnLst/>
            <a:rect l="l" t="t" r="r" b="b"/>
            <a:pathLst>
              <a:path w="17031" h="8703" extrusionOk="0">
                <a:moveTo>
                  <a:pt x="6476" y="1"/>
                </a:moveTo>
                <a:cubicBezTo>
                  <a:pt x="6471" y="1"/>
                  <a:pt x="6467" y="1"/>
                  <a:pt x="6463" y="1"/>
                </a:cubicBezTo>
                <a:cubicBezTo>
                  <a:pt x="5491" y="8"/>
                  <a:pt x="4656" y="419"/>
                  <a:pt x="4172" y="1597"/>
                </a:cubicBezTo>
                <a:cubicBezTo>
                  <a:pt x="3803" y="2495"/>
                  <a:pt x="3916" y="3589"/>
                  <a:pt x="3959" y="4426"/>
                </a:cubicBezTo>
                <a:cubicBezTo>
                  <a:pt x="3767" y="3640"/>
                  <a:pt x="3168" y="3195"/>
                  <a:pt x="2414" y="3195"/>
                </a:cubicBezTo>
                <a:cubicBezTo>
                  <a:pt x="2297" y="3195"/>
                  <a:pt x="2176" y="3206"/>
                  <a:pt x="2053" y="3227"/>
                </a:cubicBezTo>
                <a:cubicBezTo>
                  <a:pt x="1134" y="3390"/>
                  <a:pt x="400" y="4199"/>
                  <a:pt x="201" y="5110"/>
                </a:cubicBezTo>
                <a:cubicBezTo>
                  <a:pt x="1" y="6022"/>
                  <a:pt x="375" y="7929"/>
                  <a:pt x="567" y="8247"/>
                </a:cubicBezTo>
                <a:cubicBezTo>
                  <a:pt x="924" y="8586"/>
                  <a:pt x="3299" y="8703"/>
                  <a:pt x="6094" y="8703"/>
                </a:cubicBezTo>
                <a:cubicBezTo>
                  <a:pt x="10537" y="8703"/>
                  <a:pt x="16044" y="8407"/>
                  <a:pt x="16205" y="8238"/>
                </a:cubicBezTo>
                <a:cubicBezTo>
                  <a:pt x="16529" y="7895"/>
                  <a:pt x="16950" y="6312"/>
                  <a:pt x="16990" y="5371"/>
                </a:cubicBezTo>
                <a:cubicBezTo>
                  <a:pt x="17030" y="4430"/>
                  <a:pt x="16501" y="3445"/>
                  <a:pt x="15620" y="3113"/>
                </a:cubicBezTo>
                <a:cubicBezTo>
                  <a:pt x="15437" y="3044"/>
                  <a:pt x="15242" y="3011"/>
                  <a:pt x="15046" y="3011"/>
                </a:cubicBezTo>
                <a:cubicBezTo>
                  <a:pt x="14303" y="3011"/>
                  <a:pt x="13548" y="3482"/>
                  <a:pt x="13385" y="4208"/>
                </a:cubicBezTo>
                <a:cubicBezTo>
                  <a:pt x="13409" y="3414"/>
                  <a:pt x="13125" y="2594"/>
                  <a:pt x="12539" y="2057"/>
                </a:cubicBezTo>
                <a:cubicBezTo>
                  <a:pt x="12140" y="1692"/>
                  <a:pt x="11597" y="1479"/>
                  <a:pt x="11060" y="1479"/>
                </a:cubicBezTo>
                <a:cubicBezTo>
                  <a:pt x="10809" y="1479"/>
                  <a:pt x="10559" y="1525"/>
                  <a:pt x="10326" y="1625"/>
                </a:cubicBezTo>
                <a:cubicBezTo>
                  <a:pt x="9674" y="1907"/>
                  <a:pt x="9223" y="2629"/>
                  <a:pt x="9290" y="3327"/>
                </a:cubicBezTo>
                <a:lnTo>
                  <a:pt x="9290" y="3327"/>
                </a:lnTo>
                <a:cubicBezTo>
                  <a:pt x="9151" y="2595"/>
                  <a:pt x="8978" y="1860"/>
                  <a:pt x="8595" y="1225"/>
                </a:cubicBezTo>
                <a:cubicBezTo>
                  <a:pt x="8171" y="523"/>
                  <a:pt x="7296" y="1"/>
                  <a:pt x="6476" y="1"/>
                </a:cubicBezTo>
                <a:close/>
              </a:path>
            </a:pathLst>
          </a:custGeom>
          <a:solidFill>
            <a:srgbClr val="FFFFFF">
              <a:alpha val="49019"/>
            </a:srgbClr>
          </a:solidFill>
          <a:ln>
            <a:noFill/>
          </a:ln>
        </p:spPr>
        <p:txBody>
          <a:bodyPr spcFirstLastPara="1" wrap="square" lIns="121900" tIns="121900" rIns="121900" bIns="121900" anchor="ctr" anchorCtr="0">
            <a:noAutofit/>
          </a:bodyPr>
          <a:lstStyle/>
          <a:p>
            <a:pPr>
              <a:lnSpc>
                <a:spcPct val="150000"/>
              </a:lnSpc>
              <a:buClr>
                <a:srgbClr val="000000"/>
              </a:buClr>
              <a:buFont typeface="Arial"/>
              <a:buNone/>
            </a:pPr>
            <a:endParaRPr sz="1867" kern="0">
              <a:solidFill>
                <a:srgbClr val="000000"/>
              </a:solidFill>
              <a:latin typeface="Arial"/>
              <a:ea typeface="Arial"/>
              <a:cs typeface="Arial"/>
              <a:sym typeface="Arial"/>
            </a:endParaRPr>
          </a:p>
        </p:txBody>
      </p:sp>
      <p:grpSp>
        <p:nvGrpSpPr>
          <p:cNvPr id="3" name="Google Shape;1473;p9">
            <a:extLst>
              <a:ext uri="{FF2B5EF4-FFF2-40B4-BE49-F238E27FC236}">
                <a16:creationId xmlns:a16="http://schemas.microsoft.com/office/drawing/2014/main" id="{1034F165-6ABC-7DBC-C7FD-EE22215B0A20}"/>
              </a:ext>
            </a:extLst>
          </p:cNvPr>
          <p:cNvGrpSpPr/>
          <p:nvPr/>
        </p:nvGrpSpPr>
        <p:grpSpPr>
          <a:xfrm rot="-2390583">
            <a:off x="611969" y="2229802"/>
            <a:ext cx="1672761" cy="834575"/>
            <a:chOff x="3928210" y="1337178"/>
            <a:chExt cx="913545" cy="455852"/>
          </a:xfrm>
        </p:grpSpPr>
        <p:sp>
          <p:nvSpPr>
            <p:cNvPr id="5" name="Google Shape;1474;p9">
              <a:extLst>
                <a:ext uri="{FF2B5EF4-FFF2-40B4-BE49-F238E27FC236}">
                  <a16:creationId xmlns:a16="http://schemas.microsoft.com/office/drawing/2014/main" id="{3048C19B-1D04-9A65-A90D-6DD56FA10897}"/>
                </a:ext>
              </a:extLst>
            </p:cNvPr>
            <p:cNvSpPr/>
            <p:nvPr/>
          </p:nvSpPr>
          <p:spPr>
            <a:xfrm>
              <a:off x="3928210" y="1337178"/>
              <a:ext cx="913545" cy="455852"/>
            </a:xfrm>
            <a:custGeom>
              <a:avLst/>
              <a:gdLst/>
              <a:ahLst/>
              <a:cxnLst/>
              <a:rect l="l" t="t" r="r" b="b"/>
              <a:pathLst>
                <a:path w="30561" h="15251" extrusionOk="0">
                  <a:moveTo>
                    <a:pt x="15519" y="1"/>
                  </a:moveTo>
                  <a:cubicBezTo>
                    <a:pt x="15210" y="1"/>
                    <a:pt x="14892" y="8"/>
                    <a:pt x="14574" y="22"/>
                  </a:cubicBezTo>
                  <a:cubicBezTo>
                    <a:pt x="8213" y="300"/>
                    <a:pt x="4413" y="3690"/>
                    <a:pt x="2345" y="6482"/>
                  </a:cubicBezTo>
                  <a:cubicBezTo>
                    <a:pt x="1567" y="7534"/>
                    <a:pt x="890" y="8689"/>
                    <a:pt x="337" y="9912"/>
                  </a:cubicBezTo>
                  <a:cubicBezTo>
                    <a:pt x="1" y="10653"/>
                    <a:pt x="270" y="11528"/>
                    <a:pt x="965" y="11952"/>
                  </a:cubicBezTo>
                  <a:cubicBezTo>
                    <a:pt x="965" y="11952"/>
                    <a:pt x="1277" y="12142"/>
                    <a:pt x="1385" y="12210"/>
                  </a:cubicBezTo>
                  <a:cubicBezTo>
                    <a:pt x="1566" y="12322"/>
                    <a:pt x="1744" y="12438"/>
                    <a:pt x="1926" y="12559"/>
                  </a:cubicBezTo>
                  <a:cubicBezTo>
                    <a:pt x="2293" y="12803"/>
                    <a:pt x="2681" y="13078"/>
                    <a:pt x="3119" y="13403"/>
                  </a:cubicBezTo>
                  <a:cubicBezTo>
                    <a:pt x="3449" y="13649"/>
                    <a:pt x="3778" y="13897"/>
                    <a:pt x="4105" y="14151"/>
                  </a:cubicBezTo>
                  <a:lnTo>
                    <a:pt x="4136" y="14175"/>
                  </a:lnTo>
                  <a:cubicBezTo>
                    <a:pt x="4448" y="14418"/>
                    <a:pt x="4759" y="14661"/>
                    <a:pt x="5069" y="14906"/>
                  </a:cubicBezTo>
                  <a:cubicBezTo>
                    <a:pt x="5368" y="15140"/>
                    <a:pt x="5717" y="15250"/>
                    <a:pt x="6060" y="15250"/>
                  </a:cubicBezTo>
                  <a:cubicBezTo>
                    <a:pt x="6694" y="15250"/>
                    <a:pt x="7310" y="14877"/>
                    <a:pt x="7565" y="14224"/>
                  </a:cubicBezTo>
                  <a:cubicBezTo>
                    <a:pt x="7820" y="13568"/>
                    <a:pt x="8122" y="12954"/>
                    <a:pt x="8460" y="12404"/>
                  </a:cubicBezTo>
                  <a:cubicBezTo>
                    <a:pt x="9936" y="9994"/>
                    <a:pt x="11981" y="8824"/>
                    <a:pt x="14710" y="8824"/>
                  </a:cubicBezTo>
                  <a:cubicBezTo>
                    <a:pt x="14793" y="8824"/>
                    <a:pt x="14875" y="8825"/>
                    <a:pt x="14960" y="8828"/>
                  </a:cubicBezTo>
                  <a:cubicBezTo>
                    <a:pt x="18484" y="8917"/>
                    <a:pt x="21046" y="10494"/>
                    <a:pt x="23264" y="13939"/>
                  </a:cubicBezTo>
                  <a:cubicBezTo>
                    <a:pt x="23570" y="14416"/>
                    <a:pt x="24087" y="14678"/>
                    <a:pt x="24617" y="14678"/>
                  </a:cubicBezTo>
                  <a:cubicBezTo>
                    <a:pt x="24890" y="14678"/>
                    <a:pt x="25166" y="14608"/>
                    <a:pt x="25419" y="14463"/>
                  </a:cubicBezTo>
                  <a:cubicBezTo>
                    <a:pt x="25710" y="14295"/>
                    <a:pt x="25981" y="14126"/>
                    <a:pt x="26233" y="13968"/>
                  </a:cubicBezTo>
                  <a:cubicBezTo>
                    <a:pt x="26233" y="13968"/>
                    <a:pt x="26537" y="13771"/>
                    <a:pt x="26630" y="13709"/>
                  </a:cubicBezTo>
                  <a:cubicBezTo>
                    <a:pt x="26856" y="13564"/>
                    <a:pt x="27080" y="13416"/>
                    <a:pt x="27305" y="13263"/>
                  </a:cubicBezTo>
                  <a:lnTo>
                    <a:pt x="27331" y="13246"/>
                  </a:lnTo>
                  <a:cubicBezTo>
                    <a:pt x="27727" y="12980"/>
                    <a:pt x="28122" y="12714"/>
                    <a:pt x="28519" y="12453"/>
                  </a:cubicBezTo>
                  <a:lnTo>
                    <a:pt x="28630" y="12381"/>
                  </a:lnTo>
                  <a:cubicBezTo>
                    <a:pt x="28719" y="12323"/>
                    <a:pt x="28809" y="12262"/>
                    <a:pt x="28900" y="12206"/>
                  </a:cubicBezTo>
                  <a:cubicBezTo>
                    <a:pt x="29077" y="12095"/>
                    <a:pt x="29268" y="11984"/>
                    <a:pt x="29485" y="11867"/>
                  </a:cubicBezTo>
                  <a:cubicBezTo>
                    <a:pt x="30269" y="11447"/>
                    <a:pt x="30561" y="10470"/>
                    <a:pt x="30140" y="9686"/>
                  </a:cubicBezTo>
                  <a:cubicBezTo>
                    <a:pt x="27566" y="4894"/>
                    <a:pt x="23813" y="1"/>
                    <a:pt x="15519"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 name="Google Shape;1475;p9">
              <a:extLst>
                <a:ext uri="{FF2B5EF4-FFF2-40B4-BE49-F238E27FC236}">
                  <a16:creationId xmlns:a16="http://schemas.microsoft.com/office/drawing/2014/main" id="{4504E004-34A8-B8B8-656F-FEC77BC119BD}"/>
                </a:ext>
              </a:extLst>
            </p:cNvPr>
            <p:cNvSpPr/>
            <p:nvPr/>
          </p:nvSpPr>
          <p:spPr>
            <a:xfrm>
              <a:off x="3982017" y="1385301"/>
              <a:ext cx="804856" cy="294566"/>
            </a:xfrm>
            <a:custGeom>
              <a:avLst/>
              <a:gdLst/>
              <a:ahLst/>
              <a:cxnLst/>
              <a:rect l="l" t="t" r="r" b="b"/>
              <a:pathLst>
                <a:path w="26925" h="9855" extrusionOk="0">
                  <a:moveTo>
                    <a:pt x="13720" y="0"/>
                  </a:moveTo>
                  <a:cubicBezTo>
                    <a:pt x="13434" y="0"/>
                    <a:pt x="13142" y="7"/>
                    <a:pt x="12844" y="20"/>
                  </a:cubicBezTo>
                  <a:cubicBezTo>
                    <a:pt x="7116" y="271"/>
                    <a:pt x="3697" y="3318"/>
                    <a:pt x="1840" y="5829"/>
                  </a:cubicBezTo>
                  <a:cubicBezTo>
                    <a:pt x="1014" y="6946"/>
                    <a:pt x="417" y="8048"/>
                    <a:pt x="0" y="8966"/>
                  </a:cubicBezTo>
                  <a:cubicBezTo>
                    <a:pt x="143" y="9055"/>
                    <a:pt x="288" y="9141"/>
                    <a:pt x="431" y="9230"/>
                  </a:cubicBezTo>
                  <a:cubicBezTo>
                    <a:pt x="754" y="9429"/>
                    <a:pt x="1067" y="9640"/>
                    <a:pt x="1381" y="9855"/>
                  </a:cubicBezTo>
                  <a:cubicBezTo>
                    <a:pt x="1765" y="8973"/>
                    <a:pt x="2342" y="7861"/>
                    <a:pt x="3175" y="6747"/>
                  </a:cubicBezTo>
                  <a:cubicBezTo>
                    <a:pt x="5573" y="3536"/>
                    <a:pt x="8849" y="1815"/>
                    <a:pt x="12914" y="1637"/>
                  </a:cubicBezTo>
                  <a:cubicBezTo>
                    <a:pt x="13182" y="1625"/>
                    <a:pt x="13444" y="1620"/>
                    <a:pt x="13701" y="1620"/>
                  </a:cubicBezTo>
                  <a:cubicBezTo>
                    <a:pt x="20608" y="1620"/>
                    <a:pt x="23463" y="5806"/>
                    <a:pt x="25543" y="9686"/>
                  </a:cubicBezTo>
                  <a:cubicBezTo>
                    <a:pt x="25774" y="9533"/>
                    <a:pt x="26009" y="9379"/>
                    <a:pt x="26244" y="9231"/>
                  </a:cubicBezTo>
                  <a:cubicBezTo>
                    <a:pt x="26466" y="9090"/>
                    <a:pt x="26693" y="8962"/>
                    <a:pt x="26925" y="8836"/>
                  </a:cubicBezTo>
                  <a:cubicBezTo>
                    <a:pt x="24718" y="4737"/>
                    <a:pt x="21470" y="0"/>
                    <a:pt x="13720" y="0"/>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 name="Google Shape;1476;p9">
              <a:extLst>
                <a:ext uri="{FF2B5EF4-FFF2-40B4-BE49-F238E27FC236}">
                  <a16:creationId xmlns:a16="http://schemas.microsoft.com/office/drawing/2014/main" id="{8C1EF241-3546-3578-420F-CC5CAFDC5EAF}"/>
                </a:ext>
              </a:extLst>
            </p:cNvPr>
            <p:cNvSpPr/>
            <p:nvPr/>
          </p:nvSpPr>
          <p:spPr>
            <a:xfrm>
              <a:off x="4012447" y="1420690"/>
              <a:ext cx="742739" cy="279561"/>
            </a:xfrm>
            <a:custGeom>
              <a:avLst/>
              <a:gdLst/>
              <a:ahLst/>
              <a:cxnLst/>
              <a:rect l="l" t="t" r="r" b="b"/>
              <a:pathLst>
                <a:path w="24847" h="9353" extrusionOk="0">
                  <a:moveTo>
                    <a:pt x="12167" y="1"/>
                  </a:moveTo>
                  <a:cubicBezTo>
                    <a:pt x="12049" y="1"/>
                    <a:pt x="11930" y="2"/>
                    <a:pt x="11810" y="4"/>
                  </a:cubicBezTo>
                  <a:cubicBezTo>
                    <a:pt x="6428" y="113"/>
                    <a:pt x="3287" y="3043"/>
                    <a:pt x="1602" y="5481"/>
                  </a:cubicBezTo>
                  <a:cubicBezTo>
                    <a:pt x="885" y="6521"/>
                    <a:pt x="366" y="7552"/>
                    <a:pt x="0" y="8424"/>
                  </a:cubicBezTo>
                  <a:cubicBezTo>
                    <a:pt x="447" y="8720"/>
                    <a:pt x="882" y="9034"/>
                    <a:pt x="1311" y="9353"/>
                  </a:cubicBezTo>
                  <a:cubicBezTo>
                    <a:pt x="1650" y="8506"/>
                    <a:pt x="2157" y="7461"/>
                    <a:pt x="2882" y="6422"/>
                  </a:cubicBezTo>
                  <a:cubicBezTo>
                    <a:pt x="5057" y="3303"/>
                    <a:pt x="8098" y="1683"/>
                    <a:pt x="11917" y="1606"/>
                  </a:cubicBezTo>
                  <a:cubicBezTo>
                    <a:pt x="12026" y="1604"/>
                    <a:pt x="12133" y="1603"/>
                    <a:pt x="12240" y="1603"/>
                  </a:cubicBezTo>
                  <a:cubicBezTo>
                    <a:pt x="18607" y="1603"/>
                    <a:pt x="21523" y="5386"/>
                    <a:pt x="23588" y="9133"/>
                  </a:cubicBezTo>
                  <a:cubicBezTo>
                    <a:pt x="24007" y="8850"/>
                    <a:pt x="24425" y="8568"/>
                    <a:pt x="24847" y="8293"/>
                  </a:cubicBezTo>
                  <a:cubicBezTo>
                    <a:pt x="22630" y="4295"/>
                    <a:pt x="19317" y="1"/>
                    <a:pt x="12167" y="1"/>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 name="Google Shape;1477;p9">
              <a:extLst>
                <a:ext uri="{FF2B5EF4-FFF2-40B4-BE49-F238E27FC236}">
                  <a16:creationId xmlns:a16="http://schemas.microsoft.com/office/drawing/2014/main" id="{1BFC0DD4-FF16-F406-A6E6-2A2FF4BA1FCE}"/>
                </a:ext>
              </a:extLst>
            </p:cNvPr>
            <p:cNvSpPr/>
            <p:nvPr/>
          </p:nvSpPr>
          <p:spPr>
            <a:xfrm>
              <a:off x="4042818" y="1458292"/>
              <a:ext cx="680891" cy="263779"/>
            </a:xfrm>
            <a:custGeom>
              <a:avLst/>
              <a:gdLst/>
              <a:ahLst/>
              <a:cxnLst/>
              <a:rect l="l" t="t" r="r" b="b"/>
              <a:pathLst>
                <a:path w="22778" h="8825" extrusionOk="0">
                  <a:moveTo>
                    <a:pt x="10698" y="1"/>
                  </a:moveTo>
                  <a:cubicBezTo>
                    <a:pt x="5717" y="1"/>
                    <a:pt x="2877" y="2795"/>
                    <a:pt x="1372" y="5150"/>
                  </a:cubicBezTo>
                  <a:cubicBezTo>
                    <a:pt x="761" y="6103"/>
                    <a:pt x="318" y="7056"/>
                    <a:pt x="0" y="7879"/>
                  </a:cubicBezTo>
                  <a:cubicBezTo>
                    <a:pt x="424" y="8188"/>
                    <a:pt x="840" y="8505"/>
                    <a:pt x="1255" y="8824"/>
                  </a:cubicBezTo>
                  <a:cubicBezTo>
                    <a:pt x="1550" y="8024"/>
                    <a:pt x="1982" y="7064"/>
                    <a:pt x="2596" y="6113"/>
                  </a:cubicBezTo>
                  <a:cubicBezTo>
                    <a:pt x="4536" y="3109"/>
                    <a:pt x="7315" y="1589"/>
                    <a:pt x="10852" y="1589"/>
                  </a:cubicBezTo>
                  <a:cubicBezTo>
                    <a:pt x="10880" y="1589"/>
                    <a:pt x="10907" y="1589"/>
                    <a:pt x="10935" y="1589"/>
                  </a:cubicBezTo>
                  <a:cubicBezTo>
                    <a:pt x="16662" y="1630"/>
                    <a:pt x="19564" y="4975"/>
                    <a:pt x="21607" y="8511"/>
                  </a:cubicBezTo>
                  <a:cubicBezTo>
                    <a:pt x="22003" y="8260"/>
                    <a:pt x="22389" y="8002"/>
                    <a:pt x="22778" y="7740"/>
                  </a:cubicBezTo>
                  <a:cubicBezTo>
                    <a:pt x="20559" y="3904"/>
                    <a:pt x="17266" y="48"/>
                    <a:pt x="10791" y="1"/>
                  </a:cubicBezTo>
                  <a:cubicBezTo>
                    <a:pt x="10760" y="1"/>
                    <a:pt x="10729" y="1"/>
                    <a:pt x="10698" y="1"/>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 name="Google Shape;1478;p9">
              <a:extLst>
                <a:ext uri="{FF2B5EF4-FFF2-40B4-BE49-F238E27FC236}">
                  <a16:creationId xmlns:a16="http://schemas.microsoft.com/office/drawing/2014/main" id="{CF2BBF8A-9B55-6751-6971-674D6BC2AEA8}"/>
                </a:ext>
              </a:extLst>
            </p:cNvPr>
            <p:cNvSpPr/>
            <p:nvPr/>
          </p:nvSpPr>
          <p:spPr>
            <a:xfrm>
              <a:off x="4073159" y="1505578"/>
              <a:ext cx="624843" cy="239269"/>
            </a:xfrm>
            <a:custGeom>
              <a:avLst/>
              <a:gdLst/>
              <a:ahLst/>
              <a:cxnLst/>
              <a:rect l="l" t="t" r="r" b="b"/>
              <a:pathLst>
                <a:path w="20903" h="8005" extrusionOk="0">
                  <a:moveTo>
                    <a:pt x="9672" y="0"/>
                  </a:moveTo>
                  <a:cubicBezTo>
                    <a:pt x="5039" y="0"/>
                    <a:pt x="2429" y="2676"/>
                    <a:pt x="1049" y="4949"/>
                  </a:cubicBezTo>
                  <a:cubicBezTo>
                    <a:pt x="611" y="5671"/>
                    <a:pt x="267" y="6394"/>
                    <a:pt x="0" y="7059"/>
                  </a:cubicBezTo>
                  <a:cubicBezTo>
                    <a:pt x="91" y="7128"/>
                    <a:pt x="182" y="7199"/>
                    <a:pt x="273" y="7268"/>
                  </a:cubicBezTo>
                  <a:cubicBezTo>
                    <a:pt x="586" y="7511"/>
                    <a:pt x="901" y="7758"/>
                    <a:pt x="1214" y="8005"/>
                  </a:cubicBezTo>
                  <a:cubicBezTo>
                    <a:pt x="1468" y="7354"/>
                    <a:pt x="1801" y="6638"/>
                    <a:pt x="2237" y="5927"/>
                  </a:cubicBezTo>
                  <a:cubicBezTo>
                    <a:pt x="4008" y="3038"/>
                    <a:pt x="6573" y="1577"/>
                    <a:pt x="9864" y="1577"/>
                  </a:cubicBezTo>
                  <a:cubicBezTo>
                    <a:pt x="9959" y="1577"/>
                    <a:pt x="10053" y="1579"/>
                    <a:pt x="10149" y="1581"/>
                  </a:cubicBezTo>
                  <a:cubicBezTo>
                    <a:pt x="15007" y="1705"/>
                    <a:pt x="17791" y="4362"/>
                    <a:pt x="19767" y="7430"/>
                  </a:cubicBezTo>
                  <a:cubicBezTo>
                    <a:pt x="20028" y="7281"/>
                    <a:pt x="20282" y="7121"/>
                    <a:pt x="20528" y="6967"/>
                  </a:cubicBezTo>
                  <a:cubicBezTo>
                    <a:pt x="20655" y="6888"/>
                    <a:pt x="20777" y="6805"/>
                    <a:pt x="20903" y="6724"/>
                  </a:cubicBezTo>
                  <a:cubicBezTo>
                    <a:pt x="18731" y="3297"/>
                    <a:pt x="15562" y="145"/>
                    <a:pt x="9987" y="4"/>
                  </a:cubicBezTo>
                  <a:cubicBezTo>
                    <a:pt x="9881" y="2"/>
                    <a:pt x="9776" y="0"/>
                    <a:pt x="9672" y="0"/>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 name="Google Shape;1480;p9">
            <a:extLst>
              <a:ext uri="{FF2B5EF4-FFF2-40B4-BE49-F238E27FC236}">
                <a16:creationId xmlns:a16="http://schemas.microsoft.com/office/drawing/2014/main" id="{F7D4B19E-23B0-F3AA-B811-57A0C7E011A1}"/>
              </a:ext>
            </a:extLst>
          </p:cNvPr>
          <p:cNvGrpSpPr/>
          <p:nvPr/>
        </p:nvGrpSpPr>
        <p:grpSpPr>
          <a:xfrm>
            <a:off x="1530247" y="2665928"/>
            <a:ext cx="9131506" cy="2404185"/>
            <a:chOff x="270" y="1372521"/>
            <a:chExt cx="9131506" cy="2404185"/>
          </a:xfrm>
        </p:grpSpPr>
        <p:sp>
          <p:nvSpPr>
            <p:cNvPr id="14" name="Google Shape;1481;p9">
              <a:extLst>
                <a:ext uri="{FF2B5EF4-FFF2-40B4-BE49-F238E27FC236}">
                  <a16:creationId xmlns:a16="http://schemas.microsoft.com/office/drawing/2014/main" id="{343938AB-1939-03DB-B153-25BA3EC317F0}"/>
                </a:ext>
              </a:extLst>
            </p:cNvPr>
            <p:cNvSpPr/>
            <p:nvPr/>
          </p:nvSpPr>
          <p:spPr>
            <a:xfrm>
              <a:off x="270" y="1372521"/>
              <a:ext cx="3916521" cy="2404185"/>
            </a:xfrm>
            <a:prstGeom prst="roundRect">
              <a:avLst>
                <a:gd name="adj" fmla="val 10000"/>
              </a:avLst>
            </a:prstGeom>
            <a:solidFill>
              <a:srgbClr val="FFFFFF"/>
            </a:solidFill>
            <a:ln w="25400" cap="flat" cmpd="sng">
              <a:solidFill>
                <a:srgbClr val="412E25"/>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chemeClr val="bg2">
                    <a:lumMod val="75000"/>
                  </a:schemeClr>
                </a:solidFill>
                <a:effectLst/>
                <a:uLnTx/>
                <a:uFillTx/>
                <a:latin typeface="Arial"/>
                <a:cs typeface="Arial"/>
                <a:sym typeface="Arial"/>
              </a:endParaRPr>
            </a:p>
          </p:txBody>
        </p:sp>
        <p:sp>
          <p:nvSpPr>
            <p:cNvPr id="15" name="Google Shape;1482;p9">
              <a:extLst>
                <a:ext uri="{FF2B5EF4-FFF2-40B4-BE49-F238E27FC236}">
                  <a16:creationId xmlns:a16="http://schemas.microsoft.com/office/drawing/2014/main" id="{A15319DE-5325-7667-08B8-C9A55006ACA3}"/>
                </a:ext>
              </a:extLst>
            </p:cNvPr>
            <p:cNvSpPr txBox="1"/>
            <p:nvPr/>
          </p:nvSpPr>
          <p:spPr>
            <a:xfrm>
              <a:off x="70686" y="1442937"/>
              <a:ext cx="3775689" cy="2263353"/>
            </a:xfrm>
            <a:prstGeom prst="rect">
              <a:avLst/>
            </a:prstGeom>
            <a:noFill/>
            <a:ln>
              <a:noFill/>
            </a:ln>
          </p:spPr>
          <p:txBody>
            <a:bodyPr spcFirstLastPara="1" wrap="square" lIns="106675" tIns="106675" rIns="106675" bIns="106675" anchor="ctr" anchorCtr="0">
              <a:noAutofit/>
            </a:bodyPr>
            <a:lstStyle/>
            <a:p>
              <a:pPr marL="0" marR="0" lvl="0" indent="0" algn="ctr" defTabSz="914400" eaLnBrk="1" fontAlgn="auto" latinLnBrk="0" hangingPunct="1">
                <a:lnSpc>
                  <a:spcPct val="150000"/>
                </a:lnSpc>
                <a:spcBef>
                  <a:spcPts val="0"/>
                </a:spcBef>
                <a:spcAft>
                  <a:spcPts val="0"/>
                </a:spcAft>
                <a:buClr>
                  <a:srgbClr val="75ADCC"/>
                </a:buClr>
                <a:buSzPts val="2800"/>
                <a:buFont typeface="Arial"/>
                <a:buNone/>
                <a:tabLst/>
                <a:defRPr/>
              </a:pPr>
              <a:r>
                <a:rPr kumimoji="0" lang="en-US" sz="2800" b="0" i="0" u="none" strike="noStrike" kern="0" cap="none" spc="0" normalizeH="0" baseline="0" noProof="0" dirty="0" err="1">
                  <a:ln>
                    <a:noFill/>
                  </a:ln>
                  <a:solidFill>
                    <a:schemeClr val="bg2">
                      <a:lumMod val="75000"/>
                    </a:schemeClr>
                  </a:solidFill>
                  <a:effectLst/>
                  <a:uLnTx/>
                  <a:uFillTx/>
                  <a:latin typeface="UTM Avo" panose="02040603050506020204" pitchFamily="18" charset="0"/>
                  <a:ea typeface="Arial"/>
                  <a:cs typeface="Arial"/>
                  <a:sym typeface="Arial"/>
                </a:rPr>
                <a:t>Giới</a:t>
              </a:r>
              <a:r>
                <a:rPr kumimoji="0" lang="en-US" sz="2800" b="0" i="0" u="none" strike="noStrike" kern="0" cap="none" spc="0" normalizeH="0" baseline="0" noProof="0" dirty="0">
                  <a:ln>
                    <a:noFill/>
                  </a:ln>
                  <a:solidFill>
                    <a:schemeClr val="bg2">
                      <a:lumMod val="75000"/>
                    </a:schemeClr>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chemeClr val="bg2">
                      <a:lumMod val="75000"/>
                    </a:schemeClr>
                  </a:solidFill>
                  <a:effectLst/>
                  <a:uLnTx/>
                  <a:uFillTx/>
                  <a:latin typeface="UTM Avo" panose="02040603050506020204" pitchFamily="18" charset="0"/>
                  <a:ea typeface="Arial"/>
                  <a:cs typeface="Arial"/>
                  <a:sym typeface="Arial"/>
                </a:rPr>
                <a:t>thiệu</a:t>
              </a:r>
              <a:r>
                <a:rPr kumimoji="0" lang="en-US" sz="2800" b="0" i="0" u="none" strike="noStrike" kern="0" cap="none" spc="0" normalizeH="0" baseline="0" noProof="0" dirty="0">
                  <a:ln>
                    <a:noFill/>
                  </a:ln>
                  <a:solidFill>
                    <a:schemeClr val="bg2">
                      <a:lumMod val="75000"/>
                    </a:schemeClr>
                  </a:solidFill>
                  <a:effectLst/>
                  <a:uLnTx/>
                  <a:uFillTx/>
                  <a:latin typeface="UTM Avo" panose="02040603050506020204" pitchFamily="18" charset="0"/>
                  <a:ea typeface="Arial"/>
                  <a:cs typeface="Arial"/>
                  <a:sym typeface="Arial"/>
                </a:rPr>
                <a:t> </a:t>
              </a:r>
            </a:p>
            <a:p>
              <a:pPr marL="0" marR="0" lvl="0" indent="0" algn="ctr" defTabSz="914400" eaLnBrk="1" fontAlgn="auto" latinLnBrk="0" hangingPunct="1">
                <a:lnSpc>
                  <a:spcPct val="150000"/>
                </a:lnSpc>
                <a:spcBef>
                  <a:spcPts val="0"/>
                </a:spcBef>
                <a:spcAft>
                  <a:spcPts val="0"/>
                </a:spcAft>
                <a:buClr>
                  <a:srgbClr val="75ADCC"/>
                </a:buClr>
                <a:buSzPts val="2800"/>
                <a:buFont typeface="Arial"/>
                <a:buNone/>
                <a:tabLst/>
                <a:defRPr/>
              </a:pPr>
              <a:r>
                <a:rPr kumimoji="0" lang="en-US" sz="2800" b="0" i="0" u="none" strike="noStrike" kern="0" cap="none" spc="0" normalizeH="0" baseline="0" noProof="0" dirty="0" err="1">
                  <a:ln>
                    <a:noFill/>
                  </a:ln>
                  <a:solidFill>
                    <a:schemeClr val="bg2">
                      <a:lumMod val="75000"/>
                    </a:schemeClr>
                  </a:solidFill>
                  <a:effectLst/>
                  <a:uLnTx/>
                  <a:uFillTx/>
                  <a:latin typeface="UTM Avo" panose="02040603050506020204" pitchFamily="18" charset="0"/>
                  <a:ea typeface="Arial"/>
                  <a:cs typeface="Arial"/>
                  <a:sym typeface="Arial"/>
                </a:rPr>
                <a:t>và</a:t>
              </a:r>
              <a:r>
                <a:rPr kumimoji="0" lang="en-US" sz="2800" b="0" i="0" u="none" strike="noStrike" kern="0" cap="none" spc="0" normalizeH="0" baseline="0" noProof="0" dirty="0">
                  <a:ln>
                    <a:noFill/>
                  </a:ln>
                  <a:solidFill>
                    <a:schemeClr val="bg2">
                      <a:lumMod val="75000"/>
                    </a:schemeClr>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chemeClr val="bg2">
                      <a:lumMod val="75000"/>
                    </a:schemeClr>
                  </a:solidFill>
                  <a:effectLst/>
                  <a:uLnTx/>
                  <a:uFillTx/>
                  <a:latin typeface="UTM Avo" panose="02040603050506020204" pitchFamily="18" charset="0"/>
                  <a:ea typeface="Arial"/>
                  <a:cs typeface="Arial"/>
                  <a:sym typeface="Arial"/>
                </a:rPr>
                <a:t>trao</a:t>
              </a:r>
              <a:r>
                <a:rPr kumimoji="0" lang="en-US" sz="2800" b="0" i="0" u="none" strike="noStrike" kern="0" cap="none" spc="0" normalizeH="0" baseline="0" noProof="0" dirty="0">
                  <a:ln>
                    <a:noFill/>
                  </a:ln>
                  <a:solidFill>
                    <a:schemeClr val="bg2">
                      <a:lumMod val="75000"/>
                    </a:schemeClr>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chemeClr val="bg2">
                      <a:lumMod val="75000"/>
                    </a:schemeClr>
                  </a:solidFill>
                  <a:effectLst/>
                  <a:uLnTx/>
                  <a:uFillTx/>
                  <a:latin typeface="UTM Avo" panose="02040603050506020204" pitchFamily="18" charset="0"/>
                  <a:ea typeface="Arial"/>
                  <a:cs typeface="Arial"/>
                  <a:sym typeface="Arial"/>
                </a:rPr>
                <a:t>đổi</a:t>
              </a:r>
              <a:r>
                <a:rPr kumimoji="0" lang="en-US" sz="2800" b="0" i="0" u="none" strike="noStrike" kern="0" cap="none" spc="0" normalizeH="0" baseline="0" noProof="0" dirty="0">
                  <a:ln>
                    <a:noFill/>
                  </a:ln>
                  <a:solidFill>
                    <a:schemeClr val="bg2">
                      <a:lumMod val="75000"/>
                    </a:schemeClr>
                  </a:solidFill>
                  <a:effectLst/>
                  <a:uLnTx/>
                  <a:uFillTx/>
                  <a:latin typeface="UTM Avo" panose="02040603050506020204" pitchFamily="18" charset="0"/>
                  <a:ea typeface="Arial"/>
                  <a:cs typeface="Arial"/>
                  <a:sym typeface="Arial"/>
                </a:rPr>
                <a:t> </a:t>
              </a:r>
            </a:p>
            <a:p>
              <a:pPr marL="0" marR="0" lvl="0" indent="0" algn="ctr" defTabSz="914400" eaLnBrk="1" fontAlgn="auto" latinLnBrk="0" hangingPunct="1">
                <a:lnSpc>
                  <a:spcPct val="150000"/>
                </a:lnSpc>
                <a:spcBef>
                  <a:spcPts val="0"/>
                </a:spcBef>
                <a:spcAft>
                  <a:spcPts val="0"/>
                </a:spcAft>
                <a:buClr>
                  <a:srgbClr val="75ADCC"/>
                </a:buClr>
                <a:buSzPts val="2800"/>
                <a:buFont typeface="Arial"/>
                <a:buNone/>
                <a:tabLst/>
                <a:defRPr/>
              </a:pPr>
              <a:r>
                <a:rPr kumimoji="0" lang="en-US" sz="2800" b="0" i="0" u="none" strike="noStrike" kern="0" cap="none" spc="0" normalizeH="0" baseline="0" noProof="0" dirty="0" err="1">
                  <a:ln>
                    <a:noFill/>
                  </a:ln>
                  <a:solidFill>
                    <a:schemeClr val="bg2">
                      <a:lumMod val="75000"/>
                    </a:schemeClr>
                  </a:solidFill>
                  <a:effectLst/>
                  <a:uLnTx/>
                  <a:uFillTx/>
                  <a:latin typeface="UTM Avo" panose="02040603050506020204" pitchFamily="18" charset="0"/>
                  <a:ea typeface="Arial"/>
                  <a:cs typeface="Arial"/>
                  <a:sym typeface="Arial"/>
                </a:rPr>
                <a:t>trong</a:t>
              </a:r>
              <a:r>
                <a:rPr kumimoji="0" lang="en-US" sz="2800" b="0" i="0" u="none" strike="noStrike" kern="0" cap="none" spc="0" normalizeH="0" baseline="0" noProof="0" dirty="0">
                  <a:ln>
                    <a:noFill/>
                  </a:ln>
                  <a:solidFill>
                    <a:schemeClr val="bg2">
                      <a:lumMod val="75000"/>
                    </a:schemeClr>
                  </a:solidFill>
                  <a:effectLst/>
                  <a:uLnTx/>
                  <a:uFillTx/>
                  <a:latin typeface="UTM Avo" panose="02040603050506020204" pitchFamily="18" charset="0"/>
                  <a:ea typeface="Arial"/>
                  <a:cs typeface="Arial"/>
                  <a:sym typeface="Arial"/>
                </a:rPr>
                <a:t> </a:t>
              </a:r>
              <a:r>
                <a:rPr kumimoji="0" lang="en-US" sz="2800" b="0" i="0" u="none" strike="noStrike" kern="0" cap="none" spc="0" normalizeH="0" baseline="0" noProof="0" dirty="0" err="1">
                  <a:ln>
                    <a:noFill/>
                  </a:ln>
                  <a:solidFill>
                    <a:schemeClr val="bg2">
                      <a:lumMod val="75000"/>
                    </a:schemeClr>
                  </a:solidFill>
                  <a:effectLst/>
                  <a:uLnTx/>
                  <a:uFillTx/>
                  <a:latin typeface="UTM Avo" panose="02040603050506020204" pitchFamily="18" charset="0"/>
                  <a:ea typeface="Arial"/>
                  <a:cs typeface="Arial"/>
                  <a:sym typeface="Arial"/>
                </a:rPr>
                <a:t>nhóm</a:t>
              </a:r>
              <a:r>
                <a:rPr kumimoji="0" lang="en-US" sz="2800" b="0" i="0" u="none" strike="noStrike" kern="0" cap="none" spc="0" normalizeH="0" baseline="0" noProof="0" dirty="0">
                  <a:ln>
                    <a:noFill/>
                  </a:ln>
                  <a:solidFill>
                    <a:schemeClr val="bg2">
                      <a:lumMod val="75000"/>
                    </a:schemeClr>
                  </a:solidFill>
                  <a:effectLst/>
                  <a:uLnTx/>
                  <a:uFillTx/>
                  <a:latin typeface="UTM Avo" panose="02040603050506020204" pitchFamily="18" charset="0"/>
                  <a:ea typeface="Arial"/>
                  <a:cs typeface="Arial"/>
                  <a:sym typeface="Arial"/>
                </a:rPr>
                <a:t>.</a:t>
              </a:r>
              <a:endParaRPr kumimoji="0" sz="2800" b="0" i="0" u="none" strike="noStrike" kern="0" cap="none" spc="0" normalizeH="0" baseline="0" noProof="0" dirty="0">
                <a:ln>
                  <a:noFill/>
                </a:ln>
                <a:solidFill>
                  <a:schemeClr val="bg2">
                    <a:lumMod val="75000"/>
                  </a:schemeClr>
                </a:solidFill>
                <a:effectLst/>
                <a:uLnTx/>
                <a:uFillTx/>
                <a:latin typeface="UTM Avo" panose="02040603050506020204" pitchFamily="18" charset="0"/>
                <a:ea typeface="Arial"/>
                <a:cs typeface="Arial"/>
                <a:sym typeface="Arial"/>
              </a:endParaRPr>
            </a:p>
          </p:txBody>
        </p:sp>
        <p:sp>
          <p:nvSpPr>
            <p:cNvPr id="16" name="Google Shape;1483;p9">
              <a:extLst>
                <a:ext uri="{FF2B5EF4-FFF2-40B4-BE49-F238E27FC236}">
                  <a16:creationId xmlns:a16="http://schemas.microsoft.com/office/drawing/2014/main" id="{4D58F9BD-920D-ECC9-4175-470E6653BCF8}"/>
                </a:ext>
              </a:extLst>
            </p:cNvPr>
            <p:cNvSpPr/>
            <p:nvPr/>
          </p:nvSpPr>
          <p:spPr>
            <a:xfrm>
              <a:off x="4241408" y="2172090"/>
              <a:ext cx="688185" cy="805047"/>
            </a:xfrm>
            <a:prstGeom prst="rightArrow">
              <a:avLst>
                <a:gd name="adj1" fmla="val 60000"/>
                <a:gd name="adj2" fmla="val 50000"/>
              </a:avLst>
            </a:prstGeom>
            <a:solidFill>
              <a:srgbClr val="05192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484;p9">
              <a:extLst>
                <a:ext uri="{FF2B5EF4-FFF2-40B4-BE49-F238E27FC236}">
                  <a16:creationId xmlns:a16="http://schemas.microsoft.com/office/drawing/2014/main" id="{61B6B8CB-98C1-9C6A-913C-4E08DA82C607}"/>
                </a:ext>
              </a:extLst>
            </p:cNvPr>
            <p:cNvSpPr txBox="1"/>
            <p:nvPr/>
          </p:nvSpPr>
          <p:spPr>
            <a:xfrm>
              <a:off x="4241408" y="2333099"/>
              <a:ext cx="481730" cy="483029"/>
            </a:xfrm>
            <a:prstGeom prst="rect">
              <a:avLst/>
            </a:prstGeom>
            <a:noFill/>
            <a:ln>
              <a:noFill/>
            </a:ln>
          </p:spPr>
          <p:txBody>
            <a:bodyPr spcFirstLastPara="1" wrap="square" lIns="0" tIns="0" rIns="0" bIns="0" anchor="ctr" anchorCtr="0">
              <a:noAutofit/>
            </a:bodyPr>
            <a:lstStyle/>
            <a:p>
              <a:pPr marL="0" marR="0" lvl="0" indent="0" algn="ctr" defTabSz="914400" eaLnBrk="1" fontAlgn="auto" latinLnBrk="0" hangingPunct="1">
                <a:lnSpc>
                  <a:spcPct val="90000"/>
                </a:lnSpc>
                <a:spcBef>
                  <a:spcPts val="0"/>
                </a:spcBef>
                <a:spcAft>
                  <a:spcPts val="0"/>
                </a:spcAft>
                <a:buClr>
                  <a:srgbClr val="493429"/>
                </a:buClr>
                <a:buSzPts val="3600"/>
                <a:buFont typeface="Arial"/>
                <a:buNone/>
                <a:tabLst/>
                <a:defRPr/>
              </a:pPr>
              <a:endParaRPr kumimoji="0" sz="3600" b="0" i="0" u="none" strike="noStrike" kern="0" cap="none" spc="0" normalizeH="0" baseline="0" noProof="0">
                <a:ln>
                  <a:noFill/>
                </a:ln>
                <a:solidFill>
                  <a:srgbClr val="75ADCC"/>
                </a:solidFill>
                <a:effectLst/>
                <a:uLnTx/>
                <a:uFillTx/>
                <a:latin typeface="Arial"/>
                <a:ea typeface="Arial"/>
                <a:cs typeface="Arial"/>
                <a:sym typeface="Arial"/>
              </a:endParaRPr>
            </a:p>
          </p:txBody>
        </p:sp>
        <p:sp>
          <p:nvSpPr>
            <p:cNvPr id="18" name="Google Shape;1485;p9">
              <a:extLst>
                <a:ext uri="{FF2B5EF4-FFF2-40B4-BE49-F238E27FC236}">
                  <a16:creationId xmlns:a16="http://schemas.microsoft.com/office/drawing/2014/main" id="{117E3D62-21FD-0222-FBD7-99669DC6E25C}"/>
                </a:ext>
              </a:extLst>
            </p:cNvPr>
            <p:cNvSpPr/>
            <p:nvPr/>
          </p:nvSpPr>
          <p:spPr>
            <a:xfrm>
              <a:off x="5215255" y="1372521"/>
              <a:ext cx="3916521" cy="2404185"/>
            </a:xfrm>
            <a:prstGeom prst="roundRect">
              <a:avLst>
                <a:gd name="adj" fmla="val 10000"/>
              </a:avLst>
            </a:prstGeom>
            <a:solidFill>
              <a:srgbClr val="FFFFFF"/>
            </a:solidFill>
            <a:ln w="25400" cap="flat" cmpd="sng">
              <a:solidFill>
                <a:srgbClr val="412E25"/>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chemeClr val="bg2">
                    <a:lumMod val="75000"/>
                  </a:schemeClr>
                </a:solidFill>
                <a:effectLst/>
                <a:uLnTx/>
                <a:uFillTx/>
                <a:latin typeface="Arial"/>
                <a:cs typeface="Arial"/>
                <a:sym typeface="Arial"/>
              </a:endParaRPr>
            </a:p>
          </p:txBody>
        </p:sp>
        <p:sp>
          <p:nvSpPr>
            <p:cNvPr id="19" name="Google Shape;1486;p9">
              <a:extLst>
                <a:ext uri="{FF2B5EF4-FFF2-40B4-BE49-F238E27FC236}">
                  <a16:creationId xmlns:a16="http://schemas.microsoft.com/office/drawing/2014/main" id="{A0C82522-8570-F466-059E-5FF837CA38B1}"/>
                </a:ext>
              </a:extLst>
            </p:cNvPr>
            <p:cNvSpPr txBox="1"/>
            <p:nvPr/>
          </p:nvSpPr>
          <p:spPr>
            <a:xfrm>
              <a:off x="5285671" y="1442937"/>
              <a:ext cx="3775689" cy="2263353"/>
            </a:xfrm>
            <a:prstGeom prst="rect">
              <a:avLst/>
            </a:prstGeom>
            <a:noFill/>
            <a:ln>
              <a:noFill/>
            </a:ln>
          </p:spPr>
          <p:txBody>
            <a:bodyPr spcFirstLastPara="1" wrap="square" lIns="106675" tIns="106675" rIns="106675" bIns="106675" anchor="ctr" anchorCtr="0">
              <a:noAutofit/>
            </a:bodyPr>
            <a:lstStyle/>
            <a:p>
              <a:pPr marL="0" marR="0" lvl="0" indent="0" algn="ctr" defTabSz="914400" eaLnBrk="1" fontAlgn="auto" latinLnBrk="0" hangingPunct="1">
                <a:lnSpc>
                  <a:spcPct val="150000"/>
                </a:lnSpc>
                <a:spcBef>
                  <a:spcPts val="0"/>
                </a:spcBef>
                <a:spcAft>
                  <a:spcPts val="0"/>
                </a:spcAft>
                <a:buClr>
                  <a:srgbClr val="75ADCC"/>
                </a:buClr>
                <a:buSzPts val="2800"/>
                <a:buFont typeface="Arial"/>
                <a:buNone/>
                <a:tabLst/>
                <a:defRPr/>
              </a:pPr>
              <a:r>
                <a:rPr lang="en-US" sz="2800" kern="0" dirty="0" err="1">
                  <a:solidFill>
                    <a:schemeClr val="bg2">
                      <a:lumMod val="75000"/>
                    </a:schemeClr>
                  </a:solidFill>
                  <a:latin typeface="UTM Avo" panose="02040603050506020204" pitchFamily="18" charset="0"/>
                  <a:cs typeface="Arial"/>
                  <a:sym typeface="Arial"/>
                </a:rPr>
                <a:t>Giới</a:t>
              </a:r>
              <a:r>
                <a:rPr lang="en-US" sz="2800" kern="0" dirty="0">
                  <a:solidFill>
                    <a:schemeClr val="bg2">
                      <a:lumMod val="75000"/>
                    </a:schemeClr>
                  </a:solidFill>
                  <a:latin typeface="UTM Avo" panose="02040603050506020204" pitchFamily="18" charset="0"/>
                  <a:cs typeface="Arial"/>
                  <a:sym typeface="Arial"/>
                </a:rPr>
                <a:t> </a:t>
              </a:r>
              <a:r>
                <a:rPr lang="en-US" sz="2800" kern="0" dirty="0" err="1">
                  <a:solidFill>
                    <a:schemeClr val="bg2">
                      <a:lumMod val="75000"/>
                    </a:schemeClr>
                  </a:solidFill>
                  <a:latin typeface="UTM Avo" panose="02040603050506020204" pitchFamily="18" charset="0"/>
                  <a:cs typeface="Arial"/>
                  <a:sym typeface="Arial"/>
                </a:rPr>
                <a:t>thiệu</a:t>
              </a:r>
              <a:r>
                <a:rPr lang="en-US" sz="2800" kern="0" dirty="0">
                  <a:solidFill>
                    <a:schemeClr val="bg2">
                      <a:lumMod val="75000"/>
                    </a:schemeClr>
                  </a:solidFill>
                  <a:latin typeface="UTM Avo" panose="02040603050506020204" pitchFamily="18" charset="0"/>
                  <a:cs typeface="Arial"/>
                  <a:sym typeface="Arial"/>
                </a:rPr>
                <a:t> </a:t>
              </a:r>
              <a:endParaRPr sz="2800" kern="0" dirty="0">
                <a:solidFill>
                  <a:schemeClr val="bg2">
                    <a:lumMod val="75000"/>
                  </a:schemeClr>
                </a:solidFill>
                <a:latin typeface="UTM Avo" panose="02040603050506020204" pitchFamily="18" charset="0"/>
                <a:cs typeface="Arial"/>
                <a:sym typeface="Arial"/>
              </a:endParaRPr>
            </a:p>
            <a:p>
              <a:pPr marL="0" marR="0" lvl="0" indent="0" algn="ctr" defTabSz="914400" eaLnBrk="1" fontAlgn="auto" latinLnBrk="0" hangingPunct="1">
                <a:lnSpc>
                  <a:spcPct val="150000"/>
                </a:lnSpc>
                <a:spcBef>
                  <a:spcPts val="980"/>
                </a:spcBef>
                <a:spcAft>
                  <a:spcPts val="0"/>
                </a:spcAft>
                <a:buClr>
                  <a:srgbClr val="75ADCC"/>
                </a:buClr>
                <a:buSzPts val="2800"/>
                <a:buFont typeface="Arial"/>
                <a:buNone/>
                <a:tabLst/>
                <a:defRPr/>
              </a:pPr>
              <a:r>
                <a:rPr lang="en-US" sz="2800" kern="0" dirty="0" err="1">
                  <a:solidFill>
                    <a:schemeClr val="bg2">
                      <a:lumMod val="75000"/>
                    </a:schemeClr>
                  </a:solidFill>
                  <a:latin typeface="UTM Avo" panose="02040603050506020204" pitchFamily="18" charset="0"/>
                  <a:cs typeface="Arial"/>
                  <a:sym typeface="Arial"/>
                </a:rPr>
                <a:t>và</a:t>
              </a:r>
              <a:r>
                <a:rPr lang="en-US" sz="2800" kern="0" dirty="0">
                  <a:solidFill>
                    <a:schemeClr val="bg2">
                      <a:lumMod val="75000"/>
                    </a:schemeClr>
                  </a:solidFill>
                  <a:latin typeface="UTM Avo" panose="02040603050506020204" pitchFamily="18" charset="0"/>
                  <a:cs typeface="Arial"/>
                  <a:sym typeface="Arial"/>
                </a:rPr>
                <a:t> </a:t>
              </a:r>
              <a:r>
                <a:rPr lang="en-US" sz="2800" kern="0" dirty="0" err="1">
                  <a:solidFill>
                    <a:schemeClr val="bg2">
                      <a:lumMod val="75000"/>
                    </a:schemeClr>
                  </a:solidFill>
                  <a:latin typeface="UTM Avo" panose="02040603050506020204" pitchFamily="18" charset="0"/>
                  <a:cs typeface="Arial"/>
                  <a:sym typeface="Arial"/>
                </a:rPr>
                <a:t>trao</a:t>
              </a:r>
              <a:r>
                <a:rPr lang="en-US" sz="2800" kern="0" dirty="0">
                  <a:solidFill>
                    <a:schemeClr val="bg2">
                      <a:lumMod val="75000"/>
                    </a:schemeClr>
                  </a:solidFill>
                  <a:latin typeface="UTM Avo" panose="02040603050506020204" pitchFamily="18" charset="0"/>
                  <a:cs typeface="Arial"/>
                  <a:sym typeface="Arial"/>
                </a:rPr>
                <a:t> </a:t>
              </a:r>
              <a:r>
                <a:rPr lang="en-US" sz="2800" kern="0" dirty="0" err="1">
                  <a:solidFill>
                    <a:schemeClr val="bg2">
                      <a:lumMod val="75000"/>
                    </a:schemeClr>
                  </a:solidFill>
                  <a:latin typeface="UTM Avo" panose="02040603050506020204" pitchFamily="18" charset="0"/>
                  <a:cs typeface="Arial"/>
                  <a:sym typeface="Arial"/>
                </a:rPr>
                <a:t>đổi</a:t>
              </a:r>
              <a:r>
                <a:rPr lang="en-US" sz="2800" kern="0" dirty="0">
                  <a:solidFill>
                    <a:schemeClr val="bg2">
                      <a:lumMod val="75000"/>
                    </a:schemeClr>
                  </a:solidFill>
                  <a:latin typeface="UTM Avo" panose="02040603050506020204" pitchFamily="18" charset="0"/>
                  <a:cs typeface="Arial"/>
                  <a:sym typeface="Arial"/>
                </a:rPr>
                <a:t> </a:t>
              </a:r>
              <a:endParaRPr sz="2800" kern="0" dirty="0">
                <a:solidFill>
                  <a:schemeClr val="bg2">
                    <a:lumMod val="75000"/>
                  </a:schemeClr>
                </a:solidFill>
                <a:latin typeface="UTM Avo" panose="02040603050506020204" pitchFamily="18" charset="0"/>
                <a:cs typeface="Arial"/>
                <a:sym typeface="Arial"/>
              </a:endParaRPr>
            </a:p>
            <a:p>
              <a:pPr marL="0" marR="0" lvl="0" indent="0" algn="ctr" defTabSz="914400" eaLnBrk="1" fontAlgn="auto" latinLnBrk="0" hangingPunct="1">
                <a:lnSpc>
                  <a:spcPct val="150000"/>
                </a:lnSpc>
                <a:spcBef>
                  <a:spcPts val="980"/>
                </a:spcBef>
                <a:spcAft>
                  <a:spcPts val="0"/>
                </a:spcAft>
                <a:buClr>
                  <a:srgbClr val="75ADCC"/>
                </a:buClr>
                <a:buSzPts val="2800"/>
                <a:buFont typeface="Arial"/>
                <a:buNone/>
                <a:tabLst/>
                <a:defRPr/>
              </a:pPr>
              <a:r>
                <a:rPr lang="en-US" sz="2800" kern="0" dirty="0" err="1">
                  <a:solidFill>
                    <a:schemeClr val="bg2">
                      <a:lumMod val="75000"/>
                    </a:schemeClr>
                  </a:solidFill>
                  <a:latin typeface="UTM Avo" panose="02040603050506020204" pitchFamily="18" charset="0"/>
                  <a:cs typeface="Arial"/>
                  <a:sym typeface="Arial"/>
                </a:rPr>
                <a:t>trước</a:t>
              </a:r>
              <a:r>
                <a:rPr lang="en-US" sz="2800" kern="0" dirty="0">
                  <a:solidFill>
                    <a:schemeClr val="bg2">
                      <a:lumMod val="75000"/>
                    </a:schemeClr>
                  </a:solidFill>
                  <a:latin typeface="UTM Avo" panose="02040603050506020204" pitchFamily="18" charset="0"/>
                  <a:cs typeface="Arial"/>
                  <a:sym typeface="Arial"/>
                </a:rPr>
                <a:t> </a:t>
              </a:r>
              <a:r>
                <a:rPr lang="en-US" sz="2800" kern="0" dirty="0" err="1">
                  <a:solidFill>
                    <a:schemeClr val="bg2">
                      <a:lumMod val="75000"/>
                    </a:schemeClr>
                  </a:solidFill>
                  <a:latin typeface="UTM Avo" panose="02040603050506020204" pitchFamily="18" charset="0"/>
                  <a:cs typeface="Arial"/>
                  <a:sym typeface="Arial"/>
                </a:rPr>
                <a:t>lớp</a:t>
              </a:r>
              <a:r>
                <a:rPr lang="en-US" sz="2800" kern="0" dirty="0">
                  <a:solidFill>
                    <a:schemeClr val="bg2">
                      <a:lumMod val="75000"/>
                    </a:schemeClr>
                  </a:solidFill>
                  <a:latin typeface="UTM Avo" panose="02040603050506020204" pitchFamily="18" charset="0"/>
                  <a:cs typeface="Arial"/>
                  <a:sym typeface="Arial"/>
                </a:rPr>
                <a:t>.</a:t>
              </a:r>
              <a:endParaRPr sz="2800" kern="0" dirty="0">
                <a:solidFill>
                  <a:schemeClr val="bg2">
                    <a:lumMod val="75000"/>
                  </a:schemeClr>
                </a:solidFill>
                <a:latin typeface="UTM Avo" panose="02040603050506020204" pitchFamily="18" charset="0"/>
                <a:cs typeface="Arial"/>
                <a:sym typeface="Arial"/>
              </a:endParaRPr>
            </a:p>
          </p:txBody>
        </p:sp>
      </p:grpSp>
    </p:spTree>
    <p:extLst>
      <p:ext uri="{BB962C8B-B14F-4D97-AF65-F5344CB8AC3E}">
        <p14:creationId xmlns:p14="http://schemas.microsoft.com/office/powerpoint/2010/main" val="267080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3" name="Google Shape;1521;p10">
            <a:extLst>
              <a:ext uri="{FF2B5EF4-FFF2-40B4-BE49-F238E27FC236}">
                <a16:creationId xmlns:a16="http://schemas.microsoft.com/office/drawing/2014/main" id="{12C40260-18A1-3489-EC76-4F56CC0C25FA}"/>
              </a:ext>
            </a:extLst>
          </p:cNvPr>
          <p:cNvSpPr/>
          <p:nvPr/>
        </p:nvSpPr>
        <p:spPr>
          <a:xfrm>
            <a:off x="1555709" y="4437137"/>
            <a:ext cx="9428564" cy="1247494"/>
          </a:xfrm>
          <a:prstGeom prst="rect">
            <a:avLst/>
          </a:prstGeom>
          <a:solidFill>
            <a:srgbClr val="FFFFFF"/>
          </a:solidFill>
          <a:ln w="25400" cap="flat" cmpd="sng">
            <a:solidFill>
              <a:srgbClr val="493429"/>
            </a:solidFill>
            <a:prstDash val="solid"/>
            <a:round/>
            <a:headEnd type="none" w="sm" len="sm"/>
            <a:tailEnd type="none" w="sm" len="sm"/>
          </a:ln>
        </p:spPr>
        <p:txBody>
          <a:bodyPr spcFirstLastPara="1" wrap="square" lIns="91425" tIns="45700" rIns="91425" bIns="45700" anchor="ctr" anchorCtr="0">
            <a:noAutofit/>
          </a:bodyPr>
          <a:lstStyle/>
          <a:p>
            <a:pPr marL="186262" lvl="0" algn="ctr">
              <a:lnSpc>
                <a:spcPct val="150000"/>
              </a:lnSpc>
              <a:buClr>
                <a:srgbClr val="75ADCC"/>
              </a:buClr>
              <a:buSzPts val="1400"/>
              <a:defRPr/>
            </a:pPr>
            <a:r>
              <a:rPr lang="en-US" sz="2400" kern="0" dirty="0" err="1">
                <a:solidFill>
                  <a:srgbClr val="493429"/>
                </a:solidFill>
                <a:latin typeface="UTM Avo" panose="02040603050506020204" pitchFamily="18" charset="0"/>
                <a:ea typeface="Arial"/>
                <a:cs typeface="Arial"/>
                <a:sym typeface="Arial"/>
              </a:rPr>
              <a:t>Chuẩn</a:t>
            </a:r>
            <a:r>
              <a:rPr lang="en-US" sz="2400" kern="0" dirty="0">
                <a:solidFill>
                  <a:srgbClr val="493429"/>
                </a:solidFill>
                <a:latin typeface="UTM Avo" panose="02040603050506020204" pitchFamily="18" charset="0"/>
                <a:ea typeface="Arial"/>
                <a:cs typeface="Arial"/>
                <a:sym typeface="Arial"/>
              </a:rPr>
              <a:t> </a:t>
            </a:r>
            <a:r>
              <a:rPr lang="en-US" sz="2400" kern="0" dirty="0" err="1">
                <a:solidFill>
                  <a:srgbClr val="493429"/>
                </a:solidFill>
                <a:latin typeface="UTM Avo" panose="02040603050506020204" pitchFamily="18" charset="0"/>
                <a:ea typeface="Arial"/>
                <a:cs typeface="Arial"/>
                <a:sym typeface="Arial"/>
              </a:rPr>
              <a:t>bị</a:t>
            </a:r>
            <a:r>
              <a:rPr lang="en-US" sz="2400" kern="0" dirty="0">
                <a:solidFill>
                  <a:srgbClr val="493429"/>
                </a:solidFill>
                <a:latin typeface="UTM Avo" panose="02040603050506020204" pitchFamily="18" charset="0"/>
                <a:ea typeface="Arial"/>
                <a:cs typeface="Arial"/>
                <a:sym typeface="Arial"/>
              </a:rPr>
              <a:t>:</a:t>
            </a:r>
            <a:endParaRPr lang="en-US" sz="2400" kern="0" dirty="0">
              <a:solidFill>
                <a:srgbClr val="493429"/>
              </a:solidFill>
              <a:latin typeface="UTM Avo" panose="02040603050506020204" pitchFamily="18" charset="0"/>
              <a:sym typeface="Bellota Text"/>
            </a:endParaRPr>
          </a:p>
          <a:p>
            <a:pPr marL="186262" lvl="0" algn="ctr">
              <a:lnSpc>
                <a:spcPct val="150000"/>
              </a:lnSpc>
              <a:buClr>
                <a:srgbClr val="75ADCC"/>
              </a:buClr>
              <a:buSzPts val="1400"/>
              <a:defRPr/>
            </a:pPr>
            <a:r>
              <a:rPr lang="en-US" sz="2400" b="1" i="1" kern="0" dirty="0" err="1">
                <a:solidFill>
                  <a:srgbClr val="493429"/>
                </a:solidFill>
                <a:latin typeface="UTM Avo" panose="02040603050506020204" pitchFamily="18" charset="0"/>
                <a:sym typeface="Bellota Text"/>
              </a:rPr>
              <a:t>Bài</a:t>
            </a:r>
            <a:r>
              <a:rPr lang="en-US" sz="2400" b="1" i="1" kern="0" dirty="0">
                <a:solidFill>
                  <a:srgbClr val="493429"/>
                </a:solidFill>
                <a:latin typeface="UTM Avo" panose="02040603050506020204" pitchFamily="18" charset="0"/>
                <a:sym typeface="Bellota Text"/>
              </a:rPr>
              <a:t> </a:t>
            </a:r>
            <a:r>
              <a:rPr lang="en-US" sz="2400" b="1" i="1" kern="0" dirty="0" err="1">
                <a:solidFill>
                  <a:srgbClr val="493429"/>
                </a:solidFill>
                <a:latin typeface="UTM Avo" panose="02040603050506020204" pitchFamily="18" charset="0"/>
                <a:sym typeface="Bellota Text"/>
              </a:rPr>
              <a:t>đọc</a:t>
            </a:r>
            <a:r>
              <a:rPr lang="en-US" sz="2400" b="1" i="1" kern="0" dirty="0">
                <a:solidFill>
                  <a:srgbClr val="493429"/>
                </a:solidFill>
                <a:latin typeface="UTM Avo" panose="02040603050506020204" pitchFamily="18" charset="0"/>
                <a:sym typeface="Bellota Text"/>
              </a:rPr>
              <a:t> 4: Anh </a:t>
            </a:r>
            <a:r>
              <a:rPr lang="en-US" sz="2400" b="1" i="1" kern="0" dirty="0" err="1">
                <a:solidFill>
                  <a:srgbClr val="493429"/>
                </a:solidFill>
                <a:latin typeface="UTM Avo" panose="02040603050506020204" pitchFamily="18" charset="0"/>
                <a:sym typeface="Bellota Text"/>
              </a:rPr>
              <a:t>đom</a:t>
            </a:r>
            <a:r>
              <a:rPr lang="en-US" sz="2400" b="1" i="1" kern="0" dirty="0">
                <a:solidFill>
                  <a:srgbClr val="493429"/>
                </a:solidFill>
                <a:latin typeface="UTM Avo" panose="02040603050506020204" pitchFamily="18" charset="0"/>
                <a:sym typeface="Bellota Text"/>
              </a:rPr>
              <a:t> </a:t>
            </a:r>
            <a:r>
              <a:rPr lang="en-US" sz="2400" b="1" i="1" kern="0" dirty="0" err="1">
                <a:solidFill>
                  <a:srgbClr val="493429"/>
                </a:solidFill>
                <a:latin typeface="UTM Avo" panose="02040603050506020204" pitchFamily="18" charset="0"/>
                <a:sym typeface="Bellota Text"/>
              </a:rPr>
              <a:t>đóm</a:t>
            </a:r>
            <a:endParaRPr lang="en-US" sz="2400" b="1" i="1" kern="0" dirty="0">
              <a:solidFill>
                <a:srgbClr val="493429"/>
              </a:solidFill>
              <a:latin typeface="UTM Avo" panose="02040603050506020204" pitchFamily="18" charset="0"/>
              <a:sym typeface="Bellota Text"/>
            </a:endParaRPr>
          </a:p>
        </p:txBody>
      </p:sp>
      <p:grpSp>
        <p:nvGrpSpPr>
          <p:cNvPr id="89" name="Google Shape;1557;p10">
            <a:extLst>
              <a:ext uri="{FF2B5EF4-FFF2-40B4-BE49-F238E27FC236}">
                <a16:creationId xmlns:a16="http://schemas.microsoft.com/office/drawing/2014/main" id="{6D12D57D-D5D5-3D97-3BB4-95BE7F6A39C2}"/>
              </a:ext>
            </a:extLst>
          </p:cNvPr>
          <p:cNvGrpSpPr/>
          <p:nvPr/>
        </p:nvGrpSpPr>
        <p:grpSpPr>
          <a:xfrm>
            <a:off x="9937784" y="4798515"/>
            <a:ext cx="1982533" cy="1213067"/>
            <a:chOff x="5809675" y="2115150"/>
            <a:chExt cx="1486900" cy="909800"/>
          </a:xfrm>
        </p:grpSpPr>
        <p:sp>
          <p:nvSpPr>
            <p:cNvPr id="90" name="Google Shape;1558;p10">
              <a:extLst>
                <a:ext uri="{FF2B5EF4-FFF2-40B4-BE49-F238E27FC236}">
                  <a16:creationId xmlns:a16="http://schemas.microsoft.com/office/drawing/2014/main" id="{A67786ED-D03F-EA0B-518C-5CAC5E0DF9B5}"/>
                </a:ext>
              </a:extLst>
            </p:cNvPr>
            <p:cNvSpPr/>
            <p:nvPr/>
          </p:nvSpPr>
          <p:spPr>
            <a:xfrm>
              <a:off x="5809675" y="2115150"/>
              <a:ext cx="1486900" cy="909800"/>
            </a:xfrm>
            <a:custGeom>
              <a:avLst/>
              <a:gdLst/>
              <a:ahLst/>
              <a:cxnLst/>
              <a:rect l="l" t="t" r="r" b="b"/>
              <a:pathLst>
                <a:path w="59476" h="36392" extrusionOk="0">
                  <a:moveTo>
                    <a:pt x="44714" y="0"/>
                  </a:moveTo>
                  <a:cubicBezTo>
                    <a:pt x="43341" y="0"/>
                    <a:pt x="41919" y="343"/>
                    <a:pt x="40649" y="931"/>
                  </a:cubicBezTo>
                  <a:cubicBezTo>
                    <a:pt x="37076" y="2591"/>
                    <a:pt x="33919" y="5233"/>
                    <a:pt x="31066" y="7913"/>
                  </a:cubicBezTo>
                  <a:cubicBezTo>
                    <a:pt x="28114" y="8516"/>
                    <a:pt x="24606" y="10193"/>
                    <a:pt x="21503" y="10193"/>
                  </a:cubicBezTo>
                  <a:cubicBezTo>
                    <a:pt x="20982" y="10193"/>
                    <a:pt x="20473" y="10145"/>
                    <a:pt x="19980" y="10038"/>
                  </a:cubicBezTo>
                  <a:cubicBezTo>
                    <a:pt x="19651" y="9967"/>
                    <a:pt x="19314" y="9932"/>
                    <a:pt x="18977" y="9932"/>
                  </a:cubicBezTo>
                  <a:cubicBezTo>
                    <a:pt x="18058" y="9932"/>
                    <a:pt x="17137" y="10193"/>
                    <a:pt x="16365" y="10690"/>
                  </a:cubicBezTo>
                  <a:cubicBezTo>
                    <a:pt x="16190" y="10802"/>
                    <a:pt x="16009" y="10928"/>
                    <a:pt x="15804" y="10936"/>
                  </a:cubicBezTo>
                  <a:cubicBezTo>
                    <a:pt x="15800" y="10936"/>
                    <a:pt x="15797" y="10936"/>
                    <a:pt x="15793" y="10936"/>
                  </a:cubicBezTo>
                  <a:cubicBezTo>
                    <a:pt x="15530" y="10936"/>
                    <a:pt x="15308" y="10742"/>
                    <a:pt x="15106" y="10572"/>
                  </a:cubicBezTo>
                  <a:cubicBezTo>
                    <a:pt x="14064" y="9697"/>
                    <a:pt x="12708" y="9190"/>
                    <a:pt x="11350" y="9190"/>
                  </a:cubicBezTo>
                  <a:cubicBezTo>
                    <a:pt x="11067" y="9190"/>
                    <a:pt x="10784" y="9212"/>
                    <a:pt x="10503" y="9258"/>
                  </a:cubicBezTo>
                  <a:cubicBezTo>
                    <a:pt x="6823" y="9857"/>
                    <a:pt x="5851" y="13499"/>
                    <a:pt x="5925" y="16710"/>
                  </a:cubicBezTo>
                  <a:cubicBezTo>
                    <a:pt x="5931" y="17006"/>
                    <a:pt x="5953" y="17652"/>
                    <a:pt x="6024" y="18441"/>
                  </a:cubicBezTo>
                  <a:cubicBezTo>
                    <a:pt x="6040" y="18616"/>
                    <a:pt x="3743" y="20568"/>
                    <a:pt x="3521" y="20938"/>
                  </a:cubicBezTo>
                  <a:cubicBezTo>
                    <a:pt x="2796" y="22126"/>
                    <a:pt x="2470" y="23569"/>
                    <a:pt x="2664" y="24949"/>
                  </a:cubicBezTo>
                  <a:cubicBezTo>
                    <a:pt x="2695" y="25152"/>
                    <a:pt x="2730" y="25368"/>
                    <a:pt x="2643" y="25549"/>
                  </a:cubicBezTo>
                  <a:cubicBezTo>
                    <a:pt x="2577" y="25683"/>
                    <a:pt x="2451" y="25779"/>
                    <a:pt x="2333" y="25872"/>
                  </a:cubicBezTo>
                  <a:cubicBezTo>
                    <a:pt x="901" y="27011"/>
                    <a:pt x="0" y="28766"/>
                    <a:pt x="6" y="30606"/>
                  </a:cubicBezTo>
                  <a:cubicBezTo>
                    <a:pt x="20" y="32813"/>
                    <a:pt x="1345" y="34773"/>
                    <a:pt x="3469" y="35718"/>
                  </a:cubicBezTo>
                  <a:cubicBezTo>
                    <a:pt x="4507" y="36180"/>
                    <a:pt x="5695" y="36391"/>
                    <a:pt x="7218" y="36391"/>
                  </a:cubicBezTo>
                  <a:cubicBezTo>
                    <a:pt x="12124" y="36391"/>
                    <a:pt x="20853" y="34028"/>
                    <a:pt x="25551" y="32542"/>
                  </a:cubicBezTo>
                  <a:cubicBezTo>
                    <a:pt x="25674" y="32503"/>
                    <a:pt x="25819" y="32487"/>
                    <a:pt x="25977" y="32487"/>
                  </a:cubicBezTo>
                  <a:cubicBezTo>
                    <a:pt x="26577" y="32487"/>
                    <a:pt x="27366" y="32713"/>
                    <a:pt x="27862" y="32752"/>
                  </a:cubicBezTo>
                  <a:cubicBezTo>
                    <a:pt x="29072" y="32854"/>
                    <a:pt x="30305" y="32848"/>
                    <a:pt x="31523" y="32895"/>
                  </a:cubicBezTo>
                  <a:cubicBezTo>
                    <a:pt x="33875" y="32985"/>
                    <a:pt x="36230" y="33075"/>
                    <a:pt x="38581" y="33169"/>
                  </a:cubicBezTo>
                  <a:cubicBezTo>
                    <a:pt x="38995" y="33179"/>
                    <a:pt x="39406" y="33196"/>
                    <a:pt x="39814" y="33210"/>
                  </a:cubicBezTo>
                  <a:cubicBezTo>
                    <a:pt x="40768" y="33243"/>
                    <a:pt x="41723" y="33268"/>
                    <a:pt x="42677" y="33268"/>
                  </a:cubicBezTo>
                  <a:cubicBezTo>
                    <a:pt x="44143" y="33268"/>
                    <a:pt x="45606" y="33209"/>
                    <a:pt x="47058" y="33026"/>
                  </a:cubicBezTo>
                  <a:cubicBezTo>
                    <a:pt x="51187" y="32511"/>
                    <a:pt x="55683" y="30929"/>
                    <a:pt x="57545" y="26893"/>
                  </a:cubicBezTo>
                  <a:cubicBezTo>
                    <a:pt x="59475" y="22712"/>
                    <a:pt x="57474" y="17759"/>
                    <a:pt x="53690" y="15402"/>
                  </a:cubicBezTo>
                  <a:cubicBezTo>
                    <a:pt x="53164" y="15073"/>
                    <a:pt x="52603" y="14797"/>
                    <a:pt x="52137" y="14389"/>
                  </a:cubicBezTo>
                  <a:cubicBezTo>
                    <a:pt x="50325" y="12809"/>
                    <a:pt x="49662" y="11544"/>
                    <a:pt x="50344" y="9195"/>
                  </a:cubicBezTo>
                  <a:cubicBezTo>
                    <a:pt x="50853" y="7437"/>
                    <a:pt x="51048" y="5517"/>
                    <a:pt x="50423" y="3804"/>
                  </a:cubicBezTo>
                  <a:cubicBezTo>
                    <a:pt x="49438" y="1085"/>
                    <a:pt x="47155" y="0"/>
                    <a:pt x="44714"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1" name="Google Shape;1559;p10">
              <a:extLst>
                <a:ext uri="{FF2B5EF4-FFF2-40B4-BE49-F238E27FC236}">
                  <a16:creationId xmlns:a16="http://schemas.microsoft.com/office/drawing/2014/main" id="{2E36976E-6595-0485-1FEE-0B2313BB0C89}"/>
                </a:ext>
              </a:extLst>
            </p:cNvPr>
            <p:cNvSpPr/>
            <p:nvPr/>
          </p:nvSpPr>
          <p:spPr>
            <a:xfrm>
              <a:off x="6172725" y="2487350"/>
              <a:ext cx="133925" cy="107075"/>
            </a:xfrm>
            <a:custGeom>
              <a:avLst/>
              <a:gdLst/>
              <a:ahLst/>
              <a:cxnLst/>
              <a:rect l="l" t="t" r="r" b="b"/>
              <a:pathLst>
                <a:path w="5357" h="4283" extrusionOk="0">
                  <a:moveTo>
                    <a:pt x="4564" y="0"/>
                  </a:moveTo>
                  <a:cubicBezTo>
                    <a:pt x="3705" y="0"/>
                    <a:pt x="1" y="3789"/>
                    <a:pt x="562" y="4048"/>
                  </a:cubicBezTo>
                  <a:cubicBezTo>
                    <a:pt x="1019" y="4260"/>
                    <a:pt x="2614" y="4283"/>
                    <a:pt x="3263" y="4283"/>
                  </a:cubicBezTo>
                  <a:cubicBezTo>
                    <a:pt x="3435" y="4283"/>
                    <a:pt x="3541" y="4281"/>
                    <a:pt x="3541" y="4281"/>
                  </a:cubicBezTo>
                  <a:cubicBezTo>
                    <a:pt x="3541" y="4281"/>
                    <a:pt x="5356" y="202"/>
                    <a:pt x="4622" y="7"/>
                  </a:cubicBezTo>
                  <a:cubicBezTo>
                    <a:pt x="4605" y="2"/>
                    <a:pt x="4585" y="0"/>
                    <a:pt x="4564" y="0"/>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2" name="Google Shape;1560;p10">
              <a:extLst>
                <a:ext uri="{FF2B5EF4-FFF2-40B4-BE49-F238E27FC236}">
                  <a16:creationId xmlns:a16="http://schemas.microsoft.com/office/drawing/2014/main" id="{84B8EF3D-D5D8-2056-30BC-A416F5980593}"/>
                </a:ext>
              </a:extLst>
            </p:cNvPr>
            <p:cNvSpPr/>
            <p:nvPr/>
          </p:nvSpPr>
          <p:spPr>
            <a:xfrm>
              <a:off x="6072725" y="2468825"/>
              <a:ext cx="140775" cy="163375"/>
            </a:xfrm>
            <a:custGeom>
              <a:avLst/>
              <a:gdLst/>
              <a:ahLst/>
              <a:cxnLst/>
              <a:rect l="l" t="t" r="r" b="b"/>
              <a:pathLst>
                <a:path w="5631" h="6535" extrusionOk="0">
                  <a:moveTo>
                    <a:pt x="846" y="1"/>
                  </a:moveTo>
                  <a:cubicBezTo>
                    <a:pt x="804" y="1"/>
                    <a:pt x="768" y="9"/>
                    <a:pt x="737" y="25"/>
                  </a:cubicBezTo>
                  <a:cubicBezTo>
                    <a:pt x="1" y="427"/>
                    <a:pt x="501" y="6535"/>
                    <a:pt x="1140" y="6535"/>
                  </a:cubicBezTo>
                  <a:cubicBezTo>
                    <a:pt x="1145" y="6535"/>
                    <a:pt x="1151" y="6534"/>
                    <a:pt x="1156" y="6534"/>
                  </a:cubicBezTo>
                  <a:cubicBezTo>
                    <a:pt x="1802" y="6429"/>
                    <a:pt x="5515" y="5646"/>
                    <a:pt x="5575" y="4959"/>
                  </a:cubicBezTo>
                  <a:cubicBezTo>
                    <a:pt x="5630" y="4303"/>
                    <a:pt x="1818" y="1"/>
                    <a:pt x="846" y="1"/>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3" name="Google Shape;1561;p10">
              <a:extLst>
                <a:ext uri="{FF2B5EF4-FFF2-40B4-BE49-F238E27FC236}">
                  <a16:creationId xmlns:a16="http://schemas.microsoft.com/office/drawing/2014/main" id="{0DC88334-1F55-58DB-4450-8A659AF6EED1}"/>
                </a:ext>
              </a:extLst>
            </p:cNvPr>
            <p:cNvSpPr/>
            <p:nvPr/>
          </p:nvSpPr>
          <p:spPr>
            <a:xfrm>
              <a:off x="6573500" y="2235500"/>
              <a:ext cx="439350" cy="298925"/>
            </a:xfrm>
            <a:custGeom>
              <a:avLst/>
              <a:gdLst/>
              <a:ahLst/>
              <a:cxnLst/>
              <a:rect l="l" t="t" r="r" b="b"/>
              <a:pathLst>
                <a:path w="17574" h="11957" extrusionOk="0">
                  <a:moveTo>
                    <a:pt x="14180" y="0"/>
                  </a:moveTo>
                  <a:cubicBezTo>
                    <a:pt x="10740" y="0"/>
                    <a:pt x="1" y="9714"/>
                    <a:pt x="1044" y="10355"/>
                  </a:cubicBezTo>
                  <a:cubicBezTo>
                    <a:pt x="2109" y="11007"/>
                    <a:pt x="11248" y="11957"/>
                    <a:pt x="11248" y="11957"/>
                  </a:cubicBezTo>
                  <a:cubicBezTo>
                    <a:pt x="11248" y="11957"/>
                    <a:pt x="17573" y="441"/>
                    <a:pt x="14389" y="14"/>
                  </a:cubicBezTo>
                  <a:cubicBezTo>
                    <a:pt x="14323" y="5"/>
                    <a:pt x="14253" y="0"/>
                    <a:pt x="14180" y="0"/>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4" name="Google Shape;1562;p10">
              <a:extLst>
                <a:ext uri="{FF2B5EF4-FFF2-40B4-BE49-F238E27FC236}">
                  <a16:creationId xmlns:a16="http://schemas.microsoft.com/office/drawing/2014/main" id="{201DC98D-3F12-6B67-E4B8-1E7BEE307A90}"/>
                </a:ext>
              </a:extLst>
            </p:cNvPr>
            <p:cNvSpPr/>
            <p:nvPr/>
          </p:nvSpPr>
          <p:spPr>
            <a:xfrm>
              <a:off x="6042325" y="2415175"/>
              <a:ext cx="1172725" cy="405625"/>
            </a:xfrm>
            <a:custGeom>
              <a:avLst/>
              <a:gdLst/>
              <a:ahLst/>
              <a:cxnLst/>
              <a:rect l="l" t="t" r="r" b="b"/>
              <a:pathLst>
                <a:path w="46909" h="16225" extrusionOk="0">
                  <a:moveTo>
                    <a:pt x="29002" y="0"/>
                  </a:moveTo>
                  <a:cubicBezTo>
                    <a:pt x="21213" y="0"/>
                    <a:pt x="4610" y="6018"/>
                    <a:pt x="2386" y="7645"/>
                  </a:cubicBezTo>
                  <a:cubicBezTo>
                    <a:pt x="182" y="9257"/>
                    <a:pt x="1" y="12964"/>
                    <a:pt x="2125" y="13876"/>
                  </a:cubicBezTo>
                  <a:cubicBezTo>
                    <a:pt x="3935" y="14656"/>
                    <a:pt x="21051" y="16224"/>
                    <a:pt x="31948" y="16224"/>
                  </a:cubicBezTo>
                  <a:cubicBezTo>
                    <a:pt x="33830" y="16224"/>
                    <a:pt x="35526" y="16178"/>
                    <a:pt x="36925" y="16072"/>
                  </a:cubicBezTo>
                  <a:cubicBezTo>
                    <a:pt x="46908" y="15311"/>
                    <a:pt x="45131" y="7850"/>
                    <a:pt x="39228" y="6503"/>
                  </a:cubicBezTo>
                  <a:cubicBezTo>
                    <a:pt x="39228" y="6503"/>
                    <a:pt x="37380" y="999"/>
                    <a:pt x="30447" y="85"/>
                  </a:cubicBezTo>
                  <a:cubicBezTo>
                    <a:pt x="30010" y="27"/>
                    <a:pt x="29526" y="0"/>
                    <a:pt x="29002" y="0"/>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5" name="Google Shape;1563;p10">
              <a:extLst>
                <a:ext uri="{FF2B5EF4-FFF2-40B4-BE49-F238E27FC236}">
                  <a16:creationId xmlns:a16="http://schemas.microsoft.com/office/drawing/2014/main" id="{41C33477-736F-A7E3-02A8-031C0836CBF7}"/>
                </a:ext>
              </a:extLst>
            </p:cNvPr>
            <p:cNvSpPr/>
            <p:nvPr/>
          </p:nvSpPr>
          <p:spPr>
            <a:xfrm>
              <a:off x="5856700" y="2685175"/>
              <a:ext cx="743325" cy="215450"/>
            </a:xfrm>
            <a:custGeom>
              <a:avLst/>
              <a:gdLst/>
              <a:ahLst/>
              <a:cxnLst/>
              <a:rect l="l" t="t" r="r" b="b"/>
              <a:pathLst>
                <a:path w="29733" h="8618" extrusionOk="0">
                  <a:moveTo>
                    <a:pt x="18414" y="1"/>
                  </a:moveTo>
                  <a:cubicBezTo>
                    <a:pt x="18301" y="1"/>
                    <a:pt x="18207" y="6"/>
                    <a:pt x="18134" y="18"/>
                  </a:cubicBezTo>
                  <a:cubicBezTo>
                    <a:pt x="16699" y="245"/>
                    <a:pt x="0" y="6759"/>
                    <a:pt x="3614" y="8372"/>
                  </a:cubicBezTo>
                  <a:cubicBezTo>
                    <a:pt x="3995" y="8541"/>
                    <a:pt x="4587" y="8617"/>
                    <a:pt x="5338" y="8617"/>
                  </a:cubicBezTo>
                  <a:cubicBezTo>
                    <a:pt x="11729" y="8617"/>
                    <a:pt x="29733" y="3087"/>
                    <a:pt x="29061" y="1926"/>
                  </a:cubicBezTo>
                  <a:cubicBezTo>
                    <a:pt x="29061" y="1926"/>
                    <a:pt x="20508" y="1"/>
                    <a:pt x="18414" y="1"/>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6" name="Google Shape;1564;p10">
              <a:extLst>
                <a:ext uri="{FF2B5EF4-FFF2-40B4-BE49-F238E27FC236}">
                  <a16:creationId xmlns:a16="http://schemas.microsoft.com/office/drawing/2014/main" id="{9FB2B3BD-D2AA-D0FE-1379-600A6169EEAC}"/>
                </a:ext>
              </a:extLst>
            </p:cNvPr>
            <p:cNvSpPr/>
            <p:nvPr/>
          </p:nvSpPr>
          <p:spPr>
            <a:xfrm>
              <a:off x="5969500" y="2643425"/>
              <a:ext cx="222225" cy="82800"/>
            </a:xfrm>
            <a:custGeom>
              <a:avLst/>
              <a:gdLst/>
              <a:ahLst/>
              <a:cxnLst/>
              <a:rect l="l" t="t" r="r" b="b"/>
              <a:pathLst>
                <a:path w="8889" h="3312" extrusionOk="0">
                  <a:moveTo>
                    <a:pt x="5086" y="1"/>
                  </a:moveTo>
                  <a:cubicBezTo>
                    <a:pt x="4975" y="1"/>
                    <a:pt x="4879" y="12"/>
                    <a:pt x="4803" y="34"/>
                  </a:cubicBezTo>
                  <a:cubicBezTo>
                    <a:pt x="3954" y="289"/>
                    <a:pt x="1" y="2786"/>
                    <a:pt x="1526" y="3227"/>
                  </a:cubicBezTo>
                  <a:cubicBezTo>
                    <a:pt x="1727" y="3285"/>
                    <a:pt x="2000" y="3312"/>
                    <a:pt x="2320" y="3312"/>
                  </a:cubicBezTo>
                  <a:cubicBezTo>
                    <a:pt x="4423" y="3312"/>
                    <a:pt x="8615" y="2181"/>
                    <a:pt x="8748" y="1644"/>
                  </a:cubicBezTo>
                  <a:cubicBezTo>
                    <a:pt x="8888" y="1083"/>
                    <a:pt x="6208" y="1"/>
                    <a:pt x="5086" y="1"/>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7" name="Google Shape;1565;p10">
              <a:extLst>
                <a:ext uri="{FF2B5EF4-FFF2-40B4-BE49-F238E27FC236}">
                  <a16:creationId xmlns:a16="http://schemas.microsoft.com/office/drawing/2014/main" id="{FDAEC6D7-79A8-FAD5-A9EA-D3D1720877BA}"/>
                </a:ext>
              </a:extLst>
            </p:cNvPr>
            <p:cNvSpPr/>
            <p:nvPr/>
          </p:nvSpPr>
          <p:spPr>
            <a:xfrm>
              <a:off x="6910150" y="2577725"/>
              <a:ext cx="304900" cy="241375"/>
            </a:xfrm>
            <a:custGeom>
              <a:avLst/>
              <a:gdLst/>
              <a:ahLst/>
              <a:cxnLst/>
              <a:rect l="l" t="t" r="r" b="b"/>
              <a:pathLst>
                <a:path w="12196" h="9655" extrusionOk="0">
                  <a:moveTo>
                    <a:pt x="4515" y="1"/>
                  </a:moveTo>
                  <a:lnTo>
                    <a:pt x="4515" y="1"/>
                  </a:lnTo>
                  <a:cubicBezTo>
                    <a:pt x="4515" y="1"/>
                    <a:pt x="0" y="2238"/>
                    <a:pt x="764" y="9655"/>
                  </a:cubicBezTo>
                  <a:cubicBezTo>
                    <a:pt x="1273" y="9633"/>
                    <a:pt x="1761" y="9603"/>
                    <a:pt x="2212" y="9570"/>
                  </a:cubicBezTo>
                  <a:cubicBezTo>
                    <a:pt x="12195" y="8809"/>
                    <a:pt x="10418" y="1348"/>
                    <a:pt x="4515" y="1"/>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8" name="Google Shape;1566;p10">
              <a:extLst>
                <a:ext uri="{FF2B5EF4-FFF2-40B4-BE49-F238E27FC236}">
                  <a16:creationId xmlns:a16="http://schemas.microsoft.com/office/drawing/2014/main" id="{6544093D-1ABB-6987-4991-469FD30D50D2}"/>
                </a:ext>
              </a:extLst>
            </p:cNvPr>
            <p:cNvSpPr/>
            <p:nvPr/>
          </p:nvSpPr>
          <p:spPr>
            <a:xfrm>
              <a:off x="6643325" y="2456725"/>
              <a:ext cx="374775" cy="217825"/>
            </a:xfrm>
            <a:custGeom>
              <a:avLst/>
              <a:gdLst/>
              <a:ahLst/>
              <a:cxnLst/>
              <a:rect l="l" t="t" r="r" b="b"/>
              <a:pathLst>
                <a:path w="14991" h="8713" extrusionOk="0">
                  <a:moveTo>
                    <a:pt x="11021" y="0"/>
                  </a:moveTo>
                  <a:cubicBezTo>
                    <a:pt x="9455" y="1040"/>
                    <a:pt x="5676" y="3162"/>
                    <a:pt x="0" y="3888"/>
                  </a:cubicBezTo>
                  <a:cubicBezTo>
                    <a:pt x="0" y="3888"/>
                    <a:pt x="1610" y="8630"/>
                    <a:pt x="2344" y="8710"/>
                  </a:cubicBezTo>
                  <a:cubicBezTo>
                    <a:pt x="2361" y="8711"/>
                    <a:pt x="2383" y="8712"/>
                    <a:pt x="2411" y="8712"/>
                  </a:cubicBezTo>
                  <a:cubicBezTo>
                    <a:pt x="3398" y="8712"/>
                    <a:pt x="11132" y="7563"/>
                    <a:pt x="14991" y="4370"/>
                  </a:cubicBezTo>
                  <a:cubicBezTo>
                    <a:pt x="14572" y="3466"/>
                    <a:pt x="13425" y="1462"/>
                    <a:pt x="11021"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9" name="Google Shape;1567;p10">
              <a:extLst>
                <a:ext uri="{FF2B5EF4-FFF2-40B4-BE49-F238E27FC236}">
                  <a16:creationId xmlns:a16="http://schemas.microsoft.com/office/drawing/2014/main" id="{D0FF37CB-A570-A330-FF5F-304B43CAB4AC}"/>
                </a:ext>
              </a:extLst>
            </p:cNvPr>
            <p:cNvSpPr/>
            <p:nvPr/>
          </p:nvSpPr>
          <p:spPr>
            <a:xfrm>
              <a:off x="6533225" y="2600050"/>
              <a:ext cx="79625" cy="54825"/>
            </a:xfrm>
            <a:custGeom>
              <a:avLst/>
              <a:gdLst/>
              <a:ahLst/>
              <a:cxnLst/>
              <a:rect l="l" t="t" r="r" b="b"/>
              <a:pathLst>
                <a:path w="3185" h="2193" extrusionOk="0">
                  <a:moveTo>
                    <a:pt x="1495" y="1"/>
                  </a:moveTo>
                  <a:cubicBezTo>
                    <a:pt x="1437" y="1"/>
                    <a:pt x="1378" y="7"/>
                    <a:pt x="1319" y="20"/>
                  </a:cubicBezTo>
                  <a:cubicBezTo>
                    <a:pt x="0" y="302"/>
                    <a:pt x="330" y="2192"/>
                    <a:pt x="1602" y="2192"/>
                  </a:cubicBezTo>
                  <a:cubicBezTo>
                    <a:pt x="1672" y="2192"/>
                    <a:pt x="1744" y="2186"/>
                    <a:pt x="1820" y="2174"/>
                  </a:cubicBezTo>
                  <a:cubicBezTo>
                    <a:pt x="3184" y="1954"/>
                    <a:pt x="2533" y="1"/>
                    <a:pt x="1495" y="1"/>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00" name="Google Shape;1568;p10">
              <a:extLst>
                <a:ext uri="{FF2B5EF4-FFF2-40B4-BE49-F238E27FC236}">
                  <a16:creationId xmlns:a16="http://schemas.microsoft.com/office/drawing/2014/main" id="{0C8A8493-871C-A2AA-7AF1-F4EC63530A7C}"/>
                </a:ext>
              </a:extLst>
            </p:cNvPr>
            <p:cNvSpPr/>
            <p:nvPr/>
          </p:nvSpPr>
          <p:spPr>
            <a:xfrm>
              <a:off x="6457050" y="2601975"/>
              <a:ext cx="79650" cy="54750"/>
            </a:xfrm>
            <a:custGeom>
              <a:avLst/>
              <a:gdLst/>
              <a:ahLst/>
              <a:cxnLst/>
              <a:rect l="l" t="t" r="r" b="b"/>
              <a:pathLst>
                <a:path w="3186" h="2190" extrusionOk="0">
                  <a:moveTo>
                    <a:pt x="1499" y="0"/>
                  </a:moveTo>
                  <a:cubicBezTo>
                    <a:pt x="1441" y="0"/>
                    <a:pt x="1381" y="6"/>
                    <a:pt x="1321" y="19"/>
                  </a:cubicBezTo>
                  <a:cubicBezTo>
                    <a:pt x="1" y="302"/>
                    <a:pt x="332" y="2189"/>
                    <a:pt x="1600" y="2189"/>
                  </a:cubicBezTo>
                  <a:cubicBezTo>
                    <a:pt x="1670" y="2189"/>
                    <a:pt x="1743" y="2184"/>
                    <a:pt x="1819" y="2171"/>
                  </a:cubicBezTo>
                  <a:cubicBezTo>
                    <a:pt x="3186" y="1951"/>
                    <a:pt x="2537" y="0"/>
                    <a:pt x="1499"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01" name="Google Shape;1569;p10">
              <a:extLst>
                <a:ext uri="{FF2B5EF4-FFF2-40B4-BE49-F238E27FC236}">
                  <a16:creationId xmlns:a16="http://schemas.microsoft.com/office/drawing/2014/main" id="{0E645383-51FE-7ACD-B32D-3A84C12D011E}"/>
                </a:ext>
              </a:extLst>
            </p:cNvPr>
            <p:cNvSpPr/>
            <p:nvPr/>
          </p:nvSpPr>
          <p:spPr>
            <a:xfrm>
              <a:off x="6383700" y="2606875"/>
              <a:ext cx="71475" cy="49175"/>
            </a:xfrm>
            <a:custGeom>
              <a:avLst/>
              <a:gdLst/>
              <a:ahLst/>
              <a:cxnLst/>
              <a:rect l="l" t="t" r="r" b="b"/>
              <a:pathLst>
                <a:path w="2859" h="1967" extrusionOk="0">
                  <a:moveTo>
                    <a:pt x="1345" y="0"/>
                  </a:moveTo>
                  <a:cubicBezTo>
                    <a:pt x="1293" y="0"/>
                    <a:pt x="1240" y="6"/>
                    <a:pt x="1186" y="18"/>
                  </a:cubicBezTo>
                  <a:cubicBezTo>
                    <a:pt x="0" y="272"/>
                    <a:pt x="299" y="1967"/>
                    <a:pt x="1436" y="1967"/>
                  </a:cubicBezTo>
                  <a:cubicBezTo>
                    <a:pt x="1499" y="1967"/>
                    <a:pt x="1564" y="1962"/>
                    <a:pt x="1632" y="1951"/>
                  </a:cubicBezTo>
                  <a:cubicBezTo>
                    <a:pt x="2858" y="1754"/>
                    <a:pt x="2275" y="0"/>
                    <a:pt x="1345"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02" name="Google Shape;1570;p10">
              <a:extLst>
                <a:ext uri="{FF2B5EF4-FFF2-40B4-BE49-F238E27FC236}">
                  <a16:creationId xmlns:a16="http://schemas.microsoft.com/office/drawing/2014/main" id="{2C61966B-BFB0-BCD3-4F2C-1EF0468B60CD}"/>
                </a:ext>
              </a:extLst>
            </p:cNvPr>
            <p:cNvSpPr/>
            <p:nvPr/>
          </p:nvSpPr>
          <p:spPr>
            <a:xfrm>
              <a:off x="6323775" y="2618525"/>
              <a:ext cx="57475" cy="39525"/>
            </a:xfrm>
            <a:custGeom>
              <a:avLst/>
              <a:gdLst/>
              <a:ahLst/>
              <a:cxnLst/>
              <a:rect l="l" t="t" r="r" b="b"/>
              <a:pathLst>
                <a:path w="2299" h="1581" extrusionOk="0">
                  <a:moveTo>
                    <a:pt x="1082" y="1"/>
                  </a:moveTo>
                  <a:cubicBezTo>
                    <a:pt x="1040" y="1"/>
                    <a:pt x="998" y="5"/>
                    <a:pt x="954" y="14"/>
                  </a:cubicBezTo>
                  <a:cubicBezTo>
                    <a:pt x="0" y="219"/>
                    <a:pt x="242" y="1580"/>
                    <a:pt x="1153" y="1580"/>
                  </a:cubicBezTo>
                  <a:cubicBezTo>
                    <a:pt x="1204" y="1580"/>
                    <a:pt x="1258" y="1576"/>
                    <a:pt x="1313" y="1567"/>
                  </a:cubicBezTo>
                  <a:cubicBezTo>
                    <a:pt x="2298" y="1409"/>
                    <a:pt x="1827" y="1"/>
                    <a:pt x="1082" y="1"/>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grpSp>
      <p:sp>
        <p:nvSpPr>
          <p:cNvPr id="110" name="Google Shape;1578;p10">
            <a:extLst>
              <a:ext uri="{FF2B5EF4-FFF2-40B4-BE49-F238E27FC236}">
                <a16:creationId xmlns:a16="http://schemas.microsoft.com/office/drawing/2014/main" id="{04E40B70-F20F-5CE6-01C9-44C420FC4845}"/>
              </a:ext>
            </a:extLst>
          </p:cNvPr>
          <p:cNvSpPr/>
          <p:nvPr/>
        </p:nvSpPr>
        <p:spPr>
          <a:xfrm>
            <a:off x="1519547" y="2497413"/>
            <a:ext cx="9500912" cy="1488081"/>
          </a:xfrm>
          <a:prstGeom prst="rect">
            <a:avLst/>
          </a:prstGeom>
          <a:solidFill>
            <a:srgbClr val="FFFFFF"/>
          </a:solidFill>
          <a:ln w="25400" cap="flat" cmpd="sng">
            <a:solidFill>
              <a:srgbClr val="493429"/>
            </a:solidFill>
            <a:prstDash val="solid"/>
            <a:round/>
            <a:headEnd type="none" w="sm" len="sm"/>
            <a:tailEnd type="none" w="sm" len="sm"/>
          </a:ln>
        </p:spPr>
        <p:txBody>
          <a:bodyPr spcFirstLastPara="1" wrap="square" lIns="91425" tIns="45700" rIns="91425" bIns="45700" anchor="ctr" anchorCtr="0">
            <a:noAutofit/>
          </a:bodyPr>
          <a:lstStyle/>
          <a:p>
            <a:pPr algn="ctr">
              <a:lnSpc>
                <a:spcPct val="150000"/>
              </a:lnSpc>
              <a:buClr>
                <a:srgbClr val="000000"/>
              </a:buClr>
            </a:pPr>
            <a:r>
              <a:rPr lang="vi-VN" sz="2400" kern="0" dirty="0">
                <a:solidFill>
                  <a:srgbClr val="493429"/>
                </a:solidFill>
                <a:latin typeface="UTM Avo" panose="02040603050506020204" pitchFamily="18" charset="0"/>
                <a:ea typeface="Arial"/>
                <a:cs typeface="Arial"/>
                <a:sym typeface="Arial"/>
              </a:rPr>
              <a:t>Chia sẻ câu chuyện (hoặc bài thơ, bài văn, bài báo) </a:t>
            </a:r>
            <a:endParaRPr lang="en-US" sz="2400" kern="0" dirty="0">
              <a:solidFill>
                <a:srgbClr val="493429"/>
              </a:solidFill>
              <a:latin typeface="UTM Avo" panose="02040603050506020204" pitchFamily="18" charset="0"/>
              <a:ea typeface="Arial"/>
              <a:cs typeface="Arial"/>
              <a:sym typeface="Arial"/>
            </a:endParaRPr>
          </a:p>
          <a:p>
            <a:pPr algn="ctr">
              <a:lnSpc>
                <a:spcPct val="150000"/>
              </a:lnSpc>
              <a:buClr>
                <a:srgbClr val="000000"/>
              </a:buClr>
            </a:pPr>
            <a:r>
              <a:rPr lang="vi-VN" sz="2400" kern="0" dirty="0">
                <a:solidFill>
                  <a:srgbClr val="493429"/>
                </a:solidFill>
                <a:latin typeface="UTM Avo" panose="02040603050506020204" pitchFamily="18" charset="0"/>
                <a:ea typeface="Arial"/>
                <a:cs typeface="Arial"/>
                <a:sym typeface="Arial"/>
              </a:rPr>
              <a:t>mà em đã sưu tầm cho gia đình và người thân. </a:t>
            </a:r>
          </a:p>
        </p:txBody>
      </p:sp>
      <p:grpSp>
        <p:nvGrpSpPr>
          <p:cNvPr id="67" name="Google Shape;1535;p10">
            <a:extLst>
              <a:ext uri="{FF2B5EF4-FFF2-40B4-BE49-F238E27FC236}">
                <a16:creationId xmlns:a16="http://schemas.microsoft.com/office/drawing/2014/main" id="{79192B34-3F72-795D-8228-D06408067945}"/>
              </a:ext>
            </a:extLst>
          </p:cNvPr>
          <p:cNvGrpSpPr/>
          <p:nvPr/>
        </p:nvGrpSpPr>
        <p:grpSpPr>
          <a:xfrm>
            <a:off x="9983184" y="1467063"/>
            <a:ext cx="1836067" cy="1729167"/>
            <a:chOff x="6627300" y="3255375"/>
            <a:chExt cx="1377050" cy="1296875"/>
          </a:xfrm>
        </p:grpSpPr>
        <p:sp>
          <p:nvSpPr>
            <p:cNvPr id="68" name="Google Shape;1536;p10">
              <a:extLst>
                <a:ext uri="{FF2B5EF4-FFF2-40B4-BE49-F238E27FC236}">
                  <a16:creationId xmlns:a16="http://schemas.microsoft.com/office/drawing/2014/main" id="{8FE70F3C-7E2F-D7EF-948A-CC4F2ACB258B}"/>
                </a:ext>
              </a:extLst>
            </p:cNvPr>
            <p:cNvSpPr/>
            <p:nvPr/>
          </p:nvSpPr>
          <p:spPr>
            <a:xfrm>
              <a:off x="6627300" y="3255375"/>
              <a:ext cx="1377050" cy="1296875"/>
            </a:xfrm>
            <a:custGeom>
              <a:avLst/>
              <a:gdLst/>
              <a:ahLst/>
              <a:cxnLst/>
              <a:rect l="l" t="t" r="r" b="b"/>
              <a:pathLst>
                <a:path w="55082" h="51875" extrusionOk="0">
                  <a:moveTo>
                    <a:pt x="9965" y="1"/>
                  </a:moveTo>
                  <a:cubicBezTo>
                    <a:pt x="8487" y="1"/>
                    <a:pt x="7166" y="1050"/>
                    <a:pt x="6876" y="2564"/>
                  </a:cubicBezTo>
                  <a:cubicBezTo>
                    <a:pt x="6043" y="6936"/>
                    <a:pt x="5208" y="11312"/>
                    <a:pt x="4458" y="15703"/>
                  </a:cubicBezTo>
                  <a:cubicBezTo>
                    <a:pt x="3793" y="19608"/>
                    <a:pt x="2555" y="24013"/>
                    <a:pt x="2963" y="27975"/>
                  </a:cubicBezTo>
                  <a:cubicBezTo>
                    <a:pt x="3067" y="28975"/>
                    <a:pt x="3180" y="28643"/>
                    <a:pt x="2607" y="29273"/>
                  </a:cubicBezTo>
                  <a:cubicBezTo>
                    <a:pt x="2191" y="29736"/>
                    <a:pt x="1589" y="30001"/>
                    <a:pt x="1184" y="30521"/>
                  </a:cubicBezTo>
                  <a:cubicBezTo>
                    <a:pt x="417" y="31499"/>
                    <a:pt x="1" y="32783"/>
                    <a:pt x="280" y="34018"/>
                  </a:cubicBezTo>
                  <a:cubicBezTo>
                    <a:pt x="647" y="35633"/>
                    <a:pt x="2008" y="36811"/>
                    <a:pt x="3347" y="37788"/>
                  </a:cubicBezTo>
                  <a:cubicBezTo>
                    <a:pt x="4264" y="38453"/>
                    <a:pt x="5329" y="39220"/>
                    <a:pt x="6471" y="39420"/>
                  </a:cubicBezTo>
                  <a:cubicBezTo>
                    <a:pt x="6559" y="39435"/>
                    <a:pt x="6647" y="39442"/>
                    <a:pt x="6733" y="39442"/>
                  </a:cubicBezTo>
                  <a:cubicBezTo>
                    <a:pt x="7572" y="39442"/>
                    <a:pt x="8312" y="38793"/>
                    <a:pt x="9058" y="38793"/>
                  </a:cubicBezTo>
                  <a:cubicBezTo>
                    <a:pt x="9147" y="38793"/>
                    <a:pt x="9237" y="38802"/>
                    <a:pt x="9326" y="38823"/>
                  </a:cubicBezTo>
                  <a:cubicBezTo>
                    <a:pt x="9507" y="38864"/>
                    <a:pt x="9660" y="38982"/>
                    <a:pt x="9825" y="39078"/>
                  </a:cubicBezTo>
                  <a:cubicBezTo>
                    <a:pt x="10308" y="39365"/>
                    <a:pt x="10771" y="39491"/>
                    <a:pt x="11211" y="39491"/>
                  </a:cubicBezTo>
                  <a:cubicBezTo>
                    <a:pt x="13343" y="39491"/>
                    <a:pt x="14935" y="36549"/>
                    <a:pt x="15752" y="34880"/>
                  </a:cubicBezTo>
                  <a:cubicBezTo>
                    <a:pt x="15966" y="34448"/>
                    <a:pt x="17536" y="30940"/>
                    <a:pt x="17023" y="30618"/>
                  </a:cubicBezTo>
                  <a:lnTo>
                    <a:pt x="17023" y="30618"/>
                  </a:lnTo>
                  <a:cubicBezTo>
                    <a:pt x="17623" y="30993"/>
                    <a:pt x="18433" y="31203"/>
                    <a:pt x="18970" y="31663"/>
                  </a:cubicBezTo>
                  <a:cubicBezTo>
                    <a:pt x="19829" y="32402"/>
                    <a:pt x="20440" y="33799"/>
                    <a:pt x="20966" y="34793"/>
                  </a:cubicBezTo>
                  <a:cubicBezTo>
                    <a:pt x="23578" y="39738"/>
                    <a:pt x="23649" y="45257"/>
                    <a:pt x="28150" y="49121"/>
                  </a:cubicBezTo>
                  <a:cubicBezTo>
                    <a:pt x="30190" y="50869"/>
                    <a:pt x="32635" y="51875"/>
                    <a:pt x="35040" y="51875"/>
                  </a:cubicBezTo>
                  <a:cubicBezTo>
                    <a:pt x="37237" y="51875"/>
                    <a:pt x="39400" y="51035"/>
                    <a:pt x="41188" y="49154"/>
                  </a:cubicBezTo>
                  <a:cubicBezTo>
                    <a:pt x="43020" y="47231"/>
                    <a:pt x="43746" y="44789"/>
                    <a:pt x="45213" y="42675"/>
                  </a:cubicBezTo>
                  <a:cubicBezTo>
                    <a:pt x="46391" y="43108"/>
                    <a:pt x="47549" y="44573"/>
                    <a:pt x="48518" y="45424"/>
                  </a:cubicBezTo>
                  <a:cubicBezTo>
                    <a:pt x="49281" y="46095"/>
                    <a:pt x="49987" y="46380"/>
                    <a:pt x="50628" y="46380"/>
                  </a:cubicBezTo>
                  <a:cubicBezTo>
                    <a:pt x="53498" y="46380"/>
                    <a:pt x="55082" y="40671"/>
                    <a:pt x="54780" y="38306"/>
                  </a:cubicBezTo>
                  <a:cubicBezTo>
                    <a:pt x="54777" y="38286"/>
                    <a:pt x="54774" y="38265"/>
                    <a:pt x="54772" y="38240"/>
                  </a:cubicBezTo>
                  <a:cubicBezTo>
                    <a:pt x="54151" y="33731"/>
                    <a:pt x="49722" y="30945"/>
                    <a:pt x="45422" y="30945"/>
                  </a:cubicBezTo>
                  <a:cubicBezTo>
                    <a:pt x="44317" y="30945"/>
                    <a:pt x="43220" y="31129"/>
                    <a:pt x="42199" y="31515"/>
                  </a:cubicBezTo>
                  <a:cubicBezTo>
                    <a:pt x="40019" y="32340"/>
                    <a:pt x="38828" y="33845"/>
                    <a:pt x="37279" y="35422"/>
                  </a:cubicBezTo>
                  <a:cubicBezTo>
                    <a:pt x="37495" y="33632"/>
                    <a:pt x="37895" y="32022"/>
                    <a:pt x="37503" y="30182"/>
                  </a:cubicBezTo>
                  <a:cubicBezTo>
                    <a:pt x="36895" y="27321"/>
                    <a:pt x="34839" y="24596"/>
                    <a:pt x="31699" y="24525"/>
                  </a:cubicBezTo>
                  <a:cubicBezTo>
                    <a:pt x="31699" y="24525"/>
                    <a:pt x="31962" y="19482"/>
                    <a:pt x="31969" y="19337"/>
                  </a:cubicBezTo>
                  <a:lnTo>
                    <a:pt x="31969" y="19337"/>
                  </a:lnTo>
                  <a:cubicBezTo>
                    <a:pt x="31950" y="19876"/>
                    <a:pt x="34325" y="19966"/>
                    <a:pt x="35651" y="19966"/>
                  </a:cubicBezTo>
                  <a:cubicBezTo>
                    <a:pt x="36069" y="19966"/>
                    <a:pt x="36383" y="19957"/>
                    <a:pt x="36485" y="19950"/>
                  </a:cubicBezTo>
                  <a:cubicBezTo>
                    <a:pt x="38346" y="19843"/>
                    <a:pt x="40619" y="19444"/>
                    <a:pt x="42223" y="18430"/>
                  </a:cubicBezTo>
                  <a:cubicBezTo>
                    <a:pt x="43926" y="17354"/>
                    <a:pt x="43141" y="15966"/>
                    <a:pt x="43770" y="14397"/>
                  </a:cubicBezTo>
                  <a:cubicBezTo>
                    <a:pt x="43866" y="14156"/>
                    <a:pt x="44058" y="13968"/>
                    <a:pt x="44222" y="13762"/>
                  </a:cubicBezTo>
                  <a:cubicBezTo>
                    <a:pt x="44551" y="13349"/>
                    <a:pt x="44775" y="12850"/>
                    <a:pt x="44868" y="12330"/>
                  </a:cubicBezTo>
                  <a:cubicBezTo>
                    <a:pt x="45033" y="11418"/>
                    <a:pt x="44794" y="10485"/>
                    <a:pt x="44556" y="9589"/>
                  </a:cubicBezTo>
                  <a:cubicBezTo>
                    <a:pt x="44033" y="7600"/>
                    <a:pt x="43086" y="2235"/>
                    <a:pt x="40224" y="2235"/>
                  </a:cubicBezTo>
                  <a:cubicBezTo>
                    <a:pt x="40076" y="2235"/>
                    <a:pt x="39923" y="2249"/>
                    <a:pt x="39765" y="2279"/>
                  </a:cubicBezTo>
                  <a:cubicBezTo>
                    <a:pt x="38902" y="2443"/>
                    <a:pt x="38188" y="3059"/>
                    <a:pt x="37643" y="3747"/>
                  </a:cubicBezTo>
                  <a:cubicBezTo>
                    <a:pt x="37101" y="4439"/>
                    <a:pt x="36676" y="5220"/>
                    <a:pt x="36120" y="5901"/>
                  </a:cubicBezTo>
                  <a:cubicBezTo>
                    <a:pt x="36068" y="5964"/>
                    <a:pt x="36005" y="6033"/>
                    <a:pt x="35918" y="6044"/>
                  </a:cubicBezTo>
                  <a:cubicBezTo>
                    <a:pt x="35910" y="6045"/>
                    <a:pt x="35902" y="6046"/>
                    <a:pt x="35894" y="6046"/>
                  </a:cubicBezTo>
                  <a:cubicBezTo>
                    <a:pt x="35831" y="6046"/>
                    <a:pt x="35771" y="6010"/>
                    <a:pt x="35718" y="5978"/>
                  </a:cubicBezTo>
                  <a:cubicBezTo>
                    <a:pt x="34012" y="4984"/>
                    <a:pt x="32123" y="4330"/>
                    <a:pt x="30154" y="4135"/>
                  </a:cubicBezTo>
                  <a:cubicBezTo>
                    <a:pt x="24221" y="3511"/>
                    <a:pt x="18299" y="1660"/>
                    <a:pt x="12423" y="445"/>
                  </a:cubicBezTo>
                  <a:lnTo>
                    <a:pt x="10605" y="67"/>
                  </a:lnTo>
                  <a:cubicBezTo>
                    <a:pt x="10390" y="22"/>
                    <a:pt x="10176" y="1"/>
                    <a:pt x="9965" y="1"/>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69" name="Google Shape;1537;p10">
              <a:extLst>
                <a:ext uri="{FF2B5EF4-FFF2-40B4-BE49-F238E27FC236}">
                  <a16:creationId xmlns:a16="http://schemas.microsoft.com/office/drawing/2014/main" id="{87CDB618-89D8-5BED-174D-2F4CB26891B3}"/>
                </a:ext>
              </a:extLst>
            </p:cNvPr>
            <p:cNvSpPr/>
            <p:nvPr/>
          </p:nvSpPr>
          <p:spPr>
            <a:xfrm>
              <a:off x="7273675" y="3980475"/>
              <a:ext cx="631625" cy="452825"/>
            </a:xfrm>
            <a:custGeom>
              <a:avLst/>
              <a:gdLst/>
              <a:ahLst/>
              <a:cxnLst/>
              <a:rect l="l" t="t" r="r" b="b"/>
              <a:pathLst>
                <a:path w="25265" h="18113" extrusionOk="0">
                  <a:moveTo>
                    <a:pt x="348" y="1"/>
                  </a:moveTo>
                  <a:lnTo>
                    <a:pt x="1" y="759"/>
                  </a:lnTo>
                  <a:cubicBezTo>
                    <a:pt x="1" y="759"/>
                    <a:pt x="1" y="759"/>
                    <a:pt x="1" y="759"/>
                  </a:cubicBezTo>
                  <a:cubicBezTo>
                    <a:pt x="16" y="759"/>
                    <a:pt x="2570" y="764"/>
                    <a:pt x="3804" y="4464"/>
                  </a:cubicBezTo>
                  <a:cubicBezTo>
                    <a:pt x="5044" y="8174"/>
                    <a:pt x="3338" y="18055"/>
                    <a:pt x="8713" y="18112"/>
                  </a:cubicBezTo>
                  <a:cubicBezTo>
                    <a:pt x="8729" y="18113"/>
                    <a:pt x="8746" y="18113"/>
                    <a:pt x="8762" y="18113"/>
                  </a:cubicBezTo>
                  <a:cubicBezTo>
                    <a:pt x="14087" y="18113"/>
                    <a:pt x="13595" y="9166"/>
                    <a:pt x="18970" y="7746"/>
                  </a:cubicBezTo>
                  <a:cubicBezTo>
                    <a:pt x="19269" y="7668"/>
                    <a:pt x="19768" y="7545"/>
                    <a:pt x="20346" y="7545"/>
                  </a:cubicBezTo>
                  <a:cubicBezTo>
                    <a:pt x="21877" y="7545"/>
                    <a:pt x="23952" y="8410"/>
                    <a:pt x="24254" y="13258"/>
                  </a:cubicBezTo>
                  <a:cubicBezTo>
                    <a:pt x="24254" y="13258"/>
                    <a:pt x="25264" y="7741"/>
                    <a:pt x="20382" y="6854"/>
                  </a:cubicBezTo>
                  <a:cubicBezTo>
                    <a:pt x="20136" y="6809"/>
                    <a:pt x="19896" y="6788"/>
                    <a:pt x="19663" y="6788"/>
                  </a:cubicBezTo>
                  <a:cubicBezTo>
                    <a:pt x="14477" y="6788"/>
                    <a:pt x="12481" y="17382"/>
                    <a:pt x="8681" y="17382"/>
                  </a:cubicBezTo>
                  <a:cubicBezTo>
                    <a:pt x="8407" y="17382"/>
                    <a:pt x="8123" y="17327"/>
                    <a:pt x="7829" y="17209"/>
                  </a:cubicBezTo>
                  <a:cubicBezTo>
                    <a:pt x="3103" y="15314"/>
                    <a:pt x="8028" y="2312"/>
                    <a:pt x="348" y="1"/>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0" name="Google Shape;1538;p10">
              <a:extLst>
                <a:ext uri="{FF2B5EF4-FFF2-40B4-BE49-F238E27FC236}">
                  <a16:creationId xmlns:a16="http://schemas.microsoft.com/office/drawing/2014/main" id="{A0B36C19-3262-7778-BB77-EC4B3652CE0D}"/>
                </a:ext>
              </a:extLst>
            </p:cNvPr>
            <p:cNvSpPr/>
            <p:nvPr/>
          </p:nvSpPr>
          <p:spPr>
            <a:xfrm>
              <a:off x="7241825" y="4033700"/>
              <a:ext cx="113475" cy="96175"/>
            </a:xfrm>
            <a:custGeom>
              <a:avLst/>
              <a:gdLst/>
              <a:ahLst/>
              <a:cxnLst/>
              <a:rect l="l" t="t" r="r" b="b"/>
              <a:pathLst>
                <a:path w="4539" h="3847" extrusionOk="0">
                  <a:moveTo>
                    <a:pt x="1743" y="0"/>
                  </a:moveTo>
                  <a:cubicBezTo>
                    <a:pt x="1506" y="0"/>
                    <a:pt x="1283" y="43"/>
                    <a:pt x="1091" y="144"/>
                  </a:cubicBezTo>
                  <a:cubicBezTo>
                    <a:pt x="0" y="725"/>
                    <a:pt x="1523" y="3847"/>
                    <a:pt x="2380" y="3847"/>
                  </a:cubicBezTo>
                  <a:cubicBezTo>
                    <a:pt x="2387" y="3847"/>
                    <a:pt x="2395" y="3846"/>
                    <a:pt x="2403" y="3846"/>
                  </a:cubicBezTo>
                  <a:cubicBezTo>
                    <a:pt x="3251" y="3786"/>
                    <a:pt x="4538" y="2217"/>
                    <a:pt x="4538" y="2217"/>
                  </a:cubicBezTo>
                  <a:lnTo>
                    <a:pt x="4213" y="1026"/>
                  </a:lnTo>
                  <a:cubicBezTo>
                    <a:pt x="4305" y="951"/>
                    <a:pt x="2868" y="0"/>
                    <a:pt x="1743"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1" name="Google Shape;1539;p10">
              <a:extLst>
                <a:ext uri="{FF2B5EF4-FFF2-40B4-BE49-F238E27FC236}">
                  <a16:creationId xmlns:a16="http://schemas.microsoft.com/office/drawing/2014/main" id="{BA21695A-E613-5F9A-01B8-464251DEE0AE}"/>
                </a:ext>
              </a:extLst>
            </p:cNvPr>
            <p:cNvSpPr/>
            <p:nvPr/>
          </p:nvSpPr>
          <p:spPr>
            <a:xfrm>
              <a:off x="7372050" y="3992875"/>
              <a:ext cx="81900" cy="103850"/>
            </a:xfrm>
            <a:custGeom>
              <a:avLst/>
              <a:gdLst/>
              <a:ahLst/>
              <a:cxnLst/>
              <a:rect l="l" t="t" r="r" b="b"/>
              <a:pathLst>
                <a:path w="3276" h="4154" extrusionOk="0">
                  <a:moveTo>
                    <a:pt x="1785" y="0"/>
                  </a:moveTo>
                  <a:cubicBezTo>
                    <a:pt x="1756" y="0"/>
                    <a:pt x="1725" y="4"/>
                    <a:pt x="1695" y="11"/>
                  </a:cubicBezTo>
                  <a:cubicBezTo>
                    <a:pt x="805" y="230"/>
                    <a:pt x="0" y="2065"/>
                    <a:pt x="0" y="2065"/>
                  </a:cubicBezTo>
                  <a:lnTo>
                    <a:pt x="682" y="3713"/>
                  </a:lnTo>
                  <a:cubicBezTo>
                    <a:pt x="682" y="3713"/>
                    <a:pt x="1467" y="4154"/>
                    <a:pt x="2113" y="4154"/>
                  </a:cubicBezTo>
                  <a:cubicBezTo>
                    <a:pt x="2415" y="4154"/>
                    <a:pt x="2687" y="4057"/>
                    <a:pt x="2834" y="3773"/>
                  </a:cubicBezTo>
                  <a:cubicBezTo>
                    <a:pt x="3276" y="2914"/>
                    <a:pt x="2634" y="0"/>
                    <a:pt x="1785"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2" name="Google Shape;1540;p10">
              <a:extLst>
                <a:ext uri="{FF2B5EF4-FFF2-40B4-BE49-F238E27FC236}">
                  <a16:creationId xmlns:a16="http://schemas.microsoft.com/office/drawing/2014/main" id="{8F994A44-EA42-F02D-5D0E-1DA55A492EDC}"/>
                </a:ext>
              </a:extLst>
            </p:cNvPr>
            <p:cNvSpPr/>
            <p:nvPr/>
          </p:nvSpPr>
          <p:spPr>
            <a:xfrm>
              <a:off x="7336700" y="4032450"/>
              <a:ext cx="64800" cy="67225"/>
            </a:xfrm>
            <a:custGeom>
              <a:avLst/>
              <a:gdLst/>
              <a:ahLst/>
              <a:cxnLst/>
              <a:rect l="l" t="t" r="r" b="b"/>
              <a:pathLst>
                <a:path w="2592" h="2689" extrusionOk="0">
                  <a:moveTo>
                    <a:pt x="1360" y="0"/>
                  </a:moveTo>
                  <a:cubicBezTo>
                    <a:pt x="860" y="0"/>
                    <a:pt x="162" y="264"/>
                    <a:pt x="92" y="583"/>
                  </a:cubicBezTo>
                  <a:cubicBezTo>
                    <a:pt x="0" y="984"/>
                    <a:pt x="505" y="2688"/>
                    <a:pt x="837" y="2688"/>
                  </a:cubicBezTo>
                  <a:cubicBezTo>
                    <a:pt x="851" y="2688"/>
                    <a:pt x="866" y="2685"/>
                    <a:pt x="880" y="2678"/>
                  </a:cubicBezTo>
                  <a:cubicBezTo>
                    <a:pt x="880" y="2678"/>
                    <a:pt x="1967" y="2532"/>
                    <a:pt x="2279" y="2179"/>
                  </a:cubicBezTo>
                  <a:cubicBezTo>
                    <a:pt x="2592" y="1829"/>
                    <a:pt x="2137" y="342"/>
                    <a:pt x="1756" y="90"/>
                  </a:cubicBezTo>
                  <a:cubicBezTo>
                    <a:pt x="1663" y="28"/>
                    <a:pt x="1522" y="0"/>
                    <a:pt x="1360"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3" name="Google Shape;1541;p10">
              <a:extLst>
                <a:ext uri="{FF2B5EF4-FFF2-40B4-BE49-F238E27FC236}">
                  <a16:creationId xmlns:a16="http://schemas.microsoft.com/office/drawing/2014/main" id="{F8B15F45-66BF-8DCE-DB12-B3A06EAD3668}"/>
                </a:ext>
              </a:extLst>
            </p:cNvPr>
            <p:cNvSpPr/>
            <p:nvPr/>
          </p:nvSpPr>
          <p:spPr>
            <a:xfrm>
              <a:off x="7306800" y="4173600"/>
              <a:ext cx="70275" cy="64250"/>
            </a:xfrm>
            <a:custGeom>
              <a:avLst/>
              <a:gdLst/>
              <a:ahLst/>
              <a:cxnLst/>
              <a:rect l="l" t="t" r="r" b="b"/>
              <a:pathLst>
                <a:path w="2811" h="2570" extrusionOk="0">
                  <a:moveTo>
                    <a:pt x="1050" y="0"/>
                  </a:moveTo>
                  <a:cubicBezTo>
                    <a:pt x="953" y="0"/>
                    <a:pt x="860" y="14"/>
                    <a:pt x="773" y="46"/>
                  </a:cubicBezTo>
                  <a:cubicBezTo>
                    <a:pt x="1" y="320"/>
                    <a:pt x="718" y="2527"/>
                    <a:pt x="1274" y="2568"/>
                  </a:cubicBezTo>
                  <a:cubicBezTo>
                    <a:pt x="1287" y="2569"/>
                    <a:pt x="1299" y="2569"/>
                    <a:pt x="1312" y="2569"/>
                  </a:cubicBezTo>
                  <a:cubicBezTo>
                    <a:pt x="1876" y="2569"/>
                    <a:pt x="2810" y="1714"/>
                    <a:pt x="2810" y="1714"/>
                  </a:cubicBezTo>
                  <a:lnTo>
                    <a:pt x="2711" y="909"/>
                  </a:lnTo>
                  <a:cubicBezTo>
                    <a:pt x="2784" y="865"/>
                    <a:pt x="1808" y="0"/>
                    <a:pt x="1050" y="0"/>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4" name="Google Shape;1542;p10">
              <a:extLst>
                <a:ext uri="{FF2B5EF4-FFF2-40B4-BE49-F238E27FC236}">
                  <a16:creationId xmlns:a16="http://schemas.microsoft.com/office/drawing/2014/main" id="{7918CB7C-8122-153C-0327-E23D8E1A9AB8}"/>
                </a:ext>
              </a:extLst>
            </p:cNvPr>
            <p:cNvSpPr/>
            <p:nvPr/>
          </p:nvSpPr>
          <p:spPr>
            <a:xfrm>
              <a:off x="7392175" y="4159575"/>
              <a:ext cx="51350" cy="68450"/>
            </a:xfrm>
            <a:custGeom>
              <a:avLst/>
              <a:gdLst/>
              <a:ahLst/>
              <a:cxnLst/>
              <a:rect l="l" t="t" r="r" b="b"/>
              <a:pathLst>
                <a:path w="2054" h="2738" extrusionOk="0">
                  <a:moveTo>
                    <a:pt x="1315" y="1"/>
                  </a:moveTo>
                  <a:cubicBezTo>
                    <a:pt x="1307" y="1"/>
                    <a:pt x="1298" y="1"/>
                    <a:pt x="1290" y="2"/>
                  </a:cubicBezTo>
                  <a:cubicBezTo>
                    <a:pt x="690" y="59"/>
                    <a:pt x="0" y="1171"/>
                    <a:pt x="0" y="1171"/>
                  </a:cubicBezTo>
                  <a:lnTo>
                    <a:pt x="288" y="2307"/>
                  </a:lnTo>
                  <a:cubicBezTo>
                    <a:pt x="288" y="2307"/>
                    <a:pt x="845" y="2737"/>
                    <a:pt x="1287" y="2737"/>
                  </a:cubicBezTo>
                  <a:cubicBezTo>
                    <a:pt x="1439" y="2737"/>
                    <a:pt x="1578" y="2686"/>
                    <a:pt x="1676" y="2548"/>
                  </a:cubicBezTo>
                  <a:cubicBezTo>
                    <a:pt x="2054" y="2022"/>
                    <a:pt x="1894" y="1"/>
                    <a:pt x="1315" y="1"/>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5" name="Google Shape;1543;p10">
              <a:extLst>
                <a:ext uri="{FF2B5EF4-FFF2-40B4-BE49-F238E27FC236}">
                  <a16:creationId xmlns:a16="http://schemas.microsoft.com/office/drawing/2014/main" id="{F1978A80-51D6-C591-60BA-63B4A5CB5DEC}"/>
                </a:ext>
              </a:extLst>
            </p:cNvPr>
            <p:cNvSpPr/>
            <p:nvPr/>
          </p:nvSpPr>
          <p:spPr>
            <a:xfrm>
              <a:off x="7368000" y="4180750"/>
              <a:ext cx="40150" cy="42700"/>
            </a:xfrm>
            <a:custGeom>
              <a:avLst/>
              <a:gdLst/>
              <a:ahLst/>
              <a:cxnLst/>
              <a:rect l="l" t="t" r="r" b="b"/>
              <a:pathLst>
                <a:path w="1606" h="1708" extrusionOk="0">
                  <a:moveTo>
                    <a:pt x="816" y="1"/>
                  </a:moveTo>
                  <a:cubicBezTo>
                    <a:pt x="513" y="1"/>
                    <a:pt x="164" y="102"/>
                    <a:pt x="99" y="269"/>
                  </a:cubicBezTo>
                  <a:cubicBezTo>
                    <a:pt x="1" y="525"/>
                    <a:pt x="176" y="1707"/>
                    <a:pt x="395" y="1707"/>
                  </a:cubicBezTo>
                  <a:cubicBezTo>
                    <a:pt x="401" y="1707"/>
                    <a:pt x="408" y="1706"/>
                    <a:pt x="414" y="1704"/>
                  </a:cubicBezTo>
                  <a:cubicBezTo>
                    <a:pt x="414" y="1704"/>
                    <a:pt x="421" y="1704"/>
                    <a:pt x="434" y="1704"/>
                  </a:cubicBezTo>
                  <a:cubicBezTo>
                    <a:pt x="550" y="1704"/>
                    <a:pt x="1157" y="1695"/>
                    <a:pt x="1370" y="1512"/>
                  </a:cubicBezTo>
                  <a:cubicBezTo>
                    <a:pt x="1605" y="1310"/>
                    <a:pt x="1449" y="308"/>
                    <a:pt x="1227" y="105"/>
                  </a:cubicBezTo>
                  <a:cubicBezTo>
                    <a:pt x="1146" y="34"/>
                    <a:pt x="989" y="1"/>
                    <a:pt x="816" y="1"/>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6" name="Google Shape;1544;p10">
              <a:extLst>
                <a:ext uri="{FF2B5EF4-FFF2-40B4-BE49-F238E27FC236}">
                  <a16:creationId xmlns:a16="http://schemas.microsoft.com/office/drawing/2014/main" id="{8ACBA129-A31C-8DC9-3969-3C0D228E6A67}"/>
                </a:ext>
              </a:extLst>
            </p:cNvPr>
            <p:cNvSpPr/>
            <p:nvPr/>
          </p:nvSpPr>
          <p:spPr>
            <a:xfrm>
              <a:off x="7340200" y="4288675"/>
              <a:ext cx="61700" cy="56500"/>
            </a:xfrm>
            <a:custGeom>
              <a:avLst/>
              <a:gdLst/>
              <a:ahLst/>
              <a:cxnLst/>
              <a:rect l="l" t="t" r="r" b="b"/>
              <a:pathLst>
                <a:path w="2468" h="2260" extrusionOk="0">
                  <a:moveTo>
                    <a:pt x="917" y="1"/>
                  </a:moveTo>
                  <a:cubicBezTo>
                    <a:pt x="832" y="1"/>
                    <a:pt x="751" y="13"/>
                    <a:pt x="675" y="40"/>
                  </a:cubicBezTo>
                  <a:cubicBezTo>
                    <a:pt x="1" y="281"/>
                    <a:pt x="628" y="2222"/>
                    <a:pt x="1115" y="2258"/>
                  </a:cubicBezTo>
                  <a:cubicBezTo>
                    <a:pt x="1126" y="2259"/>
                    <a:pt x="1137" y="2259"/>
                    <a:pt x="1148" y="2259"/>
                  </a:cubicBezTo>
                  <a:cubicBezTo>
                    <a:pt x="1643" y="2259"/>
                    <a:pt x="2468" y="1505"/>
                    <a:pt x="2468" y="1505"/>
                  </a:cubicBezTo>
                  <a:lnTo>
                    <a:pt x="2383" y="799"/>
                  </a:lnTo>
                  <a:cubicBezTo>
                    <a:pt x="2446" y="762"/>
                    <a:pt x="1586" y="1"/>
                    <a:pt x="917" y="1"/>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7" name="Google Shape;1545;p10">
              <a:extLst>
                <a:ext uri="{FF2B5EF4-FFF2-40B4-BE49-F238E27FC236}">
                  <a16:creationId xmlns:a16="http://schemas.microsoft.com/office/drawing/2014/main" id="{35B044C7-7CA6-4544-79F0-A011DDFA5C28}"/>
                </a:ext>
              </a:extLst>
            </p:cNvPr>
            <p:cNvSpPr/>
            <p:nvPr/>
          </p:nvSpPr>
          <p:spPr>
            <a:xfrm>
              <a:off x="7415225" y="4276375"/>
              <a:ext cx="45175" cy="60200"/>
            </a:xfrm>
            <a:custGeom>
              <a:avLst/>
              <a:gdLst/>
              <a:ahLst/>
              <a:cxnLst/>
              <a:rect l="l" t="t" r="r" b="b"/>
              <a:pathLst>
                <a:path w="1807" h="2408" extrusionOk="0">
                  <a:moveTo>
                    <a:pt x="1158" y="0"/>
                  </a:moveTo>
                  <a:cubicBezTo>
                    <a:pt x="1151" y="0"/>
                    <a:pt x="1144" y="0"/>
                    <a:pt x="1137" y="1"/>
                  </a:cubicBezTo>
                  <a:cubicBezTo>
                    <a:pt x="611" y="53"/>
                    <a:pt x="1" y="1030"/>
                    <a:pt x="1" y="1030"/>
                  </a:cubicBezTo>
                  <a:lnTo>
                    <a:pt x="255" y="2030"/>
                  </a:lnTo>
                  <a:cubicBezTo>
                    <a:pt x="255" y="2030"/>
                    <a:pt x="746" y="2408"/>
                    <a:pt x="1135" y="2408"/>
                  </a:cubicBezTo>
                  <a:cubicBezTo>
                    <a:pt x="1269" y="2408"/>
                    <a:pt x="1391" y="2363"/>
                    <a:pt x="1477" y="2243"/>
                  </a:cubicBezTo>
                  <a:cubicBezTo>
                    <a:pt x="1806" y="1779"/>
                    <a:pt x="1669" y="0"/>
                    <a:pt x="1158" y="0"/>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8" name="Google Shape;1546;p10">
              <a:extLst>
                <a:ext uri="{FF2B5EF4-FFF2-40B4-BE49-F238E27FC236}">
                  <a16:creationId xmlns:a16="http://schemas.microsoft.com/office/drawing/2014/main" id="{433548DF-31F3-C79A-11AE-92B612043801}"/>
                </a:ext>
              </a:extLst>
            </p:cNvPr>
            <p:cNvSpPr/>
            <p:nvPr/>
          </p:nvSpPr>
          <p:spPr>
            <a:xfrm>
              <a:off x="7394000" y="4295025"/>
              <a:ext cx="35225" cy="37525"/>
            </a:xfrm>
            <a:custGeom>
              <a:avLst/>
              <a:gdLst/>
              <a:ahLst/>
              <a:cxnLst/>
              <a:rect l="l" t="t" r="r" b="b"/>
              <a:pathLst>
                <a:path w="1409" h="1501" extrusionOk="0">
                  <a:moveTo>
                    <a:pt x="715" y="0"/>
                  </a:moveTo>
                  <a:cubicBezTo>
                    <a:pt x="449" y="0"/>
                    <a:pt x="142" y="90"/>
                    <a:pt x="86" y="238"/>
                  </a:cubicBezTo>
                  <a:cubicBezTo>
                    <a:pt x="1" y="466"/>
                    <a:pt x="153" y="1501"/>
                    <a:pt x="347" y="1501"/>
                  </a:cubicBezTo>
                  <a:cubicBezTo>
                    <a:pt x="353" y="1501"/>
                    <a:pt x="359" y="1499"/>
                    <a:pt x="365" y="1497"/>
                  </a:cubicBezTo>
                  <a:cubicBezTo>
                    <a:pt x="365" y="1497"/>
                    <a:pt x="370" y="1497"/>
                    <a:pt x="378" y="1497"/>
                  </a:cubicBezTo>
                  <a:cubicBezTo>
                    <a:pt x="469" y="1497"/>
                    <a:pt x="1015" y="1491"/>
                    <a:pt x="1203" y="1328"/>
                  </a:cubicBezTo>
                  <a:cubicBezTo>
                    <a:pt x="1408" y="1150"/>
                    <a:pt x="1271" y="268"/>
                    <a:pt x="1077" y="93"/>
                  </a:cubicBezTo>
                  <a:cubicBezTo>
                    <a:pt x="1006" y="29"/>
                    <a:pt x="867" y="0"/>
                    <a:pt x="715" y="0"/>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9" name="Google Shape;1547;p10">
              <a:extLst>
                <a:ext uri="{FF2B5EF4-FFF2-40B4-BE49-F238E27FC236}">
                  <a16:creationId xmlns:a16="http://schemas.microsoft.com/office/drawing/2014/main" id="{35549F1F-326A-52BB-E4F6-3562753374B4}"/>
                </a:ext>
              </a:extLst>
            </p:cNvPr>
            <p:cNvSpPr/>
            <p:nvPr/>
          </p:nvSpPr>
          <p:spPr>
            <a:xfrm>
              <a:off x="6843400" y="3388325"/>
              <a:ext cx="475400" cy="610250"/>
            </a:xfrm>
            <a:custGeom>
              <a:avLst/>
              <a:gdLst/>
              <a:ahLst/>
              <a:cxnLst/>
              <a:rect l="l" t="t" r="r" b="b"/>
              <a:pathLst>
                <a:path w="19016" h="24410" extrusionOk="0">
                  <a:moveTo>
                    <a:pt x="2780" y="0"/>
                  </a:moveTo>
                  <a:cubicBezTo>
                    <a:pt x="2780" y="0"/>
                    <a:pt x="1" y="14766"/>
                    <a:pt x="559" y="15514"/>
                  </a:cubicBezTo>
                  <a:cubicBezTo>
                    <a:pt x="1115" y="16267"/>
                    <a:pt x="17781" y="24409"/>
                    <a:pt x="17781" y="24409"/>
                  </a:cubicBezTo>
                  <a:cubicBezTo>
                    <a:pt x="17781" y="24409"/>
                    <a:pt x="19016" y="4173"/>
                    <a:pt x="18556" y="3828"/>
                  </a:cubicBezTo>
                  <a:cubicBezTo>
                    <a:pt x="17483" y="3037"/>
                    <a:pt x="2780" y="0"/>
                    <a:pt x="2780" y="0"/>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0" name="Google Shape;1548;p10">
              <a:extLst>
                <a:ext uri="{FF2B5EF4-FFF2-40B4-BE49-F238E27FC236}">
                  <a16:creationId xmlns:a16="http://schemas.microsoft.com/office/drawing/2014/main" id="{ACEC9571-E677-2EAE-641F-0C5EA6B992A3}"/>
                </a:ext>
              </a:extLst>
            </p:cNvPr>
            <p:cNvSpPr/>
            <p:nvPr/>
          </p:nvSpPr>
          <p:spPr>
            <a:xfrm>
              <a:off x="7070250" y="3484425"/>
              <a:ext cx="247800" cy="513400"/>
            </a:xfrm>
            <a:custGeom>
              <a:avLst/>
              <a:gdLst/>
              <a:ahLst/>
              <a:cxnLst/>
              <a:rect l="l" t="t" r="r" b="b"/>
              <a:pathLst>
                <a:path w="9912" h="20536" extrusionOk="0">
                  <a:moveTo>
                    <a:pt x="9487" y="0"/>
                  </a:moveTo>
                  <a:lnTo>
                    <a:pt x="0" y="6270"/>
                  </a:lnTo>
                  <a:lnTo>
                    <a:pt x="8704" y="20535"/>
                  </a:lnTo>
                  <a:cubicBezTo>
                    <a:pt x="8756" y="19689"/>
                    <a:pt x="9912" y="630"/>
                    <a:pt x="9487" y="0"/>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1" name="Google Shape;1549;p10">
              <a:extLst>
                <a:ext uri="{FF2B5EF4-FFF2-40B4-BE49-F238E27FC236}">
                  <a16:creationId xmlns:a16="http://schemas.microsoft.com/office/drawing/2014/main" id="{FC870A54-1538-89CC-E979-8FC8E9D98D30}"/>
                </a:ext>
              </a:extLst>
            </p:cNvPr>
            <p:cNvSpPr/>
            <p:nvPr/>
          </p:nvSpPr>
          <p:spPr>
            <a:xfrm>
              <a:off x="6843400" y="3388325"/>
              <a:ext cx="465075" cy="389425"/>
            </a:xfrm>
            <a:custGeom>
              <a:avLst/>
              <a:gdLst/>
              <a:ahLst/>
              <a:cxnLst/>
              <a:rect l="l" t="t" r="r" b="b"/>
              <a:pathLst>
                <a:path w="18603" h="15577" extrusionOk="0">
                  <a:moveTo>
                    <a:pt x="2777" y="0"/>
                  </a:moveTo>
                  <a:cubicBezTo>
                    <a:pt x="2777" y="0"/>
                    <a:pt x="1" y="14761"/>
                    <a:pt x="556" y="15514"/>
                  </a:cubicBezTo>
                  <a:cubicBezTo>
                    <a:pt x="570" y="15533"/>
                    <a:pt x="595" y="15552"/>
                    <a:pt x="622" y="15577"/>
                  </a:cubicBezTo>
                  <a:lnTo>
                    <a:pt x="18603" y="3959"/>
                  </a:lnTo>
                  <a:cubicBezTo>
                    <a:pt x="18589" y="3885"/>
                    <a:pt x="18572" y="3842"/>
                    <a:pt x="18556" y="3828"/>
                  </a:cubicBezTo>
                  <a:cubicBezTo>
                    <a:pt x="17480" y="3037"/>
                    <a:pt x="2777" y="0"/>
                    <a:pt x="2777" y="0"/>
                  </a:cubicBezTo>
                  <a:close/>
                </a:path>
              </a:pathLst>
            </a:custGeom>
            <a:solidFill>
              <a:srgbClr val="F3D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2" name="Google Shape;1550;p10">
              <a:extLst>
                <a:ext uri="{FF2B5EF4-FFF2-40B4-BE49-F238E27FC236}">
                  <a16:creationId xmlns:a16="http://schemas.microsoft.com/office/drawing/2014/main" id="{9D6EF79E-9137-CEC3-A839-30A4DCAC1626}"/>
                </a:ext>
              </a:extLst>
            </p:cNvPr>
            <p:cNvSpPr/>
            <p:nvPr/>
          </p:nvSpPr>
          <p:spPr>
            <a:xfrm>
              <a:off x="6843400" y="3388325"/>
              <a:ext cx="465075" cy="389425"/>
            </a:xfrm>
            <a:custGeom>
              <a:avLst/>
              <a:gdLst/>
              <a:ahLst/>
              <a:cxnLst/>
              <a:rect l="l" t="t" r="r" b="b"/>
              <a:pathLst>
                <a:path w="18603" h="15577" extrusionOk="0">
                  <a:moveTo>
                    <a:pt x="2777" y="0"/>
                  </a:moveTo>
                  <a:cubicBezTo>
                    <a:pt x="2777" y="0"/>
                    <a:pt x="1" y="14761"/>
                    <a:pt x="556" y="15514"/>
                  </a:cubicBezTo>
                  <a:cubicBezTo>
                    <a:pt x="570" y="15533"/>
                    <a:pt x="595" y="15552"/>
                    <a:pt x="622" y="15577"/>
                  </a:cubicBezTo>
                  <a:lnTo>
                    <a:pt x="18603" y="3959"/>
                  </a:lnTo>
                  <a:cubicBezTo>
                    <a:pt x="18589" y="3885"/>
                    <a:pt x="18572" y="3842"/>
                    <a:pt x="18556" y="3828"/>
                  </a:cubicBezTo>
                  <a:cubicBezTo>
                    <a:pt x="17480" y="3037"/>
                    <a:pt x="2777" y="0"/>
                    <a:pt x="2777" y="0"/>
                  </a:cubicBezTo>
                  <a:close/>
                </a:path>
              </a:pathLst>
            </a:custGeom>
            <a:solidFill>
              <a:srgbClr val="FFFFFF">
                <a:alpha val="23137"/>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3" name="Google Shape;1551;p10">
              <a:extLst>
                <a:ext uri="{FF2B5EF4-FFF2-40B4-BE49-F238E27FC236}">
                  <a16:creationId xmlns:a16="http://schemas.microsoft.com/office/drawing/2014/main" id="{F01AACCF-27C7-CD3E-B75B-B32E2AD648EB}"/>
                </a:ext>
              </a:extLst>
            </p:cNvPr>
            <p:cNvSpPr/>
            <p:nvPr/>
          </p:nvSpPr>
          <p:spPr>
            <a:xfrm>
              <a:off x="6843950" y="3391050"/>
              <a:ext cx="226325" cy="386700"/>
            </a:xfrm>
            <a:custGeom>
              <a:avLst/>
              <a:gdLst/>
              <a:ahLst/>
              <a:cxnLst/>
              <a:rect l="l" t="t" r="r" b="b"/>
              <a:pathLst>
                <a:path w="9053" h="15468" extrusionOk="0">
                  <a:moveTo>
                    <a:pt x="2736" y="1"/>
                  </a:moveTo>
                  <a:cubicBezTo>
                    <a:pt x="2492" y="1293"/>
                    <a:pt x="0" y="14690"/>
                    <a:pt x="532" y="15405"/>
                  </a:cubicBezTo>
                  <a:cubicBezTo>
                    <a:pt x="545" y="15424"/>
                    <a:pt x="567" y="15443"/>
                    <a:pt x="595" y="15468"/>
                  </a:cubicBezTo>
                  <a:lnTo>
                    <a:pt x="9052" y="10005"/>
                  </a:lnTo>
                  <a:lnTo>
                    <a:pt x="2736" y="1"/>
                  </a:ln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4" name="Google Shape;1552;p10">
              <a:extLst>
                <a:ext uri="{FF2B5EF4-FFF2-40B4-BE49-F238E27FC236}">
                  <a16:creationId xmlns:a16="http://schemas.microsoft.com/office/drawing/2014/main" id="{F8CB4037-956B-E99D-062B-84AE06E102BB}"/>
                </a:ext>
              </a:extLst>
            </p:cNvPr>
            <p:cNvSpPr/>
            <p:nvPr/>
          </p:nvSpPr>
          <p:spPr>
            <a:xfrm>
              <a:off x="6912675" y="3387900"/>
              <a:ext cx="374925" cy="609775"/>
            </a:xfrm>
            <a:custGeom>
              <a:avLst/>
              <a:gdLst/>
              <a:ahLst/>
              <a:cxnLst/>
              <a:rect l="l" t="t" r="r" b="b"/>
              <a:pathLst>
                <a:path w="14997" h="24391" extrusionOk="0">
                  <a:moveTo>
                    <a:pt x="6" y="1"/>
                  </a:moveTo>
                  <a:lnTo>
                    <a:pt x="0" y="4"/>
                  </a:lnTo>
                  <a:lnTo>
                    <a:pt x="14991" y="24391"/>
                  </a:lnTo>
                  <a:lnTo>
                    <a:pt x="14996" y="24388"/>
                  </a:lnTo>
                  <a:lnTo>
                    <a:pt x="6" y="1"/>
                  </a:lnTo>
                  <a:close/>
                </a:path>
              </a:pathLst>
            </a:custGeom>
            <a:solidFill>
              <a:srgbClr val="518A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5" name="Google Shape;1553;p10">
              <a:extLst>
                <a:ext uri="{FF2B5EF4-FFF2-40B4-BE49-F238E27FC236}">
                  <a16:creationId xmlns:a16="http://schemas.microsoft.com/office/drawing/2014/main" id="{65F817ED-908D-CAE6-0E1D-FC748C75A629}"/>
                </a:ext>
              </a:extLst>
            </p:cNvPr>
            <p:cNvSpPr/>
            <p:nvPr/>
          </p:nvSpPr>
          <p:spPr>
            <a:xfrm>
              <a:off x="6773175" y="3790875"/>
              <a:ext cx="89700" cy="319825"/>
            </a:xfrm>
            <a:custGeom>
              <a:avLst/>
              <a:gdLst/>
              <a:ahLst/>
              <a:cxnLst/>
              <a:rect l="l" t="t" r="r" b="b"/>
              <a:pathLst>
                <a:path w="3588" h="12793" extrusionOk="0">
                  <a:moveTo>
                    <a:pt x="3103" y="0"/>
                  </a:moveTo>
                  <a:lnTo>
                    <a:pt x="3103" y="0"/>
                  </a:lnTo>
                  <a:cubicBezTo>
                    <a:pt x="3102" y="1"/>
                    <a:pt x="1955" y="1115"/>
                    <a:pt x="1843" y="3272"/>
                  </a:cubicBezTo>
                  <a:cubicBezTo>
                    <a:pt x="1728" y="5433"/>
                    <a:pt x="3056" y="8576"/>
                    <a:pt x="2150" y="9991"/>
                  </a:cubicBezTo>
                  <a:cubicBezTo>
                    <a:pt x="1243" y="11404"/>
                    <a:pt x="0" y="11905"/>
                    <a:pt x="0" y="11905"/>
                  </a:cubicBezTo>
                  <a:lnTo>
                    <a:pt x="1233" y="12792"/>
                  </a:lnTo>
                  <a:cubicBezTo>
                    <a:pt x="1233" y="12792"/>
                    <a:pt x="2749" y="11974"/>
                    <a:pt x="3166" y="9704"/>
                  </a:cubicBezTo>
                  <a:cubicBezTo>
                    <a:pt x="3587" y="7431"/>
                    <a:pt x="1610" y="4871"/>
                    <a:pt x="3103" y="0"/>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6" name="Google Shape;1554;p10">
              <a:extLst>
                <a:ext uri="{FF2B5EF4-FFF2-40B4-BE49-F238E27FC236}">
                  <a16:creationId xmlns:a16="http://schemas.microsoft.com/office/drawing/2014/main" id="{ED936B2E-C749-0740-7AC0-167E5DEE10B2}"/>
                </a:ext>
              </a:extLst>
            </p:cNvPr>
            <p:cNvSpPr/>
            <p:nvPr/>
          </p:nvSpPr>
          <p:spPr>
            <a:xfrm>
              <a:off x="6840525" y="3790875"/>
              <a:ext cx="98525" cy="311325"/>
            </a:xfrm>
            <a:custGeom>
              <a:avLst/>
              <a:gdLst/>
              <a:ahLst/>
              <a:cxnLst/>
              <a:rect l="l" t="t" r="r" b="b"/>
              <a:pathLst>
                <a:path w="3941" h="12453" extrusionOk="0">
                  <a:moveTo>
                    <a:pt x="409" y="0"/>
                  </a:moveTo>
                  <a:lnTo>
                    <a:pt x="409" y="0"/>
                  </a:lnTo>
                  <a:cubicBezTo>
                    <a:pt x="408" y="1"/>
                    <a:pt x="1" y="888"/>
                    <a:pt x="630" y="3075"/>
                  </a:cubicBezTo>
                  <a:cubicBezTo>
                    <a:pt x="1263" y="5266"/>
                    <a:pt x="2511" y="7483"/>
                    <a:pt x="2166" y="8776"/>
                  </a:cubicBezTo>
                  <a:cubicBezTo>
                    <a:pt x="1821" y="10071"/>
                    <a:pt x="770" y="11798"/>
                    <a:pt x="770" y="11798"/>
                  </a:cubicBezTo>
                  <a:lnTo>
                    <a:pt x="2046" y="12453"/>
                  </a:lnTo>
                  <a:cubicBezTo>
                    <a:pt x="2046" y="12453"/>
                    <a:pt x="3941" y="9726"/>
                    <a:pt x="3492" y="7686"/>
                  </a:cubicBezTo>
                  <a:cubicBezTo>
                    <a:pt x="3045" y="5646"/>
                    <a:pt x="452" y="3053"/>
                    <a:pt x="409" y="0"/>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7" name="Google Shape;1555;p10">
              <a:extLst>
                <a:ext uri="{FF2B5EF4-FFF2-40B4-BE49-F238E27FC236}">
                  <a16:creationId xmlns:a16="http://schemas.microsoft.com/office/drawing/2014/main" id="{D1317C8A-4326-3DEC-7460-8AE61AE74256}"/>
                </a:ext>
              </a:extLst>
            </p:cNvPr>
            <p:cNvSpPr/>
            <p:nvPr/>
          </p:nvSpPr>
          <p:spPr>
            <a:xfrm>
              <a:off x="7303250" y="3481025"/>
              <a:ext cx="321050" cy="81650"/>
            </a:xfrm>
            <a:custGeom>
              <a:avLst/>
              <a:gdLst/>
              <a:ahLst/>
              <a:cxnLst/>
              <a:rect l="l" t="t" r="r" b="b"/>
              <a:pathLst>
                <a:path w="12842" h="3266" extrusionOk="0">
                  <a:moveTo>
                    <a:pt x="2130" y="1"/>
                  </a:moveTo>
                  <a:cubicBezTo>
                    <a:pt x="810" y="1"/>
                    <a:pt x="0" y="462"/>
                    <a:pt x="0" y="462"/>
                  </a:cubicBezTo>
                  <a:cubicBezTo>
                    <a:pt x="79" y="461"/>
                    <a:pt x="157" y="460"/>
                    <a:pt x="235" y="460"/>
                  </a:cubicBezTo>
                  <a:cubicBezTo>
                    <a:pt x="5169" y="460"/>
                    <a:pt x="7059" y="3004"/>
                    <a:pt x="9326" y="3236"/>
                  </a:cubicBezTo>
                  <a:cubicBezTo>
                    <a:pt x="9525" y="3256"/>
                    <a:pt x="9715" y="3265"/>
                    <a:pt x="9898" y="3265"/>
                  </a:cubicBezTo>
                  <a:cubicBezTo>
                    <a:pt x="11829" y="3265"/>
                    <a:pt x="12842" y="2236"/>
                    <a:pt x="12842" y="2236"/>
                  </a:cubicBezTo>
                  <a:lnTo>
                    <a:pt x="12330" y="799"/>
                  </a:lnTo>
                  <a:cubicBezTo>
                    <a:pt x="12330" y="799"/>
                    <a:pt x="11503" y="1859"/>
                    <a:pt x="9887" y="2338"/>
                  </a:cubicBezTo>
                  <a:cubicBezTo>
                    <a:pt x="9728" y="2385"/>
                    <a:pt x="9558" y="2407"/>
                    <a:pt x="9380" y="2407"/>
                  </a:cubicBezTo>
                  <a:cubicBezTo>
                    <a:pt x="7753" y="2407"/>
                    <a:pt x="5408" y="608"/>
                    <a:pt x="3505" y="164"/>
                  </a:cubicBezTo>
                  <a:cubicBezTo>
                    <a:pt x="3003" y="46"/>
                    <a:pt x="2542" y="1"/>
                    <a:pt x="2130" y="1"/>
                  </a:cubicBezTo>
                  <a:close/>
                </a:path>
              </a:pathLst>
            </a:custGeom>
            <a:solidFill>
              <a:srgbClr val="F1CB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8" name="Google Shape;1556;p10">
              <a:extLst>
                <a:ext uri="{FF2B5EF4-FFF2-40B4-BE49-F238E27FC236}">
                  <a16:creationId xmlns:a16="http://schemas.microsoft.com/office/drawing/2014/main" id="{C9F39DC7-3F90-140B-FCF3-6273A48A3A60}"/>
                </a:ext>
              </a:extLst>
            </p:cNvPr>
            <p:cNvSpPr/>
            <p:nvPr/>
          </p:nvSpPr>
          <p:spPr>
            <a:xfrm>
              <a:off x="7303250" y="3492425"/>
              <a:ext cx="288475" cy="138875"/>
            </a:xfrm>
            <a:custGeom>
              <a:avLst/>
              <a:gdLst/>
              <a:ahLst/>
              <a:cxnLst/>
              <a:rect l="l" t="t" r="r" b="b"/>
              <a:pathLst>
                <a:path w="11539" h="5555" extrusionOk="0">
                  <a:moveTo>
                    <a:pt x="111" y="1"/>
                  </a:moveTo>
                  <a:cubicBezTo>
                    <a:pt x="37" y="1"/>
                    <a:pt x="0" y="6"/>
                    <a:pt x="0" y="6"/>
                  </a:cubicBezTo>
                  <a:cubicBezTo>
                    <a:pt x="2930" y="899"/>
                    <a:pt x="4702" y="4119"/>
                    <a:pt x="6542" y="5126"/>
                  </a:cubicBezTo>
                  <a:cubicBezTo>
                    <a:pt x="7130" y="5446"/>
                    <a:pt x="7853" y="5555"/>
                    <a:pt x="8565" y="5555"/>
                  </a:cubicBezTo>
                  <a:cubicBezTo>
                    <a:pt x="10078" y="5555"/>
                    <a:pt x="11538" y="5063"/>
                    <a:pt x="11538" y="5063"/>
                  </a:cubicBezTo>
                  <a:lnTo>
                    <a:pt x="11265" y="3650"/>
                  </a:lnTo>
                  <a:cubicBezTo>
                    <a:pt x="11265" y="3650"/>
                    <a:pt x="9404" y="4155"/>
                    <a:pt x="8068" y="4155"/>
                  </a:cubicBezTo>
                  <a:cubicBezTo>
                    <a:pt x="8033" y="4155"/>
                    <a:pt x="7999" y="4155"/>
                    <a:pt x="7965" y="4154"/>
                  </a:cubicBezTo>
                  <a:cubicBezTo>
                    <a:pt x="6618" y="4121"/>
                    <a:pt x="4833" y="2298"/>
                    <a:pt x="2900" y="1079"/>
                  </a:cubicBezTo>
                  <a:cubicBezTo>
                    <a:pt x="1346" y="96"/>
                    <a:pt x="415" y="1"/>
                    <a:pt x="111" y="1"/>
                  </a:cubicBezTo>
                  <a:close/>
                </a:path>
              </a:pathLst>
            </a:custGeom>
            <a:solidFill>
              <a:srgbClr val="D7764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grpSp>
      <p:grpSp>
        <p:nvGrpSpPr>
          <p:cNvPr id="3" name="Google Shape;1491;p10">
            <a:extLst>
              <a:ext uri="{FF2B5EF4-FFF2-40B4-BE49-F238E27FC236}">
                <a16:creationId xmlns:a16="http://schemas.microsoft.com/office/drawing/2014/main" id="{D1FE3574-B6CD-ED2D-B1D7-D8EEAF2EF9F9}"/>
              </a:ext>
            </a:extLst>
          </p:cNvPr>
          <p:cNvGrpSpPr/>
          <p:nvPr/>
        </p:nvGrpSpPr>
        <p:grpSpPr>
          <a:xfrm>
            <a:off x="1068208" y="4957058"/>
            <a:ext cx="1244611" cy="1024384"/>
            <a:chOff x="6522431" y="1681510"/>
            <a:chExt cx="420647" cy="346216"/>
          </a:xfrm>
        </p:grpSpPr>
        <p:sp>
          <p:nvSpPr>
            <p:cNvPr id="4" name="Google Shape;1492;p10">
              <a:extLst>
                <a:ext uri="{FF2B5EF4-FFF2-40B4-BE49-F238E27FC236}">
                  <a16:creationId xmlns:a16="http://schemas.microsoft.com/office/drawing/2014/main" id="{8D2C7EA7-3FDE-9022-A5E1-0BB9A2B123F0}"/>
                </a:ext>
              </a:extLst>
            </p:cNvPr>
            <p:cNvSpPr/>
            <p:nvPr/>
          </p:nvSpPr>
          <p:spPr>
            <a:xfrm>
              <a:off x="6522431" y="1681510"/>
              <a:ext cx="420647" cy="346216"/>
            </a:xfrm>
            <a:custGeom>
              <a:avLst/>
              <a:gdLst/>
              <a:ahLst/>
              <a:cxnLst/>
              <a:rect l="l" t="t" r="r" b="b"/>
              <a:pathLst>
                <a:path w="14072" h="11583" extrusionOk="0">
                  <a:moveTo>
                    <a:pt x="6987" y="0"/>
                  </a:moveTo>
                  <a:cubicBezTo>
                    <a:pt x="6834" y="0"/>
                    <a:pt x="6683" y="13"/>
                    <a:pt x="6531" y="35"/>
                  </a:cubicBezTo>
                  <a:cubicBezTo>
                    <a:pt x="4887" y="296"/>
                    <a:pt x="2027" y="1588"/>
                    <a:pt x="1286" y="3014"/>
                  </a:cubicBezTo>
                  <a:cubicBezTo>
                    <a:pt x="889" y="3777"/>
                    <a:pt x="984" y="4681"/>
                    <a:pt x="1215" y="5454"/>
                  </a:cubicBezTo>
                  <a:cubicBezTo>
                    <a:pt x="754" y="5851"/>
                    <a:pt x="359" y="6386"/>
                    <a:pt x="277" y="7079"/>
                  </a:cubicBezTo>
                  <a:cubicBezTo>
                    <a:pt x="261" y="7217"/>
                    <a:pt x="257" y="7362"/>
                    <a:pt x="264" y="7518"/>
                  </a:cubicBezTo>
                  <a:cubicBezTo>
                    <a:pt x="93" y="7797"/>
                    <a:pt x="0" y="8129"/>
                    <a:pt x="1" y="8477"/>
                  </a:cubicBezTo>
                  <a:cubicBezTo>
                    <a:pt x="7" y="9310"/>
                    <a:pt x="594" y="10260"/>
                    <a:pt x="1311" y="10593"/>
                  </a:cubicBezTo>
                  <a:cubicBezTo>
                    <a:pt x="1390" y="10630"/>
                    <a:pt x="1469" y="10661"/>
                    <a:pt x="1553" y="10685"/>
                  </a:cubicBezTo>
                  <a:cubicBezTo>
                    <a:pt x="1852" y="10962"/>
                    <a:pt x="2254" y="11178"/>
                    <a:pt x="2783" y="11178"/>
                  </a:cubicBezTo>
                  <a:cubicBezTo>
                    <a:pt x="2867" y="11178"/>
                    <a:pt x="2949" y="11172"/>
                    <a:pt x="3030" y="11159"/>
                  </a:cubicBezTo>
                  <a:cubicBezTo>
                    <a:pt x="3255" y="11306"/>
                    <a:pt x="3499" y="11416"/>
                    <a:pt x="3755" y="11481"/>
                  </a:cubicBezTo>
                  <a:cubicBezTo>
                    <a:pt x="4017" y="11547"/>
                    <a:pt x="4287" y="11583"/>
                    <a:pt x="4561" y="11583"/>
                  </a:cubicBezTo>
                  <a:cubicBezTo>
                    <a:pt x="5505" y="11583"/>
                    <a:pt x="6408" y="11172"/>
                    <a:pt x="6978" y="10485"/>
                  </a:cubicBezTo>
                  <a:cubicBezTo>
                    <a:pt x="7155" y="10270"/>
                    <a:pt x="7293" y="10034"/>
                    <a:pt x="7395" y="9785"/>
                  </a:cubicBezTo>
                  <a:cubicBezTo>
                    <a:pt x="7705" y="9663"/>
                    <a:pt x="8006" y="9545"/>
                    <a:pt x="8298" y="9429"/>
                  </a:cubicBezTo>
                  <a:cubicBezTo>
                    <a:pt x="8363" y="9451"/>
                    <a:pt x="8429" y="9473"/>
                    <a:pt x="8497" y="9491"/>
                  </a:cubicBezTo>
                  <a:cubicBezTo>
                    <a:pt x="8760" y="9557"/>
                    <a:pt x="9029" y="9593"/>
                    <a:pt x="9303" y="9593"/>
                  </a:cubicBezTo>
                  <a:cubicBezTo>
                    <a:pt x="10239" y="9593"/>
                    <a:pt x="11137" y="9189"/>
                    <a:pt x="11707" y="8510"/>
                  </a:cubicBezTo>
                  <a:cubicBezTo>
                    <a:pt x="11900" y="8278"/>
                    <a:pt x="12050" y="8024"/>
                    <a:pt x="12154" y="7756"/>
                  </a:cubicBezTo>
                  <a:cubicBezTo>
                    <a:pt x="13030" y="7305"/>
                    <a:pt x="13723" y="6775"/>
                    <a:pt x="13730" y="5824"/>
                  </a:cubicBezTo>
                  <a:cubicBezTo>
                    <a:pt x="13730" y="5773"/>
                    <a:pt x="13732" y="5676"/>
                    <a:pt x="13714" y="5516"/>
                  </a:cubicBezTo>
                  <a:cubicBezTo>
                    <a:pt x="13735" y="5470"/>
                    <a:pt x="13754" y="5424"/>
                    <a:pt x="13769" y="5379"/>
                  </a:cubicBezTo>
                  <a:cubicBezTo>
                    <a:pt x="14071" y="4535"/>
                    <a:pt x="13693" y="3541"/>
                    <a:pt x="13368" y="3078"/>
                  </a:cubicBezTo>
                  <a:cubicBezTo>
                    <a:pt x="13192" y="2829"/>
                    <a:pt x="12972" y="2630"/>
                    <a:pt x="12725" y="2490"/>
                  </a:cubicBezTo>
                  <a:cubicBezTo>
                    <a:pt x="12547" y="2237"/>
                    <a:pt x="12324" y="2018"/>
                    <a:pt x="12025" y="1870"/>
                  </a:cubicBezTo>
                  <a:cubicBezTo>
                    <a:pt x="11770" y="1743"/>
                    <a:pt x="11483" y="1678"/>
                    <a:pt x="11171" y="1678"/>
                  </a:cubicBezTo>
                  <a:cubicBezTo>
                    <a:pt x="10847" y="1678"/>
                    <a:pt x="10420" y="1762"/>
                    <a:pt x="9972" y="1879"/>
                  </a:cubicBezTo>
                  <a:cubicBezTo>
                    <a:pt x="9378" y="980"/>
                    <a:pt x="8404" y="0"/>
                    <a:pt x="6987"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5" name="Google Shape;1493;p10">
              <a:extLst>
                <a:ext uri="{FF2B5EF4-FFF2-40B4-BE49-F238E27FC236}">
                  <a16:creationId xmlns:a16="http://schemas.microsoft.com/office/drawing/2014/main" id="{65536267-378C-3921-0829-4BD93AC70E34}"/>
                </a:ext>
              </a:extLst>
            </p:cNvPr>
            <p:cNvSpPr/>
            <p:nvPr/>
          </p:nvSpPr>
          <p:spPr>
            <a:xfrm>
              <a:off x="6576476" y="1729544"/>
              <a:ext cx="308461" cy="237924"/>
            </a:xfrm>
            <a:custGeom>
              <a:avLst/>
              <a:gdLst/>
              <a:ahLst/>
              <a:cxnLst/>
              <a:rect l="l" t="t" r="r" b="b"/>
              <a:pathLst>
                <a:path w="10319" h="7960" extrusionOk="0">
                  <a:moveTo>
                    <a:pt x="5180" y="0"/>
                  </a:moveTo>
                  <a:cubicBezTo>
                    <a:pt x="5115" y="0"/>
                    <a:pt x="5048" y="5"/>
                    <a:pt x="4980" y="16"/>
                  </a:cubicBezTo>
                  <a:cubicBezTo>
                    <a:pt x="3501" y="251"/>
                    <a:pt x="1292" y="1408"/>
                    <a:pt x="909" y="2146"/>
                  </a:cubicBezTo>
                  <a:cubicBezTo>
                    <a:pt x="527" y="2883"/>
                    <a:pt x="1437" y="4503"/>
                    <a:pt x="1437" y="4503"/>
                  </a:cubicBezTo>
                  <a:cubicBezTo>
                    <a:pt x="1437" y="4503"/>
                    <a:pt x="147" y="5006"/>
                    <a:pt x="72" y="5654"/>
                  </a:cubicBezTo>
                  <a:cubicBezTo>
                    <a:pt x="0" y="6287"/>
                    <a:pt x="621" y="7959"/>
                    <a:pt x="979" y="7959"/>
                  </a:cubicBezTo>
                  <a:cubicBezTo>
                    <a:pt x="986" y="7959"/>
                    <a:pt x="994" y="7959"/>
                    <a:pt x="1001" y="7957"/>
                  </a:cubicBezTo>
                  <a:cubicBezTo>
                    <a:pt x="1355" y="7885"/>
                    <a:pt x="2616" y="7589"/>
                    <a:pt x="2616" y="7589"/>
                  </a:cubicBezTo>
                  <a:cubicBezTo>
                    <a:pt x="2616" y="7589"/>
                    <a:pt x="10311" y="4746"/>
                    <a:pt x="10315" y="4204"/>
                  </a:cubicBezTo>
                  <a:cubicBezTo>
                    <a:pt x="10318" y="3665"/>
                    <a:pt x="9787" y="1847"/>
                    <a:pt x="9497" y="1702"/>
                  </a:cubicBezTo>
                  <a:cubicBezTo>
                    <a:pt x="9467" y="1687"/>
                    <a:pt x="9422" y="1680"/>
                    <a:pt x="9364" y="1680"/>
                  </a:cubicBezTo>
                  <a:cubicBezTo>
                    <a:pt x="8850" y="1680"/>
                    <a:pt x="7361" y="2211"/>
                    <a:pt x="7361" y="2211"/>
                  </a:cubicBezTo>
                  <a:cubicBezTo>
                    <a:pt x="7361" y="2211"/>
                    <a:pt x="6539" y="0"/>
                    <a:pt x="5180"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6" name="Google Shape;1494;p10">
              <a:extLst>
                <a:ext uri="{FF2B5EF4-FFF2-40B4-BE49-F238E27FC236}">
                  <a16:creationId xmlns:a16="http://schemas.microsoft.com/office/drawing/2014/main" id="{3FE046C8-24C7-5086-CD1E-35A301B519DE}"/>
                </a:ext>
              </a:extLst>
            </p:cNvPr>
            <p:cNvSpPr/>
            <p:nvPr/>
          </p:nvSpPr>
          <p:spPr>
            <a:xfrm>
              <a:off x="6617997" y="1770882"/>
              <a:ext cx="80979" cy="89521"/>
            </a:xfrm>
            <a:custGeom>
              <a:avLst/>
              <a:gdLst/>
              <a:ahLst/>
              <a:cxnLst/>
              <a:rect l="l" t="t" r="r" b="b"/>
              <a:pathLst>
                <a:path w="2709" h="2995" extrusionOk="0">
                  <a:moveTo>
                    <a:pt x="1663" y="1"/>
                  </a:moveTo>
                  <a:cubicBezTo>
                    <a:pt x="1663" y="1"/>
                    <a:pt x="1662" y="1"/>
                    <a:pt x="1661" y="1"/>
                  </a:cubicBezTo>
                  <a:cubicBezTo>
                    <a:pt x="1498" y="15"/>
                    <a:pt x="45" y="750"/>
                    <a:pt x="23" y="868"/>
                  </a:cubicBezTo>
                  <a:cubicBezTo>
                    <a:pt x="0" y="983"/>
                    <a:pt x="700" y="2907"/>
                    <a:pt x="824" y="2989"/>
                  </a:cubicBezTo>
                  <a:cubicBezTo>
                    <a:pt x="830" y="2993"/>
                    <a:pt x="839" y="2995"/>
                    <a:pt x="850" y="2995"/>
                  </a:cubicBezTo>
                  <a:cubicBezTo>
                    <a:pt x="1101" y="2995"/>
                    <a:pt x="2709" y="2178"/>
                    <a:pt x="2680" y="2131"/>
                  </a:cubicBezTo>
                  <a:cubicBezTo>
                    <a:pt x="2680" y="2131"/>
                    <a:pt x="1830" y="1"/>
                    <a:pt x="1663" y="1"/>
                  </a:cubicBezTo>
                  <a:close/>
                </a:path>
              </a:pathLst>
            </a:custGeom>
            <a:solidFill>
              <a:srgbClr val="493429">
                <a:alpha val="2705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7" name="Google Shape;1495;p10">
              <a:extLst>
                <a:ext uri="{FF2B5EF4-FFF2-40B4-BE49-F238E27FC236}">
                  <a16:creationId xmlns:a16="http://schemas.microsoft.com/office/drawing/2014/main" id="{131EEF04-0134-4421-82AC-362667492746}"/>
                </a:ext>
              </a:extLst>
            </p:cNvPr>
            <p:cNvSpPr/>
            <p:nvPr/>
          </p:nvSpPr>
          <p:spPr>
            <a:xfrm>
              <a:off x="6680233" y="1741828"/>
              <a:ext cx="93833" cy="89341"/>
            </a:xfrm>
            <a:custGeom>
              <a:avLst/>
              <a:gdLst/>
              <a:ahLst/>
              <a:cxnLst/>
              <a:rect l="l" t="t" r="r" b="b"/>
              <a:pathLst>
                <a:path w="3139" h="2989" extrusionOk="0">
                  <a:moveTo>
                    <a:pt x="1941" y="0"/>
                  </a:moveTo>
                  <a:cubicBezTo>
                    <a:pt x="1794" y="0"/>
                    <a:pt x="35" y="694"/>
                    <a:pt x="17" y="799"/>
                  </a:cubicBezTo>
                  <a:cubicBezTo>
                    <a:pt x="0" y="905"/>
                    <a:pt x="730" y="2924"/>
                    <a:pt x="879" y="2986"/>
                  </a:cubicBezTo>
                  <a:cubicBezTo>
                    <a:pt x="884" y="2988"/>
                    <a:pt x="891" y="2989"/>
                    <a:pt x="899" y="2989"/>
                  </a:cubicBezTo>
                  <a:cubicBezTo>
                    <a:pt x="1160" y="2989"/>
                    <a:pt x="3139" y="2106"/>
                    <a:pt x="3083" y="2053"/>
                  </a:cubicBezTo>
                  <a:cubicBezTo>
                    <a:pt x="3083" y="2053"/>
                    <a:pt x="2072" y="8"/>
                    <a:pt x="1944" y="0"/>
                  </a:cubicBezTo>
                  <a:cubicBezTo>
                    <a:pt x="1943" y="0"/>
                    <a:pt x="1942" y="0"/>
                    <a:pt x="1941" y="0"/>
                  </a:cubicBezTo>
                  <a:close/>
                </a:path>
              </a:pathLst>
            </a:custGeom>
            <a:solidFill>
              <a:srgbClr val="493429">
                <a:alpha val="2705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8" name="Google Shape;1496;p10">
              <a:extLst>
                <a:ext uri="{FF2B5EF4-FFF2-40B4-BE49-F238E27FC236}">
                  <a16:creationId xmlns:a16="http://schemas.microsoft.com/office/drawing/2014/main" id="{C1A462D4-0AEE-59AC-E101-F8AF24F5B970}"/>
                </a:ext>
              </a:extLst>
            </p:cNvPr>
            <p:cNvSpPr/>
            <p:nvPr/>
          </p:nvSpPr>
          <p:spPr>
            <a:xfrm>
              <a:off x="6850082" y="1797065"/>
              <a:ext cx="40983" cy="32939"/>
            </a:xfrm>
            <a:custGeom>
              <a:avLst/>
              <a:gdLst/>
              <a:ahLst/>
              <a:cxnLst/>
              <a:rect l="l" t="t" r="r" b="b"/>
              <a:pathLst>
                <a:path w="1371" h="1102" extrusionOk="0">
                  <a:moveTo>
                    <a:pt x="888" y="1"/>
                  </a:moveTo>
                  <a:cubicBezTo>
                    <a:pt x="870" y="1"/>
                    <a:pt x="853" y="4"/>
                    <a:pt x="835" y="10"/>
                  </a:cubicBezTo>
                  <a:cubicBezTo>
                    <a:pt x="537" y="119"/>
                    <a:pt x="1" y="776"/>
                    <a:pt x="334" y="926"/>
                  </a:cubicBezTo>
                  <a:cubicBezTo>
                    <a:pt x="537" y="1017"/>
                    <a:pt x="818" y="1102"/>
                    <a:pt x="1025" y="1102"/>
                  </a:cubicBezTo>
                  <a:cubicBezTo>
                    <a:pt x="1159" y="1102"/>
                    <a:pt x="1262" y="1067"/>
                    <a:pt x="1294" y="975"/>
                  </a:cubicBezTo>
                  <a:cubicBezTo>
                    <a:pt x="1371" y="755"/>
                    <a:pt x="1162" y="1"/>
                    <a:pt x="888" y="1"/>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9" name="Google Shape;1497;p10">
              <a:extLst>
                <a:ext uri="{FF2B5EF4-FFF2-40B4-BE49-F238E27FC236}">
                  <a16:creationId xmlns:a16="http://schemas.microsoft.com/office/drawing/2014/main" id="{76EFC4D7-6C6E-8778-F194-ED97820EE155}"/>
                </a:ext>
              </a:extLst>
            </p:cNvPr>
            <p:cNvSpPr/>
            <p:nvPr/>
          </p:nvSpPr>
          <p:spPr>
            <a:xfrm>
              <a:off x="6870051" y="1798978"/>
              <a:ext cx="21433" cy="27319"/>
            </a:xfrm>
            <a:custGeom>
              <a:avLst/>
              <a:gdLst/>
              <a:ahLst/>
              <a:cxnLst/>
              <a:rect l="l" t="t" r="r" b="b"/>
              <a:pathLst>
                <a:path w="717" h="914" extrusionOk="0">
                  <a:moveTo>
                    <a:pt x="230" y="0"/>
                  </a:moveTo>
                  <a:cubicBezTo>
                    <a:pt x="224" y="0"/>
                    <a:pt x="218" y="1"/>
                    <a:pt x="212" y="2"/>
                  </a:cubicBezTo>
                  <a:cubicBezTo>
                    <a:pt x="1" y="55"/>
                    <a:pt x="162" y="913"/>
                    <a:pt x="434" y="913"/>
                  </a:cubicBezTo>
                  <a:cubicBezTo>
                    <a:pt x="438" y="913"/>
                    <a:pt x="442" y="913"/>
                    <a:pt x="446" y="913"/>
                  </a:cubicBezTo>
                  <a:cubicBezTo>
                    <a:pt x="717" y="888"/>
                    <a:pt x="441" y="0"/>
                    <a:pt x="230" y="0"/>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0" name="Google Shape;1498;p10">
              <a:extLst>
                <a:ext uri="{FF2B5EF4-FFF2-40B4-BE49-F238E27FC236}">
                  <a16:creationId xmlns:a16="http://schemas.microsoft.com/office/drawing/2014/main" id="{FB588E68-2D25-B1A7-E13B-39F1DBE1809B}"/>
                </a:ext>
              </a:extLst>
            </p:cNvPr>
            <p:cNvSpPr/>
            <p:nvPr/>
          </p:nvSpPr>
          <p:spPr>
            <a:xfrm>
              <a:off x="6565954" y="1928432"/>
              <a:ext cx="33808" cy="26453"/>
            </a:xfrm>
            <a:custGeom>
              <a:avLst/>
              <a:gdLst/>
              <a:ahLst/>
              <a:cxnLst/>
              <a:rect l="l" t="t" r="r" b="b"/>
              <a:pathLst>
                <a:path w="1131" h="885" extrusionOk="0">
                  <a:moveTo>
                    <a:pt x="545" y="0"/>
                  </a:moveTo>
                  <a:cubicBezTo>
                    <a:pt x="423" y="0"/>
                    <a:pt x="308" y="18"/>
                    <a:pt x="236" y="53"/>
                  </a:cubicBezTo>
                  <a:cubicBezTo>
                    <a:pt x="1" y="166"/>
                    <a:pt x="352" y="787"/>
                    <a:pt x="536" y="873"/>
                  </a:cubicBezTo>
                  <a:cubicBezTo>
                    <a:pt x="553" y="881"/>
                    <a:pt x="571" y="885"/>
                    <a:pt x="589" y="885"/>
                  </a:cubicBezTo>
                  <a:cubicBezTo>
                    <a:pt x="762" y="885"/>
                    <a:pt x="963" y="539"/>
                    <a:pt x="1058" y="284"/>
                  </a:cubicBezTo>
                  <a:cubicBezTo>
                    <a:pt x="1130" y="91"/>
                    <a:pt x="820" y="0"/>
                    <a:pt x="545"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1" name="Google Shape;1499;p10">
              <a:extLst>
                <a:ext uri="{FF2B5EF4-FFF2-40B4-BE49-F238E27FC236}">
                  <a16:creationId xmlns:a16="http://schemas.microsoft.com/office/drawing/2014/main" id="{EA7A461E-A4AE-2482-17D2-97EBA705A1A4}"/>
                </a:ext>
              </a:extLst>
            </p:cNvPr>
            <p:cNvSpPr/>
            <p:nvPr/>
          </p:nvSpPr>
          <p:spPr>
            <a:xfrm>
              <a:off x="6569093" y="1931421"/>
              <a:ext cx="20865" cy="20624"/>
            </a:xfrm>
            <a:custGeom>
              <a:avLst/>
              <a:gdLst/>
              <a:ahLst/>
              <a:cxnLst/>
              <a:rect l="l" t="t" r="r" b="b"/>
              <a:pathLst>
                <a:path w="698" h="690" extrusionOk="0">
                  <a:moveTo>
                    <a:pt x="175" y="1"/>
                  </a:moveTo>
                  <a:cubicBezTo>
                    <a:pt x="161" y="1"/>
                    <a:pt x="149" y="4"/>
                    <a:pt x="138" y="11"/>
                  </a:cubicBezTo>
                  <a:cubicBezTo>
                    <a:pt x="0" y="96"/>
                    <a:pt x="295" y="690"/>
                    <a:pt x="481" y="690"/>
                  </a:cubicBezTo>
                  <a:cubicBezTo>
                    <a:pt x="501" y="690"/>
                    <a:pt x="519" y="684"/>
                    <a:pt x="535" y="670"/>
                  </a:cubicBezTo>
                  <a:cubicBezTo>
                    <a:pt x="698" y="533"/>
                    <a:pt x="347" y="1"/>
                    <a:pt x="175" y="1"/>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2" name="Google Shape;1500;p10">
              <a:extLst>
                <a:ext uri="{FF2B5EF4-FFF2-40B4-BE49-F238E27FC236}">
                  <a16:creationId xmlns:a16="http://schemas.microsoft.com/office/drawing/2014/main" id="{F3CC6B26-5882-C6FF-1FE7-561115F378B6}"/>
                </a:ext>
              </a:extLst>
            </p:cNvPr>
            <p:cNvSpPr/>
            <p:nvPr/>
          </p:nvSpPr>
          <p:spPr>
            <a:xfrm>
              <a:off x="6746535" y="1842887"/>
              <a:ext cx="99961" cy="77266"/>
            </a:xfrm>
            <a:custGeom>
              <a:avLst/>
              <a:gdLst/>
              <a:ahLst/>
              <a:cxnLst/>
              <a:rect l="l" t="t" r="r" b="b"/>
              <a:pathLst>
                <a:path w="3344" h="2585" extrusionOk="0">
                  <a:moveTo>
                    <a:pt x="1843" y="0"/>
                  </a:moveTo>
                  <a:cubicBezTo>
                    <a:pt x="1760" y="0"/>
                    <a:pt x="1672" y="6"/>
                    <a:pt x="1579" y="18"/>
                  </a:cubicBezTo>
                  <a:cubicBezTo>
                    <a:pt x="1" y="227"/>
                    <a:pt x="471" y="2292"/>
                    <a:pt x="1404" y="2534"/>
                  </a:cubicBezTo>
                  <a:cubicBezTo>
                    <a:pt x="1538" y="2568"/>
                    <a:pt x="1673" y="2584"/>
                    <a:pt x="1807" y="2584"/>
                  </a:cubicBezTo>
                  <a:cubicBezTo>
                    <a:pt x="2607" y="2584"/>
                    <a:pt x="3344" y="2001"/>
                    <a:pt x="3202" y="1255"/>
                  </a:cubicBezTo>
                  <a:cubicBezTo>
                    <a:pt x="3202" y="1255"/>
                    <a:pt x="3060" y="0"/>
                    <a:pt x="1843"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3" name="Google Shape;1501;p10">
              <a:extLst>
                <a:ext uri="{FF2B5EF4-FFF2-40B4-BE49-F238E27FC236}">
                  <a16:creationId xmlns:a16="http://schemas.microsoft.com/office/drawing/2014/main" id="{4B38934E-07D9-EE65-CE58-E0CC791928A7}"/>
                </a:ext>
              </a:extLst>
            </p:cNvPr>
            <p:cNvSpPr/>
            <p:nvPr/>
          </p:nvSpPr>
          <p:spPr>
            <a:xfrm>
              <a:off x="6766114" y="1857921"/>
              <a:ext cx="62386" cy="41697"/>
            </a:xfrm>
            <a:custGeom>
              <a:avLst/>
              <a:gdLst/>
              <a:ahLst/>
              <a:cxnLst/>
              <a:rect l="l" t="t" r="r" b="b"/>
              <a:pathLst>
                <a:path w="2087" h="1395" extrusionOk="0">
                  <a:moveTo>
                    <a:pt x="1133" y="1"/>
                  </a:moveTo>
                  <a:cubicBezTo>
                    <a:pt x="1054" y="1"/>
                    <a:pt x="968" y="12"/>
                    <a:pt x="876" y="35"/>
                  </a:cubicBezTo>
                  <a:cubicBezTo>
                    <a:pt x="0" y="256"/>
                    <a:pt x="353" y="1395"/>
                    <a:pt x="1097" y="1395"/>
                  </a:cubicBezTo>
                  <a:cubicBezTo>
                    <a:pt x="1168" y="1395"/>
                    <a:pt x="1243" y="1384"/>
                    <a:pt x="1321" y="1362"/>
                  </a:cubicBezTo>
                  <a:cubicBezTo>
                    <a:pt x="2086" y="1136"/>
                    <a:pt x="1953" y="1"/>
                    <a:pt x="1133" y="1"/>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4" name="Google Shape;1502;p10">
              <a:extLst>
                <a:ext uri="{FF2B5EF4-FFF2-40B4-BE49-F238E27FC236}">
                  <a16:creationId xmlns:a16="http://schemas.microsoft.com/office/drawing/2014/main" id="{637977D6-D74B-305D-C7B8-58F1F87B3569}"/>
                </a:ext>
              </a:extLst>
            </p:cNvPr>
            <p:cNvSpPr/>
            <p:nvPr/>
          </p:nvSpPr>
          <p:spPr>
            <a:xfrm>
              <a:off x="6787727" y="1872866"/>
              <a:ext cx="19101" cy="12733"/>
            </a:xfrm>
            <a:custGeom>
              <a:avLst/>
              <a:gdLst/>
              <a:ahLst/>
              <a:cxnLst/>
              <a:rect l="l" t="t" r="r" b="b"/>
              <a:pathLst>
                <a:path w="639" h="426" extrusionOk="0">
                  <a:moveTo>
                    <a:pt x="347" y="0"/>
                  </a:moveTo>
                  <a:cubicBezTo>
                    <a:pt x="322" y="0"/>
                    <a:pt x="296" y="3"/>
                    <a:pt x="267" y="10"/>
                  </a:cubicBezTo>
                  <a:cubicBezTo>
                    <a:pt x="1" y="77"/>
                    <a:pt x="108" y="426"/>
                    <a:pt x="336" y="426"/>
                  </a:cubicBezTo>
                  <a:cubicBezTo>
                    <a:pt x="358" y="426"/>
                    <a:pt x="380" y="422"/>
                    <a:pt x="404" y="416"/>
                  </a:cubicBezTo>
                  <a:cubicBezTo>
                    <a:pt x="638" y="346"/>
                    <a:pt x="598" y="0"/>
                    <a:pt x="347" y="0"/>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5" name="Google Shape;1503;p10">
              <a:extLst>
                <a:ext uri="{FF2B5EF4-FFF2-40B4-BE49-F238E27FC236}">
                  <a16:creationId xmlns:a16="http://schemas.microsoft.com/office/drawing/2014/main" id="{971314B3-FA95-5605-011E-1EFA6355069D}"/>
                </a:ext>
              </a:extLst>
            </p:cNvPr>
            <p:cNvSpPr/>
            <p:nvPr/>
          </p:nvSpPr>
          <p:spPr>
            <a:xfrm>
              <a:off x="6604725" y="1902368"/>
              <a:ext cx="99961" cy="77266"/>
            </a:xfrm>
            <a:custGeom>
              <a:avLst/>
              <a:gdLst/>
              <a:ahLst/>
              <a:cxnLst/>
              <a:rect l="l" t="t" r="r" b="b"/>
              <a:pathLst>
                <a:path w="3344" h="2585" extrusionOk="0">
                  <a:moveTo>
                    <a:pt x="1843" y="0"/>
                  </a:moveTo>
                  <a:cubicBezTo>
                    <a:pt x="1760" y="0"/>
                    <a:pt x="1672" y="6"/>
                    <a:pt x="1579" y="19"/>
                  </a:cubicBezTo>
                  <a:cubicBezTo>
                    <a:pt x="1" y="226"/>
                    <a:pt x="471" y="2292"/>
                    <a:pt x="1404" y="2534"/>
                  </a:cubicBezTo>
                  <a:cubicBezTo>
                    <a:pt x="1537" y="2568"/>
                    <a:pt x="1673" y="2585"/>
                    <a:pt x="1807" y="2585"/>
                  </a:cubicBezTo>
                  <a:cubicBezTo>
                    <a:pt x="2607" y="2585"/>
                    <a:pt x="3344" y="2001"/>
                    <a:pt x="3202" y="1255"/>
                  </a:cubicBezTo>
                  <a:cubicBezTo>
                    <a:pt x="3202" y="1255"/>
                    <a:pt x="3060" y="0"/>
                    <a:pt x="1843"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6" name="Google Shape;1504;p10">
              <a:extLst>
                <a:ext uri="{FF2B5EF4-FFF2-40B4-BE49-F238E27FC236}">
                  <a16:creationId xmlns:a16="http://schemas.microsoft.com/office/drawing/2014/main" id="{6C2764B7-889F-7051-EEC5-55237316AD0D}"/>
                </a:ext>
              </a:extLst>
            </p:cNvPr>
            <p:cNvSpPr/>
            <p:nvPr/>
          </p:nvSpPr>
          <p:spPr>
            <a:xfrm>
              <a:off x="6628818" y="1923261"/>
              <a:ext cx="57752" cy="38588"/>
            </a:xfrm>
            <a:custGeom>
              <a:avLst/>
              <a:gdLst/>
              <a:ahLst/>
              <a:cxnLst/>
              <a:rect l="l" t="t" r="r" b="b"/>
              <a:pathLst>
                <a:path w="1932" h="1291" extrusionOk="0">
                  <a:moveTo>
                    <a:pt x="1051" y="1"/>
                  </a:moveTo>
                  <a:cubicBezTo>
                    <a:pt x="978" y="1"/>
                    <a:pt x="898" y="11"/>
                    <a:pt x="812" y="32"/>
                  </a:cubicBezTo>
                  <a:cubicBezTo>
                    <a:pt x="1" y="236"/>
                    <a:pt x="329" y="1291"/>
                    <a:pt x="1018" y="1291"/>
                  </a:cubicBezTo>
                  <a:cubicBezTo>
                    <a:pt x="1084" y="1291"/>
                    <a:pt x="1153" y="1281"/>
                    <a:pt x="1225" y="1260"/>
                  </a:cubicBezTo>
                  <a:cubicBezTo>
                    <a:pt x="1932" y="1051"/>
                    <a:pt x="1808" y="1"/>
                    <a:pt x="1051" y="1"/>
                  </a:cubicBezTo>
                  <a:close/>
                </a:path>
              </a:pathLst>
            </a:custGeom>
            <a:solidFill>
              <a:srgbClr val="CC4E2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7" name="Google Shape;1505;p10">
              <a:extLst>
                <a:ext uri="{FF2B5EF4-FFF2-40B4-BE49-F238E27FC236}">
                  <a16:creationId xmlns:a16="http://schemas.microsoft.com/office/drawing/2014/main" id="{C39F5394-88FA-C363-8C7B-9ADB8CCE75B7}"/>
                </a:ext>
              </a:extLst>
            </p:cNvPr>
            <p:cNvSpPr/>
            <p:nvPr/>
          </p:nvSpPr>
          <p:spPr>
            <a:xfrm>
              <a:off x="6649384" y="1935546"/>
              <a:ext cx="19101" cy="12763"/>
            </a:xfrm>
            <a:custGeom>
              <a:avLst/>
              <a:gdLst/>
              <a:ahLst/>
              <a:cxnLst/>
              <a:rect l="l" t="t" r="r" b="b"/>
              <a:pathLst>
                <a:path w="639" h="427" extrusionOk="0">
                  <a:moveTo>
                    <a:pt x="346" y="1"/>
                  </a:moveTo>
                  <a:cubicBezTo>
                    <a:pt x="322" y="1"/>
                    <a:pt x="296" y="4"/>
                    <a:pt x="268" y="11"/>
                  </a:cubicBezTo>
                  <a:cubicBezTo>
                    <a:pt x="1" y="78"/>
                    <a:pt x="107" y="426"/>
                    <a:pt x="335" y="426"/>
                  </a:cubicBezTo>
                  <a:cubicBezTo>
                    <a:pt x="357" y="426"/>
                    <a:pt x="380" y="423"/>
                    <a:pt x="404" y="416"/>
                  </a:cubicBezTo>
                  <a:cubicBezTo>
                    <a:pt x="638" y="348"/>
                    <a:pt x="598" y="1"/>
                    <a:pt x="346" y="1"/>
                  </a:cubicBezTo>
                  <a:close/>
                </a:path>
              </a:pathLst>
            </a:custGeom>
            <a:solidFill>
              <a:srgbClr val="ECB6B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8" name="Google Shape;1506;p10">
              <a:extLst>
                <a:ext uri="{FF2B5EF4-FFF2-40B4-BE49-F238E27FC236}">
                  <a16:creationId xmlns:a16="http://schemas.microsoft.com/office/drawing/2014/main" id="{4C36E539-3A93-FF49-0F1B-510CD32677C4}"/>
                </a:ext>
              </a:extLst>
            </p:cNvPr>
            <p:cNvSpPr/>
            <p:nvPr/>
          </p:nvSpPr>
          <p:spPr>
            <a:xfrm>
              <a:off x="6718645" y="1837148"/>
              <a:ext cx="21044" cy="14556"/>
            </a:xfrm>
            <a:custGeom>
              <a:avLst/>
              <a:gdLst/>
              <a:ahLst/>
              <a:cxnLst/>
              <a:rect l="l" t="t" r="r" b="b"/>
              <a:pathLst>
                <a:path w="704" h="487" extrusionOk="0">
                  <a:moveTo>
                    <a:pt x="592" y="0"/>
                  </a:moveTo>
                  <a:cubicBezTo>
                    <a:pt x="592" y="0"/>
                    <a:pt x="1" y="157"/>
                    <a:pt x="2" y="247"/>
                  </a:cubicBezTo>
                  <a:cubicBezTo>
                    <a:pt x="5" y="337"/>
                    <a:pt x="86" y="487"/>
                    <a:pt x="86" y="487"/>
                  </a:cubicBezTo>
                  <a:cubicBezTo>
                    <a:pt x="86" y="487"/>
                    <a:pt x="633" y="312"/>
                    <a:pt x="670" y="224"/>
                  </a:cubicBezTo>
                  <a:cubicBezTo>
                    <a:pt x="704" y="136"/>
                    <a:pt x="592" y="0"/>
                    <a:pt x="592" y="0"/>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9" name="Google Shape;1507;p10">
              <a:extLst>
                <a:ext uri="{FF2B5EF4-FFF2-40B4-BE49-F238E27FC236}">
                  <a16:creationId xmlns:a16="http://schemas.microsoft.com/office/drawing/2014/main" id="{34D69269-C43D-C954-E324-5F0CFE119574}"/>
                </a:ext>
              </a:extLst>
            </p:cNvPr>
            <p:cNvSpPr/>
            <p:nvPr/>
          </p:nvSpPr>
          <p:spPr>
            <a:xfrm>
              <a:off x="6653898" y="1863242"/>
              <a:ext cx="21074" cy="14586"/>
            </a:xfrm>
            <a:custGeom>
              <a:avLst/>
              <a:gdLst/>
              <a:ahLst/>
              <a:cxnLst/>
              <a:rect l="l" t="t" r="r" b="b"/>
              <a:pathLst>
                <a:path w="705" h="488" extrusionOk="0">
                  <a:moveTo>
                    <a:pt x="592" y="1"/>
                  </a:moveTo>
                  <a:cubicBezTo>
                    <a:pt x="592" y="1"/>
                    <a:pt x="0" y="157"/>
                    <a:pt x="2" y="248"/>
                  </a:cubicBezTo>
                  <a:cubicBezTo>
                    <a:pt x="4" y="337"/>
                    <a:pt x="85" y="488"/>
                    <a:pt x="85" y="488"/>
                  </a:cubicBezTo>
                  <a:cubicBezTo>
                    <a:pt x="85" y="488"/>
                    <a:pt x="633" y="313"/>
                    <a:pt x="669" y="224"/>
                  </a:cubicBezTo>
                  <a:cubicBezTo>
                    <a:pt x="705" y="136"/>
                    <a:pt x="592" y="1"/>
                    <a:pt x="592" y="1"/>
                  </a:cubicBezTo>
                  <a:close/>
                </a:path>
              </a:pathLst>
            </a:custGeom>
            <a:solidFill>
              <a:srgbClr val="49342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20" name="Google Shape;1508;p10">
              <a:extLst>
                <a:ext uri="{FF2B5EF4-FFF2-40B4-BE49-F238E27FC236}">
                  <a16:creationId xmlns:a16="http://schemas.microsoft.com/office/drawing/2014/main" id="{DE37E140-2FE4-EDDB-7F46-D626E06CAFFB}"/>
                </a:ext>
              </a:extLst>
            </p:cNvPr>
            <p:cNvSpPr/>
            <p:nvPr/>
          </p:nvSpPr>
          <p:spPr>
            <a:xfrm>
              <a:off x="6683850" y="1744578"/>
              <a:ext cx="85522" cy="84469"/>
            </a:xfrm>
            <a:custGeom>
              <a:avLst/>
              <a:gdLst/>
              <a:ahLst/>
              <a:cxnLst/>
              <a:rect l="l" t="t" r="r" b="b"/>
              <a:pathLst>
                <a:path w="2861" h="2826" extrusionOk="0">
                  <a:moveTo>
                    <a:pt x="1772" y="1"/>
                  </a:moveTo>
                  <a:cubicBezTo>
                    <a:pt x="1546" y="1"/>
                    <a:pt x="30" y="607"/>
                    <a:pt x="16" y="727"/>
                  </a:cubicBezTo>
                  <a:cubicBezTo>
                    <a:pt x="1" y="851"/>
                    <a:pt x="683" y="2826"/>
                    <a:pt x="839" y="2826"/>
                  </a:cubicBezTo>
                  <a:cubicBezTo>
                    <a:pt x="842" y="2826"/>
                    <a:pt x="844" y="2826"/>
                    <a:pt x="846" y="2825"/>
                  </a:cubicBezTo>
                  <a:cubicBezTo>
                    <a:pt x="988" y="2765"/>
                    <a:pt x="2860" y="1962"/>
                    <a:pt x="2860" y="1962"/>
                  </a:cubicBezTo>
                  <a:cubicBezTo>
                    <a:pt x="2860" y="1962"/>
                    <a:pt x="1950" y="34"/>
                    <a:pt x="1786" y="2"/>
                  </a:cubicBezTo>
                  <a:cubicBezTo>
                    <a:pt x="1782" y="1"/>
                    <a:pt x="1777" y="1"/>
                    <a:pt x="1772" y="1"/>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21" name="Google Shape;1509;p10">
              <a:extLst>
                <a:ext uri="{FF2B5EF4-FFF2-40B4-BE49-F238E27FC236}">
                  <a16:creationId xmlns:a16="http://schemas.microsoft.com/office/drawing/2014/main" id="{C899E35D-C465-3F01-67C2-06BB29B97F22}"/>
                </a:ext>
              </a:extLst>
            </p:cNvPr>
            <p:cNvSpPr/>
            <p:nvPr/>
          </p:nvSpPr>
          <p:spPr>
            <a:xfrm>
              <a:off x="6621584" y="1774259"/>
              <a:ext cx="72160" cy="82168"/>
            </a:xfrm>
            <a:custGeom>
              <a:avLst/>
              <a:gdLst/>
              <a:ahLst/>
              <a:cxnLst/>
              <a:rect l="l" t="t" r="r" b="b"/>
              <a:pathLst>
                <a:path w="2414" h="2749" extrusionOk="0">
                  <a:moveTo>
                    <a:pt x="1504" y="1"/>
                  </a:moveTo>
                  <a:cubicBezTo>
                    <a:pt x="1503" y="1"/>
                    <a:pt x="1503" y="1"/>
                    <a:pt x="1502" y="1"/>
                  </a:cubicBezTo>
                  <a:cubicBezTo>
                    <a:pt x="1396" y="29"/>
                    <a:pt x="127" y="544"/>
                    <a:pt x="64" y="756"/>
                  </a:cubicBezTo>
                  <a:cubicBezTo>
                    <a:pt x="1" y="965"/>
                    <a:pt x="599" y="2749"/>
                    <a:pt x="775" y="2749"/>
                  </a:cubicBezTo>
                  <a:cubicBezTo>
                    <a:pt x="777" y="2749"/>
                    <a:pt x="780" y="2748"/>
                    <a:pt x="782" y="2748"/>
                  </a:cubicBezTo>
                  <a:cubicBezTo>
                    <a:pt x="946" y="2695"/>
                    <a:pt x="2414" y="2014"/>
                    <a:pt x="2414" y="2014"/>
                  </a:cubicBezTo>
                  <a:cubicBezTo>
                    <a:pt x="2414" y="2014"/>
                    <a:pt x="1620" y="1"/>
                    <a:pt x="1504" y="1"/>
                  </a:cubicBezTo>
                  <a:close/>
                </a:path>
              </a:pathLst>
            </a:custGeom>
            <a:solidFill>
              <a:srgbClr val="CEE6F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22" name="Google Shape;1510;p10">
              <a:extLst>
                <a:ext uri="{FF2B5EF4-FFF2-40B4-BE49-F238E27FC236}">
                  <a16:creationId xmlns:a16="http://schemas.microsoft.com/office/drawing/2014/main" id="{DF29A809-12BA-AB30-B65A-B99B4F8AB729}"/>
                </a:ext>
              </a:extLst>
            </p:cNvPr>
            <p:cNvSpPr/>
            <p:nvPr/>
          </p:nvSpPr>
          <p:spPr>
            <a:xfrm>
              <a:off x="6691443" y="1754651"/>
              <a:ext cx="65853" cy="23912"/>
            </a:xfrm>
            <a:custGeom>
              <a:avLst/>
              <a:gdLst/>
              <a:ahLst/>
              <a:cxnLst/>
              <a:rect l="l" t="t" r="r" b="b"/>
              <a:pathLst>
                <a:path w="2203" h="800" extrusionOk="0">
                  <a:moveTo>
                    <a:pt x="514" y="1"/>
                  </a:moveTo>
                  <a:cubicBezTo>
                    <a:pt x="322" y="80"/>
                    <a:pt x="139" y="161"/>
                    <a:pt x="0" y="229"/>
                  </a:cubicBezTo>
                  <a:lnTo>
                    <a:pt x="2202" y="799"/>
                  </a:lnTo>
                  <a:cubicBezTo>
                    <a:pt x="2130" y="655"/>
                    <a:pt x="2054" y="507"/>
                    <a:pt x="1981" y="366"/>
                  </a:cubicBezTo>
                  <a:lnTo>
                    <a:pt x="514" y="1"/>
                  </a:lnTo>
                  <a:close/>
                </a:path>
              </a:pathLst>
            </a:custGeom>
            <a:solidFill>
              <a:srgbClr val="493429">
                <a:alpha val="2705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23" name="Google Shape;1511;p10">
              <a:extLst>
                <a:ext uri="{FF2B5EF4-FFF2-40B4-BE49-F238E27FC236}">
                  <a16:creationId xmlns:a16="http://schemas.microsoft.com/office/drawing/2014/main" id="{8F5520C9-5281-AB4B-8E5A-992DAA4E774C}"/>
                </a:ext>
              </a:extLst>
            </p:cNvPr>
            <p:cNvSpPr/>
            <p:nvPr/>
          </p:nvSpPr>
          <p:spPr>
            <a:xfrm>
              <a:off x="6685016" y="1770045"/>
              <a:ext cx="84147" cy="32730"/>
            </a:xfrm>
            <a:custGeom>
              <a:avLst/>
              <a:gdLst/>
              <a:ahLst/>
              <a:cxnLst/>
              <a:rect l="l" t="t" r="r" b="b"/>
              <a:pathLst>
                <a:path w="2815" h="1095" extrusionOk="0">
                  <a:moveTo>
                    <a:pt x="1" y="1"/>
                  </a:moveTo>
                  <a:cubicBezTo>
                    <a:pt x="29" y="108"/>
                    <a:pt x="81" y="276"/>
                    <a:pt x="146" y="468"/>
                  </a:cubicBezTo>
                  <a:lnTo>
                    <a:pt x="2814" y="1095"/>
                  </a:lnTo>
                  <a:cubicBezTo>
                    <a:pt x="2793" y="1048"/>
                    <a:pt x="2725" y="904"/>
                    <a:pt x="2631" y="714"/>
                  </a:cubicBezTo>
                  <a:lnTo>
                    <a:pt x="1" y="1"/>
                  </a:lnTo>
                  <a:close/>
                </a:path>
              </a:pathLst>
            </a:custGeom>
            <a:solidFill>
              <a:srgbClr val="493429">
                <a:alpha val="2705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24" name="Google Shape;1512;p10">
              <a:extLst>
                <a:ext uri="{FF2B5EF4-FFF2-40B4-BE49-F238E27FC236}">
                  <a16:creationId xmlns:a16="http://schemas.microsoft.com/office/drawing/2014/main" id="{1C06D896-BA15-61B3-56A4-7C728121A6B8}"/>
                </a:ext>
              </a:extLst>
            </p:cNvPr>
            <p:cNvSpPr/>
            <p:nvPr/>
          </p:nvSpPr>
          <p:spPr>
            <a:xfrm>
              <a:off x="6623258" y="1791237"/>
              <a:ext cx="63522" cy="25915"/>
            </a:xfrm>
            <a:custGeom>
              <a:avLst/>
              <a:gdLst/>
              <a:ahLst/>
              <a:cxnLst/>
              <a:rect l="l" t="t" r="r" b="b"/>
              <a:pathLst>
                <a:path w="2125" h="867" extrusionOk="0">
                  <a:moveTo>
                    <a:pt x="218" y="0"/>
                  </a:moveTo>
                  <a:cubicBezTo>
                    <a:pt x="102" y="74"/>
                    <a:pt x="23" y="139"/>
                    <a:pt x="9" y="188"/>
                  </a:cubicBezTo>
                  <a:cubicBezTo>
                    <a:pt x="0" y="219"/>
                    <a:pt x="6" y="285"/>
                    <a:pt x="22" y="373"/>
                  </a:cubicBezTo>
                  <a:lnTo>
                    <a:pt x="2125" y="867"/>
                  </a:lnTo>
                  <a:cubicBezTo>
                    <a:pt x="2073" y="744"/>
                    <a:pt x="2018" y="610"/>
                    <a:pt x="1961" y="473"/>
                  </a:cubicBezTo>
                  <a:lnTo>
                    <a:pt x="218" y="0"/>
                  </a:lnTo>
                  <a:close/>
                </a:path>
              </a:pathLst>
            </a:custGeom>
            <a:solidFill>
              <a:srgbClr val="493429">
                <a:alpha val="2705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25" name="Google Shape;1513;p10">
              <a:extLst>
                <a:ext uri="{FF2B5EF4-FFF2-40B4-BE49-F238E27FC236}">
                  <a16:creationId xmlns:a16="http://schemas.microsoft.com/office/drawing/2014/main" id="{E93C456C-33DB-3CDA-95A5-176F6BA01FAC}"/>
                </a:ext>
              </a:extLst>
            </p:cNvPr>
            <p:cNvSpPr/>
            <p:nvPr/>
          </p:nvSpPr>
          <p:spPr>
            <a:xfrm>
              <a:off x="6642748" y="1777308"/>
              <a:ext cx="33779" cy="15782"/>
            </a:xfrm>
            <a:custGeom>
              <a:avLst/>
              <a:gdLst/>
              <a:ahLst/>
              <a:cxnLst/>
              <a:rect l="l" t="t" r="r" b="b"/>
              <a:pathLst>
                <a:path w="1130" h="528" extrusionOk="0">
                  <a:moveTo>
                    <a:pt x="527" y="1"/>
                  </a:moveTo>
                  <a:cubicBezTo>
                    <a:pt x="377" y="63"/>
                    <a:pt x="187" y="146"/>
                    <a:pt x="1" y="233"/>
                  </a:cubicBezTo>
                  <a:lnTo>
                    <a:pt x="1130" y="527"/>
                  </a:lnTo>
                  <a:cubicBezTo>
                    <a:pt x="1058" y="363"/>
                    <a:pt x="989" y="215"/>
                    <a:pt x="932" y="102"/>
                  </a:cubicBezTo>
                  <a:lnTo>
                    <a:pt x="527" y="1"/>
                  </a:lnTo>
                  <a:close/>
                </a:path>
              </a:pathLst>
            </a:custGeom>
            <a:solidFill>
              <a:srgbClr val="493429">
                <a:alpha val="2705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grpSp>
      <p:grpSp>
        <p:nvGrpSpPr>
          <p:cNvPr id="103" name="Google Shape;1571;p10">
            <a:extLst>
              <a:ext uri="{FF2B5EF4-FFF2-40B4-BE49-F238E27FC236}">
                <a16:creationId xmlns:a16="http://schemas.microsoft.com/office/drawing/2014/main" id="{C00D19A1-0F5B-BC1A-9E0E-9819DB65676D}"/>
              </a:ext>
            </a:extLst>
          </p:cNvPr>
          <p:cNvGrpSpPr/>
          <p:nvPr/>
        </p:nvGrpSpPr>
        <p:grpSpPr>
          <a:xfrm>
            <a:off x="698603" y="2281891"/>
            <a:ext cx="1455667" cy="982267"/>
            <a:chOff x="3078575" y="2291850"/>
            <a:chExt cx="1091750" cy="736700"/>
          </a:xfrm>
        </p:grpSpPr>
        <p:sp>
          <p:nvSpPr>
            <p:cNvPr id="104" name="Google Shape;1572;p10">
              <a:extLst>
                <a:ext uri="{FF2B5EF4-FFF2-40B4-BE49-F238E27FC236}">
                  <a16:creationId xmlns:a16="http://schemas.microsoft.com/office/drawing/2014/main" id="{ADB1AD6B-D34D-76F3-C3D4-C7EB3BBC8841}"/>
                </a:ext>
              </a:extLst>
            </p:cNvPr>
            <p:cNvSpPr/>
            <p:nvPr/>
          </p:nvSpPr>
          <p:spPr>
            <a:xfrm>
              <a:off x="3078575" y="2291850"/>
              <a:ext cx="1091750" cy="736700"/>
            </a:xfrm>
            <a:custGeom>
              <a:avLst/>
              <a:gdLst/>
              <a:ahLst/>
              <a:cxnLst/>
              <a:rect l="l" t="t" r="r" b="b"/>
              <a:pathLst>
                <a:path w="43670" h="29468" extrusionOk="0">
                  <a:moveTo>
                    <a:pt x="29314" y="0"/>
                  </a:moveTo>
                  <a:cubicBezTo>
                    <a:pt x="27426" y="0"/>
                    <a:pt x="25578" y="460"/>
                    <a:pt x="24509" y="1828"/>
                  </a:cubicBezTo>
                  <a:cubicBezTo>
                    <a:pt x="24057" y="2406"/>
                    <a:pt x="23753" y="3079"/>
                    <a:pt x="23449" y="3745"/>
                  </a:cubicBezTo>
                  <a:cubicBezTo>
                    <a:pt x="23203" y="4290"/>
                    <a:pt x="22956" y="4837"/>
                    <a:pt x="22707" y="5385"/>
                  </a:cubicBezTo>
                  <a:cubicBezTo>
                    <a:pt x="22562" y="5700"/>
                    <a:pt x="22420" y="6023"/>
                    <a:pt x="22422" y="6371"/>
                  </a:cubicBezTo>
                  <a:cubicBezTo>
                    <a:pt x="22439" y="7575"/>
                    <a:pt x="24501" y="9254"/>
                    <a:pt x="25352" y="9924"/>
                  </a:cubicBezTo>
                  <a:cubicBezTo>
                    <a:pt x="25291" y="9877"/>
                    <a:pt x="25217" y="9855"/>
                    <a:pt x="25132" y="9855"/>
                  </a:cubicBezTo>
                  <a:cubicBezTo>
                    <a:pt x="24337" y="9855"/>
                    <a:pt x="22600" y="11753"/>
                    <a:pt x="22310" y="12109"/>
                  </a:cubicBezTo>
                  <a:cubicBezTo>
                    <a:pt x="21105" y="13571"/>
                    <a:pt x="22735" y="15124"/>
                    <a:pt x="23337" y="16452"/>
                  </a:cubicBezTo>
                  <a:cubicBezTo>
                    <a:pt x="23268" y="16301"/>
                    <a:pt x="21519" y="16025"/>
                    <a:pt x="21261" y="15934"/>
                  </a:cubicBezTo>
                  <a:cubicBezTo>
                    <a:pt x="20492" y="15669"/>
                    <a:pt x="19657" y="15351"/>
                    <a:pt x="19011" y="14858"/>
                  </a:cubicBezTo>
                  <a:cubicBezTo>
                    <a:pt x="19630" y="13851"/>
                    <a:pt x="20257" y="13032"/>
                    <a:pt x="20174" y="11729"/>
                  </a:cubicBezTo>
                  <a:cubicBezTo>
                    <a:pt x="19955" y="8150"/>
                    <a:pt x="16738" y="5472"/>
                    <a:pt x="13735" y="4024"/>
                  </a:cubicBezTo>
                  <a:cubicBezTo>
                    <a:pt x="11885" y="3130"/>
                    <a:pt x="9728" y="2509"/>
                    <a:pt x="7627" y="2509"/>
                  </a:cubicBezTo>
                  <a:cubicBezTo>
                    <a:pt x="7207" y="2509"/>
                    <a:pt x="6788" y="2534"/>
                    <a:pt x="6375" y="2587"/>
                  </a:cubicBezTo>
                  <a:cubicBezTo>
                    <a:pt x="3339" y="2975"/>
                    <a:pt x="1997" y="4988"/>
                    <a:pt x="948" y="7666"/>
                  </a:cubicBezTo>
                  <a:cubicBezTo>
                    <a:pt x="713" y="8276"/>
                    <a:pt x="469" y="8911"/>
                    <a:pt x="507" y="9563"/>
                  </a:cubicBezTo>
                  <a:cubicBezTo>
                    <a:pt x="628" y="11537"/>
                    <a:pt x="2974" y="13265"/>
                    <a:pt x="4727" y="13717"/>
                  </a:cubicBezTo>
                  <a:cubicBezTo>
                    <a:pt x="7465" y="14428"/>
                    <a:pt x="5666" y="15888"/>
                    <a:pt x="3804" y="16296"/>
                  </a:cubicBezTo>
                  <a:cubicBezTo>
                    <a:pt x="2884" y="16496"/>
                    <a:pt x="1931" y="16542"/>
                    <a:pt x="1000" y="16698"/>
                  </a:cubicBezTo>
                  <a:cubicBezTo>
                    <a:pt x="740" y="16742"/>
                    <a:pt x="466" y="16802"/>
                    <a:pt x="277" y="16986"/>
                  </a:cubicBezTo>
                  <a:cubicBezTo>
                    <a:pt x="23" y="17235"/>
                    <a:pt x="1" y="17637"/>
                    <a:pt x="17" y="17993"/>
                  </a:cubicBezTo>
                  <a:cubicBezTo>
                    <a:pt x="124" y="20200"/>
                    <a:pt x="935" y="22308"/>
                    <a:pt x="1359" y="24455"/>
                  </a:cubicBezTo>
                  <a:cubicBezTo>
                    <a:pt x="1504" y="25181"/>
                    <a:pt x="1792" y="25939"/>
                    <a:pt x="2424" y="26325"/>
                  </a:cubicBezTo>
                  <a:cubicBezTo>
                    <a:pt x="2884" y="26604"/>
                    <a:pt x="3440" y="26640"/>
                    <a:pt x="3971" y="26692"/>
                  </a:cubicBezTo>
                  <a:cubicBezTo>
                    <a:pt x="7010" y="27007"/>
                    <a:pt x="9368" y="28880"/>
                    <a:pt x="12333" y="29315"/>
                  </a:cubicBezTo>
                  <a:cubicBezTo>
                    <a:pt x="12911" y="29400"/>
                    <a:pt x="13429" y="29468"/>
                    <a:pt x="13906" y="29468"/>
                  </a:cubicBezTo>
                  <a:cubicBezTo>
                    <a:pt x="14813" y="29468"/>
                    <a:pt x="15575" y="29223"/>
                    <a:pt x="16330" y="28390"/>
                  </a:cubicBezTo>
                  <a:cubicBezTo>
                    <a:pt x="16962" y="27693"/>
                    <a:pt x="17341" y="27150"/>
                    <a:pt x="18166" y="27150"/>
                  </a:cubicBezTo>
                  <a:cubicBezTo>
                    <a:pt x="18343" y="27150"/>
                    <a:pt x="18540" y="27175"/>
                    <a:pt x="18764" y="27229"/>
                  </a:cubicBezTo>
                  <a:cubicBezTo>
                    <a:pt x="20304" y="27600"/>
                    <a:pt x="21696" y="27971"/>
                    <a:pt x="23008" y="27971"/>
                  </a:cubicBezTo>
                  <a:cubicBezTo>
                    <a:pt x="24054" y="27971"/>
                    <a:pt x="25048" y="27736"/>
                    <a:pt x="26026" y="27078"/>
                  </a:cubicBezTo>
                  <a:cubicBezTo>
                    <a:pt x="28069" y="25708"/>
                    <a:pt x="29258" y="22528"/>
                    <a:pt x="31767" y="22528"/>
                  </a:cubicBezTo>
                  <a:cubicBezTo>
                    <a:pt x="31806" y="22528"/>
                    <a:pt x="31845" y="22529"/>
                    <a:pt x="31885" y="22530"/>
                  </a:cubicBezTo>
                  <a:cubicBezTo>
                    <a:pt x="32988" y="22574"/>
                    <a:pt x="34070" y="22807"/>
                    <a:pt x="35165" y="22930"/>
                  </a:cubicBezTo>
                  <a:cubicBezTo>
                    <a:pt x="35801" y="23002"/>
                    <a:pt x="36443" y="23037"/>
                    <a:pt x="37087" y="23037"/>
                  </a:cubicBezTo>
                  <a:cubicBezTo>
                    <a:pt x="38455" y="23037"/>
                    <a:pt x="39828" y="22879"/>
                    <a:pt x="41156" y="22585"/>
                  </a:cubicBezTo>
                  <a:cubicBezTo>
                    <a:pt x="42289" y="22336"/>
                    <a:pt x="42284" y="22410"/>
                    <a:pt x="42147" y="21388"/>
                  </a:cubicBezTo>
                  <a:cubicBezTo>
                    <a:pt x="42054" y="20693"/>
                    <a:pt x="41742" y="19959"/>
                    <a:pt x="41531" y="19294"/>
                  </a:cubicBezTo>
                  <a:cubicBezTo>
                    <a:pt x="41164" y="18144"/>
                    <a:pt x="40603" y="16915"/>
                    <a:pt x="39987" y="15808"/>
                  </a:cubicBezTo>
                  <a:cubicBezTo>
                    <a:pt x="39623" y="15154"/>
                    <a:pt x="37700" y="13248"/>
                    <a:pt x="37966" y="12463"/>
                  </a:cubicBezTo>
                  <a:cubicBezTo>
                    <a:pt x="37988" y="12416"/>
                    <a:pt x="38015" y="12369"/>
                    <a:pt x="38048" y="12326"/>
                  </a:cubicBezTo>
                  <a:cubicBezTo>
                    <a:pt x="38574" y="11660"/>
                    <a:pt x="40937" y="11669"/>
                    <a:pt x="41572" y="11463"/>
                  </a:cubicBezTo>
                  <a:cubicBezTo>
                    <a:pt x="43669" y="10787"/>
                    <a:pt x="42284" y="8865"/>
                    <a:pt x="41564" y="7427"/>
                  </a:cubicBezTo>
                  <a:cubicBezTo>
                    <a:pt x="39970" y="4238"/>
                    <a:pt x="37073" y="1760"/>
                    <a:pt x="33667" y="692"/>
                  </a:cubicBezTo>
                  <a:cubicBezTo>
                    <a:pt x="32470" y="316"/>
                    <a:pt x="30878" y="0"/>
                    <a:pt x="29314" y="0"/>
                  </a:cubicBezTo>
                  <a:close/>
                </a:path>
              </a:pathLst>
            </a:custGeom>
            <a:solidFill>
              <a:srgbClr val="FFFFFF"/>
            </a:solidFill>
            <a:ln>
              <a:noFill/>
            </a:ln>
            <a:effectLst>
              <a:outerShdw blurRad="57150" dist="19050" dir="5400000" algn="bl" rotWithShape="0">
                <a:srgbClr val="000000">
                  <a:alpha val="9803"/>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05" name="Google Shape;1573;p10">
              <a:extLst>
                <a:ext uri="{FF2B5EF4-FFF2-40B4-BE49-F238E27FC236}">
                  <a16:creationId xmlns:a16="http://schemas.microsoft.com/office/drawing/2014/main" id="{5145947B-4AD8-A1DE-C4F2-931A7DEEC51B}"/>
                </a:ext>
              </a:extLst>
            </p:cNvPr>
            <p:cNvSpPr/>
            <p:nvPr/>
          </p:nvSpPr>
          <p:spPr>
            <a:xfrm>
              <a:off x="3688550" y="2651350"/>
              <a:ext cx="324325" cy="135050"/>
            </a:xfrm>
            <a:custGeom>
              <a:avLst/>
              <a:gdLst/>
              <a:ahLst/>
              <a:cxnLst/>
              <a:rect l="l" t="t" r="r" b="b"/>
              <a:pathLst>
                <a:path w="12973" h="5402" extrusionOk="0">
                  <a:moveTo>
                    <a:pt x="4626" y="1"/>
                  </a:moveTo>
                  <a:cubicBezTo>
                    <a:pt x="3260" y="1"/>
                    <a:pt x="1625" y="717"/>
                    <a:pt x="0" y="1322"/>
                  </a:cubicBezTo>
                  <a:cubicBezTo>
                    <a:pt x="1201" y="1249"/>
                    <a:pt x="2412" y="1017"/>
                    <a:pt x="3478" y="1017"/>
                  </a:cubicBezTo>
                  <a:cubicBezTo>
                    <a:pt x="4960" y="1017"/>
                    <a:pt x="6163" y="1466"/>
                    <a:pt x="6673" y="3422"/>
                  </a:cubicBezTo>
                  <a:cubicBezTo>
                    <a:pt x="7398" y="2799"/>
                    <a:pt x="8071" y="2537"/>
                    <a:pt x="8716" y="2537"/>
                  </a:cubicBezTo>
                  <a:cubicBezTo>
                    <a:pt x="10179" y="2537"/>
                    <a:pt x="11501" y="3880"/>
                    <a:pt x="12973" y="5401"/>
                  </a:cubicBezTo>
                  <a:cubicBezTo>
                    <a:pt x="12033" y="3475"/>
                    <a:pt x="10780" y="1457"/>
                    <a:pt x="7571" y="1457"/>
                  </a:cubicBezTo>
                  <a:cubicBezTo>
                    <a:pt x="7413" y="1457"/>
                    <a:pt x="7251" y="1462"/>
                    <a:pt x="7083" y="1472"/>
                  </a:cubicBezTo>
                  <a:cubicBezTo>
                    <a:pt x="6480" y="383"/>
                    <a:pt x="5625" y="1"/>
                    <a:pt x="4626" y="1"/>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06" name="Google Shape;1574;p10">
              <a:extLst>
                <a:ext uri="{FF2B5EF4-FFF2-40B4-BE49-F238E27FC236}">
                  <a16:creationId xmlns:a16="http://schemas.microsoft.com/office/drawing/2014/main" id="{D86B4F1A-2A6D-076D-3270-67F5460BDACC}"/>
                </a:ext>
              </a:extLst>
            </p:cNvPr>
            <p:cNvSpPr/>
            <p:nvPr/>
          </p:nvSpPr>
          <p:spPr>
            <a:xfrm>
              <a:off x="3363675" y="2771075"/>
              <a:ext cx="324350" cy="135025"/>
            </a:xfrm>
            <a:custGeom>
              <a:avLst/>
              <a:gdLst/>
              <a:ahLst/>
              <a:cxnLst/>
              <a:rect l="l" t="t" r="r" b="b"/>
              <a:pathLst>
                <a:path w="12974" h="5401" extrusionOk="0">
                  <a:moveTo>
                    <a:pt x="4625" y="0"/>
                  </a:moveTo>
                  <a:cubicBezTo>
                    <a:pt x="3259" y="0"/>
                    <a:pt x="1624" y="717"/>
                    <a:pt x="1" y="1321"/>
                  </a:cubicBezTo>
                  <a:cubicBezTo>
                    <a:pt x="1201" y="1248"/>
                    <a:pt x="2412" y="1015"/>
                    <a:pt x="3478" y="1015"/>
                  </a:cubicBezTo>
                  <a:cubicBezTo>
                    <a:pt x="4959" y="1015"/>
                    <a:pt x="6161" y="1465"/>
                    <a:pt x="6670" y="3419"/>
                  </a:cubicBezTo>
                  <a:cubicBezTo>
                    <a:pt x="7395" y="2797"/>
                    <a:pt x="8068" y="2536"/>
                    <a:pt x="8713" y="2536"/>
                  </a:cubicBezTo>
                  <a:cubicBezTo>
                    <a:pt x="10177" y="2536"/>
                    <a:pt x="11501" y="3879"/>
                    <a:pt x="12973" y="5401"/>
                  </a:cubicBezTo>
                  <a:cubicBezTo>
                    <a:pt x="12028" y="3472"/>
                    <a:pt x="10777" y="1457"/>
                    <a:pt x="7564" y="1457"/>
                  </a:cubicBezTo>
                  <a:cubicBezTo>
                    <a:pt x="7408" y="1457"/>
                    <a:pt x="7247" y="1462"/>
                    <a:pt x="7081" y="1472"/>
                  </a:cubicBezTo>
                  <a:cubicBezTo>
                    <a:pt x="6479" y="383"/>
                    <a:pt x="5624" y="0"/>
                    <a:pt x="4625"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07" name="Google Shape;1575;p10">
              <a:extLst>
                <a:ext uri="{FF2B5EF4-FFF2-40B4-BE49-F238E27FC236}">
                  <a16:creationId xmlns:a16="http://schemas.microsoft.com/office/drawing/2014/main" id="{107138E6-2164-D98E-1346-5DF01E5FDC64}"/>
                </a:ext>
              </a:extLst>
            </p:cNvPr>
            <p:cNvSpPr/>
            <p:nvPr/>
          </p:nvSpPr>
          <p:spPr>
            <a:xfrm>
              <a:off x="3172575" y="2479825"/>
              <a:ext cx="324275" cy="135025"/>
            </a:xfrm>
            <a:custGeom>
              <a:avLst/>
              <a:gdLst/>
              <a:ahLst/>
              <a:cxnLst/>
              <a:rect l="l" t="t" r="r" b="b"/>
              <a:pathLst>
                <a:path w="12971" h="5401" extrusionOk="0">
                  <a:moveTo>
                    <a:pt x="4625" y="0"/>
                  </a:moveTo>
                  <a:cubicBezTo>
                    <a:pt x="3258" y="0"/>
                    <a:pt x="1623" y="717"/>
                    <a:pt x="0" y="1321"/>
                  </a:cubicBezTo>
                  <a:cubicBezTo>
                    <a:pt x="1200" y="1248"/>
                    <a:pt x="2410" y="1015"/>
                    <a:pt x="3476" y="1015"/>
                  </a:cubicBezTo>
                  <a:cubicBezTo>
                    <a:pt x="4957" y="1015"/>
                    <a:pt x="6160" y="1465"/>
                    <a:pt x="6670" y="3419"/>
                  </a:cubicBezTo>
                  <a:cubicBezTo>
                    <a:pt x="7395" y="2797"/>
                    <a:pt x="8067" y="2536"/>
                    <a:pt x="8712" y="2536"/>
                  </a:cubicBezTo>
                  <a:cubicBezTo>
                    <a:pt x="10175" y="2536"/>
                    <a:pt x="11497" y="3879"/>
                    <a:pt x="12970" y="5401"/>
                  </a:cubicBezTo>
                  <a:cubicBezTo>
                    <a:pt x="12031" y="3471"/>
                    <a:pt x="10779" y="1457"/>
                    <a:pt x="7575" y="1457"/>
                  </a:cubicBezTo>
                  <a:cubicBezTo>
                    <a:pt x="7415" y="1457"/>
                    <a:pt x="7250" y="1462"/>
                    <a:pt x="7081" y="1472"/>
                  </a:cubicBezTo>
                  <a:cubicBezTo>
                    <a:pt x="6478" y="383"/>
                    <a:pt x="5623" y="0"/>
                    <a:pt x="4625"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08" name="Google Shape;1576;p10">
              <a:extLst>
                <a:ext uri="{FF2B5EF4-FFF2-40B4-BE49-F238E27FC236}">
                  <a16:creationId xmlns:a16="http://schemas.microsoft.com/office/drawing/2014/main" id="{3A9D3790-3BA2-9920-DC4A-2B32AB869A96}"/>
                </a:ext>
              </a:extLst>
            </p:cNvPr>
            <p:cNvSpPr/>
            <p:nvPr/>
          </p:nvSpPr>
          <p:spPr>
            <a:xfrm>
              <a:off x="3720850" y="2413575"/>
              <a:ext cx="324275" cy="135100"/>
            </a:xfrm>
            <a:custGeom>
              <a:avLst/>
              <a:gdLst/>
              <a:ahLst/>
              <a:cxnLst/>
              <a:rect l="l" t="t" r="r" b="b"/>
              <a:pathLst>
                <a:path w="12971" h="5404" extrusionOk="0">
                  <a:moveTo>
                    <a:pt x="4624" y="0"/>
                  </a:moveTo>
                  <a:cubicBezTo>
                    <a:pt x="3258" y="0"/>
                    <a:pt x="1623" y="718"/>
                    <a:pt x="1" y="1324"/>
                  </a:cubicBezTo>
                  <a:cubicBezTo>
                    <a:pt x="1201" y="1250"/>
                    <a:pt x="2412" y="1016"/>
                    <a:pt x="3479" y="1016"/>
                  </a:cubicBezTo>
                  <a:cubicBezTo>
                    <a:pt x="4959" y="1016"/>
                    <a:pt x="6161" y="1467"/>
                    <a:pt x="6670" y="3421"/>
                  </a:cubicBezTo>
                  <a:cubicBezTo>
                    <a:pt x="7395" y="2798"/>
                    <a:pt x="8068" y="2537"/>
                    <a:pt x="8714" y="2537"/>
                  </a:cubicBezTo>
                  <a:cubicBezTo>
                    <a:pt x="10176" y="2537"/>
                    <a:pt x="11498" y="3880"/>
                    <a:pt x="12970" y="5403"/>
                  </a:cubicBezTo>
                  <a:cubicBezTo>
                    <a:pt x="12031" y="3478"/>
                    <a:pt x="10779" y="1459"/>
                    <a:pt x="7574" y="1459"/>
                  </a:cubicBezTo>
                  <a:cubicBezTo>
                    <a:pt x="7415" y="1459"/>
                    <a:pt x="7250" y="1464"/>
                    <a:pt x="7081" y="1474"/>
                  </a:cubicBezTo>
                  <a:cubicBezTo>
                    <a:pt x="6479" y="384"/>
                    <a:pt x="5623" y="0"/>
                    <a:pt x="4624"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sp>
          <p:nvSpPr>
            <p:cNvPr id="109" name="Google Shape;1577;p10">
              <a:extLst>
                <a:ext uri="{FF2B5EF4-FFF2-40B4-BE49-F238E27FC236}">
                  <a16:creationId xmlns:a16="http://schemas.microsoft.com/office/drawing/2014/main" id="{6C63B5E0-B059-C220-0DBB-40A5F7EE995F}"/>
                </a:ext>
              </a:extLst>
            </p:cNvPr>
            <p:cNvSpPr/>
            <p:nvPr/>
          </p:nvSpPr>
          <p:spPr>
            <a:xfrm>
              <a:off x="3119175" y="2800575"/>
              <a:ext cx="324275" cy="135050"/>
            </a:xfrm>
            <a:custGeom>
              <a:avLst/>
              <a:gdLst/>
              <a:ahLst/>
              <a:cxnLst/>
              <a:rect l="l" t="t" r="r" b="b"/>
              <a:pathLst>
                <a:path w="12971" h="5402" extrusionOk="0">
                  <a:moveTo>
                    <a:pt x="4625" y="0"/>
                  </a:moveTo>
                  <a:cubicBezTo>
                    <a:pt x="3259" y="0"/>
                    <a:pt x="1624" y="717"/>
                    <a:pt x="1" y="1321"/>
                  </a:cubicBezTo>
                  <a:cubicBezTo>
                    <a:pt x="1200" y="1249"/>
                    <a:pt x="2410" y="1017"/>
                    <a:pt x="3476" y="1017"/>
                  </a:cubicBezTo>
                  <a:cubicBezTo>
                    <a:pt x="4958" y="1017"/>
                    <a:pt x="6161" y="1466"/>
                    <a:pt x="6670" y="3422"/>
                  </a:cubicBezTo>
                  <a:cubicBezTo>
                    <a:pt x="7396" y="2799"/>
                    <a:pt x="8068" y="2537"/>
                    <a:pt x="8714" y="2537"/>
                  </a:cubicBezTo>
                  <a:cubicBezTo>
                    <a:pt x="10176" y="2537"/>
                    <a:pt x="11498" y="3879"/>
                    <a:pt x="12970" y="5401"/>
                  </a:cubicBezTo>
                  <a:cubicBezTo>
                    <a:pt x="12028" y="3472"/>
                    <a:pt x="10777" y="1457"/>
                    <a:pt x="7564" y="1457"/>
                  </a:cubicBezTo>
                  <a:cubicBezTo>
                    <a:pt x="7408" y="1457"/>
                    <a:pt x="7247" y="1462"/>
                    <a:pt x="7081" y="1472"/>
                  </a:cubicBezTo>
                  <a:cubicBezTo>
                    <a:pt x="6479" y="383"/>
                    <a:pt x="5624" y="0"/>
                    <a:pt x="4625" y="0"/>
                  </a:cubicBezTo>
                  <a:close/>
                </a:path>
              </a:pathLst>
            </a:custGeom>
            <a:solidFill>
              <a:srgbClr val="75AD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13-Luyện từ và câu- Luyện tập về tính từ</Template>
  <TotalTime>34</TotalTime>
  <Words>465</Words>
  <Application>Microsoft Office PowerPoint</Application>
  <PresentationFormat>Widescreen</PresentationFormat>
  <Paragraphs>36</Paragraphs>
  <Slides>13</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13</vt:i4>
      </vt:variant>
    </vt:vector>
  </HeadingPairs>
  <TitlesOfParts>
    <vt:vector size="22" baseType="lpstr">
      <vt:lpstr>Arial</vt:lpstr>
      <vt:lpstr>Calibri Light</vt:lpstr>
      <vt:lpstr>UTM Avo</vt:lpstr>
      <vt:lpstr>Calibri</vt:lpstr>
      <vt:lpstr>Bellota Text</vt:lpstr>
      <vt:lpstr>Chau Philomene One</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12</cp:revision>
  <dcterms:created xsi:type="dcterms:W3CDTF">2023-11-01T09:18:10Z</dcterms:created>
  <dcterms:modified xsi:type="dcterms:W3CDTF">2023-11-08T02:34:26Z</dcterms:modified>
</cp:coreProperties>
</file>