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4.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5.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96" r:id="rId4"/>
    <p:sldMasterId id="2147483708" r:id="rId5"/>
    <p:sldMasterId id="2147483720" r:id="rId6"/>
  </p:sldMasterIdLst>
  <p:notesMasterIdLst>
    <p:notesMasterId r:id="rId39"/>
  </p:notesMasterIdLst>
  <p:sldIdLst>
    <p:sldId id="273" r:id="rId7"/>
    <p:sldId id="290" r:id="rId8"/>
    <p:sldId id="260" r:id="rId9"/>
    <p:sldId id="301" r:id="rId10"/>
    <p:sldId id="302" r:id="rId11"/>
    <p:sldId id="291" r:id="rId12"/>
    <p:sldId id="257" r:id="rId13"/>
    <p:sldId id="275" r:id="rId14"/>
    <p:sldId id="264" r:id="rId15"/>
    <p:sldId id="259" r:id="rId16"/>
    <p:sldId id="263" r:id="rId17"/>
    <p:sldId id="276" r:id="rId18"/>
    <p:sldId id="303" r:id="rId19"/>
    <p:sldId id="304" r:id="rId20"/>
    <p:sldId id="305" r:id="rId21"/>
    <p:sldId id="281" r:id="rId22"/>
    <p:sldId id="306" r:id="rId23"/>
    <p:sldId id="307" r:id="rId24"/>
    <p:sldId id="308" r:id="rId25"/>
    <p:sldId id="309" r:id="rId26"/>
    <p:sldId id="288" r:id="rId27"/>
    <p:sldId id="256" r:id="rId28"/>
    <p:sldId id="289" r:id="rId29"/>
    <p:sldId id="310" r:id="rId30"/>
    <p:sldId id="311" r:id="rId31"/>
    <p:sldId id="261" r:id="rId32"/>
    <p:sldId id="267" r:id="rId33"/>
    <p:sldId id="300" r:id="rId34"/>
    <p:sldId id="262" r:id="rId35"/>
    <p:sldId id="268" r:id="rId36"/>
    <p:sldId id="266" r:id="rId37"/>
    <p:sldId id="372"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99FF"/>
    <a:srgbClr val="482B9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437" autoAdjust="0"/>
    <p:restoredTop sz="93842" autoAdjust="0"/>
  </p:normalViewPr>
  <p:slideViewPr>
    <p:cSldViewPr snapToGrid="0">
      <p:cViewPr varScale="1">
        <p:scale>
          <a:sx n="104" d="100"/>
          <a:sy n="104" d="100"/>
        </p:scale>
        <p:origin x="1020"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FD1397-088E-428D-8037-CBDFA6AAC93B}" type="datetimeFigureOut">
              <a:rPr lang="en-US" smtClean="0"/>
              <a:t>11/13/2023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13319E-8957-499E-97B4-F77E4E944142}" type="slidenum">
              <a:rPr lang="en-US" smtClean="0"/>
              <a:t>‹#›</a:t>
            </a:fld>
            <a:endParaRPr lang="en-US"/>
          </a:p>
        </p:txBody>
      </p:sp>
    </p:spTree>
    <p:extLst>
      <p:ext uri="{BB962C8B-B14F-4D97-AF65-F5344CB8AC3E}">
        <p14:creationId xmlns:p14="http://schemas.microsoft.com/office/powerpoint/2010/main" val="35404188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4" name="Google Shape;394;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3" name="Google Shape;463;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3" name="Google Shape;463;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307193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3" name="Google Shape;463;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86190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3" name="Google Shape;463;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222545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t>
            </a:r>
            <a:r>
              <a:rPr lang="en-US" dirty="0" err="1"/>
              <a:t>vào</a:t>
            </a:r>
            <a:r>
              <a:rPr lang="en-US" dirty="0"/>
              <a:t> </a:t>
            </a:r>
            <a:r>
              <a:rPr lang="en-US" dirty="0" err="1"/>
              <a:t>từng</a:t>
            </a:r>
            <a:r>
              <a:rPr lang="en-US" dirty="0"/>
              <a:t> </a:t>
            </a:r>
            <a:r>
              <a:rPr lang="en-US" dirty="0" err="1"/>
              <a:t>củ</a:t>
            </a:r>
            <a:r>
              <a:rPr lang="en-US" dirty="0"/>
              <a:t> </a:t>
            </a:r>
            <a:r>
              <a:rPr lang="en-US" dirty="0" err="1"/>
              <a:t>cà</a:t>
            </a:r>
            <a:r>
              <a:rPr lang="en-US" dirty="0"/>
              <a:t> </a:t>
            </a:r>
            <a:r>
              <a:rPr lang="en-US" dirty="0" err="1"/>
              <a:t>rốt</a:t>
            </a:r>
            <a:r>
              <a:rPr lang="en-US" dirty="0"/>
              <a:t> </a:t>
            </a:r>
            <a:r>
              <a:rPr lang="en-US" dirty="0" err="1"/>
              <a:t>để</a:t>
            </a:r>
            <a:r>
              <a:rPr lang="en-US" dirty="0"/>
              <a:t> </a:t>
            </a:r>
            <a:r>
              <a:rPr lang="en-US" dirty="0" err="1"/>
              <a:t>mở</a:t>
            </a:r>
            <a:r>
              <a:rPr lang="en-US" dirty="0"/>
              <a:t> </a:t>
            </a:r>
            <a:r>
              <a:rPr lang="en-US" dirty="0" err="1"/>
              <a:t>câu</a:t>
            </a:r>
            <a:r>
              <a:rPr lang="en-US" dirty="0"/>
              <a:t> </a:t>
            </a:r>
            <a:r>
              <a:rPr lang="en-US" dirty="0" err="1"/>
              <a:t>hỏi</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13319E-8957-499E-97B4-F77E4E9441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56678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Click vào con thỏ để quay trở lại màn chính</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13319E-8957-499E-97B4-F77E4E9441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49365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Click vào con thỏ để quay trở lại màn chính</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13319E-8957-499E-97B4-F77E4E9441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48396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Click vào con thỏ để quay trở lại màn chính</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13319E-8957-499E-97B4-F77E4E9441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94101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5" name="Google Shape;125;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45151-1CD7-3BF8-13C4-EA5CA9668A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1A6FAF3-0AE3-1DBC-678A-18E695CE7A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2F253FD-385F-60B2-A9F7-9AA9EF43C8CA}"/>
              </a:ext>
            </a:extLst>
          </p:cNvPr>
          <p:cNvSpPr>
            <a:spLocks noGrp="1"/>
          </p:cNvSpPr>
          <p:nvPr>
            <p:ph type="dt" sz="half" idx="10"/>
          </p:nvPr>
        </p:nvSpPr>
        <p:spPr/>
        <p:txBody>
          <a:bodyPr/>
          <a:lstStyle/>
          <a:p>
            <a:fld id="{FDECB6B2-8165-4191-91FD-A0CFF2EF54B0}" type="datetimeFigureOut">
              <a:rPr lang="en-US" smtClean="0"/>
              <a:t>11/13/2023</a:t>
            </a:fld>
            <a:endParaRPr lang="en-US"/>
          </a:p>
        </p:txBody>
      </p:sp>
      <p:sp>
        <p:nvSpPr>
          <p:cNvPr id="5" name="Footer Placeholder 4">
            <a:extLst>
              <a:ext uri="{FF2B5EF4-FFF2-40B4-BE49-F238E27FC236}">
                <a16:creationId xmlns:a16="http://schemas.microsoft.com/office/drawing/2014/main" id="{7DCE24BD-63C5-F45B-87E4-631DE2EA0D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5566E9-AD30-7149-F50C-EC76F9D124A5}"/>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3322625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24F7D-E111-AB6B-63F4-D9155732850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66A35C4-B319-E564-4064-6EA878FC750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EAA924-18B4-A147-E5CA-26A9D59AC607}"/>
              </a:ext>
            </a:extLst>
          </p:cNvPr>
          <p:cNvSpPr>
            <a:spLocks noGrp="1"/>
          </p:cNvSpPr>
          <p:nvPr>
            <p:ph type="dt" sz="half" idx="10"/>
          </p:nvPr>
        </p:nvSpPr>
        <p:spPr/>
        <p:txBody>
          <a:bodyPr/>
          <a:lstStyle/>
          <a:p>
            <a:fld id="{FDECB6B2-8165-4191-91FD-A0CFF2EF54B0}" type="datetimeFigureOut">
              <a:rPr lang="en-US" smtClean="0"/>
              <a:t>11/13/2023</a:t>
            </a:fld>
            <a:endParaRPr lang="en-US"/>
          </a:p>
        </p:txBody>
      </p:sp>
      <p:sp>
        <p:nvSpPr>
          <p:cNvPr id="5" name="Footer Placeholder 4">
            <a:extLst>
              <a:ext uri="{FF2B5EF4-FFF2-40B4-BE49-F238E27FC236}">
                <a16:creationId xmlns:a16="http://schemas.microsoft.com/office/drawing/2014/main" id="{3B0CF2A2-E146-ACF3-D730-1F377A55CE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A68944-86E0-5E7A-44DE-D5A52C284652}"/>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99141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D4C1B-26FA-A0A7-BD22-52F94795E71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53EF746-9A6B-32CD-2665-BE72A2713D4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B9E53CC-EDA1-355E-EE7C-8C15FD5872F3}"/>
              </a:ext>
            </a:extLst>
          </p:cNvPr>
          <p:cNvSpPr>
            <a:spLocks noGrp="1"/>
          </p:cNvSpPr>
          <p:nvPr>
            <p:ph type="dt" sz="half" idx="10"/>
          </p:nvPr>
        </p:nvSpPr>
        <p:spPr/>
        <p:txBody>
          <a:bodyPr/>
          <a:lstStyle/>
          <a:p>
            <a:fld id="{FDECB6B2-8165-4191-91FD-A0CFF2EF54B0}" type="datetimeFigureOut">
              <a:rPr lang="en-US" smtClean="0"/>
              <a:t>11/13/2023</a:t>
            </a:fld>
            <a:endParaRPr lang="en-US"/>
          </a:p>
        </p:txBody>
      </p:sp>
      <p:sp>
        <p:nvSpPr>
          <p:cNvPr id="5" name="Footer Placeholder 4">
            <a:extLst>
              <a:ext uri="{FF2B5EF4-FFF2-40B4-BE49-F238E27FC236}">
                <a16:creationId xmlns:a16="http://schemas.microsoft.com/office/drawing/2014/main" id="{E55BC65C-0C42-96CF-543F-1434C819AC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F8E874-66FB-7E39-FB16-BC83D44C332B}"/>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3028506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FA302-94E2-7BE7-32B7-30F27C61AA7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3AAEBA1-7914-DF17-DA79-2E5F10638B0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FC471F1-516C-12D1-0C93-02120D5A4C1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80B0D52-9261-32E7-B89A-F2572E08C609}"/>
              </a:ext>
            </a:extLst>
          </p:cNvPr>
          <p:cNvSpPr>
            <a:spLocks noGrp="1"/>
          </p:cNvSpPr>
          <p:nvPr>
            <p:ph type="dt" sz="half" idx="10"/>
          </p:nvPr>
        </p:nvSpPr>
        <p:spPr/>
        <p:txBody>
          <a:bodyPr/>
          <a:lstStyle/>
          <a:p>
            <a:fld id="{FDECB6B2-8165-4191-91FD-A0CFF2EF54B0}" type="datetimeFigureOut">
              <a:rPr lang="en-US" smtClean="0"/>
              <a:t>11/13/2023</a:t>
            </a:fld>
            <a:endParaRPr lang="en-US"/>
          </a:p>
        </p:txBody>
      </p:sp>
      <p:sp>
        <p:nvSpPr>
          <p:cNvPr id="6" name="Footer Placeholder 5">
            <a:extLst>
              <a:ext uri="{FF2B5EF4-FFF2-40B4-BE49-F238E27FC236}">
                <a16:creationId xmlns:a16="http://schemas.microsoft.com/office/drawing/2014/main" id="{AA907DF8-0472-4362-D1EE-9C04A29EA6A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2E4BA44-41D6-CBF8-3F70-A5AC0B1F1BFB}"/>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3964153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27355-AA9B-425A-37E2-1A254B2F467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B37D27E-7998-E4FF-3C83-B787268B836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D113138-072D-74E9-CCAD-255707EA7DF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6AC06B7-5820-9FE6-6E63-1D2FE825A0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80F14B2-41B6-A71E-2AF7-2E7161A7B27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662AA8F-2F22-51AE-F2D6-9CAC2B596546}"/>
              </a:ext>
            </a:extLst>
          </p:cNvPr>
          <p:cNvSpPr>
            <a:spLocks noGrp="1"/>
          </p:cNvSpPr>
          <p:nvPr>
            <p:ph type="dt" sz="half" idx="10"/>
          </p:nvPr>
        </p:nvSpPr>
        <p:spPr/>
        <p:txBody>
          <a:bodyPr/>
          <a:lstStyle/>
          <a:p>
            <a:fld id="{FDECB6B2-8165-4191-91FD-A0CFF2EF54B0}" type="datetimeFigureOut">
              <a:rPr lang="en-US" smtClean="0"/>
              <a:t>11/13/2023</a:t>
            </a:fld>
            <a:endParaRPr lang="en-US"/>
          </a:p>
        </p:txBody>
      </p:sp>
      <p:sp>
        <p:nvSpPr>
          <p:cNvPr id="8" name="Footer Placeholder 7">
            <a:extLst>
              <a:ext uri="{FF2B5EF4-FFF2-40B4-BE49-F238E27FC236}">
                <a16:creationId xmlns:a16="http://schemas.microsoft.com/office/drawing/2014/main" id="{1BAC837B-B424-4694-F688-72E9CDBDEFF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9975C32-ED3D-9B76-A7EB-B9A566B83056}"/>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4128075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B357C-D84A-DD7D-EF31-1432664628B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97BD3AE-4C17-B77C-0678-609A95C7E250}"/>
              </a:ext>
            </a:extLst>
          </p:cNvPr>
          <p:cNvSpPr>
            <a:spLocks noGrp="1"/>
          </p:cNvSpPr>
          <p:nvPr>
            <p:ph type="dt" sz="half" idx="10"/>
          </p:nvPr>
        </p:nvSpPr>
        <p:spPr/>
        <p:txBody>
          <a:bodyPr/>
          <a:lstStyle/>
          <a:p>
            <a:fld id="{FDECB6B2-8165-4191-91FD-A0CFF2EF54B0}" type="datetimeFigureOut">
              <a:rPr lang="en-US" smtClean="0"/>
              <a:t>11/13/2023</a:t>
            </a:fld>
            <a:endParaRPr lang="en-US"/>
          </a:p>
        </p:txBody>
      </p:sp>
      <p:sp>
        <p:nvSpPr>
          <p:cNvPr id="4" name="Footer Placeholder 3">
            <a:extLst>
              <a:ext uri="{FF2B5EF4-FFF2-40B4-BE49-F238E27FC236}">
                <a16:creationId xmlns:a16="http://schemas.microsoft.com/office/drawing/2014/main" id="{CF78884C-6C5E-FFEC-4AA8-F3C0DB9AF26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1F3CE62-2FD9-4FEC-21E6-B249516BFA2A}"/>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1105469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4BE74F-05B0-404D-EBAD-C71BCC3472A8}"/>
              </a:ext>
            </a:extLst>
          </p:cNvPr>
          <p:cNvSpPr>
            <a:spLocks noGrp="1"/>
          </p:cNvSpPr>
          <p:nvPr>
            <p:ph type="dt" sz="half" idx="10"/>
          </p:nvPr>
        </p:nvSpPr>
        <p:spPr/>
        <p:txBody>
          <a:bodyPr/>
          <a:lstStyle/>
          <a:p>
            <a:fld id="{FDECB6B2-8165-4191-91FD-A0CFF2EF54B0}" type="datetimeFigureOut">
              <a:rPr lang="en-US" smtClean="0"/>
              <a:t>11/13/2023</a:t>
            </a:fld>
            <a:endParaRPr lang="en-US"/>
          </a:p>
        </p:txBody>
      </p:sp>
      <p:sp>
        <p:nvSpPr>
          <p:cNvPr id="3" name="Footer Placeholder 2">
            <a:extLst>
              <a:ext uri="{FF2B5EF4-FFF2-40B4-BE49-F238E27FC236}">
                <a16:creationId xmlns:a16="http://schemas.microsoft.com/office/drawing/2014/main" id="{9BEB231E-112F-8B2A-88DE-A9D635753C3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531873F-853A-3EA5-598E-F42A0E0689C8}"/>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2030923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E7F50-1328-6B05-04BE-2E19A13579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3CEA4D0-E354-10F4-5FCE-3DDC6434ACA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34A3B1F-1889-48F7-0B5F-C43FFA563B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CB1F31-6EE5-9BD9-AEF6-9B4D00521770}"/>
              </a:ext>
            </a:extLst>
          </p:cNvPr>
          <p:cNvSpPr>
            <a:spLocks noGrp="1"/>
          </p:cNvSpPr>
          <p:nvPr>
            <p:ph type="dt" sz="half" idx="10"/>
          </p:nvPr>
        </p:nvSpPr>
        <p:spPr/>
        <p:txBody>
          <a:bodyPr/>
          <a:lstStyle/>
          <a:p>
            <a:fld id="{FDECB6B2-8165-4191-91FD-A0CFF2EF54B0}" type="datetimeFigureOut">
              <a:rPr lang="en-US" smtClean="0"/>
              <a:t>11/13/2023</a:t>
            </a:fld>
            <a:endParaRPr lang="en-US"/>
          </a:p>
        </p:txBody>
      </p:sp>
      <p:sp>
        <p:nvSpPr>
          <p:cNvPr id="6" name="Footer Placeholder 5">
            <a:extLst>
              <a:ext uri="{FF2B5EF4-FFF2-40B4-BE49-F238E27FC236}">
                <a16:creationId xmlns:a16="http://schemas.microsoft.com/office/drawing/2014/main" id="{12CC8D46-89CA-8856-5B27-50A56F96F8C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6EA1A5-77DB-4132-B048-DA78683763AA}"/>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2846361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DBD4C-4239-B373-0120-8379B94B9B3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5BAE692-0600-60B3-9184-89779B33EAB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017F3BE-4ED6-C65F-FC3D-0C1B863E97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4B133B5-62A4-78AC-10A8-D6AE37288C7E}"/>
              </a:ext>
            </a:extLst>
          </p:cNvPr>
          <p:cNvSpPr>
            <a:spLocks noGrp="1"/>
          </p:cNvSpPr>
          <p:nvPr>
            <p:ph type="dt" sz="half" idx="10"/>
          </p:nvPr>
        </p:nvSpPr>
        <p:spPr/>
        <p:txBody>
          <a:bodyPr/>
          <a:lstStyle/>
          <a:p>
            <a:fld id="{FDECB6B2-8165-4191-91FD-A0CFF2EF54B0}" type="datetimeFigureOut">
              <a:rPr lang="en-US" smtClean="0"/>
              <a:t>11/13/2023</a:t>
            </a:fld>
            <a:endParaRPr lang="en-US"/>
          </a:p>
        </p:txBody>
      </p:sp>
      <p:sp>
        <p:nvSpPr>
          <p:cNvPr id="6" name="Footer Placeholder 5">
            <a:extLst>
              <a:ext uri="{FF2B5EF4-FFF2-40B4-BE49-F238E27FC236}">
                <a16:creationId xmlns:a16="http://schemas.microsoft.com/office/drawing/2014/main" id="{AEA4D515-B1D4-B0CD-6B08-E3D15B2AEF9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E1A4394-6830-3023-A498-CC638D088C5D}"/>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1465173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FD3DC-3D97-70B8-FD04-5F77E47EB3B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53135E6-0FE4-E8DD-6F37-F41EFC5E408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0CFF72-C352-6716-49F2-951DCA2CC0B0}"/>
              </a:ext>
            </a:extLst>
          </p:cNvPr>
          <p:cNvSpPr>
            <a:spLocks noGrp="1"/>
          </p:cNvSpPr>
          <p:nvPr>
            <p:ph type="dt" sz="half" idx="10"/>
          </p:nvPr>
        </p:nvSpPr>
        <p:spPr/>
        <p:txBody>
          <a:bodyPr/>
          <a:lstStyle/>
          <a:p>
            <a:fld id="{FDECB6B2-8165-4191-91FD-A0CFF2EF54B0}" type="datetimeFigureOut">
              <a:rPr lang="en-US" smtClean="0"/>
              <a:t>11/13/2023</a:t>
            </a:fld>
            <a:endParaRPr lang="en-US"/>
          </a:p>
        </p:txBody>
      </p:sp>
      <p:sp>
        <p:nvSpPr>
          <p:cNvPr id="5" name="Footer Placeholder 4">
            <a:extLst>
              <a:ext uri="{FF2B5EF4-FFF2-40B4-BE49-F238E27FC236}">
                <a16:creationId xmlns:a16="http://schemas.microsoft.com/office/drawing/2014/main" id="{48D8B3B9-9F44-4224-CE2A-B5DF6D8027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85BFB4-07D4-39A9-664F-A0D850D016CE}"/>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1892094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47C0B15-61B6-7F80-B95D-5DF90FA4B8E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D99D1AD-0DCB-14A5-05B4-C0441FC9BD8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B0C089-8CB3-17D1-958E-355E50E466FA}"/>
              </a:ext>
            </a:extLst>
          </p:cNvPr>
          <p:cNvSpPr>
            <a:spLocks noGrp="1"/>
          </p:cNvSpPr>
          <p:nvPr>
            <p:ph type="dt" sz="half" idx="10"/>
          </p:nvPr>
        </p:nvSpPr>
        <p:spPr/>
        <p:txBody>
          <a:bodyPr/>
          <a:lstStyle/>
          <a:p>
            <a:fld id="{FDECB6B2-8165-4191-91FD-A0CFF2EF54B0}" type="datetimeFigureOut">
              <a:rPr lang="en-US" smtClean="0"/>
              <a:t>11/13/2023</a:t>
            </a:fld>
            <a:endParaRPr lang="en-US"/>
          </a:p>
        </p:txBody>
      </p:sp>
      <p:sp>
        <p:nvSpPr>
          <p:cNvPr id="5" name="Footer Placeholder 4">
            <a:extLst>
              <a:ext uri="{FF2B5EF4-FFF2-40B4-BE49-F238E27FC236}">
                <a16:creationId xmlns:a16="http://schemas.microsoft.com/office/drawing/2014/main" id="{434353CF-9F74-090F-05B9-6C736DFFB7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57A790-A092-9DB6-D512-58CD729EF2B9}"/>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730623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19560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176596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907039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769104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18227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229118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76709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32306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123165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172144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1"/>
        <p:cNvGrpSpPr/>
        <p:nvPr/>
      </p:nvGrpSpPr>
      <p:grpSpPr>
        <a:xfrm>
          <a:off x="0" y="0"/>
          <a:ext cx="0" cy="0"/>
          <a:chOff x="0" y="0"/>
          <a:chExt cx="0" cy="0"/>
        </a:xfrm>
      </p:grpSpPr>
      <p:sp>
        <p:nvSpPr>
          <p:cNvPr id="12" name="Google Shape;12;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 name="Google Shape;14;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88342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7"/>
        <p:cNvGrpSpPr/>
        <p:nvPr/>
      </p:nvGrpSpPr>
      <p:grpSpPr>
        <a:xfrm>
          <a:off x="0" y="0"/>
          <a:ext cx="0" cy="0"/>
          <a:chOff x="0" y="0"/>
          <a:chExt cx="0" cy="0"/>
        </a:xfrm>
      </p:grpSpPr>
      <p:sp>
        <p:nvSpPr>
          <p:cNvPr id="18" name="Google Shape;18;p1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 name="Google Shape;20;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49851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3"/>
        <p:cNvGrpSpPr/>
        <p:nvPr/>
      </p:nvGrpSpPr>
      <p:grpSpPr>
        <a:xfrm>
          <a:off x="0" y="0"/>
          <a:ext cx="0" cy="0"/>
          <a:chOff x="0" y="0"/>
          <a:chExt cx="0" cy="0"/>
        </a:xfrm>
      </p:grpSpPr>
      <p:sp>
        <p:nvSpPr>
          <p:cNvPr id="24" name="Google Shape;24;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97742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1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9321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89402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1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1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224851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283385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463490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1"/>
          <p:cNvSpPr>
            <a:spLocks noGrp="1"/>
          </p:cNvSpPr>
          <p:nvPr>
            <p:ph type="pic" idx="2"/>
          </p:nvPr>
        </p:nvSpPr>
        <p:spPr>
          <a:xfrm>
            <a:off x="5183188" y="987425"/>
            <a:ext cx="6172200" cy="4873625"/>
          </a:xfrm>
          <a:prstGeom prst="rect">
            <a:avLst/>
          </a:prstGeom>
          <a:noFill/>
          <a:ln>
            <a:noFill/>
          </a:ln>
        </p:spPr>
      </p:sp>
      <p:sp>
        <p:nvSpPr>
          <p:cNvPr id="64" name="Google Shape;64;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46141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686773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468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71893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089120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04402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71268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11/13/2023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97010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11/13/2023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83134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11/13/2023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60201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37877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08817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40689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33654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0"/>
        <p:cNvGrpSpPr/>
        <p:nvPr/>
      </p:nvGrpSpPr>
      <p:grpSpPr>
        <a:xfrm>
          <a:off x="0" y="0"/>
          <a:ext cx="0" cy="0"/>
          <a:chOff x="0" y="0"/>
          <a:chExt cx="0" cy="0"/>
        </a:xfrm>
      </p:grpSpPr>
      <p:sp>
        <p:nvSpPr>
          <p:cNvPr id="91" name="Google Shape;91;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 name="Google Shape;92;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3" name="Google Shape;93;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37875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4"/>
        <p:cNvGrpSpPr/>
        <p:nvPr/>
      </p:nvGrpSpPr>
      <p:grpSpPr>
        <a:xfrm>
          <a:off x="0" y="0"/>
          <a:ext cx="0" cy="0"/>
          <a:chOff x="0" y="0"/>
          <a:chExt cx="0" cy="0"/>
        </a:xfrm>
      </p:grpSpPr>
      <p:sp>
        <p:nvSpPr>
          <p:cNvPr id="95" name="Google Shape;95;p4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6" name="Google Shape;96;p4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lt1"/>
              </a:buClr>
              <a:buSzPts val="2400"/>
              <a:buNone/>
              <a:defRPr sz="2400"/>
            </a:lvl1pPr>
            <a:lvl2pPr lvl="1" algn="ctr">
              <a:lnSpc>
                <a:spcPct val="90000"/>
              </a:lnSpc>
              <a:spcBef>
                <a:spcPts val="500"/>
              </a:spcBef>
              <a:spcAft>
                <a:spcPts val="0"/>
              </a:spcAft>
              <a:buClr>
                <a:schemeClr val="lt1"/>
              </a:buClr>
              <a:buSzPts val="2000"/>
              <a:buNone/>
              <a:defRPr sz="2000"/>
            </a:lvl2pPr>
            <a:lvl3pPr lvl="2" algn="ctr">
              <a:lnSpc>
                <a:spcPct val="90000"/>
              </a:lnSpc>
              <a:spcBef>
                <a:spcPts val="500"/>
              </a:spcBef>
              <a:spcAft>
                <a:spcPts val="0"/>
              </a:spcAft>
              <a:buClr>
                <a:schemeClr val="lt1"/>
              </a:buClr>
              <a:buSzPts val="1800"/>
              <a:buNone/>
              <a:defRPr sz="1800"/>
            </a:lvl3pPr>
            <a:lvl4pPr lvl="3" algn="ctr">
              <a:lnSpc>
                <a:spcPct val="90000"/>
              </a:lnSpc>
              <a:spcBef>
                <a:spcPts val="500"/>
              </a:spcBef>
              <a:spcAft>
                <a:spcPts val="0"/>
              </a:spcAft>
              <a:buClr>
                <a:schemeClr val="lt1"/>
              </a:buClr>
              <a:buSzPts val="1600"/>
              <a:buNone/>
              <a:defRPr sz="1600"/>
            </a:lvl4pPr>
            <a:lvl5pPr lvl="4" algn="ctr">
              <a:lnSpc>
                <a:spcPct val="90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a:endParaRPr/>
          </a:p>
        </p:txBody>
      </p:sp>
      <p:sp>
        <p:nvSpPr>
          <p:cNvPr id="97" name="Google Shape;97;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 name="Google Shape;99;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88876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00"/>
        <p:cNvGrpSpPr/>
        <p:nvPr/>
      </p:nvGrpSpPr>
      <p:grpSpPr>
        <a:xfrm>
          <a:off x="0" y="0"/>
          <a:ext cx="0" cy="0"/>
          <a:chOff x="0" y="0"/>
          <a:chExt cx="0" cy="0"/>
        </a:xfrm>
      </p:grpSpPr>
      <p:sp>
        <p:nvSpPr>
          <p:cNvPr id="101" name="Google Shape;101;p4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2" name="Google Shape;102;p4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lt1"/>
              </a:buClr>
              <a:buSzPts val="1800"/>
              <a:buChar char="•"/>
              <a:defRPr/>
            </a:lvl1pPr>
            <a:lvl2pPr marL="914400" lvl="1" indent="-342900" algn="l">
              <a:lnSpc>
                <a:spcPct val="90000"/>
              </a:lnSpc>
              <a:spcBef>
                <a:spcPts val="500"/>
              </a:spcBef>
              <a:spcAft>
                <a:spcPts val="0"/>
              </a:spcAft>
              <a:buClr>
                <a:schemeClr val="lt1"/>
              </a:buClr>
              <a:buSzPts val="1800"/>
              <a:buChar char="•"/>
              <a:defRPr/>
            </a:lvl2pPr>
            <a:lvl3pPr marL="1371600" lvl="2" indent="-342900" algn="l">
              <a:lnSpc>
                <a:spcPct val="90000"/>
              </a:lnSpc>
              <a:spcBef>
                <a:spcPts val="500"/>
              </a:spcBef>
              <a:spcAft>
                <a:spcPts val="0"/>
              </a:spcAft>
              <a:buClr>
                <a:schemeClr val="lt1"/>
              </a:buClr>
              <a:buSzPts val="1800"/>
              <a:buChar char="•"/>
              <a:defRPr/>
            </a:lvl3pPr>
            <a:lvl4pPr marL="1828800" lvl="3" indent="-342900" algn="l">
              <a:lnSpc>
                <a:spcPct val="90000"/>
              </a:lnSpc>
              <a:spcBef>
                <a:spcPts val="500"/>
              </a:spcBef>
              <a:spcAft>
                <a:spcPts val="0"/>
              </a:spcAft>
              <a:buClr>
                <a:schemeClr val="lt1"/>
              </a:buClr>
              <a:buSzPts val="1800"/>
              <a:buChar char="•"/>
              <a:defRPr/>
            </a:lvl4pPr>
            <a:lvl5pPr marL="2286000" lvl="4" indent="-342900" algn="l">
              <a:lnSpc>
                <a:spcPct val="90000"/>
              </a:lnSpc>
              <a:spcBef>
                <a:spcPts val="500"/>
              </a:spcBef>
              <a:spcAft>
                <a:spcPts val="0"/>
              </a:spcAft>
              <a:buClr>
                <a:schemeClr val="lt1"/>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103" name="Google Shape;103;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4" name="Google Shape;104;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5" name="Google Shape;105;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220677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06"/>
        <p:cNvGrpSpPr/>
        <p:nvPr/>
      </p:nvGrpSpPr>
      <p:grpSpPr>
        <a:xfrm>
          <a:off x="0" y="0"/>
          <a:ext cx="0" cy="0"/>
          <a:chOff x="0" y="0"/>
          <a:chExt cx="0" cy="0"/>
        </a:xfrm>
      </p:grpSpPr>
      <p:sp>
        <p:nvSpPr>
          <p:cNvPr id="107" name="Google Shape;107;p4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8" name="Google Shape;108;p4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2400"/>
              <a:buNone/>
              <a:defRPr sz="2400">
                <a:solidFill>
                  <a:schemeClr val="lt1"/>
                </a:solidFill>
              </a:defRPr>
            </a:lvl1pPr>
            <a:lvl2pPr marL="914400" lvl="1" indent="-228600" algn="l">
              <a:lnSpc>
                <a:spcPct val="90000"/>
              </a:lnSpc>
              <a:spcBef>
                <a:spcPts val="500"/>
              </a:spcBef>
              <a:spcAft>
                <a:spcPts val="0"/>
              </a:spcAft>
              <a:buClr>
                <a:schemeClr val="lt1"/>
              </a:buClr>
              <a:buSzPts val="2000"/>
              <a:buNone/>
              <a:defRPr sz="2000">
                <a:solidFill>
                  <a:schemeClr val="lt1"/>
                </a:solidFill>
              </a:defRPr>
            </a:lvl2pPr>
            <a:lvl3pPr marL="1371600" lvl="2" indent="-228600" algn="l">
              <a:lnSpc>
                <a:spcPct val="90000"/>
              </a:lnSpc>
              <a:spcBef>
                <a:spcPts val="500"/>
              </a:spcBef>
              <a:spcAft>
                <a:spcPts val="0"/>
              </a:spcAft>
              <a:buClr>
                <a:schemeClr val="lt1"/>
              </a:buClr>
              <a:buSzPts val="1800"/>
              <a:buNone/>
              <a:defRPr sz="1800">
                <a:solidFill>
                  <a:schemeClr val="lt1"/>
                </a:solidFill>
              </a:defRPr>
            </a:lvl3pPr>
            <a:lvl4pPr marL="1828800" lvl="3" indent="-228600" algn="l">
              <a:lnSpc>
                <a:spcPct val="90000"/>
              </a:lnSpc>
              <a:spcBef>
                <a:spcPts val="500"/>
              </a:spcBef>
              <a:spcAft>
                <a:spcPts val="0"/>
              </a:spcAft>
              <a:buClr>
                <a:schemeClr val="lt1"/>
              </a:buClr>
              <a:buSzPts val="1600"/>
              <a:buNone/>
              <a:defRPr sz="1600">
                <a:solidFill>
                  <a:schemeClr val="lt1"/>
                </a:solidFill>
              </a:defRPr>
            </a:lvl4pPr>
            <a:lvl5pPr marL="2286000" lvl="4" indent="-228600" algn="l">
              <a:lnSpc>
                <a:spcPct val="90000"/>
              </a:lnSpc>
              <a:spcBef>
                <a:spcPts val="500"/>
              </a:spcBef>
              <a:spcAft>
                <a:spcPts val="0"/>
              </a:spcAft>
              <a:buClr>
                <a:schemeClr val="lt1"/>
              </a:buClr>
              <a:buSzPts val="1600"/>
              <a:buNone/>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endParaRPr/>
          </a:p>
        </p:txBody>
      </p:sp>
      <p:sp>
        <p:nvSpPr>
          <p:cNvPr id="109" name="Google Shape;109;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0" name="Google Shape;110;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1" name="Google Shape;111;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221239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112"/>
        <p:cNvGrpSpPr/>
        <p:nvPr/>
      </p:nvGrpSpPr>
      <p:grpSpPr>
        <a:xfrm>
          <a:off x="0" y="0"/>
          <a:ext cx="0" cy="0"/>
          <a:chOff x="0" y="0"/>
          <a:chExt cx="0" cy="0"/>
        </a:xfrm>
      </p:grpSpPr>
      <p:sp>
        <p:nvSpPr>
          <p:cNvPr id="113" name="Google Shape;113;p4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4" name="Google Shape;114;p4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lt1"/>
              </a:buClr>
              <a:buSzPts val="1800"/>
              <a:buChar char="•"/>
              <a:defRPr/>
            </a:lvl1pPr>
            <a:lvl2pPr marL="914400" lvl="1" indent="-342900" algn="l">
              <a:lnSpc>
                <a:spcPct val="90000"/>
              </a:lnSpc>
              <a:spcBef>
                <a:spcPts val="500"/>
              </a:spcBef>
              <a:spcAft>
                <a:spcPts val="0"/>
              </a:spcAft>
              <a:buClr>
                <a:schemeClr val="lt1"/>
              </a:buClr>
              <a:buSzPts val="1800"/>
              <a:buChar char="•"/>
              <a:defRPr/>
            </a:lvl2pPr>
            <a:lvl3pPr marL="1371600" lvl="2" indent="-342900" algn="l">
              <a:lnSpc>
                <a:spcPct val="90000"/>
              </a:lnSpc>
              <a:spcBef>
                <a:spcPts val="500"/>
              </a:spcBef>
              <a:spcAft>
                <a:spcPts val="0"/>
              </a:spcAft>
              <a:buClr>
                <a:schemeClr val="lt1"/>
              </a:buClr>
              <a:buSzPts val="1800"/>
              <a:buChar char="•"/>
              <a:defRPr/>
            </a:lvl3pPr>
            <a:lvl4pPr marL="1828800" lvl="3" indent="-342900" algn="l">
              <a:lnSpc>
                <a:spcPct val="90000"/>
              </a:lnSpc>
              <a:spcBef>
                <a:spcPts val="500"/>
              </a:spcBef>
              <a:spcAft>
                <a:spcPts val="0"/>
              </a:spcAft>
              <a:buClr>
                <a:schemeClr val="lt1"/>
              </a:buClr>
              <a:buSzPts val="1800"/>
              <a:buChar char="•"/>
              <a:defRPr/>
            </a:lvl4pPr>
            <a:lvl5pPr marL="2286000" lvl="4" indent="-342900" algn="l">
              <a:lnSpc>
                <a:spcPct val="90000"/>
              </a:lnSpc>
              <a:spcBef>
                <a:spcPts val="500"/>
              </a:spcBef>
              <a:spcAft>
                <a:spcPts val="0"/>
              </a:spcAft>
              <a:buClr>
                <a:schemeClr val="lt1"/>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115" name="Google Shape;115;p4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lt1"/>
              </a:buClr>
              <a:buSzPts val="1800"/>
              <a:buChar char="•"/>
              <a:defRPr/>
            </a:lvl1pPr>
            <a:lvl2pPr marL="914400" lvl="1" indent="-342900" algn="l">
              <a:lnSpc>
                <a:spcPct val="90000"/>
              </a:lnSpc>
              <a:spcBef>
                <a:spcPts val="500"/>
              </a:spcBef>
              <a:spcAft>
                <a:spcPts val="0"/>
              </a:spcAft>
              <a:buClr>
                <a:schemeClr val="lt1"/>
              </a:buClr>
              <a:buSzPts val="1800"/>
              <a:buChar char="•"/>
              <a:defRPr/>
            </a:lvl2pPr>
            <a:lvl3pPr marL="1371600" lvl="2" indent="-342900" algn="l">
              <a:lnSpc>
                <a:spcPct val="90000"/>
              </a:lnSpc>
              <a:spcBef>
                <a:spcPts val="500"/>
              </a:spcBef>
              <a:spcAft>
                <a:spcPts val="0"/>
              </a:spcAft>
              <a:buClr>
                <a:schemeClr val="lt1"/>
              </a:buClr>
              <a:buSzPts val="1800"/>
              <a:buChar char="•"/>
              <a:defRPr/>
            </a:lvl3pPr>
            <a:lvl4pPr marL="1828800" lvl="3" indent="-342900" algn="l">
              <a:lnSpc>
                <a:spcPct val="90000"/>
              </a:lnSpc>
              <a:spcBef>
                <a:spcPts val="500"/>
              </a:spcBef>
              <a:spcAft>
                <a:spcPts val="0"/>
              </a:spcAft>
              <a:buClr>
                <a:schemeClr val="lt1"/>
              </a:buClr>
              <a:buSzPts val="1800"/>
              <a:buChar char="•"/>
              <a:defRPr/>
            </a:lvl4pPr>
            <a:lvl5pPr marL="2286000" lvl="4" indent="-342900" algn="l">
              <a:lnSpc>
                <a:spcPct val="90000"/>
              </a:lnSpc>
              <a:spcBef>
                <a:spcPts val="500"/>
              </a:spcBef>
              <a:spcAft>
                <a:spcPts val="0"/>
              </a:spcAft>
              <a:buClr>
                <a:schemeClr val="lt1"/>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116" name="Google Shape;116;p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7" name="Google Shape;117;p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8" name="Google Shape;118;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134864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119"/>
        <p:cNvGrpSpPr/>
        <p:nvPr/>
      </p:nvGrpSpPr>
      <p:grpSpPr>
        <a:xfrm>
          <a:off x="0" y="0"/>
          <a:ext cx="0" cy="0"/>
          <a:chOff x="0" y="0"/>
          <a:chExt cx="0" cy="0"/>
        </a:xfrm>
      </p:grpSpPr>
      <p:sp>
        <p:nvSpPr>
          <p:cNvPr id="120" name="Google Shape;120;p4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1" name="Google Shape;121;p4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lt1"/>
              </a:buClr>
              <a:buSzPts val="2400"/>
              <a:buNone/>
              <a:defRPr sz="2400" b="1"/>
            </a:lvl1pPr>
            <a:lvl2pPr marL="914400" lvl="1" indent="-228600" algn="l">
              <a:lnSpc>
                <a:spcPct val="90000"/>
              </a:lnSpc>
              <a:spcBef>
                <a:spcPts val="500"/>
              </a:spcBef>
              <a:spcAft>
                <a:spcPts val="0"/>
              </a:spcAft>
              <a:buClr>
                <a:schemeClr val="lt1"/>
              </a:buClr>
              <a:buSzPts val="2000"/>
              <a:buNone/>
              <a:defRPr sz="2000" b="1"/>
            </a:lvl2pPr>
            <a:lvl3pPr marL="1371600" lvl="2" indent="-228600" algn="l">
              <a:lnSpc>
                <a:spcPct val="90000"/>
              </a:lnSpc>
              <a:spcBef>
                <a:spcPts val="500"/>
              </a:spcBef>
              <a:spcAft>
                <a:spcPts val="0"/>
              </a:spcAft>
              <a:buClr>
                <a:schemeClr val="lt1"/>
              </a:buClr>
              <a:buSzPts val="1800"/>
              <a:buNone/>
              <a:defRPr sz="1800" b="1"/>
            </a:lvl3pPr>
            <a:lvl4pPr marL="1828800" lvl="3" indent="-228600" algn="l">
              <a:lnSpc>
                <a:spcPct val="90000"/>
              </a:lnSpc>
              <a:spcBef>
                <a:spcPts val="500"/>
              </a:spcBef>
              <a:spcAft>
                <a:spcPts val="0"/>
              </a:spcAft>
              <a:buClr>
                <a:schemeClr val="lt1"/>
              </a:buClr>
              <a:buSzPts val="1600"/>
              <a:buNone/>
              <a:defRPr sz="1600" b="1"/>
            </a:lvl4pPr>
            <a:lvl5pPr marL="2286000" lvl="4" indent="-228600" algn="l">
              <a:lnSpc>
                <a:spcPct val="90000"/>
              </a:lnSpc>
              <a:spcBef>
                <a:spcPts val="500"/>
              </a:spcBef>
              <a:spcAft>
                <a:spcPts val="0"/>
              </a:spcAft>
              <a:buClr>
                <a:schemeClr val="lt1"/>
              </a:buClr>
              <a:buSzPts val="1600"/>
              <a:buNone/>
              <a:defRPr sz="1600" b="1"/>
            </a:lvl5pPr>
            <a:lvl6pPr marL="2743200" lvl="5" indent="-228600" algn="l">
              <a:lnSpc>
                <a:spcPct val="90000"/>
              </a:lnSpc>
              <a:spcBef>
                <a:spcPts val="500"/>
              </a:spcBef>
              <a:spcAft>
                <a:spcPts val="0"/>
              </a:spcAft>
              <a:buClr>
                <a:schemeClr val="lt1"/>
              </a:buClr>
              <a:buSzPts val="1600"/>
              <a:buNone/>
              <a:defRPr sz="1600" b="1"/>
            </a:lvl6pPr>
            <a:lvl7pPr marL="3200400" lvl="6" indent="-228600" algn="l">
              <a:lnSpc>
                <a:spcPct val="90000"/>
              </a:lnSpc>
              <a:spcBef>
                <a:spcPts val="500"/>
              </a:spcBef>
              <a:spcAft>
                <a:spcPts val="0"/>
              </a:spcAft>
              <a:buClr>
                <a:schemeClr val="lt1"/>
              </a:buClr>
              <a:buSzPts val="1600"/>
              <a:buNone/>
              <a:defRPr sz="1600" b="1"/>
            </a:lvl7pPr>
            <a:lvl8pPr marL="3657600" lvl="7" indent="-228600" algn="l">
              <a:lnSpc>
                <a:spcPct val="90000"/>
              </a:lnSpc>
              <a:spcBef>
                <a:spcPts val="500"/>
              </a:spcBef>
              <a:spcAft>
                <a:spcPts val="0"/>
              </a:spcAft>
              <a:buClr>
                <a:schemeClr val="lt1"/>
              </a:buClr>
              <a:buSzPts val="1600"/>
              <a:buNone/>
              <a:defRPr sz="1600" b="1"/>
            </a:lvl8pPr>
            <a:lvl9pPr marL="4114800" lvl="8" indent="-228600" algn="l">
              <a:lnSpc>
                <a:spcPct val="90000"/>
              </a:lnSpc>
              <a:spcBef>
                <a:spcPts val="500"/>
              </a:spcBef>
              <a:spcAft>
                <a:spcPts val="0"/>
              </a:spcAft>
              <a:buClr>
                <a:schemeClr val="lt1"/>
              </a:buClr>
              <a:buSzPts val="1600"/>
              <a:buNone/>
              <a:defRPr sz="1600" b="1"/>
            </a:lvl9pPr>
          </a:lstStyle>
          <a:p>
            <a:endParaRPr/>
          </a:p>
        </p:txBody>
      </p:sp>
      <p:sp>
        <p:nvSpPr>
          <p:cNvPr id="122" name="Google Shape;122;p4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lt1"/>
              </a:buClr>
              <a:buSzPts val="1800"/>
              <a:buChar char="•"/>
              <a:defRPr/>
            </a:lvl1pPr>
            <a:lvl2pPr marL="914400" lvl="1" indent="-342900" algn="l">
              <a:lnSpc>
                <a:spcPct val="90000"/>
              </a:lnSpc>
              <a:spcBef>
                <a:spcPts val="500"/>
              </a:spcBef>
              <a:spcAft>
                <a:spcPts val="0"/>
              </a:spcAft>
              <a:buClr>
                <a:schemeClr val="lt1"/>
              </a:buClr>
              <a:buSzPts val="1800"/>
              <a:buChar char="•"/>
              <a:defRPr/>
            </a:lvl2pPr>
            <a:lvl3pPr marL="1371600" lvl="2" indent="-342900" algn="l">
              <a:lnSpc>
                <a:spcPct val="90000"/>
              </a:lnSpc>
              <a:spcBef>
                <a:spcPts val="500"/>
              </a:spcBef>
              <a:spcAft>
                <a:spcPts val="0"/>
              </a:spcAft>
              <a:buClr>
                <a:schemeClr val="lt1"/>
              </a:buClr>
              <a:buSzPts val="1800"/>
              <a:buChar char="•"/>
              <a:defRPr/>
            </a:lvl3pPr>
            <a:lvl4pPr marL="1828800" lvl="3" indent="-342900" algn="l">
              <a:lnSpc>
                <a:spcPct val="90000"/>
              </a:lnSpc>
              <a:spcBef>
                <a:spcPts val="500"/>
              </a:spcBef>
              <a:spcAft>
                <a:spcPts val="0"/>
              </a:spcAft>
              <a:buClr>
                <a:schemeClr val="lt1"/>
              </a:buClr>
              <a:buSzPts val="1800"/>
              <a:buChar char="•"/>
              <a:defRPr/>
            </a:lvl4pPr>
            <a:lvl5pPr marL="2286000" lvl="4" indent="-342900" algn="l">
              <a:lnSpc>
                <a:spcPct val="90000"/>
              </a:lnSpc>
              <a:spcBef>
                <a:spcPts val="500"/>
              </a:spcBef>
              <a:spcAft>
                <a:spcPts val="0"/>
              </a:spcAft>
              <a:buClr>
                <a:schemeClr val="lt1"/>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123" name="Google Shape;123;p4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lt1"/>
              </a:buClr>
              <a:buSzPts val="2400"/>
              <a:buNone/>
              <a:defRPr sz="2400" b="1"/>
            </a:lvl1pPr>
            <a:lvl2pPr marL="914400" lvl="1" indent="-228600" algn="l">
              <a:lnSpc>
                <a:spcPct val="90000"/>
              </a:lnSpc>
              <a:spcBef>
                <a:spcPts val="500"/>
              </a:spcBef>
              <a:spcAft>
                <a:spcPts val="0"/>
              </a:spcAft>
              <a:buClr>
                <a:schemeClr val="lt1"/>
              </a:buClr>
              <a:buSzPts val="2000"/>
              <a:buNone/>
              <a:defRPr sz="2000" b="1"/>
            </a:lvl2pPr>
            <a:lvl3pPr marL="1371600" lvl="2" indent="-228600" algn="l">
              <a:lnSpc>
                <a:spcPct val="90000"/>
              </a:lnSpc>
              <a:spcBef>
                <a:spcPts val="500"/>
              </a:spcBef>
              <a:spcAft>
                <a:spcPts val="0"/>
              </a:spcAft>
              <a:buClr>
                <a:schemeClr val="lt1"/>
              </a:buClr>
              <a:buSzPts val="1800"/>
              <a:buNone/>
              <a:defRPr sz="1800" b="1"/>
            </a:lvl3pPr>
            <a:lvl4pPr marL="1828800" lvl="3" indent="-228600" algn="l">
              <a:lnSpc>
                <a:spcPct val="90000"/>
              </a:lnSpc>
              <a:spcBef>
                <a:spcPts val="500"/>
              </a:spcBef>
              <a:spcAft>
                <a:spcPts val="0"/>
              </a:spcAft>
              <a:buClr>
                <a:schemeClr val="lt1"/>
              </a:buClr>
              <a:buSzPts val="1600"/>
              <a:buNone/>
              <a:defRPr sz="1600" b="1"/>
            </a:lvl4pPr>
            <a:lvl5pPr marL="2286000" lvl="4" indent="-228600" algn="l">
              <a:lnSpc>
                <a:spcPct val="90000"/>
              </a:lnSpc>
              <a:spcBef>
                <a:spcPts val="500"/>
              </a:spcBef>
              <a:spcAft>
                <a:spcPts val="0"/>
              </a:spcAft>
              <a:buClr>
                <a:schemeClr val="lt1"/>
              </a:buClr>
              <a:buSzPts val="1600"/>
              <a:buNone/>
              <a:defRPr sz="1600" b="1"/>
            </a:lvl5pPr>
            <a:lvl6pPr marL="2743200" lvl="5" indent="-228600" algn="l">
              <a:lnSpc>
                <a:spcPct val="90000"/>
              </a:lnSpc>
              <a:spcBef>
                <a:spcPts val="500"/>
              </a:spcBef>
              <a:spcAft>
                <a:spcPts val="0"/>
              </a:spcAft>
              <a:buClr>
                <a:schemeClr val="lt1"/>
              </a:buClr>
              <a:buSzPts val="1600"/>
              <a:buNone/>
              <a:defRPr sz="1600" b="1"/>
            </a:lvl6pPr>
            <a:lvl7pPr marL="3200400" lvl="6" indent="-228600" algn="l">
              <a:lnSpc>
                <a:spcPct val="90000"/>
              </a:lnSpc>
              <a:spcBef>
                <a:spcPts val="500"/>
              </a:spcBef>
              <a:spcAft>
                <a:spcPts val="0"/>
              </a:spcAft>
              <a:buClr>
                <a:schemeClr val="lt1"/>
              </a:buClr>
              <a:buSzPts val="1600"/>
              <a:buNone/>
              <a:defRPr sz="1600" b="1"/>
            </a:lvl7pPr>
            <a:lvl8pPr marL="3657600" lvl="7" indent="-228600" algn="l">
              <a:lnSpc>
                <a:spcPct val="90000"/>
              </a:lnSpc>
              <a:spcBef>
                <a:spcPts val="500"/>
              </a:spcBef>
              <a:spcAft>
                <a:spcPts val="0"/>
              </a:spcAft>
              <a:buClr>
                <a:schemeClr val="lt1"/>
              </a:buClr>
              <a:buSzPts val="1600"/>
              <a:buNone/>
              <a:defRPr sz="1600" b="1"/>
            </a:lvl8pPr>
            <a:lvl9pPr marL="4114800" lvl="8" indent="-228600" algn="l">
              <a:lnSpc>
                <a:spcPct val="90000"/>
              </a:lnSpc>
              <a:spcBef>
                <a:spcPts val="500"/>
              </a:spcBef>
              <a:spcAft>
                <a:spcPts val="0"/>
              </a:spcAft>
              <a:buClr>
                <a:schemeClr val="lt1"/>
              </a:buClr>
              <a:buSzPts val="1600"/>
              <a:buNone/>
              <a:defRPr sz="1600" b="1"/>
            </a:lvl9pPr>
          </a:lstStyle>
          <a:p>
            <a:endParaRPr/>
          </a:p>
        </p:txBody>
      </p:sp>
      <p:sp>
        <p:nvSpPr>
          <p:cNvPr id="124" name="Google Shape;124;p4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lt1"/>
              </a:buClr>
              <a:buSzPts val="1800"/>
              <a:buChar char="•"/>
              <a:defRPr/>
            </a:lvl1pPr>
            <a:lvl2pPr marL="914400" lvl="1" indent="-342900" algn="l">
              <a:lnSpc>
                <a:spcPct val="90000"/>
              </a:lnSpc>
              <a:spcBef>
                <a:spcPts val="500"/>
              </a:spcBef>
              <a:spcAft>
                <a:spcPts val="0"/>
              </a:spcAft>
              <a:buClr>
                <a:schemeClr val="lt1"/>
              </a:buClr>
              <a:buSzPts val="1800"/>
              <a:buChar char="•"/>
              <a:defRPr/>
            </a:lvl2pPr>
            <a:lvl3pPr marL="1371600" lvl="2" indent="-342900" algn="l">
              <a:lnSpc>
                <a:spcPct val="90000"/>
              </a:lnSpc>
              <a:spcBef>
                <a:spcPts val="500"/>
              </a:spcBef>
              <a:spcAft>
                <a:spcPts val="0"/>
              </a:spcAft>
              <a:buClr>
                <a:schemeClr val="lt1"/>
              </a:buClr>
              <a:buSzPts val="1800"/>
              <a:buChar char="•"/>
              <a:defRPr/>
            </a:lvl3pPr>
            <a:lvl4pPr marL="1828800" lvl="3" indent="-342900" algn="l">
              <a:lnSpc>
                <a:spcPct val="90000"/>
              </a:lnSpc>
              <a:spcBef>
                <a:spcPts val="500"/>
              </a:spcBef>
              <a:spcAft>
                <a:spcPts val="0"/>
              </a:spcAft>
              <a:buClr>
                <a:schemeClr val="lt1"/>
              </a:buClr>
              <a:buSzPts val="1800"/>
              <a:buChar char="•"/>
              <a:defRPr/>
            </a:lvl4pPr>
            <a:lvl5pPr marL="2286000" lvl="4" indent="-342900" algn="l">
              <a:lnSpc>
                <a:spcPct val="90000"/>
              </a:lnSpc>
              <a:spcBef>
                <a:spcPts val="500"/>
              </a:spcBef>
              <a:spcAft>
                <a:spcPts val="0"/>
              </a:spcAft>
              <a:buClr>
                <a:schemeClr val="lt1"/>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125" name="Google Shape;125;p4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p4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 name="Google Shape;127;p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385117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28"/>
        <p:cNvGrpSpPr/>
        <p:nvPr/>
      </p:nvGrpSpPr>
      <p:grpSpPr>
        <a:xfrm>
          <a:off x="0" y="0"/>
          <a:ext cx="0" cy="0"/>
          <a:chOff x="0" y="0"/>
          <a:chExt cx="0" cy="0"/>
        </a:xfrm>
      </p:grpSpPr>
      <p:sp>
        <p:nvSpPr>
          <p:cNvPr id="129" name="Google Shape;129;p4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0" name="Google Shape;130;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2" name="Google Shape;132;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984569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133"/>
        <p:cNvGrpSpPr/>
        <p:nvPr/>
      </p:nvGrpSpPr>
      <p:grpSpPr>
        <a:xfrm>
          <a:off x="0" y="0"/>
          <a:ext cx="0" cy="0"/>
          <a:chOff x="0" y="0"/>
          <a:chExt cx="0" cy="0"/>
        </a:xfrm>
      </p:grpSpPr>
      <p:sp>
        <p:nvSpPr>
          <p:cNvPr id="134" name="Google Shape;134;p5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5" name="Google Shape;135;p5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lt1"/>
              </a:buClr>
              <a:buSzPts val="3200"/>
              <a:buChar char="•"/>
              <a:defRPr sz="3200"/>
            </a:lvl1pPr>
            <a:lvl2pPr marL="914400" lvl="1" indent="-406400" algn="l">
              <a:lnSpc>
                <a:spcPct val="90000"/>
              </a:lnSpc>
              <a:spcBef>
                <a:spcPts val="500"/>
              </a:spcBef>
              <a:spcAft>
                <a:spcPts val="0"/>
              </a:spcAft>
              <a:buClr>
                <a:schemeClr val="lt1"/>
              </a:buClr>
              <a:buSzPts val="2800"/>
              <a:buChar char="•"/>
              <a:defRPr sz="2800"/>
            </a:lvl2pPr>
            <a:lvl3pPr marL="1371600" lvl="2" indent="-381000" algn="l">
              <a:lnSpc>
                <a:spcPct val="90000"/>
              </a:lnSpc>
              <a:spcBef>
                <a:spcPts val="500"/>
              </a:spcBef>
              <a:spcAft>
                <a:spcPts val="0"/>
              </a:spcAft>
              <a:buClr>
                <a:schemeClr val="lt1"/>
              </a:buClr>
              <a:buSzPts val="2400"/>
              <a:buChar char="•"/>
              <a:defRPr sz="2400"/>
            </a:lvl3pPr>
            <a:lvl4pPr marL="1828800" lvl="3" indent="-355600" algn="l">
              <a:lnSpc>
                <a:spcPct val="90000"/>
              </a:lnSpc>
              <a:spcBef>
                <a:spcPts val="500"/>
              </a:spcBef>
              <a:spcAft>
                <a:spcPts val="0"/>
              </a:spcAft>
              <a:buClr>
                <a:schemeClr val="lt1"/>
              </a:buClr>
              <a:buSzPts val="2000"/>
              <a:buChar char="•"/>
              <a:defRPr sz="2000"/>
            </a:lvl4pPr>
            <a:lvl5pPr marL="2286000" lvl="4" indent="-355600" algn="l">
              <a:lnSpc>
                <a:spcPct val="90000"/>
              </a:lnSpc>
              <a:spcBef>
                <a:spcPts val="500"/>
              </a:spcBef>
              <a:spcAft>
                <a:spcPts val="0"/>
              </a:spcAft>
              <a:buClr>
                <a:schemeClr val="lt1"/>
              </a:buClr>
              <a:buSzPts val="2000"/>
              <a:buChar char="•"/>
              <a:defRPr sz="2000"/>
            </a:lvl5pPr>
            <a:lvl6pPr marL="2743200" lvl="5" indent="-355600" algn="l">
              <a:lnSpc>
                <a:spcPct val="90000"/>
              </a:lnSpc>
              <a:spcBef>
                <a:spcPts val="500"/>
              </a:spcBef>
              <a:spcAft>
                <a:spcPts val="0"/>
              </a:spcAft>
              <a:buClr>
                <a:schemeClr val="lt1"/>
              </a:buClr>
              <a:buSzPts val="2000"/>
              <a:buChar char="•"/>
              <a:defRPr sz="2000"/>
            </a:lvl6pPr>
            <a:lvl7pPr marL="3200400" lvl="6" indent="-355600" algn="l">
              <a:lnSpc>
                <a:spcPct val="90000"/>
              </a:lnSpc>
              <a:spcBef>
                <a:spcPts val="500"/>
              </a:spcBef>
              <a:spcAft>
                <a:spcPts val="0"/>
              </a:spcAft>
              <a:buClr>
                <a:schemeClr val="lt1"/>
              </a:buClr>
              <a:buSzPts val="2000"/>
              <a:buChar char="•"/>
              <a:defRPr sz="2000"/>
            </a:lvl7pPr>
            <a:lvl8pPr marL="3657600" lvl="7" indent="-355600" algn="l">
              <a:lnSpc>
                <a:spcPct val="90000"/>
              </a:lnSpc>
              <a:spcBef>
                <a:spcPts val="500"/>
              </a:spcBef>
              <a:spcAft>
                <a:spcPts val="0"/>
              </a:spcAft>
              <a:buClr>
                <a:schemeClr val="lt1"/>
              </a:buClr>
              <a:buSzPts val="2000"/>
              <a:buChar char="•"/>
              <a:defRPr sz="2000"/>
            </a:lvl8pPr>
            <a:lvl9pPr marL="4114800" lvl="8" indent="-355600" algn="l">
              <a:lnSpc>
                <a:spcPct val="90000"/>
              </a:lnSpc>
              <a:spcBef>
                <a:spcPts val="500"/>
              </a:spcBef>
              <a:spcAft>
                <a:spcPts val="0"/>
              </a:spcAft>
              <a:buClr>
                <a:schemeClr val="lt1"/>
              </a:buClr>
              <a:buSzPts val="2000"/>
              <a:buChar char="•"/>
              <a:defRPr sz="2000"/>
            </a:lvl9pPr>
          </a:lstStyle>
          <a:p>
            <a:endParaRPr/>
          </a:p>
        </p:txBody>
      </p:sp>
      <p:sp>
        <p:nvSpPr>
          <p:cNvPr id="136" name="Google Shape;136;p5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1600"/>
              <a:buNone/>
              <a:defRPr sz="1600"/>
            </a:lvl1pPr>
            <a:lvl2pPr marL="914400" lvl="1" indent="-228600" algn="l">
              <a:lnSpc>
                <a:spcPct val="90000"/>
              </a:lnSpc>
              <a:spcBef>
                <a:spcPts val="500"/>
              </a:spcBef>
              <a:spcAft>
                <a:spcPts val="0"/>
              </a:spcAft>
              <a:buClr>
                <a:schemeClr val="lt1"/>
              </a:buClr>
              <a:buSzPts val="1400"/>
              <a:buNone/>
              <a:defRPr sz="1400"/>
            </a:lvl2pPr>
            <a:lvl3pPr marL="1371600" lvl="2" indent="-228600" algn="l">
              <a:lnSpc>
                <a:spcPct val="90000"/>
              </a:lnSpc>
              <a:spcBef>
                <a:spcPts val="500"/>
              </a:spcBef>
              <a:spcAft>
                <a:spcPts val="0"/>
              </a:spcAft>
              <a:buClr>
                <a:schemeClr val="lt1"/>
              </a:buClr>
              <a:buSzPts val="1200"/>
              <a:buNone/>
              <a:defRPr sz="1200"/>
            </a:lvl3pPr>
            <a:lvl4pPr marL="1828800" lvl="3" indent="-228600" algn="l">
              <a:lnSpc>
                <a:spcPct val="90000"/>
              </a:lnSpc>
              <a:spcBef>
                <a:spcPts val="500"/>
              </a:spcBef>
              <a:spcAft>
                <a:spcPts val="0"/>
              </a:spcAft>
              <a:buClr>
                <a:schemeClr val="lt1"/>
              </a:buClr>
              <a:buSzPts val="1000"/>
              <a:buNone/>
              <a:defRPr sz="1000"/>
            </a:lvl4pPr>
            <a:lvl5pPr marL="2286000" lvl="4" indent="-228600" algn="l">
              <a:lnSpc>
                <a:spcPct val="90000"/>
              </a:lnSpc>
              <a:spcBef>
                <a:spcPts val="500"/>
              </a:spcBef>
              <a:spcAft>
                <a:spcPts val="0"/>
              </a:spcAft>
              <a:buClr>
                <a:schemeClr val="lt1"/>
              </a:buClr>
              <a:buSzPts val="1000"/>
              <a:buNone/>
              <a:defRPr sz="1000"/>
            </a:lvl5pPr>
            <a:lvl6pPr marL="2743200" lvl="5" indent="-228600" algn="l">
              <a:lnSpc>
                <a:spcPct val="90000"/>
              </a:lnSpc>
              <a:spcBef>
                <a:spcPts val="500"/>
              </a:spcBef>
              <a:spcAft>
                <a:spcPts val="0"/>
              </a:spcAft>
              <a:buClr>
                <a:schemeClr val="lt1"/>
              </a:buClr>
              <a:buSzPts val="1000"/>
              <a:buNone/>
              <a:defRPr sz="1000"/>
            </a:lvl6pPr>
            <a:lvl7pPr marL="3200400" lvl="6" indent="-228600" algn="l">
              <a:lnSpc>
                <a:spcPct val="90000"/>
              </a:lnSpc>
              <a:spcBef>
                <a:spcPts val="500"/>
              </a:spcBef>
              <a:spcAft>
                <a:spcPts val="0"/>
              </a:spcAft>
              <a:buClr>
                <a:schemeClr val="lt1"/>
              </a:buClr>
              <a:buSzPts val="1000"/>
              <a:buNone/>
              <a:defRPr sz="1000"/>
            </a:lvl7pPr>
            <a:lvl8pPr marL="3657600" lvl="7" indent="-228600" algn="l">
              <a:lnSpc>
                <a:spcPct val="90000"/>
              </a:lnSpc>
              <a:spcBef>
                <a:spcPts val="500"/>
              </a:spcBef>
              <a:spcAft>
                <a:spcPts val="0"/>
              </a:spcAft>
              <a:buClr>
                <a:schemeClr val="lt1"/>
              </a:buClr>
              <a:buSzPts val="1000"/>
              <a:buNone/>
              <a:defRPr sz="1000"/>
            </a:lvl8pPr>
            <a:lvl9pPr marL="4114800" lvl="8" indent="-228600" algn="l">
              <a:lnSpc>
                <a:spcPct val="90000"/>
              </a:lnSpc>
              <a:spcBef>
                <a:spcPts val="500"/>
              </a:spcBef>
              <a:spcAft>
                <a:spcPts val="0"/>
              </a:spcAft>
              <a:buClr>
                <a:schemeClr val="lt1"/>
              </a:buClr>
              <a:buSzPts val="1000"/>
              <a:buNone/>
              <a:defRPr sz="1000"/>
            </a:lvl9pPr>
          </a:lstStyle>
          <a:p>
            <a:endParaRPr/>
          </a:p>
        </p:txBody>
      </p:sp>
      <p:sp>
        <p:nvSpPr>
          <p:cNvPr id="137" name="Google Shape;137;p5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8" name="Google Shape;138;p5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9" name="Google Shape;139;p5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34935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140"/>
        <p:cNvGrpSpPr/>
        <p:nvPr/>
      </p:nvGrpSpPr>
      <p:grpSpPr>
        <a:xfrm>
          <a:off x="0" y="0"/>
          <a:ext cx="0" cy="0"/>
          <a:chOff x="0" y="0"/>
          <a:chExt cx="0" cy="0"/>
        </a:xfrm>
      </p:grpSpPr>
      <p:sp>
        <p:nvSpPr>
          <p:cNvPr id="141" name="Google Shape;141;p5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2" name="Google Shape;142;p51"/>
          <p:cNvSpPr>
            <a:spLocks noGrp="1"/>
          </p:cNvSpPr>
          <p:nvPr>
            <p:ph type="pic" idx="2"/>
          </p:nvPr>
        </p:nvSpPr>
        <p:spPr>
          <a:xfrm>
            <a:off x="5183188" y="987425"/>
            <a:ext cx="6172200" cy="4873625"/>
          </a:xfrm>
          <a:prstGeom prst="rect">
            <a:avLst/>
          </a:prstGeom>
          <a:noFill/>
          <a:ln>
            <a:noFill/>
          </a:ln>
        </p:spPr>
      </p:sp>
      <p:sp>
        <p:nvSpPr>
          <p:cNvPr id="143" name="Google Shape;143;p5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1600"/>
              <a:buNone/>
              <a:defRPr sz="1600"/>
            </a:lvl1pPr>
            <a:lvl2pPr marL="914400" lvl="1" indent="-228600" algn="l">
              <a:lnSpc>
                <a:spcPct val="90000"/>
              </a:lnSpc>
              <a:spcBef>
                <a:spcPts val="500"/>
              </a:spcBef>
              <a:spcAft>
                <a:spcPts val="0"/>
              </a:spcAft>
              <a:buClr>
                <a:schemeClr val="lt1"/>
              </a:buClr>
              <a:buSzPts val="1400"/>
              <a:buNone/>
              <a:defRPr sz="1400"/>
            </a:lvl2pPr>
            <a:lvl3pPr marL="1371600" lvl="2" indent="-228600" algn="l">
              <a:lnSpc>
                <a:spcPct val="90000"/>
              </a:lnSpc>
              <a:spcBef>
                <a:spcPts val="500"/>
              </a:spcBef>
              <a:spcAft>
                <a:spcPts val="0"/>
              </a:spcAft>
              <a:buClr>
                <a:schemeClr val="lt1"/>
              </a:buClr>
              <a:buSzPts val="1200"/>
              <a:buNone/>
              <a:defRPr sz="1200"/>
            </a:lvl3pPr>
            <a:lvl4pPr marL="1828800" lvl="3" indent="-228600" algn="l">
              <a:lnSpc>
                <a:spcPct val="90000"/>
              </a:lnSpc>
              <a:spcBef>
                <a:spcPts val="500"/>
              </a:spcBef>
              <a:spcAft>
                <a:spcPts val="0"/>
              </a:spcAft>
              <a:buClr>
                <a:schemeClr val="lt1"/>
              </a:buClr>
              <a:buSzPts val="1000"/>
              <a:buNone/>
              <a:defRPr sz="1000"/>
            </a:lvl4pPr>
            <a:lvl5pPr marL="2286000" lvl="4" indent="-228600" algn="l">
              <a:lnSpc>
                <a:spcPct val="90000"/>
              </a:lnSpc>
              <a:spcBef>
                <a:spcPts val="500"/>
              </a:spcBef>
              <a:spcAft>
                <a:spcPts val="0"/>
              </a:spcAft>
              <a:buClr>
                <a:schemeClr val="lt1"/>
              </a:buClr>
              <a:buSzPts val="1000"/>
              <a:buNone/>
              <a:defRPr sz="1000"/>
            </a:lvl5pPr>
            <a:lvl6pPr marL="2743200" lvl="5" indent="-228600" algn="l">
              <a:lnSpc>
                <a:spcPct val="90000"/>
              </a:lnSpc>
              <a:spcBef>
                <a:spcPts val="500"/>
              </a:spcBef>
              <a:spcAft>
                <a:spcPts val="0"/>
              </a:spcAft>
              <a:buClr>
                <a:schemeClr val="lt1"/>
              </a:buClr>
              <a:buSzPts val="1000"/>
              <a:buNone/>
              <a:defRPr sz="1000"/>
            </a:lvl6pPr>
            <a:lvl7pPr marL="3200400" lvl="6" indent="-228600" algn="l">
              <a:lnSpc>
                <a:spcPct val="90000"/>
              </a:lnSpc>
              <a:spcBef>
                <a:spcPts val="500"/>
              </a:spcBef>
              <a:spcAft>
                <a:spcPts val="0"/>
              </a:spcAft>
              <a:buClr>
                <a:schemeClr val="lt1"/>
              </a:buClr>
              <a:buSzPts val="1000"/>
              <a:buNone/>
              <a:defRPr sz="1000"/>
            </a:lvl7pPr>
            <a:lvl8pPr marL="3657600" lvl="7" indent="-228600" algn="l">
              <a:lnSpc>
                <a:spcPct val="90000"/>
              </a:lnSpc>
              <a:spcBef>
                <a:spcPts val="500"/>
              </a:spcBef>
              <a:spcAft>
                <a:spcPts val="0"/>
              </a:spcAft>
              <a:buClr>
                <a:schemeClr val="lt1"/>
              </a:buClr>
              <a:buSzPts val="1000"/>
              <a:buNone/>
              <a:defRPr sz="1000"/>
            </a:lvl8pPr>
            <a:lvl9pPr marL="4114800" lvl="8" indent="-228600" algn="l">
              <a:lnSpc>
                <a:spcPct val="90000"/>
              </a:lnSpc>
              <a:spcBef>
                <a:spcPts val="500"/>
              </a:spcBef>
              <a:spcAft>
                <a:spcPts val="0"/>
              </a:spcAft>
              <a:buClr>
                <a:schemeClr val="lt1"/>
              </a:buClr>
              <a:buSzPts val="1000"/>
              <a:buNone/>
              <a:defRPr sz="1000"/>
            </a:lvl9pPr>
          </a:lstStyle>
          <a:p>
            <a:endParaRPr/>
          </a:p>
        </p:txBody>
      </p:sp>
      <p:sp>
        <p:nvSpPr>
          <p:cNvPr id="144" name="Google Shape;144;p5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5" name="Google Shape;145;p5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6" name="Google Shape;146;p5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009182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147"/>
        <p:cNvGrpSpPr/>
        <p:nvPr/>
      </p:nvGrpSpPr>
      <p:grpSpPr>
        <a:xfrm>
          <a:off x="0" y="0"/>
          <a:ext cx="0" cy="0"/>
          <a:chOff x="0" y="0"/>
          <a:chExt cx="0" cy="0"/>
        </a:xfrm>
      </p:grpSpPr>
      <p:sp>
        <p:nvSpPr>
          <p:cNvPr id="148" name="Google Shape;148;p5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9" name="Google Shape;149;p5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lt1"/>
              </a:buClr>
              <a:buSzPts val="1800"/>
              <a:buChar char="•"/>
              <a:defRPr/>
            </a:lvl1pPr>
            <a:lvl2pPr marL="914400" lvl="1" indent="-342900" algn="l">
              <a:lnSpc>
                <a:spcPct val="90000"/>
              </a:lnSpc>
              <a:spcBef>
                <a:spcPts val="500"/>
              </a:spcBef>
              <a:spcAft>
                <a:spcPts val="0"/>
              </a:spcAft>
              <a:buClr>
                <a:schemeClr val="lt1"/>
              </a:buClr>
              <a:buSzPts val="1800"/>
              <a:buChar char="•"/>
              <a:defRPr/>
            </a:lvl2pPr>
            <a:lvl3pPr marL="1371600" lvl="2" indent="-342900" algn="l">
              <a:lnSpc>
                <a:spcPct val="90000"/>
              </a:lnSpc>
              <a:spcBef>
                <a:spcPts val="500"/>
              </a:spcBef>
              <a:spcAft>
                <a:spcPts val="0"/>
              </a:spcAft>
              <a:buClr>
                <a:schemeClr val="lt1"/>
              </a:buClr>
              <a:buSzPts val="1800"/>
              <a:buChar char="•"/>
              <a:defRPr/>
            </a:lvl3pPr>
            <a:lvl4pPr marL="1828800" lvl="3" indent="-342900" algn="l">
              <a:lnSpc>
                <a:spcPct val="90000"/>
              </a:lnSpc>
              <a:spcBef>
                <a:spcPts val="500"/>
              </a:spcBef>
              <a:spcAft>
                <a:spcPts val="0"/>
              </a:spcAft>
              <a:buClr>
                <a:schemeClr val="lt1"/>
              </a:buClr>
              <a:buSzPts val="1800"/>
              <a:buChar char="•"/>
              <a:defRPr/>
            </a:lvl4pPr>
            <a:lvl5pPr marL="2286000" lvl="4" indent="-342900" algn="l">
              <a:lnSpc>
                <a:spcPct val="90000"/>
              </a:lnSpc>
              <a:spcBef>
                <a:spcPts val="500"/>
              </a:spcBef>
              <a:spcAft>
                <a:spcPts val="0"/>
              </a:spcAft>
              <a:buClr>
                <a:schemeClr val="lt1"/>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150" name="Google Shape;150;p5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1" name="Google Shape;151;p5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2" name="Google Shape;152;p5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530663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153"/>
        <p:cNvGrpSpPr/>
        <p:nvPr/>
      </p:nvGrpSpPr>
      <p:grpSpPr>
        <a:xfrm>
          <a:off x="0" y="0"/>
          <a:ext cx="0" cy="0"/>
          <a:chOff x="0" y="0"/>
          <a:chExt cx="0" cy="0"/>
        </a:xfrm>
      </p:grpSpPr>
      <p:sp>
        <p:nvSpPr>
          <p:cNvPr id="154" name="Google Shape;154;p5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5" name="Google Shape;155;p5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lt1"/>
              </a:buClr>
              <a:buSzPts val="1800"/>
              <a:buChar char="•"/>
              <a:defRPr/>
            </a:lvl1pPr>
            <a:lvl2pPr marL="914400" lvl="1" indent="-342900" algn="l">
              <a:lnSpc>
                <a:spcPct val="90000"/>
              </a:lnSpc>
              <a:spcBef>
                <a:spcPts val="500"/>
              </a:spcBef>
              <a:spcAft>
                <a:spcPts val="0"/>
              </a:spcAft>
              <a:buClr>
                <a:schemeClr val="lt1"/>
              </a:buClr>
              <a:buSzPts val="1800"/>
              <a:buChar char="•"/>
              <a:defRPr/>
            </a:lvl2pPr>
            <a:lvl3pPr marL="1371600" lvl="2" indent="-342900" algn="l">
              <a:lnSpc>
                <a:spcPct val="90000"/>
              </a:lnSpc>
              <a:spcBef>
                <a:spcPts val="500"/>
              </a:spcBef>
              <a:spcAft>
                <a:spcPts val="0"/>
              </a:spcAft>
              <a:buClr>
                <a:schemeClr val="lt1"/>
              </a:buClr>
              <a:buSzPts val="1800"/>
              <a:buChar char="•"/>
              <a:defRPr/>
            </a:lvl3pPr>
            <a:lvl4pPr marL="1828800" lvl="3" indent="-342900" algn="l">
              <a:lnSpc>
                <a:spcPct val="90000"/>
              </a:lnSpc>
              <a:spcBef>
                <a:spcPts val="500"/>
              </a:spcBef>
              <a:spcAft>
                <a:spcPts val="0"/>
              </a:spcAft>
              <a:buClr>
                <a:schemeClr val="lt1"/>
              </a:buClr>
              <a:buSzPts val="1800"/>
              <a:buChar char="•"/>
              <a:defRPr/>
            </a:lvl4pPr>
            <a:lvl5pPr marL="2286000" lvl="4" indent="-342900" algn="l">
              <a:lnSpc>
                <a:spcPct val="90000"/>
              </a:lnSpc>
              <a:spcBef>
                <a:spcPts val="500"/>
              </a:spcBef>
              <a:spcAft>
                <a:spcPts val="0"/>
              </a:spcAft>
              <a:buClr>
                <a:schemeClr val="lt1"/>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156" name="Google Shape;156;p5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7" name="Google Shape;157;p5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8" name="Google Shape;158;p5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87447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11/13/2023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60260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11/13/2023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343658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11/13/2023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687460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11/13/2023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819213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11/13/2023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205394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11/13/2023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924984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11/13/2023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294768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11/13/2023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981009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11/13/2023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032696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11/13/2023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43510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11/13/2023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303569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image" Target="../media/image1.jpeg"/><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theme" Target="../theme/theme4.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1.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theme" Target="../theme/theme5.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2.xml"/><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theme" Target="../theme/theme6.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0" Type="http://schemas.openxmlformats.org/officeDocument/2006/relationships/slideLayout" Target="../slideLayouts/slideLayout64.xml"/><Relationship Id="rId4" Type="http://schemas.openxmlformats.org/officeDocument/2006/relationships/slideLayout" Target="../slideLayouts/slideLayout58.xml"/><Relationship Id="rId9" Type="http://schemas.openxmlformats.org/officeDocument/2006/relationships/slideLayout" Target="../slideLayouts/slideLayout6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312DE880-F98C-41F0-B79F-AC99CF490A52}"/>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B0FDB3CE-6B9C-2205-2880-CA62928A09D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4AB6F2A-36BD-9E20-704E-59BE3A63B39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795870-1987-A6B7-0204-9EB13C7684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ECB6B2-8165-4191-91FD-A0CFF2EF54B0}" type="datetimeFigureOut">
              <a:rPr lang="en-US" smtClean="0"/>
              <a:t>11/13/2023</a:t>
            </a:fld>
            <a:endParaRPr lang="en-US"/>
          </a:p>
        </p:txBody>
      </p:sp>
      <p:sp>
        <p:nvSpPr>
          <p:cNvPr id="5" name="Footer Placeholder 4">
            <a:extLst>
              <a:ext uri="{FF2B5EF4-FFF2-40B4-BE49-F238E27FC236}">
                <a16:creationId xmlns:a16="http://schemas.microsoft.com/office/drawing/2014/main" id="{E17742A2-3F02-02A2-FA51-14A12519212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016E9D4-9F0C-E2A6-F304-D66AEC22DF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D3572C-A57F-42D7-A0F3-B249EEE430E0}" type="slidenum">
              <a:rPr lang="en-US" smtClean="0"/>
              <a:t>‹#›</a:t>
            </a:fld>
            <a:endParaRPr lang="en-US"/>
          </a:p>
        </p:txBody>
      </p:sp>
    </p:spTree>
    <p:extLst>
      <p:ext uri="{BB962C8B-B14F-4D97-AF65-F5344CB8AC3E}">
        <p14:creationId xmlns:p14="http://schemas.microsoft.com/office/powerpoint/2010/main" val="34346405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2" name="9Slide.vn - 2019">
            <a:extLst>
              <a:ext uri="{FF2B5EF4-FFF2-40B4-BE49-F238E27FC236}">
                <a16:creationId xmlns:a16="http://schemas.microsoft.com/office/drawing/2014/main" id="{CCE3601D-F757-4128-A97C-74F596C865A2}"/>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10561612"/>
      </p:ext>
    </p:extLst>
  </p:cSld>
  <p:clrMap bg1="lt1" tx1="dk1" bg2="dk2" tx2="lt2" accent1="accent1" accent2="accent2" accent3="accent3" accent4="accent4" accent5="accent5" accent6="accent6" hlink="hlink" folHlink="folHlink"/>
  <p:sldLayoutIdLst>
    <p:sldLayoutId id="2147483661"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2" name="9Slide.vn - 2019">
            <a:extLst>
              <a:ext uri="{FF2B5EF4-FFF2-40B4-BE49-F238E27FC236}">
                <a16:creationId xmlns:a16="http://schemas.microsoft.com/office/drawing/2014/main" id="{33570F90-0BAB-47D1-882B-1ADD75589041}"/>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34384562"/>
      </p:ext>
    </p:extLst>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l="-21000" r="-21000"/>
          </a:stretch>
        </a:blipFill>
        <a:effectLst/>
      </p:bgPr>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9C86B241-11D4-4127-A497-63248D9CAC20}"/>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11/13/2023</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412979779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84"/>
        <p:cNvGrpSpPr/>
        <p:nvPr/>
      </p:nvGrpSpPr>
      <p:grpSpPr>
        <a:xfrm>
          <a:off x="0" y="0"/>
          <a:ext cx="0" cy="0"/>
          <a:chOff x="0" y="0"/>
          <a:chExt cx="0" cy="0"/>
        </a:xfrm>
      </p:grpSpPr>
      <p:sp>
        <p:nvSpPr>
          <p:cNvPr id="2" name="9Slide.vn - 2019">
            <a:extLst>
              <a:ext uri="{FF2B5EF4-FFF2-40B4-BE49-F238E27FC236}">
                <a16:creationId xmlns:a16="http://schemas.microsoft.com/office/drawing/2014/main" id="{92F3A745-3230-4166-919A-B45D150B313E}"/>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85" name="Google Shape;85;p3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6" name="Google Shape;86;p3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lt1"/>
              </a:buClr>
              <a:buSzPts val="2800"/>
              <a:buFont typeface="Arial"/>
              <a:buChar char="•"/>
              <a:defRPr sz="28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lt1"/>
              </a:buClr>
              <a:buSzPts val="2400"/>
              <a:buFont typeface="Arial"/>
              <a:buChar char="•"/>
              <a:defRPr sz="2400" b="0" i="0" u="none" strike="noStrike" cap="none">
                <a:solidFill>
                  <a:schemeClr val="lt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9pPr>
          </a:lstStyle>
          <a:p>
            <a:endParaRPr/>
          </a:p>
        </p:txBody>
      </p:sp>
      <p:sp>
        <p:nvSpPr>
          <p:cNvPr id="87" name="Google Shape;87;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
        <p:nvSpPr>
          <p:cNvPr id="88" name="Google Shape;88;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
        <p:nvSpPr>
          <p:cNvPr id="89" name="Google Shape;89;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chemeClr val="lt1"/>
                </a:solidFill>
                <a:latin typeface="Calibri"/>
                <a:ea typeface="Calibri"/>
                <a:cs typeface="Calibri"/>
                <a:sym typeface="Calibri"/>
              </a:defRPr>
            </a:lvl1pPr>
            <a:lvl2pPr marL="0" marR="0" lvl="1" indent="0" algn="r" rtl="0">
              <a:spcBef>
                <a:spcPts val="0"/>
              </a:spcBef>
              <a:buNone/>
              <a:defRPr sz="1200" b="0" i="0" u="none" strike="noStrike" cap="none">
                <a:solidFill>
                  <a:schemeClr val="lt1"/>
                </a:solidFill>
                <a:latin typeface="Calibri"/>
                <a:ea typeface="Calibri"/>
                <a:cs typeface="Calibri"/>
                <a:sym typeface="Calibri"/>
              </a:defRPr>
            </a:lvl2pPr>
            <a:lvl3pPr marL="0" marR="0" lvl="2" indent="0" algn="r" rtl="0">
              <a:spcBef>
                <a:spcPts val="0"/>
              </a:spcBef>
              <a:buNone/>
              <a:defRPr sz="1200" b="0" i="0" u="none" strike="noStrike" cap="none">
                <a:solidFill>
                  <a:schemeClr val="lt1"/>
                </a:solidFill>
                <a:latin typeface="Calibri"/>
                <a:ea typeface="Calibri"/>
                <a:cs typeface="Calibri"/>
                <a:sym typeface="Calibri"/>
              </a:defRPr>
            </a:lvl3pPr>
            <a:lvl4pPr marL="0" marR="0" lvl="3" indent="0" algn="r" rtl="0">
              <a:spcBef>
                <a:spcPts val="0"/>
              </a:spcBef>
              <a:buNone/>
              <a:defRPr sz="1200" b="0" i="0" u="none" strike="noStrike" cap="none">
                <a:solidFill>
                  <a:schemeClr val="lt1"/>
                </a:solidFill>
                <a:latin typeface="Calibri"/>
                <a:ea typeface="Calibri"/>
                <a:cs typeface="Calibri"/>
                <a:sym typeface="Calibri"/>
              </a:defRPr>
            </a:lvl4pPr>
            <a:lvl5pPr marL="0" marR="0" lvl="4" indent="0" algn="r" rtl="0">
              <a:spcBef>
                <a:spcPts val="0"/>
              </a:spcBef>
              <a:buNone/>
              <a:defRPr sz="1200" b="0" i="0" u="none" strike="noStrike" cap="none">
                <a:solidFill>
                  <a:schemeClr val="lt1"/>
                </a:solidFill>
                <a:latin typeface="Calibri"/>
                <a:ea typeface="Calibri"/>
                <a:cs typeface="Calibri"/>
                <a:sym typeface="Calibri"/>
              </a:defRPr>
            </a:lvl5pPr>
            <a:lvl6pPr marL="0" marR="0" lvl="5" indent="0" algn="r" rtl="0">
              <a:spcBef>
                <a:spcPts val="0"/>
              </a:spcBef>
              <a:buNone/>
              <a:defRPr sz="1200" b="0" i="0" u="none" strike="noStrike" cap="none">
                <a:solidFill>
                  <a:schemeClr val="lt1"/>
                </a:solidFill>
                <a:latin typeface="Calibri"/>
                <a:ea typeface="Calibri"/>
                <a:cs typeface="Calibri"/>
                <a:sym typeface="Calibri"/>
              </a:defRPr>
            </a:lvl6pPr>
            <a:lvl7pPr marL="0" marR="0" lvl="6" indent="0" algn="r" rtl="0">
              <a:spcBef>
                <a:spcPts val="0"/>
              </a:spcBef>
              <a:buNone/>
              <a:defRPr sz="1200" b="0" i="0" u="none" strike="noStrike" cap="none">
                <a:solidFill>
                  <a:schemeClr val="lt1"/>
                </a:solidFill>
                <a:latin typeface="Calibri"/>
                <a:ea typeface="Calibri"/>
                <a:cs typeface="Calibri"/>
                <a:sym typeface="Calibri"/>
              </a:defRPr>
            </a:lvl7pPr>
            <a:lvl8pPr marL="0" marR="0" lvl="7" indent="0" algn="r" rtl="0">
              <a:spcBef>
                <a:spcPts val="0"/>
              </a:spcBef>
              <a:buNone/>
              <a:defRPr sz="1200" b="0" i="0" u="none" strike="noStrike" cap="none">
                <a:solidFill>
                  <a:schemeClr val="lt1"/>
                </a:solidFill>
                <a:latin typeface="Calibri"/>
                <a:ea typeface="Calibri"/>
                <a:cs typeface="Calibri"/>
                <a:sym typeface="Calibri"/>
              </a:defRPr>
            </a:lvl8pPr>
            <a:lvl9pPr marL="0" marR="0" lvl="8" indent="0" algn="r" rtl="0">
              <a:spcBef>
                <a:spcPts val="0"/>
              </a:spcBef>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709960217"/>
      </p:ext>
    </p:extLst>
  </p:cSld>
  <p:clrMap bg1="lt1" tx1="dk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9Slide.vn - 2019">
            <a:extLst>
              <a:ext uri="{FF2B5EF4-FFF2-40B4-BE49-F238E27FC236}">
                <a16:creationId xmlns:a16="http://schemas.microsoft.com/office/drawing/2014/main" id="{D2A4B15D-9991-4207-89B1-FA7771799F53}"/>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11/13/2023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15039360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4.xml"/><Relationship Id="rId6" Type="http://schemas.microsoft.com/office/2007/relationships/hdphoto" Target="../media/hdphoto1.wdp"/><Relationship Id="rId5" Type="http://schemas.openxmlformats.org/officeDocument/2006/relationships/image" Target="../media/image4.png"/><Relationship Id="rId4" Type="http://schemas.openxmlformats.org/officeDocument/2006/relationships/hyperlink" Target="https://hoc10.vn/doc-sach/tieng-viet-3-tap-1/1/134/107/"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notesSlide" Target="../notesSlides/notesSlide3.xml"/><Relationship Id="rId1" Type="http://schemas.openxmlformats.org/officeDocument/2006/relationships/slideLayout" Target="../slideLayouts/slideLayout44.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 Id="rId9" Type="http://schemas.openxmlformats.org/officeDocument/2006/relationships/image" Target="../media/image11.svg"/></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5.png"/><Relationship Id="rId7"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44.xml"/><Relationship Id="rId6" Type="http://schemas.openxmlformats.org/officeDocument/2006/relationships/image" Target="../media/image14.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s>
</file>

<file path=ppt/slides/_rels/slide5.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5.png"/><Relationship Id="rId7" Type="http://schemas.openxmlformats.org/officeDocument/2006/relationships/image" Target="../media/image22.jpeg"/><Relationship Id="rId2" Type="http://schemas.openxmlformats.org/officeDocument/2006/relationships/notesSlide" Target="../notesSlides/notesSlide5.xml"/><Relationship Id="rId1" Type="http://schemas.openxmlformats.org/officeDocument/2006/relationships/slideLayout" Target="../slideLayouts/slideLayout44.xml"/><Relationship Id="rId6" Type="http://schemas.openxmlformats.org/officeDocument/2006/relationships/image" Target="../media/image21.png"/><Relationship Id="rId5" Type="http://schemas.openxmlformats.org/officeDocument/2006/relationships/image" Target="../media/image20.svg"/><Relationship Id="rId4" Type="http://schemas.openxmlformats.org/officeDocument/2006/relationships/image" Target="../media/image19.png"/><Relationship Id="rId9" Type="http://schemas.openxmlformats.org/officeDocument/2006/relationships/image" Target="../media/image24.jpe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44.xml"/><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3" Type="http://schemas.openxmlformats.org/officeDocument/2006/relationships/hyperlink" Target="https://hoc10.vn/doc-sach/tieng-viet-3-tap-1/1/134/108/" TargetMode="External"/><Relationship Id="rId2" Type="http://schemas.openxmlformats.org/officeDocument/2006/relationships/image" Target="../media/image26.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hoc10.vn/doc-sach/tieng-viet-3-tap-1/1/134/108/" TargetMode="External"/><Relationship Id="rId2" Type="http://schemas.openxmlformats.org/officeDocument/2006/relationships/image" Target="../media/image29.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32.svg"/></Relationships>
</file>

<file path=ppt/slides/_rels/slide12.xml.rels><?xml version="1.0" encoding="UTF-8" standalone="yes"?>
<Relationships xmlns="http://schemas.openxmlformats.org/package/2006/relationships"><Relationship Id="rId8" Type="http://schemas.openxmlformats.org/officeDocument/2006/relationships/image" Target="../media/image38.svg"/><Relationship Id="rId13" Type="http://schemas.openxmlformats.org/officeDocument/2006/relationships/image" Target="../media/image43.svg"/><Relationship Id="rId18" Type="http://schemas.openxmlformats.org/officeDocument/2006/relationships/hyperlink" Target="https://hoc10.vn/doc-sach/tieng-viet-3-tap-1/1/134/108/" TargetMode="External"/><Relationship Id="rId3" Type="http://schemas.openxmlformats.org/officeDocument/2006/relationships/image" Target="../media/image33.png"/><Relationship Id="rId7" Type="http://schemas.openxmlformats.org/officeDocument/2006/relationships/image" Target="../media/image37.png"/><Relationship Id="rId12" Type="http://schemas.openxmlformats.org/officeDocument/2006/relationships/image" Target="../media/image42.png"/><Relationship Id="rId17" Type="http://schemas.openxmlformats.org/officeDocument/2006/relationships/image" Target="../media/image11.svg"/><Relationship Id="rId2" Type="http://schemas.openxmlformats.org/officeDocument/2006/relationships/image" Target="../media/image30.png"/><Relationship Id="rId16"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36.svg"/><Relationship Id="rId11" Type="http://schemas.openxmlformats.org/officeDocument/2006/relationships/image" Target="../media/image41.svg"/><Relationship Id="rId5" Type="http://schemas.openxmlformats.org/officeDocument/2006/relationships/image" Target="../media/image35.png"/><Relationship Id="rId15" Type="http://schemas.openxmlformats.org/officeDocument/2006/relationships/image" Target="../media/image45.svg"/><Relationship Id="rId10" Type="http://schemas.openxmlformats.org/officeDocument/2006/relationships/image" Target="../media/image40.png"/><Relationship Id="rId19" Type="http://schemas.openxmlformats.org/officeDocument/2006/relationships/image" Target="../media/image46.png"/><Relationship Id="rId4" Type="http://schemas.openxmlformats.org/officeDocument/2006/relationships/image" Target="../media/image34.svg"/><Relationship Id="rId9" Type="http://schemas.openxmlformats.org/officeDocument/2006/relationships/image" Target="../media/image39.png"/><Relationship Id="rId14" Type="http://schemas.openxmlformats.org/officeDocument/2006/relationships/image" Target="../media/image44.png"/></Relationships>
</file>

<file path=ppt/slides/_rels/slide13.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png"/><Relationship Id="rId7" Type="http://schemas.openxmlformats.org/officeDocument/2006/relationships/image" Target="../media/image51.jpeg"/><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50.svg"/><Relationship Id="rId5" Type="http://schemas.openxmlformats.org/officeDocument/2006/relationships/image" Target="../media/image49.png"/><Relationship Id="rId4" Type="http://schemas.openxmlformats.org/officeDocument/2006/relationships/image" Target="../media/image48.svg"/><Relationship Id="rId9" Type="http://schemas.openxmlformats.org/officeDocument/2006/relationships/image" Target="../media/image53.jpeg"/></Relationships>
</file>

<file path=ppt/slides/_rels/slide1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30.png"/><Relationship Id="rId1" Type="http://schemas.openxmlformats.org/officeDocument/2006/relationships/slideLayout" Target="../slideLayouts/slideLayout7.xml"/><Relationship Id="rId4" Type="http://schemas.openxmlformats.org/officeDocument/2006/relationships/image" Target="../media/image55.sv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32.svg"/></Relationships>
</file>

<file path=ppt/slides/_rels/slide1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57.svg"/></Relationships>
</file>

<file path=ppt/slides/_rels/slide17.xml.rels><?xml version="1.0" encoding="UTF-8" standalone="yes"?>
<Relationships xmlns="http://schemas.openxmlformats.org/package/2006/relationships"><Relationship Id="rId8" Type="http://schemas.openxmlformats.org/officeDocument/2006/relationships/slide" Target="slide20.xml"/><Relationship Id="rId13" Type="http://schemas.openxmlformats.org/officeDocument/2006/relationships/image" Target="../media/image63.png"/><Relationship Id="rId18" Type="http://schemas.openxmlformats.org/officeDocument/2006/relationships/image" Target="../media/image68.png"/><Relationship Id="rId3" Type="http://schemas.openxmlformats.org/officeDocument/2006/relationships/slideLayout" Target="../slideLayouts/slideLayout33.xml"/><Relationship Id="rId7" Type="http://schemas.openxmlformats.org/officeDocument/2006/relationships/slide" Target="slide19.xml"/><Relationship Id="rId12" Type="http://schemas.openxmlformats.org/officeDocument/2006/relationships/image" Target="../media/image62.png"/><Relationship Id="rId17" Type="http://schemas.openxmlformats.org/officeDocument/2006/relationships/image" Target="../media/image67.png"/><Relationship Id="rId2" Type="http://schemas.openxmlformats.org/officeDocument/2006/relationships/audio" Target="../media/media1.mp3"/><Relationship Id="rId16" Type="http://schemas.openxmlformats.org/officeDocument/2006/relationships/image" Target="../media/image66.png"/><Relationship Id="rId1" Type="http://schemas.microsoft.com/office/2007/relationships/media" Target="../media/media1.mp3"/><Relationship Id="rId6" Type="http://schemas.openxmlformats.org/officeDocument/2006/relationships/image" Target="../media/image58.png"/><Relationship Id="rId11" Type="http://schemas.openxmlformats.org/officeDocument/2006/relationships/image" Target="../media/image61.png"/><Relationship Id="rId5" Type="http://schemas.openxmlformats.org/officeDocument/2006/relationships/slide" Target="slide18.xml"/><Relationship Id="rId15" Type="http://schemas.openxmlformats.org/officeDocument/2006/relationships/image" Target="../media/image65.png"/><Relationship Id="rId10" Type="http://schemas.openxmlformats.org/officeDocument/2006/relationships/image" Target="../media/image60.png"/><Relationship Id="rId4" Type="http://schemas.openxmlformats.org/officeDocument/2006/relationships/notesSlide" Target="../notesSlides/notesSlide7.xml"/><Relationship Id="rId9" Type="http://schemas.openxmlformats.org/officeDocument/2006/relationships/image" Target="../media/image59.png"/><Relationship Id="rId14" Type="http://schemas.openxmlformats.org/officeDocument/2006/relationships/image" Target="../media/image64.png"/></Relationships>
</file>

<file path=ppt/slides/_rels/slide18.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69.png"/><Relationship Id="rId7" Type="http://schemas.openxmlformats.org/officeDocument/2006/relationships/slide" Target="slide17.xml"/><Relationship Id="rId2" Type="http://schemas.openxmlformats.org/officeDocument/2006/relationships/notesSlide" Target="../notesSlides/notesSlide8.xml"/><Relationship Id="rId1" Type="http://schemas.openxmlformats.org/officeDocument/2006/relationships/slideLayout" Target="../slideLayouts/slideLayout34.xml"/><Relationship Id="rId6" Type="http://schemas.openxmlformats.org/officeDocument/2006/relationships/image" Target="../media/image72.svg"/><Relationship Id="rId5" Type="http://schemas.openxmlformats.org/officeDocument/2006/relationships/image" Target="../media/image71.png"/><Relationship Id="rId10" Type="http://schemas.openxmlformats.org/officeDocument/2006/relationships/image" Target="../media/image68.png"/><Relationship Id="rId4" Type="http://schemas.openxmlformats.org/officeDocument/2006/relationships/image" Target="../media/image70.svg"/><Relationship Id="rId9" Type="http://schemas.openxmlformats.org/officeDocument/2006/relationships/image" Target="../media/image65.png"/></Relationships>
</file>

<file path=ppt/slides/_rels/slide19.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69.png"/><Relationship Id="rId7" Type="http://schemas.openxmlformats.org/officeDocument/2006/relationships/image" Target="../media/image65.png"/><Relationship Id="rId2" Type="http://schemas.openxmlformats.org/officeDocument/2006/relationships/notesSlide" Target="../notesSlides/notesSlide9.xml"/><Relationship Id="rId1" Type="http://schemas.openxmlformats.org/officeDocument/2006/relationships/slideLayout" Target="../slideLayouts/slideLayout34.xml"/><Relationship Id="rId6" Type="http://schemas.openxmlformats.org/officeDocument/2006/relationships/image" Target="../media/image72.svg"/><Relationship Id="rId5" Type="http://schemas.openxmlformats.org/officeDocument/2006/relationships/image" Target="../media/image71.png"/><Relationship Id="rId10" Type="http://schemas.openxmlformats.org/officeDocument/2006/relationships/image" Target="../media/image73.png"/><Relationship Id="rId4" Type="http://schemas.openxmlformats.org/officeDocument/2006/relationships/image" Target="../media/image70.svg"/><Relationship Id="rId9" Type="http://schemas.openxmlformats.org/officeDocument/2006/relationships/slide" Target="slide17.xml"/></Relationships>
</file>

<file path=ppt/slides/_rels/slide20.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69.png"/><Relationship Id="rId7" Type="http://schemas.openxmlformats.org/officeDocument/2006/relationships/image" Target="../media/image65.png"/><Relationship Id="rId2" Type="http://schemas.openxmlformats.org/officeDocument/2006/relationships/notesSlide" Target="../notesSlides/notesSlide10.xml"/><Relationship Id="rId1" Type="http://schemas.openxmlformats.org/officeDocument/2006/relationships/slideLayout" Target="../slideLayouts/slideLayout34.xml"/><Relationship Id="rId6" Type="http://schemas.openxmlformats.org/officeDocument/2006/relationships/image" Target="../media/image72.svg"/><Relationship Id="rId5" Type="http://schemas.openxmlformats.org/officeDocument/2006/relationships/image" Target="../media/image71.png"/><Relationship Id="rId10" Type="http://schemas.openxmlformats.org/officeDocument/2006/relationships/image" Target="../media/image73.png"/><Relationship Id="rId4" Type="http://schemas.openxmlformats.org/officeDocument/2006/relationships/image" Target="../media/image70.svg"/><Relationship Id="rId9" Type="http://schemas.openxmlformats.org/officeDocument/2006/relationships/slide" Target="slide17.xml"/></Relationships>
</file>

<file path=ppt/slides/_rels/slide21.xml.rels><?xml version="1.0" encoding="UTF-8" standalone="yes"?>
<Relationships xmlns="http://schemas.openxmlformats.org/package/2006/relationships"><Relationship Id="rId8" Type="http://schemas.openxmlformats.org/officeDocument/2006/relationships/image" Target="../media/image77.svg"/><Relationship Id="rId3" Type="http://schemas.openxmlformats.org/officeDocument/2006/relationships/image" Target="../media/image6.png"/><Relationship Id="rId7" Type="http://schemas.openxmlformats.org/officeDocument/2006/relationships/image" Target="../media/image76.png"/><Relationship Id="rId12" Type="http://schemas.openxmlformats.org/officeDocument/2006/relationships/image" Target="../media/image79.svg"/><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75.svg"/><Relationship Id="rId11" Type="http://schemas.openxmlformats.org/officeDocument/2006/relationships/image" Target="../media/image78.png"/><Relationship Id="rId5" Type="http://schemas.openxmlformats.org/officeDocument/2006/relationships/image" Target="../media/image74.png"/><Relationship Id="rId10" Type="http://schemas.openxmlformats.org/officeDocument/2006/relationships/image" Target="../media/image9.svg"/><Relationship Id="rId4" Type="http://schemas.openxmlformats.org/officeDocument/2006/relationships/image" Target="../media/image7.svg"/><Relationship Id="rId9" Type="http://schemas.openxmlformats.org/officeDocument/2006/relationships/image" Target="../media/image8.png"/></Relationships>
</file>

<file path=ppt/slides/_rels/slide22.xml.rels><?xml version="1.0" encoding="UTF-8" standalone="yes"?>
<Relationships xmlns="http://schemas.openxmlformats.org/package/2006/relationships"><Relationship Id="rId3" Type="http://schemas.openxmlformats.org/officeDocument/2006/relationships/hyperlink" Target="https://hoc10.vn/doc-sach/tieng-viet-3-tap-1/1/134/109/" TargetMode="External"/><Relationship Id="rId2" Type="http://schemas.openxmlformats.org/officeDocument/2006/relationships/image" Target="../media/image80.pn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2.xml"/><Relationship Id="rId6" Type="http://schemas.openxmlformats.org/officeDocument/2006/relationships/image" Target="../media/image85.svg"/><Relationship Id="rId5" Type="http://schemas.openxmlformats.org/officeDocument/2006/relationships/image" Target="../media/image84.png"/><Relationship Id="rId4" Type="http://schemas.openxmlformats.org/officeDocument/2006/relationships/image" Target="../media/image83.svg"/></Relationships>
</file>

<file path=ppt/slides/_rels/slide24.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hyperlink" Target="https://hoc10.vn/doc-sach/tieng-viet-3-tap-1/1/134/110/" TargetMode="External"/><Relationship Id="rId2" Type="http://schemas.openxmlformats.org/officeDocument/2006/relationships/image" Target="../media/image87.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2.xml"/><Relationship Id="rId4" Type="http://schemas.openxmlformats.org/officeDocument/2006/relationships/image" Target="../media/image90.svg"/></Relationships>
</file>

<file path=ppt/slides/_rels/slide28.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8.png"/><Relationship Id="rId1" Type="http://schemas.openxmlformats.org/officeDocument/2006/relationships/slideLayout" Target="../slideLayouts/slideLayout2.xml"/><Relationship Id="rId4" Type="http://schemas.openxmlformats.org/officeDocument/2006/relationships/image" Target="../media/image85.svg"/></Relationships>
</file>

<file path=ppt/slides/_rels/slide29.xml.rels><?xml version="1.0" encoding="UTF-8" standalone="yes"?>
<Relationships xmlns="http://schemas.openxmlformats.org/package/2006/relationships"><Relationship Id="rId3" Type="http://schemas.openxmlformats.org/officeDocument/2006/relationships/hyperlink" Target="https://hoc10.vn/doc-sach/tieng-viet-3-tap-1/1/134/108/" TargetMode="External"/><Relationship Id="rId2" Type="http://schemas.openxmlformats.org/officeDocument/2006/relationships/image" Target="../media/image91.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8" Type="http://schemas.openxmlformats.org/officeDocument/2006/relationships/image" Target="../media/image98.svg"/><Relationship Id="rId3" Type="http://schemas.openxmlformats.org/officeDocument/2006/relationships/image" Target="../media/image93.png"/><Relationship Id="rId7" Type="http://schemas.openxmlformats.org/officeDocument/2006/relationships/image" Target="../media/image97.png"/><Relationship Id="rId2" Type="http://schemas.openxmlformats.org/officeDocument/2006/relationships/image" Target="../media/image92.png"/><Relationship Id="rId1" Type="http://schemas.openxmlformats.org/officeDocument/2006/relationships/slideLayout" Target="../slideLayouts/slideLayout2.xml"/><Relationship Id="rId6" Type="http://schemas.openxmlformats.org/officeDocument/2006/relationships/image" Target="../media/image96.svg"/><Relationship Id="rId5" Type="http://schemas.openxmlformats.org/officeDocument/2006/relationships/image" Target="../media/image95.png"/><Relationship Id="rId4" Type="http://schemas.openxmlformats.org/officeDocument/2006/relationships/image" Target="../media/image94.svg"/></Relationships>
</file>

<file path=ppt/slides/_rels/slide31.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11.xml"/><Relationship Id="rId1" Type="http://schemas.openxmlformats.org/officeDocument/2006/relationships/slideLayout" Target="../slideLayouts/slideLayout22.xml"/></Relationships>
</file>

<file path=ppt/slides/_rels/slide32.xml.rels><?xml version="1.0" encoding="UTF-8" standalone="yes"?>
<Relationships xmlns="http://schemas.openxmlformats.org/package/2006/relationships"><Relationship Id="rId3" Type="http://schemas.openxmlformats.org/officeDocument/2006/relationships/image" Target="../media/image100.jpg"/><Relationship Id="rId7" Type="http://schemas.openxmlformats.org/officeDocument/2006/relationships/image" Target="../media/image102.png"/><Relationship Id="rId2" Type="http://schemas.openxmlformats.org/officeDocument/2006/relationships/slideLayout" Target="../slideLayouts/slideLayout55.xml"/><Relationship Id="rId1" Type="http://schemas.openxmlformats.org/officeDocument/2006/relationships/tags" Target="../tags/tag1.xml"/><Relationship Id="rId6" Type="http://schemas.microsoft.com/office/2007/relationships/hdphoto" Target="../media/hdphoto2.wdp"/><Relationship Id="rId5" Type="http://schemas.openxmlformats.org/officeDocument/2006/relationships/image" Target="../media/image101.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453354" y="1914793"/>
            <a:ext cx="13235781" cy="246715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5200" b="1" i="0" u="none" strike="noStrike" kern="0" cap="none" spc="0" normalizeH="0" baseline="0" noProof="0" err="1">
                <a:ln>
                  <a:noFill/>
                </a:ln>
                <a:solidFill>
                  <a:srgbClr val="002060"/>
                </a:solidFill>
                <a:effectLst/>
                <a:uLnTx/>
                <a:uFillTx/>
                <a:latin typeface="UTM Avo" panose="02040603050506020204" pitchFamily="18" charset="0"/>
                <a:cs typeface="Calibri"/>
                <a:sym typeface="Calibri"/>
              </a:rPr>
              <a:t>Tuần</a:t>
            </a:r>
            <a:r>
              <a:rPr kumimoji="0" lang="en-US" sz="5200" b="1" i="0" u="none" strike="noStrike" kern="0" cap="none" spc="0" normalizeH="0" baseline="0" noProof="0">
                <a:ln>
                  <a:noFill/>
                </a:ln>
                <a:solidFill>
                  <a:srgbClr val="002060"/>
                </a:solidFill>
                <a:effectLst/>
                <a:uLnTx/>
                <a:uFillTx/>
                <a:latin typeface="UTM Avo" panose="02040603050506020204" pitchFamily="18" charset="0"/>
                <a:cs typeface="Calibri"/>
                <a:sym typeface="Calibri"/>
              </a:rPr>
              <a:t> 1</a:t>
            </a:r>
            <a:r>
              <a:rPr lang="vi-VN" sz="5200" b="1" kern="0">
                <a:solidFill>
                  <a:srgbClr val="002060"/>
                </a:solidFill>
                <a:latin typeface="UTM Avo" panose="02040603050506020204" pitchFamily="18" charset="0"/>
              </a:rPr>
              <a:t>6</a:t>
            </a:r>
            <a:endParaRPr kumimoji="0" lang="en-US" sz="52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endParaRPr>
          </a:p>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Bài đọc 1</a:t>
            </a:r>
            <a:r>
              <a:rPr kumimoji="0" lang="en-US" sz="5200" b="1" i="0" u="none" strike="noStrike" kern="0" cap="none" spc="0" normalizeH="0" baseline="0" noProof="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vi-VN" sz="5200" b="1" i="0" u="none" strike="noStrike" kern="0" cap="none" spc="0" normalizeH="0" baseline="0" noProof="0">
                <a:ln>
                  <a:noFill/>
                </a:ln>
                <a:solidFill>
                  <a:srgbClr val="FF0000"/>
                </a:solidFill>
                <a:effectLst/>
                <a:uLnTx/>
                <a:uFillTx/>
                <a:latin typeface="UTM Avo" panose="02040603050506020204" pitchFamily="18" charset="0"/>
                <a:cs typeface="Arial" panose="020B0604020202020204" pitchFamily="34" charset="0"/>
                <a:sym typeface="Calibri"/>
              </a:rPr>
              <a:t>Tiếng đàn</a:t>
            </a:r>
            <a:endPar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endParaRPr>
          </a:p>
        </p:txBody>
      </p:sp>
      <p:sp>
        <p:nvSpPr>
          <p:cNvPr id="3" name="TextBox 2">
            <a:extLst>
              <a:ext uri="{FF2B5EF4-FFF2-40B4-BE49-F238E27FC236}">
                <a16:creationId xmlns:a16="http://schemas.microsoft.com/office/drawing/2014/main" id="{5DD7D905-B160-9B0E-1056-0CB3C360A46E}"/>
              </a:ext>
            </a:extLst>
          </p:cNvPr>
          <p:cNvSpPr txBox="1"/>
          <p:nvPr/>
        </p:nvSpPr>
        <p:spPr>
          <a:xfrm>
            <a:off x="8910084" y="141514"/>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TIẾNG VIỆT 3</a:t>
            </a:r>
          </a:p>
        </p:txBody>
      </p:sp>
      <p:sp>
        <p:nvSpPr>
          <p:cNvPr id="4" name="Rectangle 3">
            <a:extLst>
              <a:ext uri="{FF2B5EF4-FFF2-40B4-BE49-F238E27FC236}">
                <a16:creationId xmlns:a16="http://schemas.microsoft.com/office/drawing/2014/main" id="{EF792873-23C6-749E-47EF-82B3AF5881C2}"/>
              </a:ext>
            </a:extLst>
          </p:cNvPr>
          <p:cNvSpPr/>
          <p:nvPr/>
        </p:nvSpPr>
        <p:spPr>
          <a:xfrm>
            <a:off x="10994961" y="730646"/>
            <a:ext cx="99097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Tập</a:t>
            </a:r>
            <a:r>
              <a:rPr kumimoji="0" 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 1</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95"/>
        <p:cNvGrpSpPr/>
        <p:nvPr/>
      </p:nvGrpSpPr>
      <p:grpSpPr>
        <a:xfrm>
          <a:off x="0" y="0"/>
          <a:ext cx="0" cy="0"/>
          <a:chOff x="0" y="0"/>
          <a:chExt cx="0" cy="0"/>
        </a:xfrm>
      </p:grpSpPr>
      <p:grpSp>
        <p:nvGrpSpPr>
          <p:cNvPr id="2" name="Group 1">
            <a:extLst>
              <a:ext uri="{FF2B5EF4-FFF2-40B4-BE49-F238E27FC236}">
                <a16:creationId xmlns:a16="http://schemas.microsoft.com/office/drawing/2014/main" id="{83D20FC6-D330-413E-7A91-8BBB5E52EFA2}"/>
              </a:ext>
            </a:extLst>
          </p:cNvPr>
          <p:cNvGrpSpPr/>
          <p:nvPr/>
        </p:nvGrpSpPr>
        <p:grpSpPr>
          <a:xfrm>
            <a:off x="10319658" y="772054"/>
            <a:ext cx="1762416" cy="1966054"/>
            <a:chOff x="930253" y="1573544"/>
            <a:chExt cx="1279160" cy="1356548"/>
          </a:xfrm>
        </p:grpSpPr>
        <p:pic>
          <p:nvPicPr>
            <p:cNvPr id="3" name="Picture 2">
              <a:hlinkClick r:id="rId4"/>
              <a:extLst>
                <a:ext uri="{FF2B5EF4-FFF2-40B4-BE49-F238E27FC236}">
                  <a16:creationId xmlns:a16="http://schemas.microsoft.com/office/drawing/2014/main" id="{F754AB2F-CBE4-B9B0-11BF-BF8164DDEB50}"/>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1064544" y="1573544"/>
              <a:ext cx="1010579" cy="917007"/>
            </a:xfrm>
            <a:prstGeom prst="rect">
              <a:avLst/>
            </a:prstGeom>
          </p:spPr>
        </p:pic>
        <p:sp>
          <p:nvSpPr>
            <p:cNvPr id="4" name="TextBox 3">
              <a:extLst>
                <a:ext uri="{FF2B5EF4-FFF2-40B4-BE49-F238E27FC236}">
                  <a16:creationId xmlns:a16="http://schemas.microsoft.com/office/drawing/2014/main" id="{3695E4C7-9D24-730E-D748-8235C5179848}"/>
                </a:ext>
              </a:extLst>
            </p:cNvPr>
            <p:cNvSpPr txBox="1"/>
            <p:nvPr/>
          </p:nvSpPr>
          <p:spPr>
            <a:xfrm>
              <a:off x="930253" y="2526606"/>
              <a:ext cx="1279160" cy="403486"/>
            </a:xfrm>
            <a:prstGeom prst="rect">
              <a:avLst/>
            </a:prstGeom>
            <a:noFill/>
          </p:spPr>
          <p:txBody>
            <a:bodyPr wrap="square" rtlCol="0">
              <a:spAutoFit/>
            </a:bodyPr>
            <a:lstStyle/>
            <a:p>
              <a:pPr algn="ctr"/>
              <a:r>
                <a:rPr lang="en-US" sz="1600" b="1" dirty="0" err="1">
                  <a:solidFill>
                    <a:schemeClr val="accent2"/>
                  </a:solidFill>
                  <a:latin typeface="UTM Avo" panose="02040603050506020204" pitchFamily="18" charset="0"/>
                </a:rPr>
                <a:t>Ấn</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để</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đến</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trang</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sách</a:t>
              </a:r>
              <a:endParaRPr lang="en-US" sz="1600" b="1" dirty="0">
                <a:solidFill>
                  <a:schemeClr val="accent2"/>
                </a:solidFill>
                <a:latin typeface="UTM Avo" panose="02040603050506020204" pitchFamily="18" charset="0"/>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64"/>
        <p:cNvGrpSpPr/>
        <p:nvPr/>
      </p:nvGrpSpPr>
      <p:grpSpPr>
        <a:xfrm>
          <a:off x="0" y="0"/>
          <a:ext cx="0" cy="0"/>
          <a:chOff x="0" y="0"/>
          <a:chExt cx="0" cy="0"/>
        </a:xfrm>
      </p:grpSpPr>
      <p:pic>
        <p:nvPicPr>
          <p:cNvPr id="9" name="Picture 2">
            <a:extLst>
              <a:ext uri="{FF2B5EF4-FFF2-40B4-BE49-F238E27FC236}">
                <a16:creationId xmlns:a16="http://schemas.microsoft.com/office/drawing/2014/main" id="{907F1400-8F98-46C9-91EB-2ACF3C0DCCF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a:off x="4000036" y="-998625"/>
            <a:ext cx="4625201" cy="10194481"/>
          </a:xfrm>
          <a:prstGeom prst="rect">
            <a:avLst/>
          </a:prstGeom>
        </p:spPr>
      </p:pic>
      <p:pic>
        <p:nvPicPr>
          <p:cNvPr id="10" name="Picture 14">
            <a:extLst>
              <a:ext uri="{FF2B5EF4-FFF2-40B4-BE49-F238E27FC236}">
                <a16:creationId xmlns:a16="http://schemas.microsoft.com/office/drawing/2014/main" id="{4ACDBB2E-B2F5-4466-9D44-23CCB3F68E0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flipH="1">
            <a:off x="10587122" y="2555450"/>
            <a:ext cx="1519675" cy="1232836"/>
          </a:xfrm>
          <a:prstGeom prst="rect">
            <a:avLst/>
          </a:prstGeom>
        </p:spPr>
      </p:pic>
      <p:sp>
        <p:nvSpPr>
          <p:cNvPr id="12" name="TextBox 11">
            <a:extLst>
              <a:ext uri="{FF2B5EF4-FFF2-40B4-BE49-F238E27FC236}">
                <a16:creationId xmlns:a16="http://schemas.microsoft.com/office/drawing/2014/main" id="{1186A82C-456C-4909-9B4D-7648C7D81523}"/>
              </a:ext>
            </a:extLst>
          </p:cNvPr>
          <p:cNvSpPr txBox="1"/>
          <p:nvPr/>
        </p:nvSpPr>
        <p:spPr>
          <a:xfrm>
            <a:off x="3043279" y="1957072"/>
            <a:ext cx="6087520" cy="913199"/>
          </a:xfrm>
          <a:prstGeom prst="rect">
            <a:avLst/>
          </a:prstGeom>
          <a:noFill/>
        </p:spPr>
        <p:txBody>
          <a:bodyPr wrap="square" rtlCol="0">
            <a:spAutoFit/>
          </a:bodyPr>
          <a:lstStyle/>
          <a:p>
            <a:pPr algn="ctr"/>
            <a:r>
              <a:rPr lang="en-US" sz="2667" b="1">
                <a:solidFill>
                  <a:sysClr val="windowText" lastClr="000000"/>
                </a:solidFill>
                <a:latin typeface="UTM Avo" panose="02040603050506020204" pitchFamily="18" charset="0"/>
                <a:cs typeface="Arial" panose="020B0604020202020204" pitchFamily="34" charset="0"/>
              </a:rPr>
              <a:t>Nêu tên, hoạt động nghệ thuật ở mỗi hình ảnh</a:t>
            </a:r>
            <a:endParaRPr lang="en-US" sz="2667" b="1" dirty="0" err="1">
              <a:solidFill>
                <a:sysClr val="windowText" lastClr="000000"/>
              </a:solidFill>
              <a:latin typeface="UTM Avo" panose="02040603050506020204" pitchFamily="18" charset="0"/>
              <a:cs typeface="Arial" panose="020B0604020202020204" pitchFamily="34" charset="0"/>
            </a:endParaRPr>
          </a:p>
        </p:txBody>
      </p:sp>
      <p:sp>
        <p:nvSpPr>
          <p:cNvPr id="13" name="TextBox 12">
            <a:extLst>
              <a:ext uri="{FF2B5EF4-FFF2-40B4-BE49-F238E27FC236}">
                <a16:creationId xmlns:a16="http://schemas.microsoft.com/office/drawing/2014/main" id="{D6305517-57AD-4830-B48D-68621DA45439}"/>
              </a:ext>
            </a:extLst>
          </p:cNvPr>
          <p:cNvSpPr txBox="1"/>
          <p:nvPr/>
        </p:nvSpPr>
        <p:spPr>
          <a:xfrm>
            <a:off x="1565839" y="2866163"/>
            <a:ext cx="9042400" cy="950325"/>
          </a:xfrm>
          <a:prstGeom prst="rect">
            <a:avLst/>
          </a:prstGeom>
          <a:noFill/>
        </p:spPr>
        <p:txBody>
          <a:bodyPr wrap="square">
            <a:spAutoFit/>
          </a:bodyPr>
          <a:lstStyle/>
          <a:p>
            <a:pPr marL="381003" indent="-381003">
              <a:lnSpc>
                <a:spcPct val="150000"/>
              </a:lnSpc>
              <a:buFont typeface="Wingdings" panose="05000000000000000000" pitchFamily="2" charset="2"/>
              <a:buChar char="Ø"/>
            </a:pPr>
            <a:r>
              <a:rPr lang="nl-NL" sz="2000" i="1" dirty="0">
                <a:solidFill>
                  <a:srgbClr val="000000"/>
                </a:solidFill>
                <a:latin typeface="UTM Avo" panose="02040603050506020204" pitchFamily="18" charset="0"/>
                <a:ea typeface="Calibri" panose="020F0502020204030204" pitchFamily="34" charset="0"/>
                <a:cs typeface="Arial" panose="020B0604020202020204" pitchFamily="34" charset="0"/>
              </a:rPr>
              <a:t>Các em hãy quan sát </a:t>
            </a:r>
            <a:r>
              <a:rPr lang="nl-NL" sz="2000" i="1">
                <a:solidFill>
                  <a:srgbClr val="000000"/>
                </a:solidFill>
                <a:latin typeface="UTM Avo" panose="02040603050506020204" pitchFamily="18" charset="0"/>
                <a:ea typeface="Calibri" panose="020F0502020204030204" pitchFamily="34" charset="0"/>
                <a:cs typeface="Arial" panose="020B0604020202020204" pitchFamily="34" charset="0"/>
              </a:rPr>
              <a:t>các hình ảnh và </a:t>
            </a:r>
            <a:r>
              <a:rPr lang="nl-NL" sz="2000" i="1" dirty="0">
                <a:solidFill>
                  <a:srgbClr val="000000"/>
                </a:solidFill>
                <a:latin typeface="UTM Avo" panose="02040603050506020204" pitchFamily="18" charset="0"/>
                <a:ea typeface="Calibri" panose="020F0502020204030204" pitchFamily="34" charset="0"/>
                <a:cs typeface="Arial" panose="020B0604020202020204" pitchFamily="34" charset="0"/>
              </a:rPr>
              <a:t>nói đúng tên hoạt động nghệ thuật </a:t>
            </a:r>
            <a:r>
              <a:rPr lang="nl-NL" sz="2000" i="1">
                <a:solidFill>
                  <a:srgbClr val="000000"/>
                </a:solidFill>
                <a:latin typeface="UTM Avo" panose="02040603050506020204" pitchFamily="18" charset="0"/>
                <a:ea typeface="Calibri" panose="020F0502020204030204" pitchFamily="34" charset="0"/>
                <a:cs typeface="Arial" panose="020B0604020202020204" pitchFamily="34" charset="0"/>
              </a:rPr>
              <a:t>ở hình ảnh đó.</a:t>
            </a:r>
            <a:endParaRPr lang="en-US" sz="2000" i="1" dirty="0">
              <a:latin typeface="UTM Avo" panose="02040603050506020204" pitchFamily="18" charset="0"/>
              <a:cs typeface="Arial" panose="020B0604020202020204" pitchFamily="34" charset="0"/>
            </a:endParaRPr>
          </a:p>
        </p:txBody>
      </p:sp>
      <p:sp>
        <p:nvSpPr>
          <p:cNvPr id="14" name="TextBox 13">
            <a:extLst>
              <a:ext uri="{FF2B5EF4-FFF2-40B4-BE49-F238E27FC236}">
                <a16:creationId xmlns:a16="http://schemas.microsoft.com/office/drawing/2014/main" id="{5F58DF8B-D00F-41EC-B4AB-A689A493EA89}"/>
              </a:ext>
            </a:extLst>
          </p:cNvPr>
          <p:cNvSpPr txBox="1"/>
          <p:nvPr/>
        </p:nvSpPr>
        <p:spPr>
          <a:xfrm>
            <a:off x="1481555" y="3887677"/>
            <a:ext cx="9662161" cy="574388"/>
          </a:xfrm>
          <a:prstGeom prst="rect">
            <a:avLst/>
          </a:prstGeom>
          <a:noFill/>
        </p:spPr>
        <p:txBody>
          <a:bodyPr wrap="square">
            <a:spAutoFit/>
          </a:bodyPr>
          <a:lstStyle/>
          <a:p>
            <a:pPr algn="ctr">
              <a:lnSpc>
                <a:spcPct val="150000"/>
              </a:lnSpc>
              <a:spcBef>
                <a:spcPts val="66"/>
              </a:spcBef>
              <a:spcAft>
                <a:spcPts val="66"/>
              </a:spcAft>
            </a:pPr>
            <a:r>
              <a:rPr lang="nl-NL" sz="2400" b="1" dirty="0">
                <a:solidFill>
                  <a:srgbClr val="000000"/>
                </a:solidFill>
                <a:latin typeface="UTM Avo" panose="02040603050506020204" pitchFamily="18" charset="0"/>
                <a:ea typeface="Calibri" panose="020F0502020204030204" pitchFamily="34" charset="0"/>
                <a:cs typeface="Arial" panose="020B0604020202020204" pitchFamily="34" charset="0"/>
              </a:rPr>
              <a:t>TRÒ CHƠI: Ghép tên hoạt động nghệ thuật với hình ảnh.</a:t>
            </a:r>
            <a:endParaRPr lang="en-US" sz="2400" b="1" dirty="0">
              <a:latin typeface="UTM Avo" panose="02040603050506020204" pitchFamily="18" charset="0"/>
              <a:ea typeface="Calibri" panose="020F050202020403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A54B0DEE-25C5-421A-B321-B9C9A405D49D}"/>
              </a:ext>
            </a:extLst>
          </p:cNvPr>
          <p:cNvSpPr txBox="1"/>
          <p:nvPr/>
        </p:nvSpPr>
        <p:spPr>
          <a:xfrm>
            <a:off x="1941175" y="4561456"/>
            <a:ext cx="9033549" cy="1411990"/>
          </a:xfrm>
          <a:prstGeom prst="rect">
            <a:avLst/>
          </a:prstGeom>
          <a:noFill/>
        </p:spPr>
        <p:txBody>
          <a:bodyPr wrap="square">
            <a:spAutoFit/>
          </a:bodyPr>
          <a:lstStyle/>
          <a:p>
            <a:pPr marL="381003" indent="-381003">
              <a:lnSpc>
                <a:spcPct val="150000"/>
              </a:lnSpc>
              <a:buFont typeface="Wingdings" panose="05000000000000000000" pitchFamily="2" charset="2"/>
              <a:buChar char="v"/>
            </a:pPr>
            <a:r>
              <a:rPr lang="nl-NL" sz="2000" dirty="0">
                <a:solidFill>
                  <a:srgbClr val="000000"/>
                </a:solidFill>
                <a:latin typeface="UTM Avo" panose="02040603050506020204" pitchFamily="18" charset="0"/>
                <a:ea typeface="Calibri" panose="020F0502020204030204" pitchFamily="34" charset="0"/>
                <a:cs typeface="Arial" panose="020B0604020202020204" pitchFamily="34" charset="0"/>
              </a:rPr>
              <a:t>Cô giáo sẽ chọn 2 nhóm. Mỗi nhóm thi đua ghép tên các hoạt động nghệ thuật vào đúng hình ảnh. </a:t>
            </a:r>
          </a:p>
          <a:p>
            <a:pPr marL="381003" indent="-381003">
              <a:lnSpc>
                <a:spcPct val="150000"/>
              </a:lnSpc>
              <a:buFont typeface="Wingdings" panose="05000000000000000000" pitchFamily="2" charset="2"/>
              <a:buChar char="v"/>
            </a:pPr>
            <a:r>
              <a:rPr lang="nl-NL" sz="2000" dirty="0">
                <a:solidFill>
                  <a:srgbClr val="000000"/>
                </a:solidFill>
                <a:latin typeface="UTM Avo" panose="02040603050506020204" pitchFamily="18" charset="0"/>
                <a:ea typeface="Calibri" panose="020F0502020204030204" pitchFamily="34" charset="0"/>
                <a:cs typeface="Arial" panose="020B0604020202020204" pitchFamily="34" charset="0"/>
              </a:rPr>
              <a:t>Nhóm nào ghép đúng và nhanh hơn là nhóm thắng cuộc.</a:t>
            </a:r>
            <a:endParaRPr lang="en-US" sz="2000" dirty="0">
              <a:latin typeface="UTM Avo" panose="02040603050506020204" pitchFamily="18" charset="0"/>
              <a:cs typeface="Arial" panose="020B0604020202020204" pitchFamily="34" charset="0"/>
            </a:endParaRPr>
          </a:p>
        </p:txBody>
      </p:sp>
      <p:pic>
        <p:nvPicPr>
          <p:cNvPr id="16" name="Picture 8">
            <a:extLst>
              <a:ext uri="{FF2B5EF4-FFF2-40B4-BE49-F238E27FC236}">
                <a16:creationId xmlns:a16="http://schemas.microsoft.com/office/drawing/2014/main" id="{0C3D843B-F96A-4249-B6CA-A7286513A079}"/>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29005" y="4485437"/>
            <a:ext cx="1926575" cy="1730415"/>
          </a:xfrm>
          <a:prstGeom prst="rect">
            <a:avLst/>
          </a:prstGeom>
        </p:spPr>
      </p:pic>
      <p:sp>
        <p:nvSpPr>
          <p:cNvPr id="17" name="Google Shape;183;p7">
            <a:extLst>
              <a:ext uri="{FF2B5EF4-FFF2-40B4-BE49-F238E27FC236}">
                <a16:creationId xmlns:a16="http://schemas.microsoft.com/office/drawing/2014/main" id="{B3C42207-85A5-43E3-BDC4-6E7C7886D931}"/>
              </a:ext>
            </a:extLst>
          </p:cNvPr>
          <p:cNvSpPr/>
          <p:nvPr/>
        </p:nvSpPr>
        <p:spPr>
          <a:xfrm>
            <a:off x="9576446" y="837038"/>
            <a:ext cx="2311678" cy="1196717"/>
          </a:xfrm>
          <a:prstGeom prst="roundRect">
            <a:avLst>
              <a:gd name="adj" fmla="val 50000"/>
            </a:avLst>
          </a:prstGeom>
          <a:solidFill>
            <a:schemeClr val="accent2"/>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lvl="0" algn="ctr"/>
            <a:r>
              <a:rPr lang="en-US" sz="2400" b="1" dirty="0">
                <a:solidFill>
                  <a:schemeClr val="bg1"/>
                </a:solidFill>
                <a:latin typeface="UTM Avo" panose="02040603050506020204" pitchFamily="18" charset="0"/>
                <a:ea typeface="Arial"/>
                <a:cs typeface="Arial"/>
                <a:sym typeface="Arial"/>
              </a:rPr>
              <a:t>Làm </a:t>
            </a:r>
            <a:r>
              <a:rPr lang="en-US" sz="2400" b="1" dirty="0" err="1">
                <a:solidFill>
                  <a:schemeClr val="bg1"/>
                </a:solidFill>
                <a:latin typeface="UTM Avo" panose="02040603050506020204" pitchFamily="18" charset="0"/>
                <a:ea typeface="Arial"/>
                <a:cs typeface="Arial"/>
                <a:sym typeface="Arial"/>
              </a:rPr>
              <a:t>việc</a:t>
            </a:r>
            <a:r>
              <a:rPr lang="en-US" sz="2400" b="1" dirty="0">
                <a:solidFill>
                  <a:schemeClr val="bg1"/>
                </a:solidFill>
                <a:latin typeface="UTM Avo" panose="02040603050506020204" pitchFamily="18" charset="0"/>
                <a:ea typeface="Arial"/>
                <a:cs typeface="Arial"/>
                <a:sym typeface="Arial"/>
              </a:rPr>
              <a:t> </a:t>
            </a:r>
            <a:r>
              <a:rPr lang="en-US" sz="2400" b="1" dirty="0" err="1">
                <a:solidFill>
                  <a:schemeClr val="bg1"/>
                </a:solidFill>
                <a:latin typeface="UTM Avo" panose="02040603050506020204" pitchFamily="18" charset="0"/>
                <a:ea typeface="Arial"/>
                <a:cs typeface="Arial"/>
                <a:sym typeface="Arial"/>
              </a:rPr>
              <a:t>nhóm</a:t>
            </a:r>
            <a:r>
              <a:rPr lang="en-US" sz="2400" b="1" dirty="0">
                <a:solidFill>
                  <a:schemeClr val="bg1"/>
                </a:solidFill>
                <a:latin typeface="UTM Avo" panose="02040603050506020204" pitchFamily="18" charset="0"/>
                <a:ea typeface="Arial"/>
                <a:cs typeface="Arial"/>
                <a:sym typeface="Arial"/>
              </a:rPr>
              <a:t> </a:t>
            </a:r>
            <a:r>
              <a:rPr lang="en-US" sz="2400" b="1" dirty="0" err="1">
                <a:solidFill>
                  <a:schemeClr val="bg1"/>
                </a:solidFill>
                <a:latin typeface="UTM Avo" panose="02040603050506020204" pitchFamily="18" charset="0"/>
                <a:ea typeface="Arial"/>
                <a:cs typeface="Arial"/>
                <a:sym typeface="Arial"/>
              </a:rPr>
              <a:t>đôi</a:t>
            </a:r>
            <a:endParaRPr lang="en-US" sz="2400" b="1" dirty="0">
              <a:solidFill>
                <a:schemeClr val="bg1"/>
              </a:solidFill>
              <a:latin typeface="UTM Avo" panose="02040603050506020204" pitchFamily="18" charset="0"/>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ppt_x"/>
                                          </p:val>
                                        </p:tav>
                                        <p:tav tm="100000">
                                          <p:val>
                                            <p:strVal val="#ppt_x"/>
                                          </p:val>
                                        </p:tav>
                                      </p:tavLst>
                                    </p:anim>
                                    <p:anim calcmode="lin" valueType="num">
                                      <p:cBhvr additive="base">
                                        <p:cTn id="1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barn(inVertical)">
                                      <p:cBhvr>
                                        <p:cTn id="26" dur="5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barn(inVertical)">
                                      <p:cBhvr>
                                        <p:cTn id="31" dur="500"/>
                                        <p:tgtEl>
                                          <p:spTgt spid="13"/>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grpId="0" nodeType="click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barn(inVertical)">
                                      <p:cBhvr>
                                        <p:cTn id="36" dur="500"/>
                                        <p:tgtEl>
                                          <p:spTgt spid="14"/>
                                        </p:tgtEl>
                                      </p:cBhvr>
                                    </p:animEffect>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grpId="0" nodeType="click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barn(inVertical)">
                                      <p:cBhvr>
                                        <p:cTn id="4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64"/>
        <p:cNvGrpSpPr/>
        <p:nvPr/>
      </p:nvGrpSpPr>
      <p:grpSpPr>
        <a:xfrm>
          <a:off x="0" y="0"/>
          <a:ext cx="0" cy="0"/>
          <a:chOff x="0" y="0"/>
          <a:chExt cx="0" cy="0"/>
        </a:xfrm>
      </p:grpSpPr>
      <p:pic>
        <p:nvPicPr>
          <p:cNvPr id="40" name="Picture 39">
            <a:extLst>
              <a:ext uri="{FF2B5EF4-FFF2-40B4-BE49-F238E27FC236}">
                <a16:creationId xmlns:a16="http://schemas.microsoft.com/office/drawing/2014/main" id="{DD945DEE-99C4-4957-B6CD-5093427EA7B8}"/>
              </a:ext>
            </a:extLst>
          </p:cNvPr>
          <p:cNvPicPr>
            <a:picLocks noChangeAspect="1"/>
          </p:cNvPicPr>
          <p:nvPr/>
        </p:nvPicPr>
        <p:blipFill>
          <a:blip r:embed="rId4"/>
          <a:stretch>
            <a:fillRect/>
          </a:stretch>
        </p:blipFill>
        <p:spPr>
          <a:xfrm>
            <a:off x="5947311" y="1892402"/>
            <a:ext cx="2762915" cy="1839311"/>
          </a:xfrm>
          <a:prstGeom prst="rect">
            <a:avLst/>
          </a:prstGeom>
        </p:spPr>
      </p:pic>
      <p:pic>
        <p:nvPicPr>
          <p:cNvPr id="11" name="Picture 10">
            <a:extLst>
              <a:ext uri="{FF2B5EF4-FFF2-40B4-BE49-F238E27FC236}">
                <a16:creationId xmlns:a16="http://schemas.microsoft.com/office/drawing/2014/main" id="{6B90308F-DAF4-4E2D-876E-54B03C3CD98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3893" y="1911844"/>
            <a:ext cx="2138303" cy="1969003"/>
          </a:xfrm>
          <a:prstGeom prst="rect">
            <a:avLst/>
          </a:prstGeom>
        </p:spPr>
      </p:pic>
      <p:pic>
        <p:nvPicPr>
          <p:cNvPr id="18" name="Picture 17">
            <a:extLst>
              <a:ext uri="{FF2B5EF4-FFF2-40B4-BE49-F238E27FC236}">
                <a16:creationId xmlns:a16="http://schemas.microsoft.com/office/drawing/2014/main" id="{7887DAB6-FCE1-4317-B3FF-BB06E47850E8}"/>
              </a:ext>
            </a:extLst>
          </p:cNvPr>
          <p:cNvPicPr>
            <a:picLocks noChangeAspect="1"/>
          </p:cNvPicPr>
          <p:nvPr/>
        </p:nvPicPr>
        <p:blipFill rotWithShape="1">
          <a:blip r:embed="rId6">
            <a:extLst>
              <a:ext uri="{28A0092B-C50C-407E-A947-70E740481C1C}">
                <a14:useLocalDpi xmlns:a14="http://schemas.microsoft.com/office/drawing/2010/main" val="0"/>
              </a:ext>
            </a:extLst>
          </a:blip>
          <a:srcRect t="-1" b="2196"/>
          <a:stretch/>
        </p:blipFill>
        <p:spPr>
          <a:xfrm>
            <a:off x="3179433" y="1810147"/>
            <a:ext cx="2012815" cy="1993829"/>
          </a:xfrm>
          <a:prstGeom prst="rect">
            <a:avLst/>
          </a:prstGeom>
        </p:spPr>
      </p:pic>
      <p:pic>
        <p:nvPicPr>
          <p:cNvPr id="19" name="Picture 18">
            <a:extLst>
              <a:ext uri="{FF2B5EF4-FFF2-40B4-BE49-F238E27FC236}">
                <a16:creationId xmlns:a16="http://schemas.microsoft.com/office/drawing/2014/main" id="{9ABF4CA1-5672-46EA-A21B-6891B5394CC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53044" y="4809437"/>
            <a:ext cx="1947276" cy="2097895"/>
          </a:xfrm>
          <a:prstGeom prst="rect">
            <a:avLst/>
          </a:prstGeom>
        </p:spPr>
      </p:pic>
      <p:pic>
        <p:nvPicPr>
          <p:cNvPr id="20" name="Picture 19">
            <a:extLst>
              <a:ext uri="{FF2B5EF4-FFF2-40B4-BE49-F238E27FC236}">
                <a16:creationId xmlns:a16="http://schemas.microsoft.com/office/drawing/2014/main" id="{AFB171F3-C823-457E-BB6E-C5F1665F223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334000" y="5073855"/>
            <a:ext cx="1857394" cy="1592051"/>
          </a:xfrm>
          <a:prstGeom prst="rect">
            <a:avLst/>
          </a:prstGeom>
        </p:spPr>
      </p:pic>
      <p:sp>
        <p:nvSpPr>
          <p:cNvPr id="22" name="TextBox 21">
            <a:extLst>
              <a:ext uri="{FF2B5EF4-FFF2-40B4-BE49-F238E27FC236}">
                <a16:creationId xmlns:a16="http://schemas.microsoft.com/office/drawing/2014/main" id="{8BCDCFD5-74F5-40A2-A44D-5BFA77DD4236}"/>
              </a:ext>
            </a:extLst>
          </p:cNvPr>
          <p:cNvSpPr txBox="1"/>
          <p:nvPr/>
        </p:nvSpPr>
        <p:spPr>
          <a:xfrm>
            <a:off x="4000035" y="4306842"/>
            <a:ext cx="1947276" cy="461665"/>
          </a:xfrm>
          <a:prstGeom prst="rect">
            <a:avLst/>
          </a:prstGeom>
          <a:noFill/>
        </p:spPr>
        <p:txBody>
          <a:bodyPr wrap="square" rtlCol="0">
            <a:spAutoFit/>
          </a:bodyPr>
          <a:lstStyle/>
          <a:p>
            <a:pPr algn="ctr"/>
            <a:r>
              <a:rPr lang="en-US" sz="2400" dirty="0" err="1">
                <a:latin typeface="UTM Avo" panose="02040603050506020204" pitchFamily="18" charset="0"/>
                <a:cs typeface="Arial" panose="020B0604020202020204" pitchFamily="34" charset="0"/>
              </a:rPr>
              <a:t>Tạc</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tượng</a:t>
            </a:r>
            <a:endParaRPr lang="en-US" sz="2400" dirty="0">
              <a:latin typeface="UTM Avo" panose="02040603050506020204" pitchFamily="18" charset="0"/>
              <a:cs typeface="Arial" panose="020B0604020202020204" pitchFamily="34" charset="0"/>
            </a:endParaRPr>
          </a:p>
        </p:txBody>
      </p:sp>
      <p:sp>
        <p:nvSpPr>
          <p:cNvPr id="25" name="TextBox 24">
            <a:extLst>
              <a:ext uri="{FF2B5EF4-FFF2-40B4-BE49-F238E27FC236}">
                <a16:creationId xmlns:a16="http://schemas.microsoft.com/office/drawing/2014/main" id="{0BA6E28B-FA57-4627-9605-2A5B76514997}"/>
              </a:ext>
            </a:extLst>
          </p:cNvPr>
          <p:cNvSpPr txBox="1"/>
          <p:nvPr/>
        </p:nvSpPr>
        <p:spPr>
          <a:xfrm>
            <a:off x="132970" y="4283558"/>
            <a:ext cx="2352117" cy="461665"/>
          </a:xfrm>
          <a:prstGeom prst="rect">
            <a:avLst/>
          </a:prstGeom>
          <a:noFill/>
        </p:spPr>
        <p:txBody>
          <a:bodyPr wrap="square" rtlCol="0">
            <a:spAutoFit/>
          </a:bodyPr>
          <a:lstStyle/>
          <a:p>
            <a:pPr algn="ctr"/>
            <a:r>
              <a:rPr lang="en-US" sz="2400" dirty="0" err="1">
                <a:latin typeface="UTM Avo" panose="02040603050506020204" pitchFamily="18" charset="0"/>
                <a:cs typeface="Arial" panose="020B0604020202020204" pitchFamily="34" charset="0"/>
              </a:rPr>
              <a:t>Biểu</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diễn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xiếc</a:t>
            </a:r>
            <a:endParaRPr lang="en-US" sz="2400" dirty="0">
              <a:latin typeface="UTM Avo" panose="02040603050506020204" pitchFamily="18" charset="0"/>
              <a:cs typeface="Arial" panose="020B0604020202020204" pitchFamily="34" charset="0"/>
            </a:endParaRPr>
          </a:p>
        </p:txBody>
      </p:sp>
      <p:sp>
        <p:nvSpPr>
          <p:cNvPr id="26" name="TextBox 25">
            <a:extLst>
              <a:ext uri="{FF2B5EF4-FFF2-40B4-BE49-F238E27FC236}">
                <a16:creationId xmlns:a16="http://schemas.microsoft.com/office/drawing/2014/main" id="{179A6B35-E559-400F-96FE-EB88FABCCE7F}"/>
              </a:ext>
            </a:extLst>
          </p:cNvPr>
          <p:cNvSpPr txBox="1"/>
          <p:nvPr/>
        </p:nvSpPr>
        <p:spPr>
          <a:xfrm>
            <a:off x="2252047" y="4283562"/>
            <a:ext cx="1780554" cy="461665"/>
          </a:xfrm>
          <a:prstGeom prst="rect">
            <a:avLst/>
          </a:prstGeom>
          <a:noFill/>
        </p:spPr>
        <p:txBody>
          <a:bodyPr wrap="square" rtlCol="0">
            <a:spAutoFit/>
          </a:bodyPr>
          <a:lstStyle/>
          <a:p>
            <a:pPr algn="ctr"/>
            <a:r>
              <a:rPr lang="en-US" sz="2400" dirty="0" err="1">
                <a:latin typeface="UTM Avo" panose="02040603050506020204" pitchFamily="18" charset="0"/>
                <a:cs typeface="Arial" panose="020B0604020202020204" pitchFamily="34" charset="0"/>
              </a:rPr>
              <a:t>Múa</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sạp</a:t>
            </a:r>
            <a:endParaRPr lang="en-US" sz="2400" dirty="0">
              <a:latin typeface="UTM Avo" panose="02040603050506020204" pitchFamily="18" charset="0"/>
              <a:cs typeface="Arial" panose="020B0604020202020204" pitchFamily="34" charset="0"/>
            </a:endParaRPr>
          </a:p>
        </p:txBody>
      </p:sp>
      <p:sp>
        <p:nvSpPr>
          <p:cNvPr id="27" name="TextBox 26">
            <a:extLst>
              <a:ext uri="{FF2B5EF4-FFF2-40B4-BE49-F238E27FC236}">
                <a16:creationId xmlns:a16="http://schemas.microsoft.com/office/drawing/2014/main" id="{027F8E5F-9BB1-4CA9-A0C3-2BA9B91E8B1D}"/>
              </a:ext>
            </a:extLst>
          </p:cNvPr>
          <p:cNvSpPr txBox="1"/>
          <p:nvPr/>
        </p:nvSpPr>
        <p:spPr>
          <a:xfrm>
            <a:off x="5669184" y="4306847"/>
            <a:ext cx="1780554" cy="461665"/>
          </a:xfrm>
          <a:prstGeom prst="rect">
            <a:avLst/>
          </a:prstGeom>
          <a:noFill/>
        </p:spPr>
        <p:txBody>
          <a:bodyPr wrap="square" rtlCol="0">
            <a:spAutoFit/>
          </a:bodyPr>
          <a:lstStyle/>
          <a:p>
            <a:pPr algn="ctr"/>
            <a:r>
              <a:rPr lang="en-US" sz="2400" dirty="0" err="1">
                <a:latin typeface="UTM Avo" panose="02040603050506020204" pitchFamily="18" charset="0"/>
                <a:cs typeface="Arial" panose="020B0604020202020204" pitchFamily="34" charset="0"/>
              </a:rPr>
              <a:t>Hát</a:t>
            </a:r>
            <a:endParaRPr lang="en-US" sz="2400" dirty="0">
              <a:latin typeface="UTM Avo" panose="02040603050506020204" pitchFamily="18" charset="0"/>
              <a:cs typeface="Arial" panose="020B0604020202020204" pitchFamily="34" charset="0"/>
            </a:endParaRPr>
          </a:p>
        </p:txBody>
      </p:sp>
      <p:sp>
        <p:nvSpPr>
          <p:cNvPr id="28" name="TextBox 27">
            <a:extLst>
              <a:ext uri="{FF2B5EF4-FFF2-40B4-BE49-F238E27FC236}">
                <a16:creationId xmlns:a16="http://schemas.microsoft.com/office/drawing/2014/main" id="{C5DC9E59-E44E-470A-A4D8-C9517EFAC01A}"/>
              </a:ext>
            </a:extLst>
          </p:cNvPr>
          <p:cNvSpPr txBox="1"/>
          <p:nvPr/>
        </p:nvSpPr>
        <p:spPr>
          <a:xfrm>
            <a:off x="6798587" y="4306844"/>
            <a:ext cx="1473201" cy="461665"/>
          </a:xfrm>
          <a:prstGeom prst="rect">
            <a:avLst/>
          </a:prstGeom>
          <a:noFill/>
        </p:spPr>
        <p:txBody>
          <a:bodyPr wrap="square" rtlCol="0">
            <a:spAutoFit/>
          </a:bodyPr>
          <a:lstStyle/>
          <a:p>
            <a:pPr algn="ctr"/>
            <a:r>
              <a:rPr lang="en-US" sz="2400" dirty="0" err="1">
                <a:latin typeface="UTM Avo" panose="02040603050506020204" pitchFamily="18" charset="0"/>
                <a:cs typeface="Arial" panose="020B0604020202020204" pitchFamily="34" charset="0"/>
              </a:rPr>
              <a:t>Vẽ</a:t>
            </a:r>
            <a:endParaRPr lang="en-US" sz="2400" dirty="0">
              <a:latin typeface="UTM Avo" panose="02040603050506020204" pitchFamily="18" charset="0"/>
              <a:cs typeface="Arial" panose="020B0604020202020204" pitchFamily="34" charset="0"/>
            </a:endParaRPr>
          </a:p>
        </p:txBody>
      </p:sp>
      <p:sp>
        <p:nvSpPr>
          <p:cNvPr id="29" name="TextBox 28">
            <a:extLst>
              <a:ext uri="{FF2B5EF4-FFF2-40B4-BE49-F238E27FC236}">
                <a16:creationId xmlns:a16="http://schemas.microsoft.com/office/drawing/2014/main" id="{F132EDD6-1D04-4DCE-AE76-DA17C5329E87}"/>
              </a:ext>
            </a:extLst>
          </p:cNvPr>
          <p:cNvSpPr txBox="1"/>
          <p:nvPr/>
        </p:nvSpPr>
        <p:spPr>
          <a:xfrm>
            <a:off x="8026400" y="4283563"/>
            <a:ext cx="2352117" cy="461665"/>
          </a:xfrm>
          <a:prstGeom prst="rect">
            <a:avLst/>
          </a:prstGeom>
          <a:noFill/>
        </p:spPr>
        <p:txBody>
          <a:bodyPr wrap="square" rtlCol="0">
            <a:spAutoFit/>
          </a:bodyPr>
          <a:lstStyle/>
          <a:p>
            <a:pPr algn="ctr"/>
            <a:r>
              <a:rPr lang="en-US" sz="2400" dirty="0" err="1">
                <a:latin typeface="UTM Avo" panose="02040603050506020204" pitchFamily="18" charset="0"/>
                <a:cs typeface="Arial" panose="020B0604020202020204" pitchFamily="34" charset="0"/>
              </a:rPr>
              <a:t>Diễn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kịch</a:t>
            </a:r>
            <a:endParaRPr lang="en-US" sz="2400" dirty="0">
              <a:latin typeface="UTM Avo" panose="02040603050506020204" pitchFamily="18" charset="0"/>
              <a:cs typeface="Arial" panose="020B0604020202020204" pitchFamily="34" charset="0"/>
            </a:endParaRPr>
          </a:p>
        </p:txBody>
      </p:sp>
      <p:sp>
        <p:nvSpPr>
          <p:cNvPr id="30" name="TextBox 29">
            <a:extLst>
              <a:ext uri="{FF2B5EF4-FFF2-40B4-BE49-F238E27FC236}">
                <a16:creationId xmlns:a16="http://schemas.microsoft.com/office/drawing/2014/main" id="{87BC8D37-9E9F-40EF-82AF-57876E214107}"/>
              </a:ext>
            </a:extLst>
          </p:cNvPr>
          <p:cNvSpPr txBox="1"/>
          <p:nvPr/>
        </p:nvSpPr>
        <p:spPr>
          <a:xfrm>
            <a:off x="9908544" y="4295205"/>
            <a:ext cx="2352117" cy="461665"/>
          </a:xfrm>
          <a:prstGeom prst="rect">
            <a:avLst/>
          </a:prstGeom>
          <a:noFill/>
        </p:spPr>
        <p:txBody>
          <a:bodyPr wrap="square" rtlCol="0">
            <a:spAutoFit/>
          </a:bodyPr>
          <a:lstStyle/>
          <a:p>
            <a:pPr algn="ctr"/>
            <a:r>
              <a:rPr lang="en-US" sz="2400" dirty="0" err="1">
                <a:latin typeface="UTM Avo" panose="02040603050506020204" pitchFamily="18" charset="0"/>
                <a:cs typeface="Arial" panose="020B0604020202020204" pitchFamily="34" charset="0"/>
              </a:rPr>
              <a:t>Đánh</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đàn</a:t>
            </a:r>
            <a:endParaRPr lang="en-US" sz="2400" dirty="0">
              <a:latin typeface="UTM Avo" panose="02040603050506020204" pitchFamily="18" charset="0"/>
              <a:cs typeface="Arial" panose="020B0604020202020204" pitchFamily="34" charset="0"/>
            </a:endParaRPr>
          </a:p>
        </p:txBody>
      </p:sp>
      <p:cxnSp>
        <p:nvCxnSpPr>
          <p:cNvPr id="31" name="Straight Connector 30">
            <a:extLst>
              <a:ext uri="{FF2B5EF4-FFF2-40B4-BE49-F238E27FC236}">
                <a16:creationId xmlns:a16="http://schemas.microsoft.com/office/drawing/2014/main" id="{07A38D9A-03E1-477C-8283-736FFDF07367}"/>
              </a:ext>
            </a:extLst>
          </p:cNvPr>
          <p:cNvCxnSpPr>
            <a:cxnSpLocks/>
            <a:stCxn id="25" idx="0"/>
            <a:endCxn id="40" idx="2"/>
          </p:cNvCxnSpPr>
          <p:nvPr/>
        </p:nvCxnSpPr>
        <p:spPr>
          <a:xfrm flipV="1">
            <a:off x="1309029" y="3731713"/>
            <a:ext cx="6019740" cy="551845"/>
          </a:xfrm>
          <a:prstGeom prst="line">
            <a:avLst/>
          </a:prstGeom>
          <a:ln w="28575">
            <a:solidFill>
              <a:schemeClr val="tx1"/>
            </a:solidFill>
          </a:ln>
        </p:spPr>
        <p:style>
          <a:lnRef idx="3">
            <a:schemeClr val="accent2"/>
          </a:lnRef>
          <a:fillRef idx="0">
            <a:schemeClr val="accent2"/>
          </a:fillRef>
          <a:effectRef idx="2">
            <a:schemeClr val="accent2"/>
          </a:effectRef>
          <a:fontRef idx="minor">
            <a:schemeClr val="tx1"/>
          </a:fontRef>
        </p:style>
      </p:cxnSp>
      <p:cxnSp>
        <p:nvCxnSpPr>
          <p:cNvPr id="32" name="Straight Connector 31">
            <a:extLst>
              <a:ext uri="{FF2B5EF4-FFF2-40B4-BE49-F238E27FC236}">
                <a16:creationId xmlns:a16="http://schemas.microsoft.com/office/drawing/2014/main" id="{43D550F9-1AE5-453F-9B5B-B9E64F8E5F8A}"/>
              </a:ext>
            </a:extLst>
          </p:cNvPr>
          <p:cNvCxnSpPr>
            <a:cxnSpLocks/>
            <a:stCxn id="26" idx="0"/>
          </p:cNvCxnSpPr>
          <p:nvPr/>
        </p:nvCxnSpPr>
        <p:spPr>
          <a:xfrm flipV="1">
            <a:off x="3142324" y="3748724"/>
            <a:ext cx="7236193" cy="534838"/>
          </a:xfrm>
          <a:prstGeom prst="line">
            <a:avLst/>
          </a:prstGeom>
          <a:ln w="28575">
            <a:solidFill>
              <a:schemeClr val="tx1"/>
            </a:solidFill>
          </a:ln>
        </p:spPr>
        <p:style>
          <a:lnRef idx="3">
            <a:schemeClr val="accent1"/>
          </a:lnRef>
          <a:fillRef idx="0">
            <a:schemeClr val="accent1"/>
          </a:fillRef>
          <a:effectRef idx="2">
            <a:schemeClr val="accent1"/>
          </a:effectRef>
          <a:fontRef idx="minor">
            <a:schemeClr val="tx1"/>
          </a:fontRef>
        </p:style>
      </p:cxnSp>
      <p:cxnSp>
        <p:nvCxnSpPr>
          <p:cNvPr id="33" name="Straight Connector 32">
            <a:extLst>
              <a:ext uri="{FF2B5EF4-FFF2-40B4-BE49-F238E27FC236}">
                <a16:creationId xmlns:a16="http://schemas.microsoft.com/office/drawing/2014/main" id="{5F705961-2853-4BDA-A956-C0DFE4FD7113}"/>
              </a:ext>
            </a:extLst>
          </p:cNvPr>
          <p:cNvCxnSpPr>
            <a:cxnSpLocks/>
            <a:stCxn id="22" idx="2"/>
            <a:endCxn id="41" idx="0"/>
          </p:cNvCxnSpPr>
          <p:nvPr/>
        </p:nvCxnSpPr>
        <p:spPr>
          <a:xfrm>
            <a:off x="4973673" y="4768507"/>
            <a:ext cx="5033005" cy="433013"/>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052D3C3E-39D3-4346-BC30-6196B8BD52E6}"/>
              </a:ext>
            </a:extLst>
          </p:cNvPr>
          <p:cNvCxnSpPr>
            <a:cxnSpLocks/>
            <a:stCxn id="27" idx="2"/>
          </p:cNvCxnSpPr>
          <p:nvPr/>
        </p:nvCxnSpPr>
        <p:spPr>
          <a:xfrm flipH="1">
            <a:off x="2610527" y="4768512"/>
            <a:ext cx="3948934" cy="616059"/>
          </a:xfrm>
          <a:prstGeom prst="line">
            <a:avLst/>
          </a:prstGeom>
          <a:ln w="28575">
            <a:solidFill>
              <a:schemeClr val="tx1"/>
            </a:solidFill>
          </a:ln>
        </p:spPr>
        <p:style>
          <a:lnRef idx="3">
            <a:schemeClr val="accent6"/>
          </a:lnRef>
          <a:fillRef idx="0">
            <a:schemeClr val="accent6"/>
          </a:fillRef>
          <a:effectRef idx="2">
            <a:schemeClr val="accent6"/>
          </a:effectRef>
          <a:fontRef idx="minor">
            <a:schemeClr val="tx1"/>
          </a:fontRef>
        </p:style>
      </p:cxnSp>
      <p:cxnSp>
        <p:nvCxnSpPr>
          <p:cNvPr id="35" name="Straight Connector 34">
            <a:extLst>
              <a:ext uri="{FF2B5EF4-FFF2-40B4-BE49-F238E27FC236}">
                <a16:creationId xmlns:a16="http://schemas.microsoft.com/office/drawing/2014/main" id="{5567B525-572C-4F8A-9650-ED9D3EF5B948}"/>
              </a:ext>
            </a:extLst>
          </p:cNvPr>
          <p:cNvCxnSpPr>
            <a:stCxn id="28" idx="0"/>
            <a:endCxn id="11" idx="2"/>
          </p:cNvCxnSpPr>
          <p:nvPr/>
        </p:nvCxnSpPr>
        <p:spPr>
          <a:xfrm flipH="1" flipV="1">
            <a:off x="1453045" y="3880847"/>
            <a:ext cx="6082143" cy="425997"/>
          </a:xfrm>
          <a:prstGeom prst="line">
            <a:avLst/>
          </a:prstGeom>
          <a:ln w="28575">
            <a:solidFill>
              <a:schemeClr val="tx1"/>
            </a:solidFill>
          </a:ln>
        </p:spPr>
        <p:style>
          <a:lnRef idx="3">
            <a:schemeClr val="accent3"/>
          </a:lnRef>
          <a:fillRef idx="0">
            <a:schemeClr val="accent3"/>
          </a:fillRef>
          <a:effectRef idx="2">
            <a:schemeClr val="accent3"/>
          </a:effectRef>
          <a:fontRef idx="minor">
            <a:schemeClr val="tx1"/>
          </a:fontRef>
        </p:style>
      </p:cxnSp>
      <p:cxnSp>
        <p:nvCxnSpPr>
          <p:cNvPr id="36" name="Straight Connector 35">
            <a:extLst>
              <a:ext uri="{FF2B5EF4-FFF2-40B4-BE49-F238E27FC236}">
                <a16:creationId xmlns:a16="http://schemas.microsoft.com/office/drawing/2014/main" id="{A6735F1A-7000-457A-A783-547E108E2C2A}"/>
              </a:ext>
            </a:extLst>
          </p:cNvPr>
          <p:cNvCxnSpPr>
            <a:stCxn id="29" idx="0"/>
            <a:endCxn id="18" idx="2"/>
          </p:cNvCxnSpPr>
          <p:nvPr/>
        </p:nvCxnSpPr>
        <p:spPr>
          <a:xfrm flipH="1" flipV="1">
            <a:off x="4185841" y="3803976"/>
            <a:ext cx="5016618" cy="479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233875C9-8151-4E80-8188-5A63E4ADB957}"/>
              </a:ext>
            </a:extLst>
          </p:cNvPr>
          <p:cNvCxnSpPr>
            <a:cxnSpLocks/>
          </p:cNvCxnSpPr>
          <p:nvPr/>
        </p:nvCxnSpPr>
        <p:spPr>
          <a:xfrm flipH="1">
            <a:off x="6262697" y="4763139"/>
            <a:ext cx="4844582" cy="62143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41" name="Picture 40">
            <a:extLst>
              <a:ext uri="{FF2B5EF4-FFF2-40B4-BE49-F238E27FC236}">
                <a16:creationId xmlns:a16="http://schemas.microsoft.com/office/drawing/2014/main" id="{323C9351-BB26-4BA0-8FB5-CA808F447320}"/>
              </a:ext>
            </a:extLst>
          </p:cNvPr>
          <p:cNvPicPr>
            <a:picLocks noChangeAspect="1"/>
          </p:cNvPicPr>
          <p:nvPr/>
        </p:nvPicPr>
        <p:blipFill>
          <a:blip r:embed="rId9"/>
          <a:stretch>
            <a:fillRect/>
          </a:stretch>
        </p:blipFill>
        <p:spPr>
          <a:xfrm>
            <a:off x="9062747" y="5201520"/>
            <a:ext cx="1887861" cy="1434774"/>
          </a:xfrm>
          <a:prstGeom prst="rect">
            <a:avLst/>
          </a:prstGeom>
        </p:spPr>
      </p:pic>
      <p:pic>
        <p:nvPicPr>
          <p:cNvPr id="42" name="Picture 41">
            <a:extLst>
              <a:ext uri="{FF2B5EF4-FFF2-40B4-BE49-F238E27FC236}">
                <a16:creationId xmlns:a16="http://schemas.microsoft.com/office/drawing/2014/main" id="{5CE252F0-4961-42EA-A1AF-2757E5B68FB8}"/>
              </a:ext>
            </a:extLst>
          </p:cNvPr>
          <p:cNvPicPr>
            <a:picLocks noChangeAspect="1"/>
          </p:cNvPicPr>
          <p:nvPr/>
        </p:nvPicPr>
        <p:blipFill>
          <a:blip r:embed="rId10"/>
          <a:stretch>
            <a:fillRect/>
          </a:stretch>
        </p:blipFill>
        <p:spPr>
          <a:xfrm>
            <a:off x="9093585" y="1911844"/>
            <a:ext cx="2835321" cy="1825238"/>
          </a:xfrm>
          <a:prstGeom prst="rect">
            <a:avLst/>
          </a:prstGeom>
        </p:spPr>
      </p:pic>
    </p:spTree>
    <p:extLst>
      <p:ext uri="{BB962C8B-B14F-4D97-AF65-F5344CB8AC3E}">
        <p14:creationId xmlns:p14="http://schemas.microsoft.com/office/powerpoint/2010/main" val="2976621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par>
                                <p:cTn id="8" presetID="22" presetClass="entr" presetSubtype="4"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wipe(down)">
                                      <p:cBhvr>
                                        <p:cTn id="10" dur="500"/>
                                        <p:tgtEl>
                                          <p:spTgt spid="18"/>
                                        </p:tgtEl>
                                      </p:cBhvr>
                                    </p:animEffect>
                                  </p:childTnLst>
                                </p:cTn>
                              </p:par>
                              <p:par>
                                <p:cTn id="11" presetID="22" presetClass="entr" presetSubtype="4"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wipe(down)">
                                      <p:cBhvr>
                                        <p:cTn id="13" dur="500"/>
                                        <p:tgtEl>
                                          <p:spTgt spid="19"/>
                                        </p:tgtEl>
                                      </p:cBhvr>
                                    </p:animEffect>
                                  </p:childTnLst>
                                </p:cTn>
                              </p:par>
                              <p:par>
                                <p:cTn id="14" presetID="22" presetClass="entr" presetSubtype="4" fill="hold"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wipe(down)">
                                      <p:cBhvr>
                                        <p:cTn id="16" dur="500"/>
                                        <p:tgtEl>
                                          <p:spTgt spid="20"/>
                                        </p:tgtEl>
                                      </p:cBhvr>
                                    </p:animEffect>
                                  </p:childTnLst>
                                </p:cTn>
                              </p:par>
                              <p:par>
                                <p:cTn id="17" presetID="22" presetClass="entr" presetSubtype="4" fill="hold" nodeType="with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wipe(down)">
                                      <p:cBhvr>
                                        <p:cTn id="19" dur="500"/>
                                        <p:tgtEl>
                                          <p:spTgt spid="40"/>
                                        </p:tgtEl>
                                      </p:cBhvr>
                                    </p:animEffect>
                                  </p:childTnLst>
                                </p:cTn>
                              </p:par>
                              <p:par>
                                <p:cTn id="20" presetID="22" presetClass="entr" presetSubtype="4" fill="hold" nodeType="with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wipe(down)">
                                      <p:cBhvr>
                                        <p:cTn id="22" dur="500"/>
                                        <p:tgtEl>
                                          <p:spTgt spid="42"/>
                                        </p:tgtEl>
                                      </p:cBhvr>
                                    </p:animEffect>
                                  </p:childTnLst>
                                </p:cTn>
                              </p:par>
                              <p:par>
                                <p:cTn id="23" presetID="22" presetClass="entr" presetSubtype="4" fill="hold" nodeType="with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wipe(down)">
                                      <p:cBhvr>
                                        <p:cTn id="25" dur="500"/>
                                        <p:tgtEl>
                                          <p:spTgt spid="41"/>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wipe(down)">
                                      <p:cBhvr>
                                        <p:cTn id="30" dur="500"/>
                                        <p:tgtEl>
                                          <p:spTgt spid="25"/>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wipe(down)">
                                      <p:cBhvr>
                                        <p:cTn id="33" dur="500"/>
                                        <p:tgtEl>
                                          <p:spTgt spid="26"/>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wipe(down)">
                                      <p:cBhvr>
                                        <p:cTn id="36" dur="500"/>
                                        <p:tgtEl>
                                          <p:spTgt spid="22"/>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wipe(down)">
                                      <p:cBhvr>
                                        <p:cTn id="39" dur="500"/>
                                        <p:tgtEl>
                                          <p:spTgt spid="27"/>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wipe(down)">
                                      <p:cBhvr>
                                        <p:cTn id="42" dur="500"/>
                                        <p:tgtEl>
                                          <p:spTgt spid="28"/>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wipe(down)">
                                      <p:cBhvr>
                                        <p:cTn id="45" dur="500"/>
                                        <p:tgtEl>
                                          <p:spTgt spid="29"/>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wipe(down)">
                                      <p:cBhvr>
                                        <p:cTn id="48" dur="500"/>
                                        <p:tgtEl>
                                          <p:spTgt spid="30"/>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nodeType="clickEffect">
                                  <p:stCondLst>
                                    <p:cond delay="0"/>
                                  </p:stCondLst>
                                  <p:childTnLst>
                                    <p:set>
                                      <p:cBhvr>
                                        <p:cTn id="52" dur="1" fill="hold">
                                          <p:stCondLst>
                                            <p:cond delay="0"/>
                                          </p:stCondLst>
                                        </p:cTn>
                                        <p:tgtEl>
                                          <p:spTgt spid="35"/>
                                        </p:tgtEl>
                                        <p:attrNameLst>
                                          <p:attrName>style.visibility</p:attrName>
                                        </p:attrNameLst>
                                      </p:cBhvr>
                                      <p:to>
                                        <p:strVal val="visible"/>
                                      </p:to>
                                    </p:set>
                                    <p:animEffect transition="in" filter="wipe(left)">
                                      <p:cBhvr>
                                        <p:cTn id="53" dur="500"/>
                                        <p:tgtEl>
                                          <p:spTgt spid="35"/>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nodeType="clickEffect">
                                  <p:stCondLst>
                                    <p:cond delay="0"/>
                                  </p:stCondLst>
                                  <p:childTnLst>
                                    <p:set>
                                      <p:cBhvr>
                                        <p:cTn id="57" dur="1" fill="hold">
                                          <p:stCondLst>
                                            <p:cond delay="0"/>
                                          </p:stCondLst>
                                        </p:cTn>
                                        <p:tgtEl>
                                          <p:spTgt spid="36"/>
                                        </p:tgtEl>
                                        <p:attrNameLst>
                                          <p:attrName>style.visibility</p:attrName>
                                        </p:attrNameLst>
                                      </p:cBhvr>
                                      <p:to>
                                        <p:strVal val="visible"/>
                                      </p:to>
                                    </p:set>
                                    <p:animEffect transition="in" filter="wipe(left)">
                                      <p:cBhvr>
                                        <p:cTn id="58" dur="500"/>
                                        <p:tgtEl>
                                          <p:spTgt spid="36"/>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2" fill="hold" nodeType="clickEffect">
                                  <p:stCondLst>
                                    <p:cond delay="0"/>
                                  </p:stCondLst>
                                  <p:childTnLst>
                                    <p:set>
                                      <p:cBhvr>
                                        <p:cTn id="62" dur="1" fill="hold">
                                          <p:stCondLst>
                                            <p:cond delay="0"/>
                                          </p:stCondLst>
                                        </p:cTn>
                                        <p:tgtEl>
                                          <p:spTgt spid="31"/>
                                        </p:tgtEl>
                                        <p:attrNameLst>
                                          <p:attrName>style.visibility</p:attrName>
                                        </p:attrNameLst>
                                      </p:cBhvr>
                                      <p:to>
                                        <p:strVal val="visible"/>
                                      </p:to>
                                    </p:set>
                                    <p:animEffect transition="in" filter="wipe(right)">
                                      <p:cBhvr>
                                        <p:cTn id="63" dur="500"/>
                                        <p:tgtEl>
                                          <p:spTgt spid="31"/>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2" fill="hold" nodeType="clickEffect">
                                  <p:stCondLst>
                                    <p:cond delay="0"/>
                                  </p:stCondLst>
                                  <p:childTnLst>
                                    <p:set>
                                      <p:cBhvr>
                                        <p:cTn id="67" dur="1" fill="hold">
                                          <p:stCondLst>
                                            <p:cond delay="0"/>
                                          </p:stCondLst>
                                        </p:cTn>
                                        <p:tgtEl>
                                          <p:spTgt spid="32"/>
                                        </p:tgtEl>
                                        <p:attrNameLst>
                                          <p:attrName>style.visibility</p:attrName>
                                        </p:attrNameLst>
                                      </p:cBhvr>
                                      <p:to>
                                        <p:strVal val="visible"/>
                                      </p:to>
                                    </p:set>
                                    <p:animEffect transition="in" filter="wipe(right)">
                                      <p:cBhvr>
                                        <p:cTn id="68" dur="500"/>
                                        <p:tgtEl>
                                          <p:spTgt spid="32"/>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4" fill="hold" nodeType="clickEffect">
                                  <p:stCondLst>
                                    <p:cond delay="0"/>
                                  </p:stCondLst>
                                  <p:childTnLst>
                                    <p:set>
                                      <p:cBhvr>
                                        <p:cTn id="72" dur="1" fill="hold">
                                          <p:stCondLst>
                                            <p:cond delay="0"/>
                                          </p:stCondLst>
                                        </p:cTn>
                                        <p:tgtEl>
                                          <p:spTgt spid="34"/>
                                        </p:tgtEl>
                                        <p:attrNameLst>
                                          <p:attrName>style.visibility</p:attrName>
                                        </p:attrNameLst>
                                      </p:cBhvr>
                                      <p:to>
                                        <p:strVal val="visible"/>
                                      </p:to>
                                    </p:set>
                                    <p:animEffect transition="in" filter="wipe(down)">
                                      <p:cBhvr>
                                        <p:cTn id="73" dur="500"/>
                                        <p:tgtEl>
                                          <p:spTgt spid="34"/>
                                        </p:tgtEl>
                                      </p:cBhvr>
                                    </p:animEffect>
                                  </p:childTnLst>
                                </p:cTn>
                              </p:par>
                            </p:childTnLst>
                          </p:cTn>
                        </p:par>
                      </p:childTnLst>
                    </p:cTn>
                  </p:par>
                  <p:par>
                    <p:cTn id="74" fill="hold">
                      <p:stCondLst>
                        <p:cond delay="indefinite"/>
                      </p:stCondLst>
                      <p:childTnLst>
                        <p:par>
                          <p:cTn id="75" fill="hold">
                            <p:stCondLst>
                              <p:cond delay="0"/>
                            </p:stCondLst>
                            <p:childTnLst>
                              <p:par>
                                <p:cTn id="76" presetID="22" presetClass="entr" presetSubtype="4" fill="hold" nodeType="clickEffect">
                                  <p:stCondLst>
                                    <p:cond delay="0"/>
                                  </p:stCondLst>
                                  <p:childTnLst>
                                    <p:set>
                                      <p:cBhvr>
                                        <p:cTn id="77" dur="1" fill="hold">
                                          <p:stCondLst>
                                            <p:cond delay="0"/>
                                          </p:stCondLst>
                                        </p:cTn>
                                        <p:tgtEl>
                                          <p:spTgt spid="37"/>
                                        </p:tgtEl>
                                        <p:attrNameLst>
                                          <p:attrName>style.visibility</p:attrName>
                                        </p:attrNameLst>
                                      </p:cBhvr>
                                      <p:to>
                                        <p:strVal val="visible"/>
                                      </p:to>
                                    </p:set>
                                    <p:animEffect transition="in" filter="wipe(down)">
                                      <p:cBhvr>
                                        <p:cTn id="78" dur="500"/>
                                        <p:tgtEl>
                                          <p:spTgt spid="37"/>
                                        </p:tgtEl>
                                      </p:cBhvr>
                                    </p:animEffect>
                                  </p:childTnLst>
                                </p:cTn>
                              </p:par>
                            </p:childTnLst>
                          </p:cTn>
                        </p:par>
                      </p:childTnLst>
                    </p:cTn>
                  </p:par>
                  <p:par>
                    <p:cTn id="79" fill="hold">
                      <p:stCondLst>
                        <p:cond delay="indefinite"/>
                      </p:stCondLst>
                      <p:childTnLst>
                        <p:par>
                          <p:cTn id="80" fill="hold">
                            <p:stCondLst>
                              <p:cond delay="0"/>
                            </p:stCondLst>
                            <p:childTnLst>
                              <p:par>
                                <p:cTn id="81" presetID="22" presetClass="entr" presetSubtype="4" fill="hold" nodeType="clickEffect">
                                  <p:stCondLst>
                                    <p:cond delay="0"/>
                                  </p:stCondLst>
                                  <p:childTnLst>
                                    <p:set>
                                      <p:cBhvr>
                                        <p:cTn id="82" dur="1" fill="hold">
                                          <p:stCondLst>
                                            <p:cond delay="0"/>
                                          </p:stCondLst>
                                        </p:cTn>
                                        <p:tgtEl>
                                          <p:spTgt spid="33"/>
                                        </p:tgtEl>
                                        <p:attrNameLst>
                                          <p:attrName>style.visibility</p:attrName>
                                        </p:attrNameLst>
                                      </p:cBhvr>
                                      <p:to>
                                        <p:strVal val="visible"/>
                                      </p:to>
                                    </p:set>
                                    <p:animEffect transition="in" filter="wipe(down)">
                                      <p:cBhvr>
                                        <p:cTn id="83"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5" grpId="0"/>
      <p:bldP spid="26" grpId="0"/>
      <p:bldP spid="27" grpId="0"/>
      <p:bldP spid="28" grpId="0"/>
      <p:bldP spid="29" grpId="0"/>
      <p:bldP spid="30"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64"/>
        <p:cNvGrpSpPr/>
        <p:nvPr/>
      </p:nvGrpSpPr>
      <p:grpSpPr>
        <a:xfrm>
          <a:off x="0" y="0"/>
          <a:ext cx="0" cy="0"/>
          <a:chOff x="0" y="0"/>
          <a:chExt cx="0" cy="0"/>
        </a:xfrm>
      </p:grpSpPr>
      <p:sp>
        <p:nvSpPr>
          <p:cNvPr id="12" name="TextBox 11">
            <a:extLst>
              <a:ext uri="{FF2B5EF4-FFF2-40B4-BE49-F238E27FC236}">
                <a16:creationId xmlns:a16="http://schemas.microsoft.com/office/drawing/2014/main" id="{1186A82C-456C-4909-9B4D-7648C7D81523}"/>
              </a:ext>
            </a:extLst>
          </p:cNvPr>
          <p:cNvSpPr txBox="1"/>
          <p:nvPr/>
        </p:nvSpPr>
        <p:spPr>
          <a:xfrm>
            <a:off x="2300010" y="1624719"/>
            <a:ext cx="7777121" cy="502766"/>
          </a:xfrm>
          <a:prstGeom prst="rect">
            <a:avLst/>
          </a:prstGeom>
          <a:noFill/>
        </p:spPr>
        <p:txBody>
          <a:bodyPr wrap="square" rtlCol="0">
            <a:spAutoFit/>
          </a:bodyPr>
          <a:lstStyle/>
          <a:p>
            <a:pPr algn="ctr"/>
            <a:r>
              <a:rPr lang="en-US" sz="2667" b="1">
                <a:solidFill>
                  <a:sysClr val="windowText" lastClr="000000"/>
                </a:solidFill>
                <a:latin typeface="UTM Avo" panose="02040603050506020204" pitchFamily="18" charset="0"/>
                <a:cs typeface="Arial" panose="020B0604020202020204" pitchFamily="34" charset="0"/>
              </a:rPr>
              <a:t>Kể tên một số hoạt động nghệ thuật khác</a:t>
            </a:r>
          </a:p>
        </p:txBody>
      </p:sp>
      <p:pic>
        <p:nvPicPr>
          <p:cNvPr id="11" name="Picture 3">
            <a:extLst>
              <a:ext uri="{FF2B5EF4-FFF2-40B4-BE49-F238E27FC236}">
                <a16:creationId xmlns:a16="http://schemas.microsoft.com/office/drawing/2014/main" id="{5AC972CE-5CCD-4DBB-9E69-9A4FA3B36B3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276692" y="2174058"/>
            <a:ext cx="2507810" cy="4376430"/>
          </a:xfrm>
          <a:prstGeom prst="rect">
            <a:avLst/>
          </a:prstGeom>
        </p:spPr>
      </p:pic>
      <p:sp>
        <p:nvSpPr>
          <p:cNvPr id="18" name="Speech Bubble: Rectangle with Corners Rounded 17">
            <a:extLst>
              <a:ext uri="{FF2B5EF4-FFF2-40B4-BE49-F238E27FC236}">
                <a16:creationId xmlns:a16="http://schemas.microsoft.com/office/drawing/2014/main" id="{CF8951CB-FE63-4C12-9A94-1532D9AB1069}"/>
              </a:ext>
            </a:extLst>
          </p:cNvPr>
          <p:cNvSpPr/>
          <p:nvPr/>
        </p:nvSpPr>
        <p:spPr>
          <a:xfrm>
            <a:off x="4299757" y="2553973"/>
            <a:ext cx="4456022" cy="1387317"/>
          </a:xfrm>
          <a:prstGeom prst="wedgeRoundRectCallout">
            <a:avLst>
              <a:gd name="adj1" fmla="val 56603"/>
              <a:gd name="adj2" fmla="val 23952"/>
              <a:gd name="adj3" fmla="val 16667"/>
            </a:avLst>
          </a:prstGeom>
          <a:ln w="38100">
            <a:prstDash val="lgDash"/>
          </a:ln>
        </p:spPr>
        <p:style>
          <a:lnRef idx="2">
            <a:schemeClr val="accent6"/>
          </a:lnRef>
          <a:fillRef idx="1">
            <a:schemeClr val="lt1"/>
          </a:fillRef>
          <a:effectRef idx="0">
            <a:schemeClr val="accent6"/>
          </a:effectRef>
          <a:fontRef idx="minor">
            <a:schemeClr val="dk1"/>
          </a:fontRef>
        </p:style>
        <p:txBody>
          <a:bodyPr rtlCol="0" anchor="ctr"/>
          <a:lstStyle/>
          <a:p>
            <a:pPr algn="ctr">
              <a:lnSpc>
                <a:spcPct val="150000"/>
              </a:lnSpc>
            </a:pPr>
            <a:r>
              <a:rPr lang="en-US" sz="2000" dirty="0" err="1">
                <a:latin typeface="UTM Avo" panose="02040603050506020204" pitchFamily="18" charset="0"/>
                <a:cs typeface="Arial" panose="020B0604020202020204" pitchFamily="34" charset="0"/>
              </a:rPr>
              <a:t>Các</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em</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hãy</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kể</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thêm</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tên</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một</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số</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hoạt</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động</a:t>
            </a:r>
            <a:r>
              <a:rPr lang="en-US" sz="2000" dirty="0">
                <a:latin typeface="UTM Avo" panose="02040603050506020204" pitchFamily="18" charset="0"/>
                <a:cs typeface="Arial" panose="020B0604020202020204" pitchFamily="34" charset="0"/>
              </a:rPr>
              <a:t> </a:t>
            </a:r>
            <a:r>
              <a:rPr lang="en-US" sz="2000" err="1">
                <a:latin typeface="UTM Avo" panose="02040603050506020204" pitchFamily="18" charset="0"/>
                <a:cs typeface="Arial" panose="020B0604020202020204" pitchFamily="34" charset="0"/>
              </a:rPr>
              <a:t>nghệ</a:t>
            </a:r>
            <a:r>
              <a:rPr lang="en-US" sz="2000">
                <a:latin typeface="UTM Avo" panose="02040603050506020204" pitchFamily="18" charset="0"/>
                <a:cs typeface="Arial" panose="020B0604020202020204" pitchFamily="34" charset="0"/>
              </a:rPr>
              <a:t> thuật khác</a:t>
            </a:r>
            <a:r>
              <a:rPr lang="vi-VN" sz="2000">
                <a:latin typeface="UTM Avo" panose="02040603050506020204" pitchFamily="18" charset="0"/>
                <a:cs typeface="Arial" panose="020B0604020202020204" pitchFamily="34" charset="0"/>
              </a:rPr>
              <a:t>.</a:t>
            </a:r>
            <a:endParaRPr lang="en-US" sz="2000" dirty="0">
              <a:latin typeface="UTM Avo" panose="02040603050506020204" pitchFamily="18" charset="0"/>
              <a:cs typeface="Arial" panose="020B0604020202020204" pitchFamily="34" charset="0"/>
            </a:endParaRPr>
          </a:p>
        </p:txBody>
      </p:sp>
      <p:pic>
        <p:nvPicPr>
          <p:cNvPr id="19" name="Picture 2" descr="Chế độ bồi dưỡng luyện tập, bồi dưỡng biểu diễn nghệ thuật">
            <a:extLst>
              <a:ext uri="{FF2B5EF4-FFF2-40B4-BE49-F238E27FC236}">
                <a16:creationId xmlns:a16="http://schemas.microsoft.com/office/drawing/2014/main" id="{37FC59F5-49EC-4B3C-8624-A3307A76E81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6429" y="2290336"/>
            <a:ext cx="2751589" cy="1650954"/>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111B6ACB-3AF3-435A-B8DE-1DCC2FEF9C6B}"/>
              </a:ext>
            </a:extLst>
          </p:cNvPr>
          <p:cNvSpPr txBox="1"/>
          <p:nvPr/>
        </p:nvSpPr>
        <p:spPr>
          <a:xfrm>
            <a:off x="388223" y="3941290"/>
            <a:ext cx="3048000" cy="400110"/>
          </a:xfrm>
          <a:prstGeom prst="rect">
            <a:avLst/>
          </a:prstGeom>
          <a:noFill/>
        </p:spPr>
        <p:txBody>
          <a:bodyPr wrap="square" rtlCol="0">
            <a:spAutoFit/>
          </a:bodyPr>
          <a:lstStyle/>
          <a:p>
            <a:pPr algn="ctr"/>
            <a:r>
              <a:rPr lang="en-US" sz="2000" dirty="0" err="1">
                <a:latin typeface="UTM Avo" panose="02040603050506020204" pitchFamily="18" charset="0"/>
                <a:cs typeface="Arial" panose="020B0604020202020204" pitchFamily="34" charset="0"/>
              </a:rPr>
              <a:t>Biểu</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diễn</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nghệ</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thuật</a:t>
            </a:r>
            <a:endParaRPr lang="en-US" sz="2000" dirty="0">
              <a:latin typeface="UTM Avo" panose="02040603050506020204" pitchFamily="18" charset="0"/>
              <a:cs typeface="Arial" panose="020B0604020202020204" pitchFamily="34" charset="0"/>
            </a:endParaRPr>
          </a:p>
        </p:txBody>
      </p:sp>
      <p:pic>
        <p:nvPicPr>
          <p:cNvPr id="21" name="Picture 4" descr="600 người cùng nhảy để lan tỏa năng lượng tích cực vượt mọi khó khăn">
            <a:extLst>
              <a:ext uri="{FF2B5EF4-FFF2-40B4-BE49-F238E27FC236}">
                <a16:creationId xmlns:a16="http://schemas.microsoft.com/office/drawing/2014/main" id="{8B5B441E-9CC0-4E92-8595-7BC147A5D93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55803" y="4383780"/>
            <a:ext cx="2832221" cy="1766598"/>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a:extLst>
              <a:ext uri="{FF2B5EF4-FFF2-40B4-BE49-F238E27FC236}">
                <a16:creationId xmlns:a16="http://schemas.microsoft.com/office/drawing/2014/main" id="{8DBFDE0C-F3D4-40B3-9EF6-44B00D8839DC}"/>
              </a:ext>
            </a:extLst>
          </p:cNvPr>
          <p:cNvSpPr txBox="1"/>
          <p:nvPr/>
        </p:nvSpPr>
        <p:spPr>
          <a:xfrm>
            <a:off x="347906" y="6196951"/>
            <a:ext cx="3048000" cy="400110"/>
          </a:xfrm>
          <a:prstGeom prst="rect">
            <a:avLst/>
          </a:prstGeom>
          <a:noFill/>
        </p:spPr>
        <p:txBody>
          <a:bodyPr wrap="square" rtlCol="0">
            <a:spAutoFit/>
          </a:bodyPr>
          <a:lstStyle/>
          <a:p>
            <a:pPr algn="ctr"/>
            <a:r>
              <a:rPr lang="en-US" sz="2000" dirty="0" err="1">
                <a:latin typeface="UTM Avo" panose="02040603050506020204" pitchFamily="18" charset="0"/>
                <a:cs typeface="Arial" panose="020B0604020202020204" pitchFamily="34" charset="0"/>
              </a:rPr>
              <a:t>Nhảy</a:t>
            </a:r>
            <a:endParaRPr lang="en-US" sz="2000" dirty="0">
              <a:latin typeface="UTM Avo" panose="02040603050506020204" pitchFamily="18" charset="0"/>
              <a:cs typeface="Arial" panose="020B0604020202020204" pitchFamily="34" charset="0"/>
            </a:endParaRPr>
          </a:p>
        </p:txBody>
      </p:sp>
      <p:pic>
        <p:nvPicPr>
          <p:cNvPr id="23" name="Picture 6" descr="Khóa học đánh trống, đào tạo nhạc công chơi trống chuyên nghiệp tại Biên  Hòa, Đồng Nai">
            <a:extLst>
              <a:ext uri="{FF2B5EF4-FFF2-40B4-BE49-F238E27FC236}">
                <a16:creationId xmlns:a16="http://schemas.microsoft.com/office/drawing/2014/main" id="{E257D33A-C727-46FD-9D6C-1091365D3277}"/>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708408" y="4358076"/>
            <a:ext cx="2832221" cy="1792302"/>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9805A3BB-917F-4272-BC72-B8FEFACED503}"/>
              </a:ext>
            </a:extLst>
          </p:cNvPr>
          <p:cNvSpPr txBox="1"/>
          <p:nvPr/>
        </p:nvSpPr>
        <p:spPr>
          <a:xfrm>
            <a:off x="3600510" y="6217685"/>
            <a:ext cx="3048000" cy="400110"/>
          </a:xfrm>
          <a:prstGeom prst="rect">
            <a:avLst/>
          </a:prstGeom>
          <a:noFill/>
        </p:spPr>
        <p:txBody>
          <a:bodyPr wrap="square" rtlCol="0">
            <a:spAutoFit/>
          </a:bodyPr>
          <a:lstStyle/>
          <a:p>
            <a:pPr algn="ctr"/>
            <a:r>
              <a:rPr lang="en-US" sz="2000" dirty="0" err="1">
                <a:latin typeface="UTM Avo" panose="02040603050506020204" pitchFamily="18" charset="0"/>
                <a:cs typeface="Arial" panose="020B0604020202020204" pitchFamily="34" charset="0"/>
              </a:rPr>
              <a:t>Đánh</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trống</a:t>
            </a:r>
            <a:endParaRPr lang="en-US" sz="2000" dirty="0">
              <a:latin typeface="UTM Avo" panose="02040603050506020204" pitchFamily="18" charset="0"/>
              <a:cs typeface="Arial" panose="020B0604020202020204" pitchFamily="34" charset="0"/>
            </a:endParaRPr>
          </a:p>
        </p:txBody>
      </p:sp>
      <p:pic>
        <p:nvPicPr>
          <p:cNvPr id="25" name="Picture 8" descr="Dịch vụ chụp ảnh Thái Nguyên - Giá rẻ, uy tín, chuyên nghiệp">
            <a:extLst>
              <a:ext uri="{FF2B5EF4-FFF2-40B4-BE49-F238E27FC236}">
                <a16:creationId xmlns:a16="http://schemas.microsoft.com/office/drawing/2014/main" id="{78980FA3-5221-48A5-B3C9-17BBFAB476E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961012" y="4341400"/>
            <a:ext cx="2832221" cy="1754573"/>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C89AAB7B-4E08-4B37-A557-56D6AC84B8A2}"/>
              </a:ext>
            </a:extLst>
          </p:cNvPr>
          <p:cNvSpPr txBox="1"/>
          <p:nvPr/>
        </p:nvSpPr>
        <p:spPr>
          <a:xfrm>
            <a:off x="6853114" y="6150378"/>
            <a:ext cx="3048000" cy="400110"/>
          </a:xfrm>
          <a:prstGeom prst="rect">
            <a:avLst/>
          </a:prstGeom>
          <a:noFill/>
        </p:spPr>
        <p:txBody>
          <a:bodyPr wrap="square" rtlCol="0">
            <a:spAutoFit/>
          </a:bodyPr>
          <a:lstStyle/>
          <a:p>
            <a:pPr algn="ctr"/>
            <a:r>
              <a:rPr lang="en-US" sz="2000" dirty="0" err="1">
                <a:latin typeface="UTM Avo" panose="02040603050506020204" pitchFamily="18" charset="0"/>
                <a:cs typeface="Arial" panose="020B0604020202020204" pitchFamily="34" charset="0"/>
              </a:rPr>
              <a:t>Chụp</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ảnh</a:t>
            </a:r>
            <a:endParaRPr lang="en-US" sz="2000" dirty="0">
              <a:latin typeface="UTM Avo" panose="02040603050506020204" pitchFamily="18" charset="0"/>
              <a:cs typeface="Arial" panose="020B0604020202020204" pitchFamily="34" charset="0"/>
            </a:endParaRPr>
          </a:p>
        </p:txBody>
      </p:sp>
    </p:spTree>
    <p:extLst>
      <p:ext uri="{BB962C8B-B14F-4D97-AF65-F5344CB8AC3E}">
        <p14:creationId xmlns:p14="http://schemas.microsoft.com/office/powerpoint/2010/main" val="1087702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ox(in)">
                                      <p:cBhvr>
                                        <p:cTn id="12" dur="500"/>
                                        <p:tgtEl>
                                          <p:spTgt spid="11"/>
                                        </p:tgtEl>
                                      </p:cBhvr>
                                    </p:animEffect>
                                  </p:childTnLst>
                                </p:cTn>
                              </p:par>
                              <p:par>
                                <p:cTn id="13" presetID="4" presetClass="entr" presetSubtype="16"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box(in)">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barn(inVertical)">
                                      <p:cBhvr>
                                        <p:cTn id="20" dur="500"/>
                                        <p:tgtEl>
                                          <p:spTgt spid="19"/>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barn(inVertical)">
                                      <p:cBhvr>
                                        <p:cTn id="23" dur="500"/>
                                        <p:tgtEl>
                                          <p:spTgt spid="20"/>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barn(inVertical)">
                                      <p:cBhvr>
                                        <p:cTn id="28" dur="500"/>
                                        <p:tgtEl>
                                          <p:spTgt spid="21"/>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barn(inVertical)">
                                      <p:cBhvr>
                                        <p:cTn id="31" dur="500"/>
                                        <p:tgtEl>
                                          <p:spTgt spid="22"/>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nodeType="click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barn(inVertical)">
                                      <p:cBhvr>
                                        <p:cTn id="36" dur="500"/>
                                        <p:tgtEl>
                                          <p:spTgt spid="23"/>
                                        </p:tgtEl>
                                      </p:cBhvr>
                                    </p:animEffect>
                                  </p:childTnLst>
                                </p:cTn>
                              </p:par>
                              <p:par>
                                <p:cTn id="37" presetID="16" presetClass="entr" presetSubtype="21"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barn(inVertical)">
                                      <p:cBhvr>
                                        <p:cTn id="39" dur="500"/>
                                        <p:tgtEl>
                                          <p:spTgt spid="24"/>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nodeType="click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barn(inVertical)">
                                      <p:cBhvr>
                                        <p:cTn id="44" dur="500"/>
                                        <p:tgtEl>
                                          <p:spTgt spid="25"/>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barn(inVertical)">
                                      <p:cBhvr>
                                        <p:cTn id="4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8" grpId="0" animBg="1"/>
      <p:bldP spid="20" grpId="0"/>
      <p:bldP spid="22" grpId="0"/>
      <p:bldP spid="24" grpId="0"/>
      <p:bldP spid="26"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64"/>
        <p:cNvGrpSpPr/>
        <p:nvPr/>
      </p:nvGrpSpPr>
      <p:grpSpPr>
        <a:xfrm>
          <a:off x="0" y="0"/>
          <a:ext cx="0" cy="0"/>
          <a:chOff x="0" y="0"/>
          <a:chExt cx="0" cy="0"/>
        </a:xfrm>
      </p:grpSpPr>
      <p:sp>
        <p:nvSpPr>
          <p:cNvPr id="65" name="TextBox 64">
            <a:extLst>
              <a:ext uri="{FF2B5EF4-FFF2-40B4-BE49-F238E27FC236}">
                <a16:creationId xmlns:a16="http://schemas.microsoft.com/office/drawing/2014/main" id="{48F348A2-4D73-4021-AE8E-2E3FA7FE94AA}"/>
              </a:ext>
            </a:extLst>
          </p:cNvPr>
          <p:cNvSpPr txBox="1"/>
          <p:nvPr/>
        </p:nvSpPr>
        <p:spPr>
          <a:xfrm>
            <a:off x="765398" y="1738584"/>
            <a:ext cx="10661204" cy="2783839"/>
          </a:xfrm>
          <a:prstGeom prst="rect">
            <a:avLst/>
          </a:prstGeom>
          <a:noFill/>
        </p:spPr>
        <p:txBody>
          <a:bodyPr wrap="square">
            <a:spAutoFit/>
          </a:bodyPr>
          <a:lstStyle/>
          <a:p>
            <a:pPr marL="381003" indent="-381003" algn="just">
              <a:lnSpc>
                <a:spcPct val="150000"/>
              </a:lnSpc>
              <a:buFont typeface="Wingdings" panose="05000000000000000000" pitchFamily="2" charset="2"/>
              <a:buChar char="Ø"/>
            </a:pPr>
            <a:r>
              <a:rPr lang="nl-NL" sz="2400" dirty="0">
                <a:solidFill>
                  <a:srgbClr val="000000"/>
                </a:solidFill>
                <a:latin typeface="UTM Avo" panose="02040603050506020204" pitchFamily="18" charset="0"/>
                <a:ea typeface="Calibri" panose="020F0502020204030204" pitchFamily="34" charset="0"/>
                <a:cs typeface="Arial" panose="020B0604020202020204" pitchFamily="34" charset="0"/>
              </a:rPr>
              <a:t>Qua hoạt động chia sẻ vừa rồi, chắc các em đã đoán được chủ điểm bài học ngày hôm nay. Đó là chủ điểm </a:t>
            </a:r>
            <a:r>
              <a:rPr lang="nl-NL" sz="2400" b="1" dirty="0">
                <a:solidFill>
                  <a:schemeClr val="accent2"/>
                </a:solidFill>
                <a:latin typeface="UTM Avo" panose="02040603050506020204" pitchFamily="18" charset="0"/>
                <a:ea typeface="Calibri" panose="020F0502020204030204" pitchFamily="34" charset="0"/>
                <a:cs typeface="Arial" panose="020B0604020202020204" pitchFamily="34" charset="0"/>
              </a:rPr>
              <a:t>Sáng tạo nghệ thuật</a:t>
            </a:r>
            <a:r>
              <a:rPr lang="nl-NL" sz="2400" b="1" dirty="0">
                <a:solidFill>
                  <a:srgbClr val="000000"/>
                </a:solidFill>
                <a:latin typeface="UTM Avo" panose="02040603050506020204" pitchFamily="18" charset="0"/>
                <a:ea typeface="Calibri" panose="020F0502020204030204" pitchFamily="34" charset="0"/>
                <a:cs typeface="Arial" panose="020B0604020202020204" pitchFamily="34" charset="0"/>
              </a:rPr>
              <a:t>.</a:t>
            </a:r>
            <a:r>
              <a:rPr lang="nl-NL"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p>
          <a:p>
            <a:pPr marL="381003" indent="-381003" algn="just">
              <a:lnSpc>
                <a:spcPct val="150000"/>
              </a:lnSpc>
              <a:buFont typeface="Wingdings" panose="05000000000000000000" pitchFamily="2" charset="2"/>
              <a:buChar char="Ø"/>
            </a:pPr>
            <a:r>
              <a:rPr lang="nl-NL" sz="2400" dirty="0">
                <a:solidFill>
                  <a:srgbClr val="000000"/>
                </a:solidFill>
                <a:latin typeface="UTM Avo" panose="02040603050506020204" pitchFamily="18" charset="0"/>
                <a:ea typeface="Calibri" panose="020F0502020204030204" pitchFamily="34" charset="0"/>
                <a:cs typeface="Arial" panose="020B0604020202020204" pitchFamily="34" charset="0"/>
              </a:rPr>
              <a:t>Các em đã nói về hoạt động nghệ thuật khác nhau</a:t>
            </a:r>
            <a:r>
              <a:rPr lang="nl-NL" sz="2400">
                <a:solidFill>
                  <a:srgbClr val="000000"/>
                </a:solidFill>
                <a:latin typeface="UTM Avo" panose="02040603050506020204" pitchFamily="18" charset="0"/>
                <a:ea typeface="Calibri" panose="020F0502020204030204" pitchFamily="34" charset="0"/>
                <a:cs typeface="Arial" panose="020B0604020202020204" pitchFamily="34" charset="0"/>
              </a:rPr>
              <a:t>, vậy ở </a:t>
            </a:r>
            <a:r>
              <a:rPr lang="nl-NL" sz="2400" dirty="0">
                <a:solidFill>
                  <a:srgbClr val="000000"/>
                </a:solidFill>
                <a:latin typeface="UTM Avo" panose="02040603050506020204" pitchFamily="18" charset="0"/>
                <a:ea typeface="Calibri" panose="020F0502020204030204" pitchFamily="34" charset="0"/>
                <a:cs typeface="Arial" panose="020B0604020202020204" pitchFamily="34" charset="0"/>
              </a:rPr>
              <a:t>trường, các em được </a:t>
            </a:r>
            <a:r>
              <a:rPr lang="nl-NL" sz="2400">
                <a:solidFill>
                  <a:srgbClr val="000000"/>
                </a:solidFill>
                <a:latin typeface="UTM Avo" panose="02040603050506020204" pitchFamily="18" charset="0"/>
                <a:ea typeface="Calibri" panose="020F0502020204030204" pitchFamily="34" charset="0"/>
                <a:cs typeface="Arial" panose="020B0604020202020204" pitchFamily="34" charset="0"/>
              </a:rPr>
              <a:t>luyện tập </a:t>
            </a:r>
            <a:r>
              <a:rPr lang="nl-NL" sz="2400" dirty="0">
                <a:solidFill>
                  <a:srgbClr val="000000"/>
                </a:solidFill>
                <a:latin typeface="UTM Avo" panose="02040603050506020204" pitchFamily="18" charset="0"/>
                <a:ea typeface="Calibri" panose="020F0502020204030204" pitchFamily="34" charset="0"/>
                <a:cs typeface="Arial" panose="020B0604020202020204" pitchFamily="34" charset="0"/>
              </a:rPr>
              <a:t>về những hoạt động nghệ thuật gì? </a:t>
            </a:r>
          </a:p>
          <a:p>
            <a:pPr marL="381003" indent="-381003" algn="just">
              <a:lnSpc>
                <a:spcPct val="150000"/>
              </a:lnSpc>
              <a:buFont typeface="Wingdings" panose="05000000000000000000" pitchFamily="2" charset="2"/>
              <a:buChar char="Ø"/>
            </a:pPr>
            <a:r>
              <a:rPr lang="nl-NL" sz="2400" dirty="0">
                <a:solidFill>
                  <a:srgbClr val="000000"/>
                </a:solidFill>
                <a:latin typeface="UTM Avo" panose="02040603050506020204" pitchFamily="18" charset="0"/>
                <a:ea typeface="Calibri" panose="020F0502020204030204" pitchFamily="34" charset="0"/>
                <a:cs typeface="Arial" panose="020B0604020202020204" pitchFamily="34" charset="0"/>
              </a:rPr>
              <a:t>Bài đọc hôm nay sẽ nói về tiết học nghệ thuật của các em. </a:t>
            </a:r>
            <a:endParaRPr lang="en-US" sz="2400" dirty="0">
              <a:latin typeface="UTM Avo" panose="02040603050506020204" pitchFamily="18" charset="0"/>
              <a:cs typeface="Arial" panose="020B0604020202020204" pitchFamily="34" charset="0"/>
            </a:endParaRPr>
          </a:p>
        </p:txBody>
      </p:sp>
      <p:pic>
        <p:nvPicPr>
          <p:cNvPr id="66" name="Picture 26">
            <a:extLst>
              <a:ext uri="{FF2B5EF4-FFF2-40B4-BE49-F238E27FC236}">
                <a16:creationId xmlns:a16="http://schemas.microsoft.com/office/drawing/2014/main" id="{6FEBE100-C70D-4D8F-9B8B-13B2C67C9EC0}"/>
              </a:ext>
            </a:extLst>
          </p:cNvPr>
          <p:cNvPicPr>
            <a:picLocks noChangeAspect="1"/>
          </p:cNvPicPr>
          <p:nvPr/>
        </p:nvPicPr>
        <p:blipFill>
          <a:blip r:embed="rId4"/>
          <a:srcRect/>
          <a:stretch>
            <a:fillRect/>
          </a:stretch>
        </p:blipFill>
        <p:spPr>
          <a:xfrm>
            <a:off x="9582150" y="4884861"/>
            <a:ext cx="1652922" cy="1626062"/>
          </a:xfrm>
          <a:prstGeom prst="rect">
            <a:avLst/>
          </a:prstGeom>
        </p:spPr>
      </p:pic>
    </p:spTree>
    <p:extLst>
      <p:ext uri="{BB962C8B-B14F-4D97-AF65-F5344CB8AC3E}">
        <p14:creationId xmlns:p14="http://schemas.microsoft.com/office/powerpoint/2010/main" val="2356992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circle(in)">
                                      <p:cBhvr>
                                        <p:cTn id="7"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2D0FF93A-EFD6-4CC0-92EA-D74650FD6A0F}"/>
              </a:ext>
            </a:extLst>
          </p:cNvPr>
          <p:cNvGrpSpPr/>
          <p:nvPr/>
        </p:nvGrpSpPr>
        <p:grpSpPr>
          <a:xfrm>
            <a:off x="10319658" y="772054"/>
            <a:ext cx="1762416" cy="1966054"/>
            <a:chOff x="930253" y="1573544"/>
            <a:chExt cx="1279160" cy="1356548"/>
          </a:xfrm>
        </p:grpSpPr>
        <p:pic>
          <p:nvPicPr>
            <p:cNvPr id="9" name="Picture 8">
              <a:hlinkClick r:id="rId3"/>
              <a:extLst>
                <a:ext uri="{FF2B5EF4-FFF2-40B4-BE49-F238E27FC236}">
                  <a16:creationId xmlns:a16="http://schemas.microsoft.com/office/drawing/2014/main" id="{10170857-149A-4339-B933-DE695120E1BE}"/>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73544"/>
              <a:ext cx="1010579" cy="917007"/>
            </a:xfrm>
            <a:prstGeom prst="rect">
              <a:avLst/>
            </a:prstGeom>
          </p:spPr>
        </p:pic>
        <p:sp>
          <p:nvSpPr>
            <p:cNvPr id="10" name="TextBox 9">
              <a:extLst>
                <a:ext uri="{FF2B5EF4-FFF2-40B4-BE49-F238E27FC236}">
                  <a16:creationId xmlns:a16="http://schemas.microsoft.com/office/drawing/2014/main" id="{B1B9072C-BB49-4458-9C25-B04C3D4CF57C}"/>
                </a:ext>
              </a:extLst>
            </p:cNvPr>
            <p:cNvSpPr txBox="1"/>
            <p:nvPr/>
          </p:nvSpPr>
          <p:spPr>
            <a:xfrm>
              <a:off x="930253" y="2526606"/>
              <a:ext cx="1279160" cy="403486"/>
            </a:xfrm>
            <a:prstGeom prst="rect">
              <a:avLst/>
            </a:prstGeom>
            <a:noFill/>
          </p:spPr>
          <p:txBody>
            <a:bodyPr wrap="square" rtlCol="0">
              <a:spAutoFit/>
            </a:bodyPr>
            <a:lstStyle/>
            <a:p>
              <a:pPr algn="ctr"/>
              <a:r>
                <a:rPr lang="en-US" sz="1600" b="1" dirty="0" err="1">
                  <a:solidFill>
                    <a:schemeClr val="accent2"/>
                  </a:solidFill>
                  <a:latin typeface="UTM Avo" panose="02040603050506020204" pitchFamily="18" charset="0"/>
                </a:rPr>
                <a:t>Ấn</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để</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đến</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trang</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sách</a:t>
              </a:r>
              <a:endParaRPr lang="en-US" sz="16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59894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107;p2">
            <a:extLst>
              <a:ext uri="{FF2B5EF4-FFF2-40B4-BE49-F238E27FC236}">
                <a16:creationId xmlns:a16="http://schemas.microsoft.com/office/drawing/2014/main" id="{B4AC12B3-4C5D-1F67-84D3-6C9C082FC4AA}"/>
              </a:ext>
            </a:extLst>
          </p:cNvPr>
          <p:cNvSpPr txBox="1"/>
          <p:nvPr/>
        </p:nvSpPr>
        <p:spPr>
          <a:xfrm>
            <a:off x="600075" y="1754962"/>
            <a:ext cx="5305425" cy="2862282"/>
          </a:xfrm>
          <a:prstGeom prst="rect">
            <a:avLst/>
          </a:prstGeom>
          <a:noFill/>
          <a:ln>
            <a:noFill/>
          </a:ln>
        </p:spPr>
        <p:txBody>
          <a:bodyPr spcFirstLastPara="1" wrap="square" lIns="91425" tIns="45700" rIns="91425" bIns="45700" anchor="t" anchorCtr="0">
            <a:spAutoFit/>
          </a:bodyPr>
          <a:lstStyle/>
          <a:p>
            <a:pPr marL="685800" lvl="0" indent="-685800" algn="just">
              <a:lnSpc>
                <a:spcPct val="150000"/>
              </a:lnSpc>
              <a:buClr>
                <a:srgbClr val="000000"/>
              </a:buClr>
              <a:buSzPct val="120000"/>
              <a:buFont typeface="Noto Sans Symbols"/>
              <a:buChar char="⮚"/>
            </a:pPr>
            <a:r>
              <a:rPr lang="vi-VN" sz="2400">
                <a:solidFill>
                  <a:srgbClr val="000000"/>
                </a:solidFill>
                <a:latin typeface="UTM Avo" panose="02040603050506020204" pitchFamily="18" charset="0"/>
                <a:ea typeface="Arial"/>
                <a:cs typeface="Arial"/>
                <a:sym typeface="Arial"/>
              </a:rPr>
              <a:t>Bài đọc ngày hôm nay có tên là gì?</a:t>
            </a:r>
          </a:p>
          <a:p>
            <a:pPr marL="685800" lvl="0" indent="-685800" algn="just">
              <a:lnSpc>
                <a:spcPct val="150000"/>
              </a:lnSpc>
              <a:buClr>
                <a:srgbClr val="000000"/>
              </a:buClr>
              <a:buSzPct val="120000"/>
              <a:buFont typeface="Noto Sans Symbols"/>
              <a:buChar char="⮚"/>
            </a:pPr>
            <a:r>
              <a:rPr lang="vi-VN" sz="2400">
                <a:solidFill>
                  <a:srgbClr val="000000"/>
                </a:solidFill>
                <a:latin typeface="UTM Avo" panose="02040603050506020204" pitchFamily="18" charset="0"/>
                <a:ea typeface="Arial"/>
                <a:cs typeface="Arial"/>
                <a:sym typeface="Arial"/>
              </a:rPr>
              <a:t>Quan sát tranh minh họa bài đọc, em hãy</a:t>
            </a:r>
            <a:r>
              <a:rPr lang="en-US" sz="2400">
                <a:solidFill>
                  <a:srgbClr val="000000"/>
                </a:solidFill>
                <a:latin typeface="UTM Avo" panose="02040603050506020204" pitchFamily="18" charset="0"/>
                <a:ea typeface="Arial"/>
                <a:cs typeface="Arial"/>
                <a:sym typeface="Arial"/>
              </a:rPr>
              <a:t> đoán</a:t>
            </a:r>
            <a:r>
              <a:rPr lang="vi-VN" sz="2400">
                <a:solidFill>
                  <a:srgbClr val="000000"/>
                </a:solidFill>
                <a:latin typeface="UTM Avo" panose="02040603050506020204" pitchFamily="18" charset="0"/>
                <a:ea typeface="Arial"/>
                <a:cs typeface="Arial"/>
                <a:sym typeface="Arial"/>
              </a:rPr>
              <a:t> xem bài học nói về điều gì?</a:t>
            </a:r>
            <a:endParaRPr lang="vi-VN" sz="2400" dirty="0">
              <a:solidFill>
                <a:srgbClr val="000000"/>
              </a:solidFill>
              <a:latin typeface="UTM Avo" panose="02040603050506020204" pitchFamily="18" charset="0"/>
              <a:ea typeface="Arial"/>
              <a:cs typeface="Arial"/>
              <a:sym typeface="Arial"/>
            </a:endParaRPr>
          </a:p>
        </p:txBody>
      </p:sp>
      <p:pic>
        <p:nvPicPr>
          <p:cNvPr id="3" name="Picture 2">
            <a:extLst>
              <a:ext uri="{FF2B5EF4-FFF2-40B4-BE49-F238E27FC236}">
                <a16:creationId xmlns:a16="http://schemas.microsoft.com/office/drawing/2014/main" id="{C2664FC4-15C7-4DE9-B837-6CA54EB7503D}"/>
              </a:ext>
            </a:extLst>
          </p:cNvPr>
          <p:cNvPicPr>
            <a:picLocks noChangeAspect="1"/>
          </p:cNvPicPr>
          <p:nvPr/>
        </p:nvPicPr>
        <p:blipFill rotWithShape="1">
          <a:blip r:embed="rId3"/>
          <a:srcRect l="7786" t="53054" r="9063" b="4444"/>
          <a:stretch/>
        </p:blipFill>
        <p:spPr>
          <a:xfrm>
            <a:off x="6429377" y="1943100"/>
            <a:ext cx="5162548" cy="3679012"/>
          </a:xfrm>
          <a:prstGeom prst="rect">
            <a:avLst/>
          </a:prstGeom>
        </p:spPr>
      </p:pic>
    </p:spTree>
    <p:extLst>
      <p:ext uri="{BB962C8B-B14F-4D97-AF65-F5344CB8AC3E}">
        <p14:creationId xmlns:p14="http://schemas.microsoft.com/office/powerpoint/2010/main" val="3911020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107;p2">
            <a:extLst>
              <a:ext uri="{FF2B5EF4-FFF2-40B4-BE49-F238E27FC236}">
                <a16:creationId xmlns:a16="http://schemas.microsoft.com/office/drawing/2014/main" id="{B4AC12B3-4C5D-1F67-84D3-6C9C082FC4AA}"/>
              </a:ext>
            </a:extLst>
          </p:cNvPr>
          <p:cNvSpPr txBox="1"/>
          <p:nvPr/>
        </p:nvSpPr>
        <p:spPr>
          <a:xfrm>
            <a:off x="566622" y="2122953"/>
            <a:ext cx="5529378" cy="3416279"/>
          </a:xfrm>
          <a:prstGeom prst="rect">
            <a:avLst/>
          </a:prstGeom>
          <a:noFill/>
          <a:ln>
            <a:noFill/>
          </a:ln>
        </p:spPr>
        <p:txBody>
          <a:bodyPr spcFirstLastPara="1" wrap="square" lIns="91425" tIns="45700" rIns="91425" bIns="45700" anchor="t" anchorCtr="0">
            <a:spAutoFit/>
          </a:bodyPr>
          <a:lstStyle/>
          <a:p>
            <a:pPr marL="685800" lvl="0" indent="-685800" algn="just">
              <a:lnSpc>
                <a:spcPct val="150000"/>
              </a:lnSpc>
              <a:buClr>
                <a:srgbClr val="000000"/>
              </a:buClr>
              <a:buSzPct val="120000"/>
              <a:buFont typeface="Noto Sans Symbols"/>
              <a:buChar char="⮚"/>
            </a:pPr>
            <a:r>
              <a:rPr lang="vi-VN" sz="2400">
                <a:solidFill>
                  <a:srgbClr val="000000"/>
                </a:solidFill>
                <a:latin typeface="UTM Avo" panose="02040603050506020204" pitchFamily="18" charset="0"/>
                <a:ea typeface="Arial"/>
                <a:cs typeface="Arial"/>
                <a:sym typeface="Arial"/>
              </a:rPr>
              <a:t>Bài đọc ngày hôm nay có tên: </a:t>
            </a:r>
            <a:r>
              <a:rPr lang="vi-VN" sz="2400" b="1">
                <a:solidFill>
                  <a:schemeClr val="accent2"/>
                </a:solidFill>
                <a:latin typeface="UTM Avo" panose="02040603050506020204" pitchFamily="18" charset="0"/>
                <a:ea typeface="Arial"/>
                <a:cs typeface="Arial"/>
                <a:sym typeface="Arial"/>
              </a:rPr>
              <a:t>Tiếng đàn.</a:t>
            </a:r>
          </a:p>
          <a:p>
            <a:pPr marL="685800" lvl="0" indent="-685800" algn="just">
              <a:lnSpc>
                <a:spcPct val="150000"/>
              </a:lnSpc>
              <a:buClr>
                <a:srgbClr val="000000"/>
              </a:buClr>
              <a:buSzPct val="120000"/>
              <a:buFont typeface="Noto Sans Symbols"/>
              <a:buChar char="⮚"/>
            </a:pPr>
            <a:r>
              <a:rPr lang="vi-VN" sz="2400">
                <a:solidFill>
                  <a:srgbClr val="000000"/>
                </a:solidFill>
                <a:latin typeface="UTM Avo" panose="02040603050506020204" pitchFamily="18" charset="0"/>
                <a:ea typeface="Arial"/>
                <a:cs typeface="Arial"/>
                <a:sym typeface="Arial"/>
              </a:rPr>
              <a:t>Bài đọc nói về một bạn nhỏ chơi đàn, vẻ đẹp của tiếng đàn và cảm xúc của bạn nhỏ khi chơi đàn. </a:t>
            </a:r>
            <a:endParaRPr lang="vi-VN" sz="2400" dirty="0">
              <a:solidFill>
                <a:srgbClr val="000000"/>
              </a:solidFill>
              <a:latin typeface="UTM Avo" panose="02040603050506020204" pitchFamily="18" charset="0"/>
              <a:ea typeface="Arial"/>
              <a:cs typeface="Arial"/>
              <a:sym typeface="Arial"/>
            </a:endParaRPr>
          </a:p>
        </p:txBody>
      </p:sp>
      <p:sp>
        <p:nvSpPr>
          <p:cNvPr id="3" name="TextBox 13">
            <a:extLst>
              <a:ext uri="{FF2B5EF4-FFF2-40B4-BE49-F238E27FC236}">
                <a16:creationId xmlns:a16="http://schemas.microsoft.com/office/drawing/2014/main" id="{33A37798-5500-FCA5-1B8C-6A09EA9616CB}"/>
              </a:ext>
            </a:extLst>
          </p:cNvPr>
          <p:cNvSpPr txBox="1"/>
          <p:nvPr/>
        </p:nvSpPr>
        <p:spPr>
          <a:xfrm>
            <a:off x="650487" y="1204112"/>
            <a:ext cx="6705600" cy="918841"/>
          </a:xfrm>
          <a:prstGeom prst="rect">
            <a:avLst/>
          </a:prstGeom>
        </p:spPr>
        <p:txBody>
          <a:bodyPr wrap="square" lIns="0" tIns="0" rIns="0" bIns="0" rtlCol="0" anchor="t">
            <a:spAutoFit/>
          </a:bodyPr>
          <a:lstStyle/>
          <a:p>
            <a:pPr>
              <a:lnSpc>
                <a:spcPts val="8400"/>
              </a:lnSpc>
            </a:pPr>
            <a:r>
              <a:rPr lang="en-US" sz="2800" b="1" dirty="0" err="1">
                <a:latin typeface="UTM Avo" panose="02040603050506020204" pitchFamily="18" charset="0"/>
                <a:cs typeface="Arial" panose="020B0604020202020204" pitchFamily="34" charset="0"/>
              </a:rPr>
              <a:t>Đáp</a:t>
            </a:r>
            <a:r>
              <a:rPr lang="en-US" sz="2800" b="1" dirty="0">
                <a:latin typeface="UTM Avo" panose="02040603050506020204" pitchFamily="18" charset="0"/>
                <a:cs typeface="Arial" panose="020B0604020202020204" pitchFamily="34" charset="0"/>
              </a:rPr>
              <a:t> </a:t>
            </a:r>
            <a:r>
              <a:rPr lang="en-US" sz="2800" b="1" dirty="0" err="1">
                <a:latin typeface="UTM Avo" panose="02040603050506020204" pitchFamily="18" charset="0"/>
                <a:cs typeface="Arial" panose="020B0604020202020204" pitchFamily="34" charset="0"/>
              </a:rPr>
              <a:t>án</a:t>
            </a:r>
            <a:endParaRPr lang="en-US" sz="2800" b="1" dirty="0">
              <a:latin typeface="UTM Avo" panose="02040603050506020204" pitchFamily="18" charset="0"/>
              <a:cs typeface="Arial" panose="020B0604020202020204" pitchFamily="34" charset="0"/>
            </a:endParaRPr>
          </a:p>
        </p:txBody>
      </p:sp>
      <p:pic>
        <p:nvPicPr>
          <p:cNvPr id="7" name="Picture 6">
            <a:extLst>
              <a:ext uri="{FF2B5EF4-FFF2-40B4-BE49-F238E27FC236}">
                <a16:creationId xmlns:a16="http://schemas.microsoft.com/office/drawing/2014/main" id="{101C10C8-CD0C-4942-8C75-00DB5FE66FCE}"/>
              </a:ext>
            </a:extLst>
          </p:cNvPr>
          <p:cNvPicPr>
            <a:picLocks noChangeAspect="1"/>
          </p:cNvPicPr>
          <p:nvPr/>
        </p:nvPicPr>
        <p:blipFill rotWithShape="1">
          <a:blip r:embed="rId3"/>
          <a:srcRect l="7786" t="53054" r="9063" b="4444"/>
          <a:stretch/>
        </p:blipFill>
        <p:spPr>
          <a:xfrm>
            <a:off x="6429377" y="1943100"/>
            <a:ext cx="5162548" cy="3679012"/>
          </a:xfrm>
          <a:prstGeom prst="rect">
            <a:avLst/>
          </a:prstGeom>
        </p:spPr>
      </p:pic>
    </p:spTree>
    <p:extLst>
      <p:ext uri="{BB962C8B-B14F-4D97-AF65-F5344CB8AC3E}">
        <p14:creationId xmlns:p14="http://schemas.microsoft.com/office/powerpoint/2010/main" val="1892888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02EBE18-151F-01A2-9359-B169F9CFCB75}"/>
              </a:ext>
            </a:extLst>
          </p:cNvPr>
          <p:cNvGrpSpPr/>
          <p:nvPr/>
        </p:nvGrpSpPr>
        <p:grpSpPr>
          <a:xfrm>
            <a:off x="10319658" y="762529"/>
            <a:ext cx="1762416" cy="1975579"/>
            <a:chOff x="930253" y="1566972"/>
            <a:chExt cx="1279160" cy="1363120"/>
          </a:xfrm>
        </p:grpSpPr>
        <p:pic>
          <p:nvPicPr>
            <p:cNvPr id="3" name="Picture 2">
              <a:hlinkClick r:id="rId3"/>
              <a:extLst>
                <a:ext uri="{FF2B5EF4-FFF2-40B4-BE49-F238E27FC236}">
                  <a16:creationId xmlns:a16="http://schemas.microsoft.com/office/drawing/2014/main" id="{B0A3EFED-2FDD-08D7-FCEF-E274AE013C84}"/>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66972"/>
              <a:ext cx="1010579" cy="917007"/>
            </a:xfrm>
            <a:prstGeom prst="rect">
              <a:avLst/>
            </a:prstGeom>
          </p:spPr>
        </p:pic>
        <p:sp>
          <p:nvSpPr>
            <p:cNvPr id="4" name="TextBox 3">
              <a:extLst>
                <a:ext uri="{FF2B5EF4-FFF2-40B4-BE49-F238E27FC236}">
                  <a16:creationId xmlns:a16="http://schemas.microsoft.com/office/drawing/2014/main" id="{F85BB108-6872-2E86-E73F-053955151F3D}"/>
                </a:ext>
              </a:extLst>
            </p:cNvPr>
            <p:cNvSpPr txBox="1"/>
            <p:nvPr/>
          </p:nvSpPr>
          <p:spPr>
            <a:xfrm>
              <a:off x="930253" y="2526606"/>
              <a:ext cx="1279160" cy="403486"/>
            </a:xfrm>
            <a:prstGeom prst="rect">
              <a:avLst/>
            </a:prstGeom>
            <a:noFill/>
          </p:spPr>
          <p:txBody>
            <a:bodyPr wrap="square" rtlCol="0">
              <a:spAutoFit/>
            </a:bodyPr>
            <a:lstStyle/>
            <a:p>
              <a:pPr algn="ctr"/>
              <a:r>
                <a:rPr lang="en-US" sz="1600" b="1" dirty="0" err="1">
                  <a:solidFill>
                    <a:schemeClr val="accent2"/>
                  </a:solidFill>
                  <a:latin typeface="UTM Avo" panose="02040603050506020204" pitchFamily="18" charset="0"/>
                </a:rPr>
                <a:t>Ấn</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để</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đến</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trang</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sách</a:t>
              </a:r>
              <a:endParaRPr lang="en-US" sz="16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843372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Google Shape;173;p6">
            <a:extLst>
              <a:ext uri="{FF2B5EF4-FFF2-40B4-BE49-F238E27FC236}">
                <a16:creationId xmlns:a16="http://schemas.microsoft.com/office/drawing/2014/main" id="{9AA1A188-0213-9549-90D4-5DF55D8EEE1D}"/>
              </a:ext>
            </a:extLst>
          </p:cNvPr>
          <p:cNvSpPr txBox="1"/>
          <p:nvPr/>
        </p:nvSpPr>
        <p:spPr>
          <a:xfrm>
            <a:off x="133350" y="2867025"/>
            <a:ext cx="9414258" cy="923330"/>
          </a:xfrm>
          <a:prstGeom prst="rect">
            <a:avLst/>
          </a:prstGeom>
          <a:noFill/>
          <a:ln>
            <a:noFill/>
          </a:ln>
        </p:spPr>
        <p:txBody>
          <a:bodyPr spcFirstLastPara="1" wrap="square" lIns="0" tIns="0" rIns="0" bIns="0" anchor="t" anchorCtr="0">
            <a:spAutoFit/>
          </a:bodyPr>
          <a:lstStyle/>
          <a:p>
            <a:pPr marL="0" marR="0" lvl="1" indent="0" algn="ctr" rtl="0">
              <a:lnSpc>
                <a:spcPct val="150000"/>
              </a:lnSpc>
              <a:spcBef>
                <a:spcPts val="0"/>
              </a:spcBef>
              <a:spcAft>
                <a:spcPts val="0"/>
              </a:spcAft>
              <a:buNone/>
            </a:pPr>
            <a:r>
              <a:rPr lang="vi-VN" sz="4000" b="1" i="0" u="none" strike="noStrike" cap="none">
                <a:solidFill>
                  <a:schemeClr val="dk1"/>
                </a:solidFill>
                <a:latin typeface="UTM Avo" panose="02040603050506020204" pitchFamily="18" charset="0"/>
                <a:ea typeface="Arial"/>
                <a:cs typeface="Arial"/>
                <a:sym typeface="Arial"/>
              </a:rPr>
              <a:t>1. </a:t>
            </a:r>
            <a:r>
              <a:rPr lang="en-US" sz="4000" b="1" i="0" u="none" strike="noStrike" cap="none">
                <a:solidFill>
                  <a:schemeClr val="dk1"/>
                </a:solidFill>
                <a:latin typeface="UTM Avo" panose="02040603050506020204" pitchFamily="18" charset="0"/>
                <a:ea typeface="Arial"/>
                <a:cs typeface="Arial"/>
                <a:sym typeface="Arial"/>
              </a:rPr>
              <a:t>LUYỆN </a:t>
            </a:r>
            <a:r>
              <a:rPr lang="en-US" sz="4000" b="1" i="0" u="none" strike="noStrike" cap="none" dirty="0">
                <a:solidFill>
                  <a:schemeClr val="dk1"/>
                </a:solidFill>
                <a:latin typeface="UTM Avo" panose="02040603050506020204" pitchFamily="18" charset="0"/>
                <a:ea typeface="Arial"/>
                <a:cs typeface="Arial"/>
                <a:sym typeface="Arial"/>
              </a:rPr>
              <a:t>ĐỌC THÀNH TIẾNG</a:t>
            </a:r>
            <a:endParaRPr sz="1200" dirty="0">
              <a:latin typeface="UTM Avo" panose="02040603050506020204" pitchFamily="18" charset="0"/>
            </a:endParaRPr>
          </a:p>
        </p:txBody>
      </p:sp>
      <p:pic>
        <p:nvPicPr>
          <p:cNvPr id="5" name="Picture 9">
            <a:extLst>
              <a:ext uri="{FF2B5EF4-FFF2-40B4-BE49-F238E27FC236}">
                <a16:creationId xmlns:a16="http://schemas.microsoft.com/office/drawing/2014/main" id="{1534E32B-2D10-4D81-83B7-9B0FA3AC63B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flipH="1">
            <a:off x="8899908" y="1543051"/>
            <a:ext cx="2549688" cy="4948822"/>
          </a:xfrm>
          <a:prstGeom prst="rect">
            <a:avLst/>
          </a:prstGeom>
        </p:spPr>
      </p:pic>
      <p:pic>
        <p:nvPicPr>
          <p:cNvPr id="7" name="Picture 26">
            <a:extLst>
              <a:ext uri="{FF2B5EF4-FFF2-40B4-BE49-F238E27FC236}">
                <a16:creationId xmlns:a16="http://schemas.microsoft.com/office/drawing/2014/main" id="{4D9814BA-D185-48A2-9229-3FBAE76E1D85}"/>
              </a:ext>
            </a:extLst>
          </p:cNvPr>
          <p:cNvPicPr>
            <a:picLocks noChangeAspect="1"/>
          </p:cNvPicPr>
          <p:nvPr/>
        </p:nvPicPr>
        <p:blipFill>
          <a:blip r:embed="rId5"/>
          <a:srcRect/>
          <a:stretch>
            <a:fillRect/>
          </a:stretch>
        </p:blipFill>
        <p:spPr>
          <a:xfrm>
            <a:off x="552450" y="4865811"/>
            <a:ext cx="1652922" cy="1626062"/>
          </a:xfrm>
          <a:prstGeom prst="rect">
            <a:avLst/>
          </a:prstGeom>
        </p:spPr>
      </p:pic>
    </p:spTree>
    <p:extLst>
      <p:ext uri="{BB962C8B-B14F-4D97-AF65-F5344CB8AC3E}">
        <p14:creationId xmlns:p14="http://schemas.microsoft.com/office/powerpoint/2010/main" val="2847130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183;p7">
            <a:extLst>
              <a:ext uri="{FF2B5EF4-FFF2-40B4-BE49-F238E27FC236}">
                <a16:creationId xmlns:a16="http://schemas.microsoft.com/office/drawing/2014/main" id="{4DA15719-6842-14FD-1D0D-21AAC49A5480}"/>
              </a:ext>
            </a:extLst>
          </p:cNvPr>
          <p:cNvSpPr/>
          <p:nvPr/>
        </p:nvSpPr>
        <p:spPr>
          <a:xfrm>
            <a:off x="2498896" y="1712396"/>
            <a:ext cx="7251581" cy="642719"/>
          </a:xfrm>
          <a:prstGeom prst="roundRect">
            <a:avLst>
              <a:gd name="adj" fmla="val 50000"/>
            </a:avLst>
          </a:prstGeom>
          <a:solidFill>
            <a:schemeClr val="accent2">
              <a:lumMod val="20000"/>
              <a:lumOff val="80000"/>
            </a:schemeClr>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i="0" u="none" strike="noStrike" cap="none" dirty="0">
                <a:solidFill>
                  <a:schemeClr val="dk1"/>
                </a:solidFill>
                <a:latin typeface="UTM Avo" panose="02040603050506020204" pitchFamily="18" charset="0"/>
                <a:ea typeface="Arial"/>
                <a:cs typeface="Arial"/>
                <a:sym typeface="Arial"/>
              </a:rPr>
              <a:t>Giọng </a:t>
            </a:r>
            <a:r>
              <a:rPr lang="en-US" sz="2800" b="1" i="0" u="none" strike="noStrike" cap="none" dirty="0" err="1">
                <a:solidFill>
                  <a:schemeClr val="dk1"/>
                </a:solidFill>
                <a:latin typeface="UTM Avo" panose="02040603050506020204" pitchFamily="18" charset="0"/>
                <a:ea typeface="Arial"/>
                <a:cs typeface="Arial"/>
                <a:sym typeface="Arial"/>
              </a:rPr>
              <a:t>đọc</a:t>
            </a:r>
            <a:endParaRPr sz="2800" b="1" i="0" u="none" strike="noStrike" cap="none" dirty="0">
              <a:solidFill>
                <a:schemeClr val="dk1"/>
              </a:solidFill>
              <a:latin typeface="UTM Avo" panose="02040603050506020204" pitchFamily="18" charset="0"/>
              <a:ea typeface="Arial"/>
              <a:cs typeface="Arial"/>
              <a:sym typeface="Arial"/>
            </a:endParaRPr>
          </a:p>
        </p:txBody>
      </p:sp>
      <p:pic>
        <p:nvPicPr>
          <p:cNvPr id="10" name="Picture 8">
            <a:extLst>
              <a:ext uri="{FF2B5EF4-FFF2-40B4-BE49-F238E27FC236}">
                <a16:creationId xmlns:a16="http://schemas.microsoft.com/office/drawing/2014/main" id="{50C35F5A-E329-4FCE-908E-817FA540CE2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281942" y="2611083"/>
            <a:ext cx="2485264" cy="2037916"/>
          </a:xfrm>
          <a:prstGeom prst="rect">
            <a:avLst/>
          </a:prstGeom>
        </p:spPr>
      </p:pic>
      <p:pic>
        <p:nvPicPr>
          <p:cNvPr id="11" name="Picture 9">
            <a:extLst>
              <a:ext uri="{FF2B5EF4-FFF2-40B4-BE49-F238E27FC236}">
                <a16:creationId xmlns:a16="http://schemas.microsoft.com/office/drawing/2014/main" id="{DEAC5F82-D0D4-4FB1-8980-22CFC437E8D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3504514" y="4507647"/>
            <a:ext cx="2485264" cy="2037916"/>
          </a:xfrm>
          <a:prstGeom prst="rect">
            <a:avLst/>
          </a:prstGeom>
        </p:spPr>
      </p:pic>
      <p:pic>
        <p:nvPicPr>
          <p:cNvPr id="15" name="Picture 10">
            <a:extLst>
              <a:ext uri="{FF2B5EF4-FFF2-40B4-BE49-F238E27FC236}">
                <a16:creationId xmlns:a16="http://schemas.microsoft.com/office/drawing/2014/main" id="{014BFB6D-0F44-48FD-9E8F-A7AD7416F92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8219645" y="4507647"/>
            <a:ext cx="2485264" cy="2037916"/>
          </a:xfrm>
          <a:prstGeom prst="rect">
            <a:avLst/>
          </a:prstGeom>
        </p:spPr>
      </p:pic>
      <p:pic>
        <p:nvPicPr>
          <p:cNvPr id="18" name="Picture 18">
            <a:extLst>
              <a:ext uri="{FF2B5EF4-FFF2-40B4-BE49-F238E27FC236}">
                <a16:creationId xmlns:a16="http://schemas.microsoft.com/office/drawing/2014/main" id="{C4D191BC-4277-47E6-9870-D6C6CA0D29A0}"/>
              </a:ext>
            </a:extLst>
          </p:cNvPr>
          <p:cNvPicPr>
            <a:picLocks noChangeAspect="1"/>
          </p:cNvPicPr>
          <p:nvPr/>
        </p:nvPicPr>
        <p:blipFill>
          <a:blip r:embed="rId9"/>
          <a:srcRect/>
          <a:stretch>
            <a:fillRect/>
          </a:stretch>
        </p:blipFill>
        <p:spPr>
          <a:xfrm rot="2164586">
            <a:off x="11172445" y="4019314"/>
            <a:ext cx="725953" cy="875962"/>
          </a:xfrm>
          <a:prstGeom prst="rect">
            <a:avLst/>
          </a:prstGeom>
        </p:spPr>
      </p:pic>
      <p:pic>
        <p:nvPicPr>
          <p:cNvPr id="19" name="Picture 19">
            <a:extLst>
              <a:ext uri="{FF2B5EF4-FFF2-40B4-BE49-F238E27FC236}">
                <a16:creationId xmlns:a16="http://schemas.microsoft.com/office/drawing/2014/main" id="{697C2943-A462-4A0C-BCE0-5F87AAEE56BF}"/>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rot="509383">
            <a:off x="10092473" y="2470753"/>
            <a:ext cx="816284" cy="1081821"/>
          </a:xfrm>
          <a:prstGeom prst="rect">
            <a:avLst/>
          </a:prstGeom>
        </p:spPr>
      </p:pic>
      <p:pic>
        <p:nvPicPr>
          <p:cNvPr id="20" name="Picture 20">
            <a:extLst>
              <a:ext uri="{FF2B5EF4-FFF2-40B4-BE49-F238E27FC236}">
                <a16:creationId xmlns:a16="http://schemas.microsoft.com/office/drawing/2014/main" id="{A34C1139-299D-478E-B74A-BD7CE2CEFC03}"/>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3580359" y="2695757"/>
            <a:ext cx="431525" cy="431525"/>
          </a:xfrm>
          <a:prstGeom prst="rect">
            <a:avLst/>
          </a:prstGeom>
        </p:spPr>
      </p:pic>
      <p:pic>
        <p:nvPicPr>
          <p:cNvPr id="21" name="Picture 2">
            <a:extLst>
              <a:ext uri="{FF2B5EF4-FFF2-40B4-BE49-F238E27FC236}">
                <a16:creationId xmlns:a16="http://schemas.microsoft.com/office/drawing/2014/main" id="{136A57D6-CF2E-44E0-AA88-4EA6AC71465E}"/>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a:off x="1202698" y="2716522"/>
            <a:ext cx="2485264" cy="2037916"/>
          </a:xfrm>
          <a:prstGeom prst="rect">
            <a:avLst/>
          </a:prstGeom>
        </p:spPr>
      </p:pic>
      <p:sp>
        <p:nvSpPr>
          <p:cNvPr id="22" name="TextBox 21">
            <a:extLst>
              <a:ext uri="{FF2B5EF4-FFF2-40B4-BE49-F238E27FC236}">
                <a16:creationId xmlns:a16="http://schemas.microsoft.com/office/drawing/2014/main" id="{E9BD1BFE-1C1C-4F60-9962-714B15B36D17}"/>
              </a:ext>
            </a:extLst>
          </p:cNvPr>
          <p:cNvSpPr txBox="1"/>
          <p:nvPr/>
        </p:nvSpPr>
        <p:spPr>
          <a:xfrm>
            <a:off x="1559497" y="3484097"/>
            <a:ext cx="1878799" cy="502766"/>
          </a:xfrm>
          <a:prstGeom prst="rect">
            <a:avLst/>
          </a:prstGeom>
          <a:noFill/>
        </p:spPr>
        <p:txBody>
          <a:bodyPr wrap="square" rtlCol="0">
            <a:spAutoFit/>
          </a:bodyPr>
          <a:lstStyle/>
          <a:p>
            <a:r>
              <a:rPr lang="en-US" sz="2667" dirty="0" err="1">
                <a:latin typeface="UTM Avo" panose="02040603050506020204" pitchFamily="18" charset="0"/>
                <a:cs typeface="Arial" panose="020B0604020202020204" pitchFamily="34" charset="0"/>
              </a:rPr>
              <a:t>Chậm</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rãi</a:t>
            </a:r>
            <a:endParaRPr lang="en-US" sz="2667" dirty="0">
              <a:latin typeface="UTM Avo" panose="02040603050506020204" pitchFamily="18" charset="0"/>
              <a:cs typeface="Arial" panose="020B0604020202020204" pitchFamily="34" charset="0"/>
            </a:endParaRPr>
          </a:p>
        </p:txBody>
      </p:sp>
      <p:sp>
        <p:nvSpPr>
          <p:cNvPr id="23" name="TextBox 22">
            <a:extLst>
              <a:ext uri="{FF2B5EF4-FFF2-40B4-BE49-F238E27FC236}">
                <a16:creationId xmlns:a16="http://schemas.microsoft.com/office/drawing/2014/main" id="{5BB79F92-1EE9-46A5-9105-97A964349987}"/>
              </a:ext>
            </a:extLst>
          </p:cNvPr>
          <p:cNvSpPr txBox="1"/>
          <p:nvPr/>
        </p:nvSpPr>
        <p:spPr>
          <a:xfrm>
            <a:off x="6585174" y="3386794"/>
            <a:ext cx="1878799" cy="502766"/>
          </a:xfrm>
          <a:prstGeom prst="rect">
            <a:avLst/>
          </a:prstGeom>
          <a:noFill/>
        </p:spPr>
        <p:txBody>
          <a:bodyPr wrap="square" rtlCol="0">
            <a:spAutoFit/>
          </a:bodyPr>
          <a:lstStyle/>
          <a:p>
            <a:pPr algn="ctr"/>
            <a:r>
              <a:rPr lang="en-US" sz="2667" dirty="0" err="1">
                <a:latin typeface="UTM Avo" panose="02040603050506020204" pitchFamily="18" charset="0"/>
                <a:cs typeface="Arial" panose="020B0604020202020204" pitchFamily="34" charset="0"/>
              </a:rPr>
              <a:t>Tình</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cảm</a:t>
            </a:r>
            <a:endParaRPr lang="en-US" sz="2667" dirty="0">
              <a:latin typeface="UTM Avo" panose="02040603050506020204" pitchFamily="18" charset="0"/>
              <a:cs typeface="Arial" panose="020B0604020202020204" pitchFamily="34" charset="0"/>
            </a:endParaRPr>
          </a:p>
        </p:txBody>
      </p:sp>
      <p:sp>
        <p:nvSpPr>
          <p:cNvPr id="24" name="TextBox 23">
            <a:extLst>
              <a:ext uri="{FF2B5EF4-FFF2-40B4-BE49-F238E27FC236}">
                <a16:creationId xmlns:a16="http://schemas.microsoft.com/office/drawing/2014/main" id="{B99A0210-DC30-4BFE-8918-DCB129E6119C}"/>
              </a:ext>
            </a:extLst>
          </p:cNvPr>
          <p:cNvSpPr txBox="1"/>
          <p:nvPr/>
        </p:nvSpPr>
        <p:spPr>
          <a:xfrm>
            <a:off x="3796121" y="5275222"/>
            <a:ext cx="2206589" cy="502766"/>
          </a:xfrm>
          <a:prstGeom prst="rect">
            <a:avLst/>
          </a:prstGeom>
          <a:noFill/>
        </p:spPr>
        <p:txBody>
          <a:bodyPr wrap="square" rtlCol="0">
            <a:spAutoFit/>
          </a:bodyPr>
          <a:lstStyle/>
          <a:p>
            <a:r>
              <a:rPr lang="en-US" sz="2667" dirty="0" err="1">
                <a:latin typeface="UTM Avo" panose="02040603050506020204" pitchFamily="18" charset="0"/>
                <a:cs typeface="Arial" panose="020B0604020202020204" pitchFamily="34" charset="0"/>
              </a:rPr>
              <a:t>Nhẹ</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nhàng</a:t>
            </a:r>
            <a:endParaRPr lang="en-US" sz="2667" dirty="0">
              <a:latin typeface="UTM Avo" panose="02040603050506020204" pitchFamily="18" charset="0"/>
              <a:cs typeface="Arial" panose="020B0604020202020204" pitchFamily="34" charset="0"/>
            </a:endParaRPr>
          </a:p>
        </p:txBody>
      </p:sp>
      <p:sp>
        <p:nvSpPr>
          <p:cNvPr id="25" name="TextBox 24">
            <a:extLst>
              <a:ext uri="{FF2B5EF4-FFF2-40B4-BE49-F238E27FC236}">
                <a16:creationId xmlns:a16="http://schemas.microsoft.com/office/drawing/2014/main" id="{5A5D8A22-814B-47D7-9D19-2633E02C47A2}"/>
              </a:ext>
            </a:extLst>
          </p:cNvPr>
          <p:cNvSpPr txBox="1"/>
          <p:nvPr/>
        </p:nvSpPr>
        <p:spPr>
          <a:xfrm>
            <a:off x="8806307" y="5197329"/>
            <a:ext cx="1623022" cy="502766"/>
          </a:xfrm>
          <a:prstGeom prst="rect">
            <a:avLst/>
          </a:prstGeom>
          <a:noFill/>
        </p:spPr>
        <p:txBody>
          <a:bodyPr wrap="square" rtlCol="0">
            <a:spAutoFit/>
          </a:bodyPr>
          <a:lstStyle/>
          <a:p>
            <a:r>
              <a:rPr lang="en-US" sz="2667" dirty="0">
                <a:latin typeface="UTM Avo" panose="02040603050506020204" pitchFamily="18" charset="0"/>
                <a:cs typeface="Arial" panose="020B0604020202020204" pitchFamily="34" charset="0"/>
              </a:rPr>
              <a:t>Da </a:t>
            </a:r>
            <a:r>
              <a:rPr lang="en-US" sz="2667" dirty="0" err="1">
                <a:latin typeface="UTM Avo" panose="02040603050506020204" pitchFamily="18" charset="0"/>
                <a:cs typeface="Arial" panose="020B0604020202020204" pitchFamily="34" charset="0"/>
              </a:rPr>
              <a:t>diết</a:t>
            </a:r>
            <a:endParaRPr lang="en-US" sz="2667" dirty="0">
              <a:latin typeface="UTM Avo" panose="02040603050506020204" pitchFamily="18" charset="0"/>
              <a:cs typeface="Arial" panose="020B0604020202020204" pitchFamily="34" charset="0"/>
            </a:endParaRPr>
          </a:p>
        </p:txBody>
      </p:sp>
      <p:pic>
        <p:nvPicPr>
          <p:cNvPr id="26" name="Picture 8">
            <a:extLst>
              <a:ext uri="{FF2B5EF4-FFF2-40B4-BE49-F238E27FC236}">
                <a16:creationId xmlns:a16="http://schemas.microsoft.com/office/drawing/2014/main" id="{BEFD9628-34F7-470E-A671-9EAEA1BAFB01}"/>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rcRect/>
          <a:stretch>
            <a:fillRect/>
          </a:stretch>
        </p:blipFill>
        <p:spPr>
          <a:xfrm>
            <a:off x="-6626" y="4875960"/>
            <a:ext cx="2153945" cy="1934636"/>
          </a:xfrm>
          <a:prstGeom prst="rect">
            <a:avLst/>
          </a:prstGeom>
        </p:spPr>
      </p:pic>
      <p:pic>
        <p:nvPicPr>
          <p:cNvPr id="27" name="Picture 26">
            <a:hlinkClick r:id="rId18"/>
            <a:extLst>
              <a:ext uri="{FF2B5EF4-FFF2-40B4-BE49-F238E27FC236}">
                <a16:creationId xmlns:a16="http://schemas.microsoft.com/office/drawing/2014/main" id="{2C178FBD-E7D6-4A46-9CA9-3CFD99B424E8}"/>
              </a:ext>
            </a:extLst>
          </p:cNvPr>
          <p:cNvPicPr>
            <a:picLocks noChangeAspect="1"/>
          </p:cNvPicPr>
          <p:nvPr/>
        </p:nvPicPr>
        <p:blipFill>
          <a:blip r:embed="rId19"/>
          <a:stretch>
            <a:fillRect/>
          </a:stretch>
        </p:blipFill>
        <p:spPr>
          <a:xfrm>
            <a:off x="10704909" y="591573"/>
            <a:ext cx="1344600" cy="1542194"/>
          </a:xfrm>
          <a:prstGeom prst="rect">
            <a:avLst/>
          </a:prstGeom>
        </p:spPr>
      </p:pic>
    </p:spTree>
    <p:extLst>
      <p:ext uri="{BB962C8B-B14F-4D97-AF65-F5344CB8AC3E}">
        <p14:creationId xmlns:p14="http://schemas.microsoft.com/office/powerpoint/2010/main" val="2037722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down)">
                                      <p:cBhvr>
                                        <p:cTn id="12" dur="500"/>
                                        <p:tgtEl>
                                          <p:spTgt spid="22"/>
                                        </p:tgtEl>
                                      </p:cBhvr>
                                    </p:animEffect>
                                  </p:childTnLst>
                                </p:cTn>
                              </p:par>
                              <p:par>
                                <p:cTn id="13" presetID="22" presetClass="entr" presetSubtype="4"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down)">
                                      <p:cBhvr>
                                        <p:cTn id="15" dur="500"/>
                                        <p:tgtEl>
                                          <p:spTgt spid="21"/>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wipe(down)">
                                      <p:cBhvr>
                                        <p:cTn id="18" dur="500"/>
                                        <p:tgtEl>
                                          <p:spTgt spid="23"/>
                                        </p:tgtEl>
                                      </p:cBhvr>
                                    </p:animEffect>
                                  </p:childTnLst>
                                </p:cTn>
                              </p:par>
                              <p:par>
                                <p:cTn id="19" presetID="22" presetClass="entr" presetSubtype="4"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down)">
                                      <p:cBhvr>
                                        <p:cTn id="21" dur="500"/>
                                        <p:tgtEl>
                                          <p:spTgt spid="10"/>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wipe(down)">
                                      <p:cBhvr>
                                        <p:cTn id="24" dur="500"/>
                                        <p:tgtEl>
                                          <p:spTgt spid="24"/>
                                        </p:tgtEl>
                                      </p:cBhvr>
                                    </p:animEffect>
                                  </p:childTnLst>
                                </p:cTn>
                              </p:par>
                              <p:par>
                                <p:cTn id="25" presetID="22" presetClass="entr" presetSubtype="4"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down)">
                                      <p:cBhvr>
                                        <p:cTn id="27" dur="500"/>
                                        <p:tgtEl>
                                          <p:spTgt spid="11"/>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wipe(down)">
                                      <p:cBhvr>
                                        <p:cTn id="30" dur="500"/>
                                        <p:tgtEl>
                                          <p:spTgt spid="25"/>
                                        </p:tgtEl>
                                      </p:cBhvr>
                                    </p:animEffect>
                                  </p:childTnLst>
                                </p:cTn>
                              </p:par>
                              <p:par>
                                <p:cTn id="31" presetID="22" presetClass="entr" presetSubtype="4" fill="hold" nodeType="with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ipe(down)">
                                      <p:cBhvr>
                                        <p:cTn id="33" dur="500"/>
                                        <p:tgtEl>
                                          <p:spTgt spid="15"/>
                                        </p:tgtEl>
                                      </p:cBhvr>
                                    </p:animEffect>
                                  </p:childTnLst>
                                </p:cTn>
                              </p:par>
                              <p:par>
                                <p:cTn id="34" presetID="22" presetClass="entr" presetSubtype="4" fill="hold" nodeType="with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wipe(down)">
                                      <p:cBhvr>
                                        <p:cTn id="36" dur="500"/>
                                        <p:tgtEl>
                                          <p:spTgt spid="18"/>
                                        </p:tgtEl>
                                      </p:cBhvr>
                                    </p:animEffect>
                                  </p:childTnLst>
                                </p:cTn>
                              </p:par>
                              <p:par>
                                <p:cTn id="37" presetID="22" presetClass="entr" presetSubtype="4" fill="hold"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down)">
                                      <p:cBhvr>
                                        <p:cTn id="39" dur="500"/>
                                        <p:tgtEl>
                                          <p:spTgt spid="19"/>
                                        </p:tgtEl>
                                      </p:cBhvr>
                                    </p:animEffect>
                                  </p:childTnLst>
                                </p:cTn>
                              </p:par>
                              <p:par>
                                <p:cTn id="40" presetID="22" presetClass="entr" presetSubtype="4" fill="hold"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wipe(down)">
                                      <p:cBhvr>
                                        <p:cTn id="42" dur="500"/>
                                        <p:tgtEl>
                                          <p:spTgt spid="20"/>
                                        </p:tgtEl>
                                      </p:cBhvr>
                                    </p:animEffect>
                                  </p:childTnLst>
                                </p:cTn>
                              </p:par>
                              <p:par>
                                <p:cTn id="43" presetID="22" presetClass="entr" presetSubtype="4" fill="hold" nodeType="with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wipe(down)">
                                      <p:cBhvr>
                                        <p:cTn id="4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183;p7">
            <a:extLst>
              <a:ext uri="{FF2B5EF4-FFF2-40B4-BE49-F238E27FC236}">
                <a16:creationId xmlns:a16="http://schemas.microsoft.com/office/drawing/2014/main" id="{4DA15719-6842-14FD-1D0D-21AAC49A5480}"/>
              </a:ext>
            </a:extLst>
          </p:cNvPr>
          <p:cNvSpPr/>
          <p:nvPr/>
        </p:nvSpPr>
        <p:spPr>
          <a:xfrm>
            <a:off x="2498896" y="1671520"/>
            <a:ext cx="7251581" cy="642719"/>
          </a:xfrm>
          <a:prstGeom prst="roundRect">
            <a:avLst>
              <a:gd name="adj" fmla="val 50000"/>
            </a:avLst>
          </a:prstGeom>
          <a:solidFill>
            <a:schemeClr val="accent2">
              <a:lumMod val="20000"/>
              <a:lumOff val="80000"/>
            </a:schemeClr>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lvl="0" algn="ctr"/>
            <a:r>
              <a:rPr lang="en-US" sz="2800" b="1">
                <a:solidFill>
                  <a:schemeClr val="dk1"/>
                </a:solidFill>
                <a:latin typeface="UTM Avo" panose="02040603050506020204" pitchFamily="18" charset="0"/>
                <a:ea typeface="Arial"/>
                <a:cs typeface="Arial"/>
                <a:sym typeface="Arial"/>
              </a:rPr>
              <a:t>Giải thích từ khó</a:t>
            </a:r>
            <a:endParaRPr lang="en-US" sz="2800" b="1" dirty="0">
              <a:solidFill>
                <a:schemeClr val="dk1"/>
              </a:solidFill>
              <a:latin typeface="UTM Avo" panose="02040603050506020204" pitchFamily="18" charset="0"/>
              <a:ea typeface="Arial"/>
              <a:cs typeface="Arial"/>
              <a:sym typeface="Arial"/>
            </a:endParaRPr>
          </a:p>
        </p:txBody>
      </p:sp>
      <p:pic>
        <p:nvPicPr>
          <p:cNvPr id="16" name="Picture 2">
            <a:extLst>
              <a:ext uri="{FF2B5EF4-FFF2-40B4-BE49-F238E27FC236}">
                <a16:creationId xmlns:a16="http://schemas.microsoft.com/office/drawing/2014/main" id="{B014074D-D504-4D64-AE91-9E1826D27D9E}"/>
              </a:ext>
            </a:extLst>
          </p:cNvPr>
          <p:cNvPicPr>
            <a:picLocks noChangeAspect="1"/>
          </p:cNvPicPr>
          <p:nvPr/>
        </p:nvPicPr>
        <p:blipFill>
          <a:blip r:embed="rId3">
            <a:alphaModFix amt="74000"/>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9103982" flipH="1" flipV="1">
            <a:off x="10375986" y="3721554"/>
            <a:ext cx="524650" cy="1589851"/>
          </a:xfrm>
          <a:prstGeom prst="rect">
            <a:avLst/>
          </a:prstGeom>
        </p:spPr>
      </p:pic>
      <p:grpSp>
        <p:nvGrpSpPr>
          <p:cNvPr id="17" name="Group 3">
            <a:extLst>
              <a:ext uri="{FF2B5EF4-FFF2-40B4-BE49-F238E27FC236}">
                <a16:creationId xmlns:a16="http://schemas.microsoft.com/office/drawing/2014/main" id="{60AA760B-4524-4D6F-A868-76B04357A3C5}"/>
              </a:ext>
            </a:extLst>
          </p:cNvPr>
          <p:cNvGrpSpPr/>
          <p:nvPr/>
        </p:nvGrpSpPr>
        <p:grpSpPr>
          <a:xfrm>
            <a:off x="711355" y="2484677"/>
            <a:ext cx="3551446" cy="1902916"/>
            <a:chOff x="0" y="0"/>
            <a:chExt cx="33351593" cy="2669475"/>
          </a:xfrm>
        </p:grpSpPr>
        <p:sp>
          <p:nvSpPr>
            <p:cNvPr id="28" name="Freeform 4">
              <a:extLst>
                <a:ext uri="{FF2B5EF4-FFF2-40B4-BE49-F238E27FC236}">
                  <a16:creationId xmlns:a16="http://schemas.microsoft.com/office/drawing/2014/main" id="{AE84E3FD-E9F6-47D5-95D3-2BF96B4E9660}"/>
                </a:ext>
              </a:extLst>
            </p:cNvPr>
            <p:cNvSpPr/>
            <p:nvPr/>
          </p:nvSpPr>
          <p:spPr>
            <a:xfrm>
              <a:off x="-9098" y="-6509"/>
              <a:ext cx="33365924" cy="2701529"/>
            </a:xfrm>
            <a:custGeom>
              <a:avLst/>
              <a:gdLst/>
              <a:ahLst/>
              <a:cxnLst/>
              <a:rect l="l" t="t" r="r" b="b"/>
              <a:pathLst>
                <a:path w="33365924" h="2701529">
                  <a:moveTo>
                    <a:pt x="63030" y="2107975"/>
                  </a:moveTo>
                  <a:cubicBezTo>
                    <a:pt x="63030" y="2107975"/>
                    <a:pt x="0" y="1861411"/>
                    <a:pt x="10218" y="1214762"/>
                  </a:cubicBezTo>
                  <a:cubicBezTo>
                    <a:pt x="18651" y="990971"/>
                    <a:pt x="65033" y="645332"/>
                    <a:pt x="65033" y="645332"/>
                  </a:cubicBezTo>
                  <a:cubicBezTo>
                    <a:pt x="82233" y="502466"/>
                    <a:pt x="56685" y="337866"/>
                    <a:pt x="181385" y="223925"/>
                  </a:cubicBezTo>
                  <a:cubicBezTo>
                    <a:pt x="346794" y="72788"/>
                    <a:pt x="621643" y="0"/>
                    <a:pt x="32472850" y="6965"/>
                  </a:cubicBezTo>
                  <a:lnTo>
                    <a:pt x="32472853" y="6965"/>
                  </a:lnTo>
                  <a:cubicBezTo>
                    <a:pt x="32689599" y="16819"/>
                    <a:pt x="32893912" y="36481"/>
                    <a:pt x="33028103" y="101690"/>
                  </a:cubicBezTo>
                  <a:cubicBezTo>
                    <a:pt x="33284149" y="226120"/>
                    <a:pt x="33365924" y="459160"/>
                    <a:pt x="33360436" y="704684"/>
                  </a:cubicBezTo>
                  <a:cubicBezTo>
                    <a:pt x="33360436" y="704684"/>
                    <a:pt x="33317149" y="1013073"/>
                    <a:pt x="33324581" y="1248607"/>
                  </a:cubicBezTo>
                  <a:cubicBezTo>
                    <a:pt x="33331703" y="1849777"/>
                    <a:pt x="33338862" y="2045380"/>
                    <a:pt x="33338862" y="2045380"/>
                  </a:cubicBezTo>
                  <a:cubicBezTo>
                    <a:pt x="33322178" y="2261112"/>
                    <a:pt x="33207534" y="2471724"/>
                    <a:pt x="33010665" y="2583348"/>
                  </a:cubicBezTo>
                  <a:cubicBezTo>
                    <a:pt x="32860315" y="2668597"/>
                    <a:pt x="32662283" y="2683694"/>
                    <a:pt x="26000192" y="2672952"/>
                  </a:cubicBezTo>
                  <a:lnTo>
                    <a:pt x="25999786" y="2672952"/>
                  </a:lnTo>
                  <a:cubicBezTo>
                    <a:pt x="645952" y="2667676"/>
                    <a:pt x="384604" y="2701529"/>
                    <a:pt x="254278" y="2592371"/>
                  </a:cubicBezTo>
                  <a:cubicBezTo>
                    <a:pt x="145767" y="2501486"/>
                    <a:pt x="81795" y="2308174"/>
                    <a:pt x="63030" y="2107975"/>
                  </a:cubicBezTo>
                  <a:close/>
                </a:path>
              </a:pathLst>
            </a:custGeom>
            <a:solidFill>
              <a:srgbClr val="DFEADD"/>
            </a:solidFill>
          </p:spPr>
          <p:txBody>
            <a:bodyPr/>
            <a:lstStyle/>
            <a:p>
              <a:endParaRPr lang="en-US" sz="315"/>
            </a:p>
          </p:txBody>
        </p:sp>
      </p:grpSp>
      <p:sp>
        <p:nvSpPr>
          <p:cNvPr id="29" name="TextBox 5">
            <a:extLst>
              <a:ext uri="{FF2B5EF4-FFF2-40B4-BE49-F238E27FC236}">
                <a16:creationId xmlns:a16="http://schemas.microsoft.com/office/drawing/2014/main" id="{44DB44D6-E393-4DEF-821B-128BDE34EC43}"/>
              </a:ext>
            </a:extLst>
          </p:cNvPr>
          <p:cNvSpPr txBox="1"/>
          <p:nvPr/>
        </p:nvSpPr>
        <p:spPr>
          <a:xfrm>
            <a:off x="922713" y="2766767"/>
            <a:ext cx="3152365" cy="1324465"/>
          </a:xfrm>
          <a:prstGeom prst="rect">
            <a:avLst/>
          </a:prstGeom>
        </p:spPr>
        <p:txBody>
          <a:bodyPr wrap="square" lIns="0" tIns="0" rIns="0" bIns="0" rtlCol="0" anchor="t">
            <a:spAutoFit/>
          </a:bodyPr>
          <a:lstStyle/>
          <a:p>
            <a:pPr algn="ctr">
              <a:lnSpc>
                <a:spcPts val="2331"/>
              </a:lnSpc>
            </a:pPr>
            <a:r>
              <a:rPr lang="nl-NL" sz="2400" b="1" dirty="0">
                <a:latin typeface="UTM Avo" panose="02040603050506020204" pitchFamily="18" charset="0"/>
                <a:ea typeface="Calibri" panose="020F0502020204030204" pitchFamily="34" charset="0"/>
                <a:cs typeface="Arial" panose="020B0604020202020204" pitchFamily="34" charset="0"/>
              </a:rPr>
              <a:t>Lên dây: </a:t>
            </a:r>
          </a:p>
          <a:p>
            <a:pPr algn="ctr">
              <a:lnSpc>
                <a:spcPct val="150000"/>
              </a:lnSpc>
            </a:pPr>
            <a:r>
              <a:rPr lang="nl-NL" sz="2400" dirty="0">
                <a:latin typeface="UTM Avo" panose="02040603050506020204" pitchFamily="18" charset="0"/>
                <a:ea typeface="Calibri" panose="020F0502020204030204" pitchFamily="34" charset="0"/>
                <a:cs typeface="Arial" panose="020B0604020202020204" pitchFamily="34" charset="0"/>
              </a:rPr>
              <a:t>chỉnh dây đàn cho </a:t>
            </a:r>
            <a:r>
              <a:rPr lang="nl-NL" sz="2400">
                <a:latin typeface="UTM Avo" panose="02040603050506020204" pitchFamily="18" charset="0"/>
                <a:ea typeface="Calibri" panose="020F0502020204030204" pitchFamily="34" charset="0"/>
                <a:cs typeface="Arial" panose="020B0604020202020204" pitchFamily="34" charset="0"/>
              </a:rPr>
              <a:t>đúng chuẩn</a:t>
            </a:r>
            <a:r>
              <a:rPr lang="vi-VN" sz="2400">
                <a:latin typeface="UTM Avo" panose="02040603050506020204" pitchFamily="18" charset="0"/>
                <a:ea typeface="Calibri" panose="020F0502020204030204" pitchFamily="34" charset="0"/>
                <a:cs typeface="Arial" panose="020B0604020202020204" pitchFamily="34" charset="0"/>
              </a:rPr>
              <a:t>.</a:t>
            </a:r>
            <a:endParaRPr lang="en-US" sz="2400" dirty="0">
              <a:latin typeface="UTM Avo" panose="02040603050506020204" pitchFamily="18" charset="0"/>
              <a:cs typeface="Arial" panose="020B0604020202020204" pitchFamily="34" charset="0"/>
            </a:endParaRPr>
          </a:p>
        </p:txBody>
      </p:sp>
      <p:pic>
        <p:nvPicPr>
          <p:cNvPr id="30" name="Picture 6">
            <a:extLst>
              <a:ext uri="{FF2B5EF4-FFF2-40B4-BE49-F238E27FC236}">
                <a16:creationId xmlns:a16="http://schemas.microsoft.com/office/drawing/2014/main" id="{C18703C1-891E-4550-86F3-BB3D472AD0A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2433420" flipH="1">
            <a:off x="2035248" y="5773031"/>
            <a:ext cx="1536549" cy="656526"/>
          </a:xfrm>
          <a:prstGeom prst="rect">
            <a:avLst/>
          </a:prstGeom>
        </p:spPr>
      </p:pic>
      <p:grpSp>
        <p:nvGrpSpPr>
          <p:cNvPr id="31" name="Group 7">
            <a:extLst>
              <a:ext uri="{FF2B5EF4-FFF2-40B4-BE49-F238E27FC236}">
                <a16:creationId xmlns:a16="http://schemas.microsoft.com/office/drawing/2014/main" id="{987D2195-A8F7-4483-AE42-01CE3B1E396E}"/>
              </a:ext>
            </a:extLst>
          </p:cNvPr>
          <p:cNvGrpSpPr/>
          <p:nvPr/>
        </p:nvGrpSpPr>
        <p:grpSpPr>
          <a:xfrm>
            <a:off x="8096598" y="2465307"/>
            <a:ext cx="3383486" cy="1917690"/>
            <a:chOff x="0" y="0"/>
            <a:chExt cx="31566323" cy="3711316"/>
          </a:xfrm>
        </p:grpSpPr>
        <p:sp>
          <p:nvSpPr>
            <p:cNvPr id="32" name="Freeform 8">
              <a:extLst>
                <a:ext uri="{FF2B5EF4-FFF2-40B4-BE49-F238E27FC236}">
                  <a16:creationId xmlns:a16="http://schemas.microsoft.com/office/drawing/2014/main" id="{B4888AB3-E905-40FA-A6B0-83A1E66659DF}"/>
                </a:ext>
              </a:extLst>
            </p:cNvPr>
            <p:cNvSpPr/>
            <p:nvPr/>
          </p:nvSpPr>
          <p:spPr>
            <a:xfrm>
              <a:off x="-9098" y="-6509"/>
              <a:ext cx="31580653" cy="3743369"/>
            </a:xfrm>
            <a:custGeom>
              <a:avLst/>
              <a:gdLst/>
              <a:ahLst/>
              <a:cxnLst/>
              <a:rect l="l" t="t" r="r" b="b"/>
              <a:pathLst>
                <a:path w="31580653" h="3743369">
                  <a:moveTo>
                    <a:pt x="63030" y="3149816"/>
                  </a:moveTo>
                  <a:cubicBezTo>
                    <a:pt x="63030" y="3149816"/>
                    <a:pt x="0" y="2903252"/>
                    <a:pt x="10218" y="1214762"/>
                  </a:cubicBezTo>
                  <a:cubicBezTo>
                    <a:pt x="18651" y="990971"/>
                    <a:pt x="65033" y="645332"/>
                    <a:pt x="65033" y="645332"/>
                  </a:cubicBezTo>
                  <a:cubicBezTo>
                    <a:pt x="82233" y="502466"/>
                    <a:pt x="56685" y="337866"/>
                    <a:pt x="181385" y="223925"/>
                  </a:cubicBezTo>
                  <a:cubicBezTo>
                    <a:pt x="346794" y="72788"/>
                    <a:pt x="621643" y="0"/>
                    <a:pt x="30687582" y="6965"/>
                  </a:cubicBezTo>
                  <a:lnTo>
                    <a:pt x="30687582" y="6965"/>
                  </a:lnTo>
                  <a:cubicBezTo>
                    <a:pt x="30904328" y="16819"/>
                    <a:pt x="31108645" y="36481"/>
                    <a:pt x="31242832" y="101690"/>
                  </a:cubicBezTo>
                  <a:cubicBezTo>
                    <a:pt x="31498878" y="226120"/>
                    <a:pt x="31580653" y="459160"/>
                    <a:pt x="31575165" y="704684"/>
                  </a:cubicBezTo>
                  <a:cubicBezTo>
                    <a:pt x="31575165" y="704684"/>
                    <a:pt x="31531878" y="1013073"/>
                    <a:pt x="31539313" y="1248607"/>
                  </a:cubicBezTo>
                  <a:cubicBezTo>
                    <a:pt x="31546435" y="2891617"/>
                    <a:pt x="31553591" y="3087220"/>
                    <a:pt x="31553591" y="3087220"/>
                  </a:cubicBezTo>
                  <a:cubicBezTo>
                    <a:pt x="31536910" y="3302952"/>
                    <a:pt x="31422266" y="3513564"/>
                    <a:pt x="31225397" y="3625189"/>
                  </a:cubicBezTo>
                  <a:cubicBezTo>
                    <a:pt x="31075047" y="3710437"/>
                    <a:pt x="30877015" y="3725535"/>
                    <a:pt x="24578403" y="3714793"/>
                  </a:cubicBezTo>
                  <a:lnTo>
                    <a:pt x="24578020" y="3714793"/>
                  </a:lnTo>
                  <a:cubicBezTo>
                    <a:pt x="645952" y="3709516"/>
                    <a:pt x="384604" y="3743370"/>
                    <a:pt x="254278" y="3634212"/>
                  </a:cubicBezTo>
                  <a:cubicBezTo>
                    <a:pt x="145767" y="3543327"/>
                    <a:pt x="81795" y="3350015"/>
                    <a:pt x="63030" y="3149816"/>
                  </a:cubicBezTo>
                  <a:close/>
                </a:path>
              </a:pathLst>
            </a:custGeom>
            <a:solidFill>
              <a:srgbClr val="F9F7AB"/>
            </a:solidFill>
          </p:spPr>
          <p:txBody>
            <a:bodyPr/>
            <a:lstStyle/>
            <a:p>
              <a:endParaRPr lang="en-US" sz="315"/>
            </a:p>
          </p:txBody>
        </p:sp>
      </p:grpSp>
      <p:sp>
        <p:nvSpPr>
          <p:cNvPr id="33" name="TextBox 9">
            <a:extLst>
              <a:ext uri="{FF2B5EF4-FFF2-40B4-BE49-F238E27FC236}">
                <a16:creationId xmlns:a16="http://schemas.microsoft.com/office/drawing/2014/main" id="{78156060-7E2E-4AB0-B6A3-4E36A0440B7F}"/>
              </a:ext>
            </a:extLst>
          </p:cNvPr>
          <p:cNvSpPr txBox="1"/>
          <p:nvPr/>
        </p:nvSpPr>
        <p:spPr>
          <a:xfrm>
            <a:off x="8420340" y="2766766"/>
            <a:ext cx="2751274" cy="1324465"/>
          </a:xfrm>
          <a:prstGeom prst="rect">
            <a:avLst/>
          </a:prstGeom>
        </p:spPr>
        <p:txBody>
          <a:bodyPr wrap="square" lIns="0" tIns="0" rIns="0" bIns="0" rtlCol="0" anchor="t">
            <a:spAutoFit/>
          </a:bodyPr>
          <a:lstStyle/>
          <a:p>
            <a:pPr algn="ctr">
              <a:lnSpc>
                <a:spcPts val="2331"/>
              </a:lnSpc>
            </a:pPr>
            <a:r>
              <a:rPr lang="nl-NL" sz="2400" b="1" dirty="0">
                <a:latin typeface="UTM Avo" panose="02040603050506020204" pitchFamily="18" charset="0"/>
                <a:ea typeface="Calibri" panose="020F0502020204030204" pitchFamily="34" charset="0"/>
                <a:cs typeface="Arial" panose="020B0604020202020204" pitchFamily="34" charset="0"/>
              </a:rPr>
              <a:t>Dân chài: </a:t>
            </a:r>
          </a:p>
          <a:p>
            <a:pPr algn="ctr">
              <a:lnSpc>
                <a:spcPct val="150000"/>
              </a:lnSpc>
            </a:pPr>
            <a:r>
              <a:rPr lang="nl-NL" sz="2400" dirty="0">
                <a:latin typeface="UTM Avo" panose="02040603050506020204" pitchFamily="18" charset="0"/>
                <a:ea typeface="Calibri" panose="020F0502020204030204" pitchFamily="34" charset="0"/>
                <a:cs typeface="Arial" panose="020B0604020202020204" pitchFamily="34" charset="0"/>
              </a:rPr>
              <a:t>người làm nghề đánh cá. </a:t>
            </a:r>
            <a:endParaRPr lang="en-US" sz="2400" dirty="0">
              <a:latin typeface="UTM Avo" panose="02040603050506020204" pitchFamily="18" charset="0"/>
              <a:ea typeface="Calibri" panose="020F0502020204030204" pitchFamily="34" charset="0"/>
              <a:cs typeface="Arial" panose="020B0604020202020204" pitchFamily="34" charset="0"/>
            </a:endParaRPr>
          </a:p>
        </p:txBody>
      </p:sp>
      <p:grpSp>
        <p:nvGrpSpPr>
          <p:cNvPr id="34" name="Group 10">
            <a:extLst>
              <a:ext uri="{FF2B5EF4-FFF2-40B4-BE49-F238E27FC236}">
                <a16:creationId xmlns:a16="http://schemas.microsoft.com/office/drawing/2014/main" id="{EFDFCC75-B4DE-4FB9-B10C-D84ECB5A6D22}"/>
              </a:ext>
            </a:extLst>
          </p:cNvPr>
          <p:cNvGrpSpPr/>
          <p:nvPr/>
        </p:nvGrpSpPr>
        <p:grpSpPr>
          <a:xfrm>
            <a:off x="4424065" y="2456801"/>
            <a:ext cx="3552972" cy="1923340"/>
            <a:chOff x="0" y="0"/>
            <a:chExt cx="28326244" cy="3620721"/>
          </a:xfrm>
        </p:grpSpPr>
        <p:sp>
          <p:nvSpPr>
            <p:cNvPr id="35" name="Freeform 11">
              <a:extLst>
                <a:ext uri="{FF2B5EF4-FFF2-40B4-BE49-F238E27FC236}">
                  <a16:creationId xmlns:a16="http://schemas.microsoft.com/office/drawing/2014/main" id="{4A3FF940-E66B-495F-9F10-DF579BE2F0AB}"/>
                </a:ext>
              </a:extLst>
            </p:cNvPr>
            <p:cNvSpPr/>
            <p:nvPr/>
          </p:nvSpPr>
          <p:spPr>
            <a:xfrm>
              <a:off x="-9098" y="-6509"/>
              <a:ext cx="28340575" cy="3652775"/>
            </a:xfrm>
            <a:custGeom>
              <a:avLst/>
              <a:gdLst/>
              <a:ahLst/>
              <a:cxnLst/>
              <a:rect l="l" t="t" r="r" b="b"/>
              <a:pathLst>
                <a:path w="28340575" h="3652775">
                  <a:moveTo>
                    <a:pt x="63030" y="3059221"/>
                  </a:moveTo>
                  <a:cubicBezTo>
                    <a:pt x="63030" y="3059221"/>
                    <a:pt x="0" y="2812657"/>
                    <a:pt x="10218" y="1214762"/>
                  </a:cubicBezTo>
                  <a:cubicBezTo>
                    <a:pt x="18651" y="990971"/>
                    <a:pt x="65033" y="645332"/>
                    <a:pt x="65033" y="645332"/>
                  </a:cubicBezTo>
                  <a:cubicBezTo>
                    <a:pt x="82233" y="502466"/>
                    <a:pt x="56685" y="337866"/>
                    <a:pt x="181385" y="223925"/>
                  </a:cubicBezTo>
                  <a:cubicBezTo>
                    <a:pt x="346794" y="72788"/>
                    <a:pt x="621643" y="0"/>
                    <a:pt x="27447501" y="6965"/>
                  </a:cubicBezTo>
                  <a:lnTo>
                    <a:pt x="27447504" y="6965"/>
                  </a:lnTo>
                  <a:cubicBezTo>
                    <a:pt x="27664250" y="16819"/>
                    <a:pt x="27868563" y="36481"/>
                    <a:pt x="28002754" y="101690"/>
                  </a:cubicBezTo>
                  <a:cubicBezTo>
                    <a:pt x="28258800" y="226120"/>
                    <a:pt x="28340575" y="459160"/>
                    <a:pt x="28335087" y="704684"/>
                  </a:cubicBezTo>
                  <a:cubicBezTo>
                    <a:pt x="28335087" y="704684"/>
                    <a:pt x="28291800" y="1013073"/>
                    <a:pt x="28299232" y="1248607"/>
                  </a:cubicBezTo>
                  <a:cubicBezTo>
                    <a:pt x="28306354" y="2801023"/>
                    <a:pt x="28313513" y="2996626"/>
                    <a:pt x="28313513" y="2996626"/>
                  </a:cubicBezTo>
                  <a:cubicBezTo>
                    <a:pt x="28296829" y="3212358"/>
                    <a:pt x="28182185" y="3422970"/>
                    <a:pt x="27985316" y="3534594"/>
                  </a:cubicBezTo>
                  <a:cubicBezTo>
                    <a:pt x="27834965" y="3619843"/>
                    <a:pt x="27636934" y="3634940"/>
                    <a:pt x="21998004" y="3624199"/>
                  </a:cubicBezTo>
                  <a:lnTo>
                    <a:pt x="21997663" y="3624199"/>
                  </a:lnTo>
                  <a:cubicBezTo>
                    <a:pt x="645952" y="3618922"/>
                    <a:pt x="384604" y="3652775"/>
                    <a:pt x="254278" y="3543617"/>
                  </a:cubicBezTo>
                  <a:cubicBezTo>
                    <a:pt x="145767" y="3452732"/>
                    <a:pt x="81795" y="3259421"/>
                    <a:pt x="63030" y="3059221"/>
                  </a:cubicBezTo>
                  <a:close/>
                </a:path>
              </a:pathLst>
            </a:custGeom>
            <a:solidFill>
              <a:srgbClr val="FDCBB4"/>
            </a:solidFill>
          </p:spPr>
          <p:txBody>
            <a:bodyPr/>
            <a:lstStyle/>
            <a:p>
              <a:endParaRPr lang="en-US" sz="315"/>
            </a:p>
          </p:txBody>
        </p:sp>
      </p:grpSp>
      <p:sp>
        <p:nvSpPr>
          <p:cNvPr id="36" name="TextBox 12">
            <a:extLst>
              <a:ext uri="{FF2B5EF4-FFF2-40B4-BE49-F238E27FC236}">
                <a16:creationId xmlns:a16="http://schemas.microsoft.com/office/drawing/2014/main" id="{5DA5EB5E-A402-4091-B521-8BC8DF18FB2D}"/>
              </a:ext>
            </a:extLst>
          </p:cNvPr>
          <p:cNvSpPr txBox="1"/>
          <p:nvPr/>
        </p:nvSpPr>
        <p:spPr>
          <a:xfrm>
            <a:off x="4549887" y="2522651"/>
            <a:ext cx="3310907" cy="1583510"/>
          </a:xfrm>
          <a:prstGeom prst="rect">
            <a:avLst/>
          </a:prstGeom>
        </p:spPr>
        <p:txBody>
          <a:bodyPr wrap="square" lIns="0" tIns="0" rIns="0" bIns="0" rtlCol="0" anchor="t">
            <a:spAutoFit/>
          </a:bodyPr>
          <a:lstStyle/>
          <a:p>
            <a:pPr algn="ctr">
              <a:lnSpc>
                <a:spcPct val="150000"/>
              </a:lnSpc>
            </a:pPr>
            <a:r>
              <a:rPr lang="nl-NL" sz="2400" b="1">
                <a:latin typeface="UTM Avo" panose="02040603050506020204" pitchFamily="18" charset="0"/>
                <a:ea typeface="Calibri" panose="020F0502020204030204" pitchFamily="34" charset="0"/>
                <a:cs typeface="Arial" panose="020B0604020202020204" pitchFamily="34" charset="0"/>
              </a:rPr>
              <a:t>Ắc sê: </a:t>
            </a:r>
          </a:p>
          <a:p>
            <a:pPr algn="ctr">
              <a:lnSpc>
                <a:spcPct val="150000"/>
              </a:lnSpc>
            </a:pPr>
            <a:r>
              <a:rPr lang="nl-NL" sz="2400">
                <a:latin typeface="UTM Avo" panose="02040603050506020204" pitchFamily="18" charset="0"/>
                <a:ea typeface="Calibri" panose="020F0502020204030204" pitchFamily="34" charset="0"/>
                <a:cs typeface="Arial" panose="020B0604020202020204" pitchFamily="34" charset="0"/>
              </a:rPr>
              <a:t>cái cần có dây để kéo đàn vi ô lông.</a:t>
            </a:r>
            <a:endParaRPr lang="en-US" sz="2400" dirty="0">
              <a:latin typeface="UTM Avo" panose="02040603050506020204" pitchFamily="18" charset="0"/>
              <a:cs typeface="Arial" panose="020B0604020202020204" pitchFamily="34" charset="0"/>
            </a:endParaRPr>
          </a:p>
        </p:txBody>
      </p:sp>
      <p:pic>
        <p:nvPicPr>
          <p:cNvPr id="41" name="Picture 2" descr="5 Cách Chỉnh Lên Dây Đàn Guitar Cho Người Mới Tập Chơi">
            <a:extLst>
              <a:ext uri="{FF2B5EF4-FFF2-40B4-BE49-F238E27FC236}">
                <a16:creationId xmlns:a16="http://schemas.microsoft.com/office/drawing/2014/main" id="{5C4E1783-8EF3-405E-8E2F-FDD8AF728FD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64718" y="4692532"/>
            <a:ext cx="2535947" cy="1683868"/>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41">
            <a:extLst>
              <a:ext uri="{FF2B5EF4-FFF2-40B4-BE49-F238E27FC236}">
                <a16:creationId xmlns:a16="http://schemas.microsoft.com/office/drawing/2014/main" id="{68B016EF-014E-4262-80CA-50CAAD08808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2540018">
            <a:off x="5648105" y="4022545"/>
            <a:ext cx="1182199" cy="2327870"/>
          </a:xfrm>
          <a:prstGeom prst="rect">
            <a:avLst/>
          </a:prstGeom>
        </p:spPr>
      </p:pic>
      <p:pic>
        <p:nvPicPr>
          <p:cNvPr id="43" name="Picture 4" descr="Khám phá làng chài chỉ dùng thuyền thúng để ra khơi - Kênh truyền hình Đài  Tiếng nói Việt Nam - VOVTV">
            <a:extLst>
              <a:ext uri="{FF2B5EF4-FFF2-40B4-BE49-F238E27FC236}">
                <a16:creationId xmlns:a16="http://schemas.microsoft.com/office/drawing/2014/main" id="{28B3C50A-9394-4EE3-9742-655500F8FC0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536722" y="4516479"/>
            <a:ext cx="2557610" cy="1722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3294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randombar(horizontal)">
                                      <p:cBhvr>
                                        <p:cTn id="12" dur="500"/>
                                        <p:tgtEl>
                                          <p:spTgt spid="29"/>
                                        </p:tgtEl>
                                      </p:cBhvr>
                                    </p:animEffect>
                                  </p:childTnLst>
                                </p:cTn>
                              </p:par>
                              <p:par>
                                <p:cTn id="13" presetID="14" presetClass="entr" presetSubtype="1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randombar(horizontal)">
                                      <p:cBhvr>
                                        <p:cTn id="15" dur="500"/>
                                        <p:tgtEl>
                                          <p:spTgt spid="17"/>
                                        </p:tgtEl>
                                      </p:cBhvr>
                                    </p:animEffect>
                                  </p:childTnLst>
                                </p:cTn>
                              </p:par>
                              <p:par>
                                <p:cTn id="16" presetID="14" presetClass="entr" presetSubtype="10" fill="hold" nodeType="withEffect">
                                  <p:stCondLst>
                                    <p:cond delay="0"/>
                                  </p:stCondLst>
                                  <p:childTnLst>
                                    <p:set>
                                      <p:cBhvr>
                                        <p:cTn id="17" dur="1" fill="hold">
                                          <p:stCondLst>
                                            <p:cond delay="0"/>
                                          </p:stCondLst>
                                        </p:cTn>
                                        <p:tgtEl>
                                          <p:spTgt spid="41"/>
                                        </p:tgtEl>
                                        <p:attrNameLst>
                                          <p:attrName>style.visibility</p:attrName>
                                        </p:attrNameLst>
                                      </p:cBhvr>
                                      <p:to>
                                        <p:strVal val="visible"/>
                                      </p:to>
                                    </p:set>
                                    <p:animEffect transition="in" filter="randombar(horizontal)">
                                      <p:cBhvr>
                                        <p:cTn id="18" dur="500"/>
                                        <p:tgtEl>
                                          <p:spTgt spid="41"/>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randombar(horizontal)">
                                      <p:cBhvr>
                                        <p:cTn id="23" dur="500"/>
                                        <p:tgtEl>
                                          <p:spTgt spid="42"/>
                                        </p:tgtEl>
                                      </p:cBhvr>
                                    </p:animEffect>
                                  </p:childTnLst>
                                </p:cTn>
                              </p:par>
                              <p:par>
                                <p:cTn id="24" presetID="14" presetClass="entr" presetSubtype="10" fill="hold" nodeType="with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randombar(horizontal)">
                                      <p:cBhvr>
                                        <p:cTn id="26" dur="500"/>
                                        <p:tgtEl>
                                          <p:spTgt spid="34"/>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36"/>
                                        </p:tgtEl>
                                        <p:attrNameLst>
                                          <p:attrName>style.visibility</p:attrName>
                                        </p:attrNameLst>
                                      </p:cBhvr>
                                      <p:to>
                                        <p:strVal val="visible"/>
                                      </p:to>
                                    </p:set>
                                    <p:animEffect transition="in" filter="randombar(horizontal)">
                                      <p:cBhvr>
                                        <p:cTn id="29" dur="500"/>
                                        <p:tgtEl>
                                          <p:spTgt spid="36"/>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grpId="0" nodeType="click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randombar(horizontal)">
                                      <p:cBhvr>
                                        <p:cTn id="34" dur="500"/>
                                        <p:tgtEl>
                                          <p:spTgt spid="33"/>
                                        </p:tgtEl>
                                      </p:cBhvr>
                                    </p:animEffect>
                                  </p:childTnLst>
                                </p:cTn>
                              </p:par>
                              <p:par>
                                <p:cTn id="35" presetID="14" presetClass="entr" presetSubtype="10" fill="hold" nodeType="with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randombar(horizontal)">
                                      <p:cBhvr>
                                        <p:cTn id="37" dur="500"/>
                                        <p:tgtEl>
                                          <p:spTgt spid="31"/>
                                        </p:tgtEl>
                                      </p:cBhvr>
                                    </p:animEffect>
                                  </p:childTnLst>
                                </p:cTn>
                              </p:par>
                              <p:par>
                                <p:cTn id="38" presetID="14" presetClass="entr" presetSubtype="10" fill="hold" nodeType="withEffect">
                                  <p:stCondLst>
                                    <p:cond delay="0"/>
                                  </p:stCondLst>
                                  <p:childTnLst>
                                    <p:set>
                                      <p:cBhvr>
                                        <p:cTn id="39" dur="1" fill="hold">
                                          <p:stCondLst>
                                            <p:cond delay="0"/>
                                          </p:stCondLst>
                                        </p:cTn>
                                        <p:tgtEl>
                                          <p:spTgt spid="43"/>
                                        </p:tgtEl>
                                        <p:attrNameLst>
                                          <p:attrName>style.visibility</p:attrName>
                                        </p:attrNameLst>
                                      </p:cBhvr>
                                      <p:to>
                                        <p:strVal val="visible"/>
                                      </p:to>
                                    </p:set>
                                    <p:animEffect transition="in" filter="randombar(horizontal)">
                                      <p:cBhvr>
                                        <p:cTn id="40"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3" grpId="0"/>
      <p:bldP spid="36"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183;p7">
            <a:extLst>
              <a:ext uri="{FF2B5EF4-FFF2-40B4-BE49-F238E27FC236}">
                <a16:creationId xmlns:a16="http://schemas.microsoft.com/office/drawing/2014/main" id="{4DA15719-6842-14FD-1D0D-21AAC49A5480}"/>
              </a:ext>
            </a:extLst>
          </p:cNvPr>
          <p:cNvSpPr/>
          <p:nvPr/>
        </p:nvSpPr>
        <p:spPr>
          <a:xfrm>
            <a:off x="2498896" y="1671520"/>
            <a:ext cx="7251581" cy="642719"/>
          </a:xfrm>
          <a:prstGeom prst="roundRect">
            <a:avLst>
              <a:gd name="adj" fmla="val 50000"/>
            </a:avLst>
          </a:prstGeom>
          <a:solidFill>
            <a:schemeClr val="accent2">
              <a:lumMod val="20000"/>
              <a:lumOff val="80000"/>
            </a:schemeClr>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lvl="0" algn="ctr"/>
            <a:r>
              <a:rPr lang="en-US" sz="2800" b="1">
                <a:solidFill>
                  <a:schemeClr val="dk1"/>
                </a:solidFill>
                <a:latin typeface="UTM Avo" panose="02040603050506020204" pitchFamily="18" charset="0"/>
                <a:ea typeface="Arial"/>
                <a:cs typeface="Arial"/>
                <a:sym typeface="Arial"/>
              </a:rPr>
              <a:t>Luyện đọc bài</a:t>
            </a:r>
          </a:p>
        </p:txBody>
      </p:sp>
      <p:sp>
        <p:nvSpPr>
          <p:cNvPr id="18" name="Google Shape;183;p7">
            <a:extLst>
              <a:ext uri="{FF2B5EF4-FFF2-40B4-BE49-F238E27FC236}">
                <a16:creationId xmlns:a16="http://schemas.microsoft.com/office/drawing/2014/main" id="{F403E686-C823-49B9-988E-9C7F72E8B71A}"/>
              </a:ext>
            </a:extLst>
          </p:cNvPr>
          <p:cNvSpPr/>
          <p:nvPr/>
        </p:nvSpPr>
        <p:spPr>
          <a:xfrm>
            <a:off x="9576446" y="837038"/>
            <a:ext cx="2311678" cy="1196717"/>
          </a:xfrm>
          <a:prstGeom prst="roundRect">
            <a:avLst>
              <a:gd name="adj" fmla="val 50000"/>
            </a:avLst>
          </a:prstGeom>
          <a:solidFill>
            <a:schemeClr val="accent2"/>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lvl="0" algn="ctr"/>
            <a:r>
              <a:rPr lang="en-US" sz="2400" b="1" dirty="0">
                <a:solidFill>
                  <a:schemeClr val="bg1"/>
                </a:solidFill>
                <a:latin typeface="UTM Avo" panose="02040603050506020204" pitchFamily="18" charset="0"/>
                <a:ea typeface="Arial"/>
                <a:cs typeface="Arial"/>
                <a:sym typeface="Arial"/>
              </a:rPr>
              <a:t>Làm </a:t>
            </a:r>
            <a:r>
              <a:rPr lang="en-US" sz="2400" b="1" dirty="0" err="1">
                <a:solidFill>
                  <a:schemeClr val="bg1"/>
                </a:solidFill>
                <a:latin typeface="UTM Avo" panose="02040603050506020204" pitchFamily="18" charset="0"/>
                <a:ea typeface="Arial"/>
                <a:cs typeface="Arial"/>
                <a:sym typeface="Arial"/>
              </a:rPr>
              <a:t>việc</a:t>
            </a:r>
            <a:r>
              <a:rPr lang="en-US" sz="2400" b="1" dirty="0">
                <a:solidFill>
                  <a:schemeClr val="bg1"/>
                </a:solidFill>
                <a:latin typeface="UTM Avo" panose="02040603050506020204" pitchFamily="18" charset="0"/>
                <a:ea typeface="Arial"/>
                <a:cs typeface="Arial"/>
                <a:sym typeface="Arial"/>
              </a:rPr>
              <a:t> </a:t>
            </a:r>
            <a:r>
              <a:rPr lang="en-US" sz="2400" b="1" dirty="0" err="1">
                <a:solidFill>
                  <a:schemeClr val="bg1"/>
                </a:solidFill>
                <a:latin typeface="UTM Avo" panose="02040603050506020204" pitchFamily="18" charset="0"/>
                <a:ea typeface="Arial"/>
                <a:cs typeface="Arial"/>
                <a:sym typeface="Arial"/>
              </a:rPr>
              <a:t>nhóm</a:t>
            </a:r>
            <a:r>
              <a:rPr lang="en-US" sz="2400" b="1" dirty="0">
                <a:solidFill>
                  <a:schemeClr val="bg1"/>
                </a:solidFill>
                <a:latin typeface="UTM Avo" panose="02040603050506020204" pitchFamily="18" charset="0"/>
                <a:ea typeface="Arial"/>
                <a:cs typeface="Arial"/>
                <a:sym typeface="Arial"/>
              </a:rPr>
              <a:t> </a:t>
            </a:r>
            <a:r>
              <a:rPr lang="en-US" sz="2400" b="1" dirty="0" err="1">
                <a:solidFill>
                  <a:schemeClr val="bg1"/>
                </a:solidFill>
                <a:latin typeface="UTM Avo" panose="02040603050506020204" pitchFamily="18" charset="0"/>
                <a:ea typeface="Arial"/>
                <a:cs typeface="Arial"/>
                <a:sym typeface="Arial"/>
              </a:rPr>
              <a:t>đôi</a:t>
            </a:r>
            <a:endParaRPr lang="en-US" sz="2400" b="1" dirty="0">
              <a:solidFill>
                <a:schemeClr val="bg1"/>
              </a:solidFill>
              <a:latin typeface="UTM Avo" panose="02040603050506020204" pitchFamily="18" charset="0"/>
              <a:ea typeface="Arial"/>
              <a:cs typeface="Arial"/>
              <a:sym typeface="Arial"/>
            </a:endParaRPr>
          </a:p>
        </p:txBody>
      </p:sp>
      <p:sp>
        <p:nvSpPr>
          <p:cNvPr id="19" name="TextBox 18">
            <a:extLst>
              <a:ext uri="{FF2B5EF4-FFF2-40B4-BE49-F238E27FC236}">
                <a16:creationId xmlns:a16="http://schemas.microsoft.com/office/drawing/2014/main" id="{112D1970-E1A7-46FD-859E-3116BEA220B9}"/>
              </a:ext>
            </a:extLst>
          </p:cNvPr>
          <p:cNvSpPr txBox="1"/>
          <p:nvPr/>
        </p:nvSpPr>
        <p:spPr>
          <a:xfrm>
            <a:off x="852733" y="2314239"/>
            <a:ext cx="8499995" cy="3376309"/>
          </a:xfrm>
          <a:prstGeom prst="rect">
            <a:avLst/>
          </a:prstGeom>
          <a:noFill/>
        </p:spPr>
        <p:txBody>
          <a:bodyPr wrap="square">
            <a:spAutoFit/>
          </a:bodyPr>
          <a:lstStyle/>
          <a:p>
            <a:pPr marL="457204" indent="-457204">
              <a:lnSpc>
                <a:spcPct val="150000"/>
              </a:lnSpc>
              <a:buFont typeface="Wingdings" panose="05000000000000000000" pitchFamily="2" charset="2"/>
              <a:buChar char="v"/>
            </a:pPr>
            <a:r>
              <a:rPr lang="en-US" sz="2400" b="1" dirty="0" err="1">
                <a:latin typeface="UTM Avo" panose="02040603050506020204" pitchFamily="18" charset="0"/>
                <a:cs typeface="Arial" panose="020B0604020202020204" pitchFamily="34" charset="0"/>
              </a:rPr>
              <a:t>Lưu</a:t>
            </a:r>
            <a:r>
              <a:rPr lang="en-US" sz="2400" b="1" dirty="0">
                <a:latin typeface="UTM Avo" panose="02040603050506020204" pitchFamily="18" charset="0"/>
                <a:cs typeface="Arial" panose="020B0604020202020204" pitchFamily="34" charset="0"/>
              </a:rPr>
              <a:t> ý:</a:t>
            </a:r>
          </a:p>
          <a:p>
            <a:pPr marL="381003" indent="-381003" algn="just">
              <a:lnSpc>
                <a:spcPct val="150000"/>
              </a:lnSpc>
              <a:spcBef>
                <a:spcPts val="66"/>
              </a:spcBef>
              <a:spcAft>
                <a:spcPts val="66"/>
              </a:spcAft>
              <a:buFont typeface="Wingdings" panose="05000000000000000000" pitchFamily="2" charset="2"/>
              <a:buChar char="ü"/>
            </a:pPr>
            <a:r>
              <a:rPr lang="nl-NL" sz="2400" dirty="0">
                <a:latin typeface="UTM Avo" panose="02040603050506020204" pitchFamily="18" charset="0"/>
                <a:cs typeface="Arial" panose="020B0604020202020204" pitchFamily="34" charset="0"/>
              </a:rPr>
              <a:t>Đọc đúng những từ ngữ địa phương dễ phát âm sai</a:t>
            </a:r>
            <a:r>
              <a:rPr lang="nl-NL" sz="2400" dirty="0">
                <a:solidFill>
                  <a:srgbClr val="000000"/>
                </a:solidFill>
                <a:latin typeface="UTM Avo" panose="02040603050506020204" pitchFamily="18" charset="0"/>
                <a:cs typeface="Arial" panose="020B0604020202020204" pitchFamily="34" charset="0"/>
              </a:rPr>
              <a:t>: </a:t>
            </a:r>
            <a:r>
              <a:rPr lang="nl-NL" sz="2400" i="1" dirty="0">
                <a:solidFill>
                  <a:schemeClr val="accent2"/>
                </a:solidFill>
                <a:latin typeface="UTM Avo" panose="02040603050506020204" pitchFamily="18" charset="0"/>
                <a:cs typeface="Arial" panose="020B0604020202020204" pitchFamily="34" charset="0"/>
              </a:rPr>
              <a:t>Vi ô lông, nốt nhạc, hắt lên, ắc sê, nước mưa, tung lưới, lướt nhanh, sẫm màu, vũng nước</a:t>
            </a:r>
            <a:r>
              <a:rPr lang="nl-NL" sz="2400" dirty="0">
                <a:solidFill>
                  <a:schemeClr val="accent2"/>
                </a:solidFill>
                <a:latin typeface="UTM Avo" panose="02040603050506020204" pitchFamily="18" charset="0"/>
                <a:cs typeface="Arial" panose="020B0604020202020204" pitchFamily="34" charset="0"/>
              </a:rPr>
              <a:t>. </a:t>
            </a:r>
            <a:endParaRPr lang="nl-NL" sz="2400" dirty="0">
              <a:solidFill>
                <a:schemeClr val="accent2"/>
              </a:solidFill>
              <a:latin typeface="UTM Avo" panose="02040603050506020204" pitchFamily="18" charset="0"/>
              <a:ea typeface="Calibri" panose="020F0502020204030204" pitchFamily="34" charset="0"/>
              <a:cs typeface="Arial" panose="020B0604020202020204" pitchFamily="34" charset="0"/>
            </a:endParaRPr>
          </a:p>
          <a:p>
            <a:pPr marL="381003" indent="-381003" algn="just">
              <a:lnSpc>
                <a:spcPct val="150000"/>
              </a:lnSpc>
              <a:spcBef>
                <a:spcPts val="66"/>
              </a:spcBef>
              <a:spcAft>
                <a:spcPts val="66"/>
              </a:spcAft>
              <a:buFont typeface="Wingdings" panose="05000000000000000000" pitchFamily="2" charset="2"/>
              <a:buChar char="ü"/>
            </a:pPr>
            <a:r>
              <a:rPr lang="nl-NL" sz="2400" dirty="0">
                <a:latin typeface="UTM Avo" panose="02040603050506020204" pitchFamily="18" charset="0"/>
                <a:cs typeface="Arial" panose="020B0604020202020204" pitchFamily="34" charset="0"/>
              </a:rPr>
              <a:t>Phân biệt các âm, vần, thanh dễ lẫn và viết đúng chính tả.</a:t>
            </a:r>
            <a:endParaRPr lang="en-US" sz="2400" dirty="0">
              <a:latin typeface="UTM Avo" panose="02040603050506020204" pitchFamily="18" charset="0"/>
              <a:ea typeface="Calibri" panose="020F0502020204030204" pitchFamily="34" charset="0"/>
              <a:cs typeface="Arial" panose="020B0604020202020204" pitchFamily="34" charset="0"/>
            </a:endParaRPr>
          </a:p>
        </p:txBody>
      </p:sp>
      <p:pic>
        <p:nvPicPr>
          <p:cNvPr id="20" name="Picture 11">
            <a:extLst>
              <a:ext uri="{FF2B5EF4-FFF2-40B4-BE49-F238E27FC236}">
                <a16:creationId xmlns:a16="http://schemas.microsoft.com/office/drawing/2014/main" id="{E96EF23D-1C8E-4DE1-8F00-2BAE5B1B9F4E}"/>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874803" y="4672946"/>
            <a:ext cx="2013321" cy="2015843"/>
          </a:xfrm>
          <a:prstGeom prst="rect">
            <a:avLst/>
          </a:prstGeom>
        </p:spPr>
      </p:pic>
    </p:spTree>
    <p:extLst>
      <p:ext uri="{BB962C8B-B14F-4D97-AF65-F5344CB8AC3E}">
        <p14:creationId xmlns:p14="http://schemas.microsoft.com/office/powerpoint/2010/main" val="208403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barn(inVertical)">
                                      <p:cBhvr>
                                        <p:cTn id="17" dur="500"/>
                                        <p:tgtEl>
                                          <p:spTgt spid="19"/>
                                        </p:tgtEl>
                                      </p:cBhvr>
                                    </p:animEffect>
                                  </p:childTnLst>
                                </p:cTn>
                              </p:par>
                              <p:par>
                                <p:cTn id="18" presetID="47" presetClass="entr" presetSubtype="0" fill="hold" nodeType="with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500"/>
                                        <p:tgtEl>
                                          <p:spTgt spid="20"/>
                                        </p:tgtEl>
                                      </p:cBhvr>
                                    </p:animEffect>
                                    <p:anim calcmode="lin" valueType="num">
                                      <p:cBhvr>
                                        <p:cTn id="21" dur="500" fill="hold"/>
                                        <p:tgtEl>
                                          <p:spTgt spid="20"/>
                                        </p:tgtEl>
                                        <p:attrNameLst>
                                          <p:attrName>ppt_x</p:attrName>
                                        </p:attrNameLst>
                                      </p:cBhvr>
                                      <p:tavLst>
                                        <p:tav tm="0">
                                          <p:val>
                                            <p:strVal val="#ppt_x"/>
                                          </p:val>
                                        </p:tav>
                                        <p:tav tm="100000">
                                          <p:val>
                                            <p:strVal val="#ppt_x"/>
                                          </p:val>
                                        </p:tav>
                                      </p:tavLst>
                                    </p:anim>
                                    <p:anim calcmode="lin" valueType="num">
                                      <p:cBhvr>
                                        <p:cTn id="22"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Google Shape;173;p6">
            <a:extLst>
              <a:ext uri="{FF2B5EF4-FFF2-40B4-BE49-F238E27FC236}">
                <a16:creationId xmlns:a16="http://schemas.microsoft.com/office/drawing/2014/main" id="{9AA1A188-0213-9549-90D4-5DF55D8EEE1D}"/>
              </a:ext>
            </a:extLst>
          </p:cNvPr>
          <p:cNvSpPr txBox="1"/>
          <p:nvPr/>
        </p:nvSpPr>
        <p:spPr>
          <a:xfrm>
            <a:off x="133350" y="2867025"/>
            <a:ext cx="9414258" cy="923330"/>
          </a:xfrm>
          <a:prstGeom prst="rect">
            <a:avLst/>
          </a:prstGeom>
          <a:noFill/>
          <a:ln>
            <a:noFill/>
          </a:ln>
        </p:spPr>
        <p:txBody>
          <a:bodyPr spcFirstLastPara="1" wrap="square" lIns="0" tIns="0" rIns="0" bIns="0" anchor="t" anchorCtr="0">
            <a:spAutoFit/>
          </a:bodyPr>
          <a:lstStyle/>
          <a:p>
            <a:pPr marL="0" lvl="1" algn="ctr">
              <a:lnSpc>
                <a:spcPct val="150000"/>
              </a:lnSpc>
            </a:pPr>
            <a:r>
              <a:rPr lang="vi-VN" sz="4000" b="1">
                <a:solidFill>
                  <a:schemeClr val="dk1"/>
                </a:solidFill>
                <a:latin typeface="UTM Avo" panose="02040603050506020204" pitchFamily="18" charset="0"/>
                <a:ea typeface="Arial"/>
                <a:cs typeface="Arial"/>
                <a:sym typeface="Arial"/>
              </a:rPr>
              <a:t>2. </a:t>
            </a:r>
            <a:r>
              <a:rPr lang="en-US" sz="4000" b="1">
                <a:solidFill>
                  <a:schemeClr val="dk1"/>
                </a:solidFill>
                <a:latin typeface="UTM Avo" panose="02040603050506020204" pitchFamily="18" charset="0"/>
                <a:ea typeface="Arial"/>
                <a:cs typeface="Arial"/>
                <a:sym typeface="Arial"/>
              </a:rPr>
              <a:t>LUYỆN ĐỌC HIỂU</a:t>
            </a:r>
            <a:endParaRPr lang="en-US" sz="4000" b="1" dirty="0">
              <a:solidFill>
                <a:schemeClr val="dk1"/>
              </a:solidFill>
              <a:latin typeface="UTM Avo" panose="02040603050506020204" pitchFamily="18" charset="0"/>
              <a:ea typeface="Arial"/>
              <a:cs typeface="Arial"/>
              <a:sym typeface="Arial"/>
            </a:endParaRPr>
          </a:p>
        </p:txBody>
      </p:sp>
      <p:pic>
        <p:nvPicPr>
          <p:cNvPr id="5" name="Picture 9">
            <a:extLst>
              <a:ext uri="{FF2B5EF4-FFF2-40B4-BE49-F238E27FC236}">
                <a16:creationId xmlns:a16="http://schemas.microsoft.com/office/drawing/2014/main" id="{1534E32B-2D10-4D81-83B7-9B0FA3AC63B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flipH="1">
            <a:off x="8899908" y="1543051"/>
            <a:ext cx="2549688" cy="4948822"/>
          </a:xfrm>
          <a:prstGeom prst="rect">
            <a:avLst/>
          </a:prstGeom>
        </p:spPr>
      </p:pic>
      <p:pic>
        <p:nvPicPr>
          <p:cNvPr id="7" name="Picture 26">
            <a:extLst>
              <a:ext uri="{FF2B5EF4-FFF2-40B4-BE49-F238E27FC236}">
                <a16:creationId xmlns:a16="http://schemas.microsoft.com/office/drawing/2014/main" id="{4D9814BA-D185-48A2-9229-3FBAE76E1D85}"/>
              </a:ext>
            </a:extLst>
          </p:cNvPr>
          <p:cNvPicPr>
            <a:picLocks noChangeAspect="1"/>
          </p:cNvPicPr>
          <p:nvPr/>
        </p:nvPicPr>
        <p:blipFill>
          <a:blip r:embed="rId5"/>
          <a:srcRect/>
          <a:stretch>
            <a:fillRect/>
          </a:stretch>
        </p:blipFill>
        <p:spPr>
          <a:xfrm>
            <a:off x="552450" y="4865811"/>
            <a:ext cx="1652922" cy="1626062"/>
          </a:xfrm>
          <a:prstGeom prst="rect">
            <a:avLst/>
          </a:prstGeom>
        </p:spPr>
      </p:pic>
    </p:spTree>
    <p:extLst>
      <p:ext uri="{BB962C8B-B14F-4D97-AF65-F5344CB8AC3E}">
        <p14:creationId xmlns:p14="http://schemas.microsoft.com/office/powerpoint/2010/main" val="2919902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3">
            <a:extLst>
              <a:ext uri="{FF2B5EF4-FFF2-40B4-BE49-F238E27FC236}">
                <a16:creationId xmlns:a16="http://schemas.microsoft.com/office/drawing/2014/main" id="{DCF1BFE4-A2FA-4DB5-8395-7E559297889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5400000">
            <a:off x="4197796" y="2413615"/>
            <a:ext cx="3817079" cy="3700079"/>
          </a:xfrm>
          <a:prstGeom prst="rect">
            <a:avLst/>
          </a:prstGeom>
        </p:spPr>
      </p:pic>
      <p:pic>
        <p:nvPicPr>
          <p:cNvPr id="8" name="Picture 4">
            <a:extLst>
              <a:ext uri="{FF2B5EF4-FFF2-40B4-BE49-F238E27FC236}">
                <a16:creationId xmlns:a16="http://schemas.microsoft.com/office/drawing/2014/main" id="{7D66A4AD-C683-47E8-8B84-0EF02B1600B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5400000">
            <a:off x="362497" y="2496863"/>
            <a:ext cx="3971458" cy="3748295"/>
          </a:xfrm>
          <a:prstGeom prst="rect">
            <a:avLst/>
          </a:prstGeom>
        </p:spPr>
      </p:pic>
      <p:pic>
        <p:nvPicPr>
          <p:cNvPr id="9" name="Picture 5">
            <a:extLst>
              <a:ext uri="{FF2B5EF4-FFF2-40B4-BE49-F238E27FC236}">
                <a16:creationId xmlns:a16="http://schemas.microsoft.com/office/drawing/2014/main" id="{D584DC1F-EE72-4523-BA95-9E054535A5A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5400000">
            <a:off x="7901311" y="2389513"/>
            <a:ext cx="3817079" cy="3748295"/>
          </a:xfrm>
          <a:prstGeom prst="rect">
            <a:avLst/>
          </a:prstGeom>
        </p:spPr>
      </p:pic>
      <p:sp>
        <p:nvSpPr>
          <p:cNvPr id="10" name="TextBox 9">
            <a:extLst>
              <a:ext uri="{FF2B5EF4-FFF2-40B4-BE49-F238E27FC236}">
                <a16:creationId xmlns:a16="http://schemas.microsoft.com/office/drawing/2014/main" id="{BF820B84-BFD6-43E7-B4B8-FFF170BA1BBC}"/>
              </a:ext>
            </a:extLst>
          </p:cNvPr>
          <p:cNvSpPr txBox="1"/>
          <p:nvPr/>
        </p:nvSpPr>
        <p:spPr>
          <a:xfrm>
            <a:off x="1119519" y="3021718"/>
            <a:ext cx="2743200" cy="2229841"/>
          </a:xfrm>
          <a:prstGeom prst="rect">
            <a:avLst/>
          </a:prstGeom>
          <a:noFill/>
        </p:spPr>
        <p:txBody>
          <a:bodyPr wrap="square" rtlCol="0">
            <a:spAutoFit/>
          </a:bodyPr>
          <a:lstStyle/>
          <a:p>
            <a:pPr marL="381003" indent="-381003" algn="ctr">
              <a:lnSpc>
                <a:spcPct val="150000"/>
              </a:lnSpc>
              <a:buFont typeface="Wingdings" panose="05000000000000000000" pitchFamily="2" charset="2"/>
              <a:buChar char="v"/>
            </a:pPr>
            <a:r>
              <a:rPr lang="en-US" sz="2400" b="1" dirty="0" err="1">
                <a:latin typeface="UTM Avo" panose="02040603050506020204" pitchFamily="18" charset="0"/>
                <a:cs typeface="Arial" panose="020B0604020202020204" pitchFamily="34" charset="0"/>
              </a:rPr>
              <a:t>Câu</a:t>
            </a:r>
            <a:r>
              <a:rPr lang="en-US" sz="2400" b="1" dirty="0">
                <a:latin typeface="UTM Avo" panose="02040603050506020204" pitchFamily="18" charset="0"/>
                <a:cs typeface="Arial" panose="020B0604020202020204" pitchFamily="34" charset="0"/>
              </a:rPr>
              <a:t> 1:</a:t>
            </a:r>
          </a:p>
          <a:p>
            <a:pPr algn="ctr">
              <a:lnSpc>
                <a:spcPct val="150000"/>
              </a:lnSpc>
            </a:pPr>
            <a:r>
              <a:rPr lang="nl-NL" sz="2400" dirty="0">
                <a:solidFill>
                  <a:srgbClr val="000000"/>
                </a:solidFill>
                <a:latin typeface="UTM Avo" panose="02040603050506020204" pitchFamily="18" charset="0"/>
                <a:ea typeface="Calibri" panose="020F0502020204030204" pitchFamily="34" charset="0"/>
                <a:cs typeface="Arial" panose="020B0604020202020204" pitchFamily="34" charset="0"/>
              </a:rPr>
              <a:t>Tiếng đàn của Thủy được miêu tả như </a:t>
            </a:r>
            <a:r>
              <a:rPr lang="nl-NL" sz="2400">
                <a:solidFill>
                  <a:srgbClr val="000000"/>
                </a:solidFill>
                <a:latin typeface="UTM Avo" panose="02040603050506020204" pitchFamily="18" charset="0"/>
                <a:ea typeface="Calibri" panose="020F0502020204030204" pitchFamily="34" charset="0"/>
                <a:cs typeface="Arial" panose="020B0604020202020204" pitchFamily="34" charset="0"/>
              </a:rPr>
              <a:t>thế nào?</a:t>
            </a:r>
            <a:endParaRPr lang="en-US" sz="2400" dirty="0">
              <a:latin typeface="UTM Avo" panose="02040603050506020204" pitchFamily="18" charset="0"/>
              <a:cs typeface="Arial" panose="020B0604020202020204" pitchFamily="34" charset="0"/>
            </a:endParaRPr>
          </a:p>
        </p:txBody>
      </p:sp>
      <p:sp>
        <p:nvSpPr>
          <p:cNvPr id="11" name="TextBox 10">
            <a:extLst>
              <a:ext uri="{FF2B5EF4-FFF2-40B4-BE49-F238E27FC236}">
                <a16:creationId xmlns:a16="http://schemas.microsoft.com/office/drawing/2014/main" id="{9F9EB6AD-E917-49BD-AC56-01B99CD154F5}"/>
              </a:ext>
            </a:extLst>
          </p:cNvPr>
          <p:cNvSpPr txBox="1"/>
          <p:nvPr/>
        </p:nvSpPr>
        <p:spPr>
          <a:xfrm>
            <a:off x="4584360" y="2895526"/>
            <a:ext cx="3287173" cy="2783839"/>
          </a:xfrm>
          <a:prstGeom prst="rect">
            <a:avLst/>
          </a:prstGeom>
          <a:noFill/>
        </p:spPr>
        <p:txBody>
          <a:bodyPr wrap="square">
            <a:spAutoFit/>
          </a:bodyPr>
          <a:lstStyle/>
          <a:p>
            <a:pPr marL="381003" indent="-381003" algn="ctr">
              <a:lnSpc>
                <a:spcPct val="150000"/>
              </a:lnSpc>
              <a:buFont typeface="Wingdings" panose="05000000000000000000" pitchFamily="2" charset="2"/>
              <a:buChar char="v"/>
            </a:pPr>
            <a:r>
              <a:rPr lang="nl-NL" sz="2400" b="1" dirty="0">
                <a:solidFill>
                  <a:srgbClr val="000000"/>
                </a:solidFill>
                <a:latin typeface="UTM Avo" panose="02040603050506020204" pitchFamily="18" charset="0"/>
                <a:ea typeface="Calibri" panose="020F0502020204030204" pitchFamily="34" charset="0"/>
                <a:cs typeface="Arial" panose="020B0604020202020204" pitchFamily="34" charset="0"/>
              </a:rPr>
              <a:t>Câu 2:</a:t>
            </a:r>
          </a:p>
          <a:p>
            <a:pPr algn="ctr">
              <a:lnSpc>
                <a:spcPct val="150000"/>
              </a:lnSpc>
            </a:pPr>
            <a:r>
              <a:rPr lang="nl-NL" sz="2400" dirty="0">
                <a:solidFill>
                  <a:srgbClr val="000000"/>
                </a:solidFill>
                <a:latin typeface="UTM Avo" panose="02040603050506020204" pitchFamily="18" charset="0"/>
                <a:ea typeface="Calibri" panose="020F0502020204030204" pitchFamily="34" charset="0"/>
                <a:cs typeface="Arial" panose="020B0604020202020204" pitchFamily="34" charset="0"/>
              </a:rPr>
              <a:t>Những hình ảnh nào thể hiện sự xúc động và say mê của Thủy khi chơi đàn?</a:t>
            </a:r>
            <a:endParaRPr lang="en-US" sz="2400" dirty="0">
              <a:latin typeface="UTM Avo" panose="02040603050506020204" pitchFamily="18" charset="0"/>
              <a:cs typeface="Arial" panose="020B0604020202020204" pitchFamily="34" charset="0"/>
            </a:endParaRPr>
          </a:p>
        </p:txBody>
      </p:sp>
      <p:sp>
        <p:nvSpPr>
          <p:cNvPr id="13" name="TextBox 12">
            <a:extLst>
              <a:ext uri="{FF2B5EF4-FFF2-40B4-BE49-F238E27FC236}">
                <a16:creationId xmlns:a16="http://schemas.microsoft.com/office/drawing/2014/main" id="{3623674F-12FF-472E-A6D0-C0C8F46A95DB}"/>
              </a:ext>
            </a:extLst>
          </p:cNvPr>
          <p:cNvSpPr txBox="1"/>
          <p:nvPr/>
        </p:nvSpPr>
        <p:spPr>
          <a:xfrm>
            <a:off x="8227520" y="2946809"/>
            <a:ext cx="3437429" cy="2783839"/>
          </a:xfrm>
          <a:prstGeom prst="rect">
            <a:avLst/>
          </a:prstGeom>
          <a:noFill/>
        </p:spPr>
        <p:txBody>
          <a:bodyPr wrap="square" rtlCol="0">
            <a:spAutoFit/>
          </a:bodyPr>
          <a:lstStyle/>
          <a:p>
            <a:pPr marL="381003" indent="-381003" algn="ctr">
              <a:lnSpc>
                <a:spcPct val="150000"/>
              </a:lnSpc>
              <a:buFont typeface="Wingdings" panose="05000000000000000000" pitchFamily="2" charset="2"/>
              <a:buChar char="v"/>
            </a:pPr>
            <a:r>
              <a:rPr lang="nl-NL" sz="2400" b="1" dirty="0">
                <a:solidFill>
                  <a:srgbClr val="000000"/>
                </a:solidFill>
                <a:latin typeface="UTM Avo" panose="02040603050506020204" pitchFamily="18" charset="0"/>
                <a:ea typeface="Calibri" panose="020F0502020204030204" pitchFamily="34" charset="0"/>
                <a:cs typeface="Arial" panose="020B0604020202020204" pitchFamily="34" charset="0"/>
              </a:rPr>
              <a:t>Câu 3:</a:t>
            </a:r>
          </a:p>
          <a:p>
            <a:pPr algn="ctr">
              <a:lnSpc>
                <a:spcPct val="150000"/>
              </a:lnSpc>
            </a:pPr>
            <a:r>
              <a:rPr lang="nl-NL" sz="2400" dirty="0">
                <a:solidFill>
                  <a:srgbClr val="000000"/>
                </a:solidFill>
                <a:latin typeface="UTM Avo" panose="02040603050506020204" pitchFamily="18" charset="0"/>
                <a:ea typeface="Calibri" panose="020F0502020204030204" pitchFamily="34" charset="0"/>
                <a:cs typeface="Arial" panose="020B0604020202020204" pitchFamily="34" charset="0"/>
              </a:rPr>
              <a:t>Tìm những hình ảnh thanh bình bên ngoài phòng thi trong lúc Thủy chơi đàn.</a:t>
            </a:r>
            <a:endParaRPr lang="en-US" sz="2400" dirty="0">
              <a:latin typeface="UTM Avo" panose="02040603050506020204" pitchFamily="18" charset="0"/>
              <a:cs typeface="Arial" panose="020B0604020202020204" pitchFamily="34" charset="0"/>
            </a:endParaRPr>
          </a:p>
        </p:txBody>
      </p:sp>
      <p:sp>
        <p:nvSpPr>
          <p:cNvPr id="14" name="Google Shape;183;p7">
            <a:extLst>
              <a:ext uri="{FF2B5EF4-FFF2-40B4-BE49-F238E27FC236}">
                <a16:creationId xmlns:a16="http://schemas.microsoft.com/office/drawing/2014/main" id="{57B59564-BD64-46BC-8C48-5795A6EDAC62}"/>
              </a:ext>
            </a:extLst>
          </p:cNvPr>
          <p:cNvSpPr/>
          <p:nvPr/>
        </p:nvSpPr>
        <p:spPr>
          <a:xfrm>
            <a:off x="2498896" y="1671520"/>
            <a:ext cx="7251581" cy="642719"/>
          </a:xfrm>
          <a:prstGeom prst="roundRect">
            <a:avLst>
              <a:gd name="adj" fmla="val 50000"/>
            </a:avLst>
          </a:prstGeom>
          <a:solidFill>
            <a:schemeClr val="accent2">
              <a:lumMod val="20000"/>
              <a:lumOff val="80000"/>
            </a:schemeClr>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lvl="0" algn="ctr"/>
            <a:r>
              <a:rPr lang="en-US" sz="2800" b="1">
                <a:solidFill>
                  <a:schemeClr val="dk1"/>
                </a:solidFill>
                <a:latin typeface="UTM Avo" panose="02040603050506020204" pitchFamily="18" charset="0"/>
                <a:ea typeface="Arial"/>
                <a:cs typeface="Arial"/>
                <a:sym typeface="Arial"/>
              </a:rPr>
              <a:t>Làm viêc theo nhóm đôi</a:t>
            </a:r>
          </a:p>
        </p:txBody>
      </p:sp>
    </p:spTree>
    <p:extLst>
      <p:ext uri="{BB962C8B-B14F-4D97-AF65-F5344CB8AC3E}">
        <p14:creationId xmlns:p14="http://schemas.microsoft.com/office/powerpoint/2010/main" val="2039027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par>
                                <p:cTn id="13" presetID="22" presetClass="entr" presetSubtype="4"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down)">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500"/>
                                        <p:tgtEl>
                                          <p:spTgt spid="11"/>
                                        </p:tgtEl>
                                      </p:cBhvr>
                                    </p:animEffect>
                                  </p:childTnLst>
                                </p:cTn>
                              </p:par>
                              <p:par>
                                <p:cTn id="21" presetID="22" presetClass="entr" presetSubtype="4"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down)">
                                      <p:cBhvr>
                                        <p:cTn id="28" dur="500"/>
                                        <p:tgtEl>
                                          <p:spTgt spid="13"/>
                                        </p:tgtEl>
                                      </p:cBhvr>
                                    </p:animEffect>
                                  </p:childTnLst>
                                </p:cTn>
                              </p:par>
                              <p:par>
                                <p:cTn id="29" presetID="22" presetClass="entr" presetSubtype="4" fill="hold"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down)">
                                      <p:cBhvr>
                                        <p:cTn id="3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bd81bbb18139c6b7a3c3be45a0b5eaa8.png">
            <a:hlinkClick r:id="rId5" action="ppaction://hlinksldjump"/>
          </p:cNvPr>
          <p:cNvPicPr>
            <a:picLocks noChangeAspect="1"/>
          </p:cNvPicPr>
          <p:nvPr/>
        </p:nvPicPr>
        <p:blipFill>
          <a:blip r:embed="rId6" cstate="print"/>
          <a:stretch>
            <a:fillRect/>
          </a:stretch>
        </p:blipFill>
        <p:spPr>
          <a:xfrm>
            <a:off x="4076700" y="5257800"/>
            <a:ext cx="1295400" cy="1295400"/>
          </a:xfrm>
          <a:prstGeom prst="rect">
            <a:avLst/>
          </a:prstGeom>
        </p:spPr>
      </p:pic>
      <p:pic>
        <p:nvPicPr>
          <p:cNvPr id="8" name="Picture 7" descr="bd81bbb18139c6b7a3c3be45a0b5eaa8.png">
            <a:hlinkClick r:id="rId7" action="ppaction://hlinksldjump"/>
          </p:cNvPr>
          <p:cNvPicPr>
            <a:picLocks noChangeAspect="1"/>
          </p:cNvPicPr>
          <p:nvPr/>
        </p:nvPicPr>
        <p:blipFill>
          <a:blip r:embed="rId6" cstate="print"/>
          <a:stretch>
            <a:fillRect/>
          </a:stretch>
        </p:blipFill>
        <p:spPr>
          <a:xfrm>
            <a:off x="5137150" y="5257800"/>
            <a:ext cx="1295400" cy="1295400"/>
          </a:xfrm>
          <a:prstGeom prst="rect">
            <a:avLst/>
          </a:prstGeom>
        </p:spPr>
      </p:pic>
      <p:pic>
        <p:nvPicPr>
          <p:cNvPr id="9" name="Picture 8" descr="bd81bbb18139c6b7a3c3be45a0b5eaa8.png">
            <a:hlinkClick r:id="rId8" action="ppaction://hlinksldjump"/>
          </p:cNvPr>
          <p:cNvPicPr>
            <a:picLocks noChangeAspect="1"/>
          </p:cNvPicPr>
          <p:nvPr/>
        </p:nvPicPr>
        <p:blipFill>
          <a:blip r:embed="rId6" cstate="print"/>
          <a:stretch>
            <a:fillRect/>
          </a:stretch>
        </p:blipFill>
        <p:spPr>
          <a:xfrm>
            <a:off x="6515100" y="5334000"/>
            <a:ext cx="1295400" cy="1295400"/>
          </a:xfrm>
          <a:prstGeom prst="rect">
            <a:avLst/>
          </a:prstGeom>
        </p:spPr>
      </p:pic>
      <p:pic>
        <p:nvPicPr>
          <p:cNvPr id="5" name="Picture 4" descr="2ddded3c47508e0775bea75a55625106.png"/>
          <p:cNvPicPr>
            <a:picLocks noChangeAspect="1"/>
          </p:cNvPicPr>
          <p:nvPr/>
        </p:nvPicPr>
        <p:blipFill>
          <a:blip r:embed="rId9" cstate="print"/>
          <a:stretch>
            <a:fillRect/>
          </a:stretch>
        </p:blipFill>
        <p:spPr>
          <a:xfrm>
            <a:off x="1524000" y="6324600"/>
            <a:ext cx="9144000" cy="533400"/>
          </a:xfrm>
          <a:prstGeom prst="rect">
            <a:avLst/>
          </a:prstGeom>
        </p:spPr>
      </p:pic>
      <p:pic>
        <p:nvPicPr>
          <p:cNvPr id="16" name="Picture 15" descr="sun-309027_1280.png"/>
          <p:cNvPicPr>
            <a:picLocks noChangeAspect="1"/>
          </p:cNvPicPr>
          <p:nvPr/>
        </p:nvPicPr>
        <p:blipFill>
          <a:blip r:embed="rId10" cstate="print"/>
          <a:stretch>
            <a:fillRect/>
          </a:stretch>
        </p:blipFill>
        <p:spPr>
          <a:xfrm>
            <a:off x="1524000" y="0"/>
            <a:ext cx="1524000" cy="1524000"/>
          </a:xfrm>
          <a:prstGeom prst="rect">
            <a:avLst/>
          </a:prstGeom>
        </p:spPr>
      </p:pic>
      <p:pic>
        <p:nvPicPr>
          <p:cNvPr id="17" name="Picture 16" descr="cloud-303181_1280.png"/>
          <p:cNvPicPr>
            <a:picLocks noChangeAspect="1"/>
          </p:cNvPicPr>
          <p:nvPr/>
        </p:nvPicPr>
        <p:blipFill>
          <a:blip r:embed="rId11" cstate="print"/>
          <a:stretch>
            <a:fillRect/>
          </a:stretch>
        </p:blipFill>
        <p:spPr>
          <a:xfrm>
            <a:off x="1143000" y="304800"/>
            <a:ext cx="2743200" cy="1066800"/>
          </a:xfrm>
          <a:prstGeom prst="rect">
            <a:avLst/>
          </a:prstGeom>
        </p:spPr>
      </p:pic>
      <p:pic>
        <p:nvPicPr>
          <p:cNvPr id="19" name="Picture 18" descr="cloud-303181_1280.png"/>
          <p:cNvPicPr>
            <a:picLocks noChangeAspect="1"/>
          </p:cNvPicPr>
          <p:nvPr/>
        </p:nvPicPr>
        <p:blipFill>
          <a:blip r:embed="rId12" cstate="print"/>
          <a:stretch>
            <a:fillRect/>
          </a:stretch>
        </p:blipFill>
        <p:spPr>
          <a:xfrm>
            <a:off x="5943600" y="228600"/>
            <a:ext cx="2819400" cy="1143000"/>
          </a:xfrm>
          <a:prstGeom prst="rect">
            <a:avLst/>
          </a:prstGeom>
        </p:spPr>
      </p:pic>
      <p:pic>
        <p:nvPicPr>
          <p:cNvPr id="20" name="Picture 19" descr="6131d3148657a26e1bfe386e7ba65811.png"/>
          <p:cNvPicPr>
            <a:picLocks noChangeAspect="1"/>
          </p:cNvPicPr>
          <p:nvPr/>
        </p:nvPicPr>
        <p:blipFill>
          <a:blip r:embed="rId13" cstate="print"/>
          <a:stretch>
            <a:fillRect/>
          </a:stretch>
        </p:blipFill>
        <p:spPr>
          <a:xfrm>
            <a:off x="1828800" y="4435834"/>
            <a:ext cx="1524000" cy="2422167"/>
          </a:xfrm>
          <a:prstGeom prst="rect">
            <a:avLst/>
          </a:prstGeom>
        </p:spPr>
      </p:pic>
      <p:pic>
        <p:nvPicPr>
          <p:cNvPr id="12" name="Picture 11" descr="1.png"/>
          <p:cNvPicPr>
            <a:picLocks noChangeAspect="1"/>
          </p:cNvPicPr>
          <p:nvPr/>
        </p:nvPicPr>
        <p:blipFill>
          <a:blip r:embed="rId14" cstate="print"/>
          <a:stretch>
            <a:fillRect/>
          </a:stretch>
        </p:blipFill>
        <p:spPr>
          <a:xfrm>
            <a:off x="0" y="6248400"/>
            <a:ext cx="12192000" cy="609600"/>
          </a:xfrm>
          <a:prstGeom prst="rect">
            <a:avLst/>
          </a:prstGeom>
        </p:spPr>
      </p:pic>
      <p:pic>
        <p:nvPicPr>
          <p:cNvPr id="15" name="Picture 14" descr="3f7e749c750b79cbde134e7bcf00a140.png"/>
          <p:cNvPicPr>
            <a:picLocks noChangeAspect="1"/>
          </p:cNvPicPr>
          <p:nvPr/>
        </p:nvPicPr>
        <p:blipFill>
          <a:blip r:embed="rId15" cstate="print"/>
          <a:stretch>
            <a:fillRect/>
          </a:stretch>
        </p:blipFill>
        <p:spPr>
          <a:xfrm>
            <a:off x="8909050" y="3008313"/>
            <a:ext cx="3619500" cy="4953000"/>
          </a:xfrm>
          <a:prstGeom prst="rect">
            <a:avLst/>
          </a:prstGeom>
        </p:spPr>
      </p:pic>
      <p:pic>
        <p:nvPicPr>
          <p:cNvPr id="22" name="Picture 21" descr="trai tim nay.png"/>
          <p:cNvPicPr>
            <a:picLocks noChangeAspect="1"/>
          </p:cNvPicPr>
          <p:nvPr/>
        </p:nvPicPr>
        <p:blipFill>
          <a:blip r:embed="rId16" cstate="print"/>
          <a:stretch>
            <a:fillRect/>
          </a:stretch>
        </p:blipFill>
        <p:spPr>
          <a:xfrm flipH="1">
            <a:off x="343294" y="1524000"/>
            <a:ext cx="1180707" cy="786597"/>
          </a:xfrm>
          <a:prstGeom prst="rect">
            <a:avLst/>
          </a:prstGeom>
        </p:spPr>
      </p:pic>
      <p:pic>
        <p:nvPicPr>
          <p:cNvPr id="3" name="Tieng-nhai-thuc-an-www_tiengdong_com">
            <a:hlinkClick r:id="" action="ppaction://media"/>
            <a:extLst>
              <a:ext uri="{FF2B5EF4-FFF2-40B4-BE49-F238E27FC236}">
                <a16:creationId xmlns:a16="http://schemas.microsoft.com/office/drawing/2014/main" id="{41CA5A91-9F81-A274-536D-B3EE269748FA}"/>
              </a:ext>
            </a:extLst>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1670050" y="4265613"/>
            <a:ext cx="609600" cy="609600"/>
          </a:xfrm>
          <a:prstGeom prst="rect">
            <a:avLst/>
          </a:prstGeom>
        </p:spPr>
      </p:pic>
      <p:pic>
        <p:nvPicPr>
          <p:cNvPr id="4" name="Tieng-nhai-thuc-an-www_tiengdong_com">
            <a:hlinkClick r:id="" action="ppaction://media"/>
            <a:extLst>
              <a:ext uri="{FF2B5EF4-FFF2-40B4-BE49-F238E27FC236}">
                <a16:creationId xmlns:a16="http://schemas.microsoft.com/office/drawing/2014/main" id="{89CA89C0-B6FF-7274-EE35-287C1B6423A7}"/>
              </a:ext>
            </a:extLst>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1517650" y="4418013"/>
            <a:ext cx="609600" cy="609600"/>
          </a:xfrm>
          <a:prstGeom prst="rect">
            <a:avLst/>
          </a:prstGeom>
        </p:spPr>
      </p:pic>
      <p:pic>
        <p:nvPicPr>
          <p:cNvPr id="6" name="Tieng-nhai-thuc-an-www_tiengdong_com">
            <a:hlinkClick r:id="" action="ppaction://media"/>
            <a:extLst>
              <a:ext uri="{FF2B5EF4-FFF2-40B4-BE49-F238E27FC236}">
                <a16:creationId xmlns:a16="http://schemas.microsoft.com/office/drawing/2014/main" id="{D4F36643-5BD8-2293-B9E9-419370E38B55}"/>
              </a:ext>
            </a:extLst>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1365250" y="4570413"/>
            <a:ext cx="609600" cy="609600"/>
          </a:xfrm>
          <a:prstGeom prst="rect">
            <a:avLst/>
          </a:prstGeom>
        </p:spPr>
      </p:pic>
      <p:pic>
        <p:nvPicPr>
          <p:cNvPr id="13" name="Tieng-nhai-thuc-an-www_tiengdong_com">
            <a:hlinkClick r:id="" action="ppaction://media"/>
            <a:extLst>
              <a:ext uri="{FF2B5EF4-FFF2-40B4-BE49-F238E27FC236}">
                <a16:creationId xmlns:a16="http://schemas.microsoft.com/office/drawing/2014/main" id="{2EE1622E-3B06-D68F-50D7-1D8BAD4FE9CB}"/>
              </a:ext>
            </a:extLst>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1212850" y="4722813"/>
            <a:ext cx="609600" cy="609600"/>
          </a:xfrm>
          <a:prstGeom prst="rect">
            <a:avLst/>
          </a:prstGeom>
        </p:spPr>
      </p:pic>
      <p:pic>
        <p:nvPicPr>
          <p:cNvPr id="14" name="Tieng-nhai-thuc-an-www_tiengdong_com">
            <a:hlinkClick r:id="" action="ppaction://media"/>
            <a:extLst>
              <a:ext uri="{FF2B5EF4-FFF2-40B4-BE49-F238E27FC236}">
                <a16:creationId xmlns:a16="http://schemas.microsoft.com/office/drawing/2014/main" id="{98A91529-1108-E840-7521-38B7DF9C85A8}"/>
              </a:ext>
            </a:extLst>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1060450" y="4875213"/>
            <a:ext cx="609600" cy="609600"/>
          </a:xfrm>
          <a:prstGeom prst="rect">
            <a:avLst/>
          </a:prstGeom>
        </p:spPr>
      </p:pic>
      <p:sp>
        <p:nvSpPr>
          <p:cNvPr id="21" name="Rectangle 20"/>
          <p:cNvSpPr/>
          <p:nvPr/>
        </p:nvSpPr>
        <p:spPr>
          <a:xfrm>
            <a:off x="1791930" y="1145739"/>
            <a:ext cx="2718619" cy="2585323"/>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err="1">
                <a:ln w="6600">
                  <a:solidFill>
                    <a:srgbClr val="4BACC6">
                      <a:lumMod val="20000"/>
                      <a:lumOff val="80000"/>
                    </a:srgbClr>
                  </a:solidFill>
                  <a:prstDash val="solid"/>
                </a:ln>
                <a:solidFill>
                  <a:srgbClr val="FF5050"/>
                </a:solidFill>
                <a:effectLst>
                  <a:outerShdw blurRad="50800" dist="38100" dir="13500000" algn="br" rotWithShape="0">
                    <a:prstClr val="black">
                      <a:alpha val="40000"/>
                    </a:prstClr>
                  </a:outerShdw>
                </a:effectLst>
                <a:uLnTx/>
                <a:uFillTx/>
                <a:latin typeface="UTM Avo" panose="02040603050506020204" pitchFamily="18" charset="0"/>
                <a:ea typeface="+mn-ea"/>
                <a:cs typeface="+mn-cs"/>
              </a:rPr>
              <a:t>Thỏ</a:t>
            </a:r>
            <a:endParaRPr kumimoji="0" lang="en-US" sz="5400" b="1" i="0" u="none" strike="noStrike" kern="1200" cap="none" spc="0" normalizeH="0" baseline="0" noProof="0" dirty="0">
              <a:ln w="6600">
                <a:solidFill>
                  <a:srgbClr val="4BACC6">
                    <a:lumMod val="20000"/>
                    <a:lumOff val="80000"/>
                  </a:srgbClr>
                </a:solidFill>
                <a:prstDash val="solid"/>
              </a:ln>
              <a:solidFill>
                <a:srgbClr val="FF5050"/>
              </a:solidFill>
              <a:effectLst>
                <a:outerShdw blurRad="50800" dist="38100" dir="13500000" algn="br" rotWithShape="0">
                  <a:prstClr val="black">
                    <a:alpha val="40000"/>
                  </a:prstClr>
                </a:outerShdw>
              </a:effectLst>
              <a:uLnTx/>
              <a:uFillTx/>
              <a:latin typeface="UTM Avo" panose="0204060305050602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err="1">
                <a:ln w="6600">
                  <a:solidFill>
                    <a:srgbClr val="4BACC6">
                      <a:lumMod val="20000"/>
                      <a:lumOff val="80000"/>
                    </a:srgbClr>
                  </a:solidFill>
                  <a:prstDash val="solid"/>
                </a:ln>
                <a:solidFill>
                  <a:srgbClr val="FF5050"/>
                </a:solidFill>
                <a:effectLst>
                  <a:outerShdw blurRad="50800" dist="38100" dir="13500000" algn="br" rotWithShape="0">
                    <a:prstClr val="black">
                      <a:alpha val="40000"/>
                    </a:prstClr>
                  </a:outerShdw>
                </a:effectLst>
                <a:uLnTx/>
                <a:uFillTx/>
                <a:latin typeface="UTM Avo" panose="02040603050506020204" pitchFamily="18" charset="0"/>
                <a:ea typeface="+mn-ea"/>
                <a:cs typeface="+mn-cs"/>
              </a:rPr>
              <a:t>kiếm</a:t>
            </a:r>
            <a:r>
              <a:rPr kumimoji="0" lang="en-US" sz="5400" b="1" i="0" u="none" strike="noStrike" kern="1200" cap="none" spc="0" normalizeH="0" baseline="0" noProof="0" dirty="0">
                <a:ln w="6600">
                  <a:solidFill>
                    <a:srgbClr val="4BACC6">
                      <a:lumMod val="20000"/>
                      <a:lumOff val="80000"/>
                    </a:srgbClr>
                  </a:solidFill>
                  <a:prstDash val="solid"/>
                </a:ln>
                <a:solidFill>
                  <a:srgbClr val="FF5050"/>
                </a:solidFill>
                <a:effectLst>
                  <a:outerShdw blurRad="50800" dist="38100" dir="13500000" algn="br" rotWithShape="0">
                    <a:prstClr val="black">
                      <a:alpha val="40000"/>
                    </a:prstClr>
                  </a:outerShdw>
                </a:effectLst>
                <a:uLnTx/>
                <a:uFillTx/>
                <a:latin typeface="UTM Avo" panose="0204060305050602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err="1">
                <a:ln w="6600">
                  <a:solidFill>
                    <a:srgbClr val="4BACC6">
                      <a:lumMod val="20000"/>
                      <a:lumOff val="80000"/>
                    </a:srgbClr>
                  </a:solidFill>
                  <a:prstDash val="solid"/>
                </a:ln>
                <a:solidFill>
                  <a:srgbClr val="FF5050"/>
                </a:solidFill>
                <a:effectLst>
                  <a:outerShdw blurRad="50800" dist="38100" dir="13500000" algn="br" rotWithShape="0">
                    <a:prstClr val="black">
                      <a:alpha val="40000"/>
                    </a:prstClr>
                  </a:outerShdw>
                </a:effectLst>
                <a:uLnTx/>
                <a:uFillTx/>
                <a:latin typeface="UTM Avo" panose="02040603050506020204" pitchFamily="18" charset="0"/>
                <a:ea typeface="+mn-ea"/>
                <a:cs typeface="+mn-cs"/>
              </a:rPr>
              <a:t>ăn</a:t>
            </a:r>
            <a:endParaRPr kumimoji="0" lang="en-US" sz="5400" b="1" i="0" u="none" strike="noStrike" kern="1200" cap="none" spc="0" normalizeH="0" baseline="0" noProof="0" dirty="0">
              <a:ln w="6600">
                <a:solidFill>
                  <a:srgbClr val="4BACC6">
                    <a:lumMod val="20000"/>
                    <a:lumOff val="80000"/>
                  </a:srgbClr>
                </a:solidFill>
                <a:prstDash val="solid"/>
              </a:ln>
              <a:solidFill>
                <a:srgbClr val="FF5050"/>
              </a:solidFill>
              <a:effectLst>
                <a:outerShdw blurRad="50800" dist="38100" dir="13500000" algn="br" rotWithShape="0">
                  <a:prstClr val="black">
                    <a:alpha val="40000"/>
                  </a:prstClr>
                </a:outerShdw>
              </a:effectLst>
              <a:uLnTx/>
              <a:uFillTx/>
              <a:latin typeface="UTM Avo" panose="02040603050506020204" pitchFamily="18" charset="0"/>
              <a:ea typeface="+mn-ea"/>
              <a:cs typeface="+mn-cs"/>
            </a:endParaRPr>
          </a:p>
        </p:txBody>
      </p:sp>
      <p:pic>
        <p:nvPicPr>
          <p:cNvPr id="18" name="Picture 17">
            <a:extLst>
              <a:ext uri="{FF2B5EF4-FFF2-40B4-BE49-F238E27FC236}">
                <a16:creationId xmlns:a16="http://schemas.microsoft.com/office/drawing/2014/main" id="{8D025A94-A5C1-CD9E-718D-D0543FCF017C}"/>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0" y="-3497"/>
            <a:ext cx="787319" cy="877920"/>
          </a:xfrm>
          <a:prstGeom prst="rect">
            <a:avLst/>
          </a:prstGeom>
          <a:solidFill>
            <a:schemeClr val="bg1"/>
          </a:solidFill>
        </p:spPr>
      </p:pic>
      <p:sp>
        <p:nvSpPr>
          <p:cNvPr id="23" name="Rectangle: Rounded Corners 22">
            <a:hlinkClick r:id="" action="ppaction://hlinkshowjump?jump=nextslide"/>
            <a:extLst>
              <a:ext uri="{FF2B5EF4-FFF2-40B4-BE49-F238E27FC236}">
                <a16:creationId xmlns:a16="http://schemas.microsoft.com/office/drawing/2014/main" id="{4626AC6E-7C57-CF1A-CEF3-6873C47CB5BE}"/>
              </a:ext>
            </a:extLst>
          </p:cNvPr>
          <p:cNvSpPr/>
          <p:nvPr/>
        </p:nvSpPr>
        <p:spPr>
          <a:xfrm>
            <a:off x="9982200" y="228600"/>
            <a:ext cx="1912532" cy="457200"/>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Phần</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tiếp</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theo</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Tree>
    <p:extLst>
      <p:ext uri="{BB962C8B-B14F-4D97-AF65-F5344CB8AC3E}">
        <p14:creationId xmlns:p14="http://schemas.microsoft.com/office/powerpoint/2010/main" val="311293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0"/>
                                  </p:stCondLst>
                                  <p:childTnLst>
                                    <p:animMotion origin="layout" path="M 5.55112E-17 -0.01111 L 0.25 -0.01111 " pathEditMode="relative" rAng="0" ptsTypes="AA">
                                      <p:cBhvr>
                                        <p:cTn id="6" dur="2000" fill="hold"/>
                                        <p:tgtEl>
                                          <p:spTgt spid="17"/>
                                        </p:tgtEl>
                                        <p:attrNameLst>
                                          <p:attrName>ppt_x</p:attrName>
                                          <p:attrName>ppt_y</p:attrName>
                                        </p:attrNameLst>
                                      </p:cBhvr>
                                      <p:rCtr x="125" y="0"/>
                                    </p:animMotion>
                                  </p:childTnLst>
                                </p:cTn>
                              </p:par>
                              <p:par>
                                <p:cTn id="7" presetID="63" presetClass="path" presetSubtype="0" accel="50000" decel="50000" fill="hold" nodeType="withEffect">
                                  <p:stCondLst>
                                    <p:cond delay="0"/>
                                  </p:stCondLst>
                                  <p:childTnLst>
                                    <p:animMotion origin="layout" path="M 0 3.33333E-6 L 0.14583 0.00555 " pathEditMode="relative" rAng="0" ptsTypes="AA">
                                      <p:cBhvr>
                                        <p:cTn id="8" dur="2000" fill="hold"/>
                                        <p:tgtEl>
                                          <p:spTgt spid="19"/>
                                        </p:tgtEl>
                                        <p:attrNameLst>
                                          <p:attrName>ppt_x</p:attrName>
                                          <p:attrName>ppt_y</p:attrName>
                                        </p:attrNameLst>
                                      </p:cBhvr>
                                      <p:rCtr x="73" y="3"/>
                                    </p:animMotion>
                                  </p:childTnLst>
                                </p:cTn>
                              </p:par>
                              <p:par>
                                <p:cTn id="9" presetID="63" presetClass="path" presetSubtype="0" accel="50000" decel="50000" fill="hold" nodeType="withEffect">
                                  <p:stCondLst>
                                    <p:cond delay="0"/>
                                  </p:stCondLst>
                                  <p:childTnLst>
                                    <p:animMotion origin="layout" path="M -3.33333E-6 -1.48148E-6 L 1.21875 -0.00162 " pathEditMode="relative" rAng="0" ptsTypes="AA">
                                      <p:cBhvr>
                                        <p:cTn id="10" dur="12000" fill="hold"/>
                                        <p:tgtEl>
                                          <p:spTgt spid="22"/>
                                        </p:tgtEl>
                                        <p:attrNameLst>
                                          <p:attrName>ppt_x</p:attrName>
                                          <p:attrName>ppt_y</p:attrName>
                                        </p:attrNameLst>
                                      </p:cBhvr>
                                      <p:rCtr x="609" y="-1"/>
                                    </p:animMotion>
                                  </p:childTnLst>
                                </p:cTn>
                              </p:par>
                              <p:par>
                                <p:cTn id="11" presetID="16" presetClass="entr" presetSubtype="21"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barn(inVertical)">
                                      <p:cBhvr>
                                        <p:cTn id="1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4" restart="whenNotActive" fill="hold" evtFilter="cancelBubble" nodeType="interactiveSeq">
                <p:stCondLst>
                  <p:cond evt="onClick" delay="0">
                    <p:tgtEl>
                      <p:spTgt spid="7"/>
                    </p:tgtEl>
                  </p:cond>
                </p:stCondLst>
                <p:endSync evt="end" delay="0">
                  <p:rtn val="all"/>
                </p:endSync>
                <p:childTnLst>
                  <p:par>
                    <p:cTn id="15" fill="hold">
                      <p:stCondLst>
                        <p:cond delay="0"/>
                      </p:stCondLst>
                      <p:childTnLst>
                        <p:par>
                          <p:cTn id="16" fill="hold">
                            <p:stCondLst>
                              <p:cond delay="0"/>
                            </p:stCondLst>
                            <p:childTnLst>
                              <p:par>
                                <p:cTn id="17" presetID="63" presetClass="path" presetSubtype="0" accel="50000" decel="50000" fill="hold" nodeType="withEffect">
                                  <p:stCondLst>
                                    <p:cond delay="0"/>
                                  </p:stCondLst>
                                  <p:childTnLst>
                                    <p:animMotion origin="layout" path="M 0.03333 -0.00116 L 0.16666 -0.00116 " pathEditMode="relative" rAng="0" ptsTypes="AA">
                                      <p:cBhvr>
                                        <p:cTn id="18" dur="500" fill="hold"/>
                                        <p:tgtEl>
                                          <p:spTgt spid="20"/>
                                        </p:tgtEl>
                                        <p:attrNameLst>
                                          <p:attrName>ppt_x</p:attrName>
                                          <p:attrName>ppt_y</p:attrName>
                                        </p:attrNameLst>
                                      </p:cBhvr>
                                      <p:rCtr x="67" y="0"/>
                                    </p:animMotion>
                                  </p:childTnLst>
                                </p:cTn>
                              </p:par>
                            </p:childTnLst>
                          </p:cTn>
                        </p:par>
                        <p:par>
                          <p:cTn id="19" fill="hold">
                            <p:stCondLst>
                              <p:cond delay="500"/>
                            </p:stCondLst>
                            <p:childTnLst>
                              <p:par>
                                <p:cTn id="20" presetID="1" presetClass="mediacall" presetSubtype="0" fill="hold" nodeType="afterEffect">
                                  <p:stCondLst>
                                    <p:cond delay="0"/>
                                  </p:stCondLst>
                                  <p:childTnLst>
                                    <p:cmd type="call" cmd="playFrom(0.0)">
                                      <p:cBhvr>
                                        <p:cTn id="21" dur="8160" fill="hold"/>
                                        <p:tgtEl>
                                          <p:spTgt spid="3"/>
                                        </p:tgtEl>
                                      </p:cBhvr>
                                    </p:cmd>
                                  </p:childTnLst>
                                </p:cTn>
                              </p:par>
                              <p:par>
                                <p:cTn id="22" presetID="47" presetClass="exit" presetSubtype="0" fill="hold" nodeType="withEffect">
                                  <p:stCondLst>
                                    <p:cond delay="0"/>
                                  </p:stCondLst>
                                  <p:childTnLst>
                                    <p:animEffect transition="out" filter="fade">
                                      <p:cBhvr>
                                        <p:cTn id="23" dur="3000"/>
                                        <p:tgtEl>
                                          <p:spTgt spid="7"/>
                                        </p:tgtEl>
                                      </p:cBhvr>
                                    </p:animEffect>
                                    <p:anim calcmode="lin" valueType="num">
                                      <p:cBhvr>
                                        <p:cTn id="24" dur="3000"/>
                                        <p:tgtEl>
                                          <p:spTgt spid="7"/>
                                        </p:tgtEl>
                                        <p:attrNameLst>
                                          <p:attrName>ppt_x</p:attrName>
                                        </p:attrNameLst>
                                      </p:cBhvr>
                                      <p:tavLst>
                                        <p:tav tm="0">
                                          <p:val>
                                            <p:strVal val="ppt_x"/>
                                          </p:val>
                                        </p:tav>
                                        <p:tav tm="100000">
                                          <p:val>
                                            <p:strVal val="ppt_x"/>
                                          </p:val>
                                        </p:tav>
                                      </p:tavLst>
                                    </p:anim>
                                    <p:anim calcmode="lin" valueType="num">
                                      <p:cBhvr>
                                        <p:cTn id="25" dur="3000"/>
                                        <p:tgtEl>
                                          <p:spTgt spid="7"/>
                                        </p:tgtEl>
                                        <p:attrNameLst>
                                          <p:attrName>ppt_y</p:attrName>
                                        </p:attrNameLst>
                                      </p:cBhvr>
                                      <p:tavLst>
                                        <p:tav tm="0">
                                          <p:val>
                                            <p:strVal val="ppt_y"/>
                                          </p:val>
                                        </p:tav>
                                        <p:tav tm="100000">
                                          <p:val>
                                            <p:strVal val="ppt_y-.1"/>
                                          </p:val>
                                        </p:tav>
                                      </p:tavLst>
                                    </p:anim>
                                    <p:set>
                                      <p:cBhvr>
                                        <p:cTn id="26" dur="1" fill="hold">
                                          <p:stCondLst>
                                            <p:cond delay="29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27" restart="whenNotActive" fill="hold" evtFilter="cancelBubble" nodeType="interactiveSeq">
                <p:stCondLst>
                  <p:cond evt="onClick" delay="0">
                    <p:tgtEl>
                      <p:spTgt spid="8"/>
                    </p:tgtEl>
                  </p:cond>
                </p:stCondLst>
                <p:endSync evt="end" delay="0">
                  <p:rtn val="all"/>
                </p:endSync>
                <p:childTnLst>
                  <p:par>
                    <p:cTn id="28" fill="hold">
                      <p:stCondLst>
                        <p:cond delay="0"/>
                      </p:stCondLst>
                      <p:childTnLst>
                        <p:par>
                          <p:cTn id="29" fill="hold">
                            <p:stCondLst>
                              <p:cond delay="0"/>
                            </p:stCondLst>
                            <p:childTnLst>
                              <p:par>
                                <p:cTn id="30" presetID="63" presetClass="path" presetSubtype="0" accel="50000" decel="50000" fill="hold" nodeType="withEffect">
                                  <p:stCondLst>
                                    <p:cond delay="0"/>
                                  </p:stCondLst>
                                  <p:childTnLst>
                                    <p:animMotion origin="layout" path="M 0.16667 -0.00116 L 0.25834 3.7037E-7 " pathEditMode="relative" rAng="0" ptsTypes="AA">
                                      <p:cBhvr>
                                        <p:cTn id="31" dur="500" fill="hold"/>
                                        <p:tgtEl>
                                          <p:spTgt spid="20"/>
                                        </p:tgtEl>
                                        <p:attrNameLst>
                                          <p:attrName>ppt_x</p:attrName>
                                          <p:attrName>ppt_y</p:attrName>
                                        </p:attrNameLst>
                                      </p:cBhvr>
                                      <p:rCtr x="46" y="0"/>
                                    </p:animMotion>
                                  </p:childTnLst>
                                </p:cTn>
                              </p:par>
                            </p:childTnLst>
                          </p:cTn>
                        </p:par>
                        <p:par>
                          <p:cTn id="32" fill="hold">
                            <p:stCondLst>
                              <p:cond delay="500"/>
                            </p:stCondLst>
                            <p:childTnLst>
                              <p:par>
                                <p:cTn id="33" presetID="1" presetClass="mediacall" presetSubtype="0" fill="hold" nodeType="afterEffect">
                                  <p:stCondLst>
                                    <p:cond delay="0"/>
                                  </p:stCondLst>
                                  <p:childTnLst>
                                    <p:cmd type="call" cmd="playFrom(0.0)">
                                      <p:cBhvr>
                                        <p:cTn id="34" dur="8160" fill="hold"/>
                                        <p:tgtEl>
                                          <p:spTgt spid="4"/>
                                        </p:tgtEl>
                                      </p:cBhvr>
                                    </p:cmd>
                                  </p:childTnLst>
                                </p:cTn>
                              </p:par>
                              <p:par>
                                <p:cTn id="35" presetID="47" presetClass="exit" presetSubtype="0" fill="hold" nodeType="withEffect">
                                  <p:stCondLst>
                                    <p:cond delay="0"/>
                                  </p:stCondLst>
                                  <p:childTnLst>
                                    <p:animEffect transition="out" filter="fade">
                                      <p:cBhvr>
                                        <p:cTn id="36" dur="1000"/>
                                        <p:tgtEl>
                                          <p:spTgt spid="8"/>
                                        </p:tgtEl>
                                      </p:cBhvr>
                                    </p:animEffect>
                                    <p:anim calcmode="lin" valueType="num">
                                      <p:cBhvr>
                                        <p:cTn id="37" dur="1000"/>
                                        <p:tgtEl>
                                          <p:spTgt spid="8"/>
                                        </p:tgtEl>
                                        <p:attrNameLst>
                                          <p:attrName>ppt_x</p:attrName>
                                        </p:attrNameLst>
                                      </p:cBhvr>
                                      <p:tavLst>
                                        <p:tav tm="0">
                                          <p:val>
                                            <p:strVal val="ppt_x"/>
                                          </p:val>
                                        </p:tav>
                                        <p:tav tm="100000">
                                          <p:val>
                                            <p:strVal val="ppt_x"/>
                                          </p:val>
                                        </p:tav>
                                      </p:tavLst>
                                    </p:anim>
                                    <p:anim calcmode="lin" valueType="num">
                                      <p:cBhvr>
                                        <p:cTn id="38" dur="1000"/>
                                        <p:tgtEl>
                                          <p:spTgt spid="8"/>
                                        </p:tgtEl>
                                        <p:attrNameLst>
                                          <p:attrName>ppt_y</p:attrName>
                                        </p:attrNameLst>
                                      </p:cBhvr>
                                      <p:tavLst>
                                        <p:tav tm="0">
                                          <p:val>
                                            <p:strVal val="ppt_y"/>
                                          </p:val>
                                        </p:tav>
                                        <p:tav tm="100000">
                                          <p:val>
                                            <p:strVal val="ppt_y-.1"/>
                                          </p:val>
                                        </p:tav>
                                      </p:tavLst>
                                    </p:anim>
                                    <p:set>
                                      <p:cBhvr>
                                        <p:cTn id="39" dur="1" fill="hold">
                                          <p:stCondLst>
                                            <p:cond delay="9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40" restart="whenNotActive" fill="hold" evtFilter="cancelBubble" nodeType="interactiveSeq">
                <p:stCondLst>
                  <p:cond evt="onClick" delay="0">
                    <p:tgtEl>
                      <p:spTgt spid="9"/>
                    </p:tgtEl>
                  </p:cond>
                </p:stCondLst>
                <p:endSync evt="end" delay="0">
                  <p:rtn val="all"/>
                </p:endSync>
                <p:childTnLst>
                  <p:par>
                    <p:cTn id="41" fill="hold">
                      <p:stCondLst>
                        <p:cond delay="0"/>
                      </p:stCondLst>
                      <p:childTnLst>
                        <p:par>
                          <p:cTn id="42" fill="hold">
                            <p:stCondLst>
                              <p:cond delay="0"/>
                            </p:stCondLst>
                            <p:childTnLst>
                              <p:par>
                                <p:cTn id="43" presetID="63" presetClass="path" presetSubtype="0" accel="50000" decel="50000" fill="hold" nodeType="withEffect">
                                  <p:stCondLst>
                                    <p:cond delay="0"/>
                                  </p:stCondLst>
                                  <p:childTnLst>
                                    <p:animMotion origin="layout" path="M 0.25833 3.7037E-7 L 0.375 -0.00116 " pathEditMode="relative" rAng="0" ptsTypes="AA">
                                      <p:cBhvr>
                                        <p:cTn id="44" dur="500" fill="hold"/>
                                        <p:tgtEl>
                                          <p:spTgt spid="20"/>
                                        </p:tgtEl>
                                        <p:attrNameLst>
                                          <p:attrName>ppt_x</p:attrName>
                                          <p:attrName>ppt_y</p:attrName>
                                        </p:attrNameLst>
                                      </p:cBhvr>
                                      <p:rCtr x="58" y="-1"/>
                                    </p:animMotion>
                                  </p:childTnLst>
                                </p:cTn>
                              </p:par>
                            </p:childTnLst>
                          </p:cTn>
                        </p:par>
                        <p:par>
                          <p:cTn id="45" fill="hold">
                            <p:stCondLst>
                              <p:cond delay="500"/>
                            </p:stCondLst>
                            <p:childTnLst>
                              <p:par>
                                <p:cTn id="46" presetID="1" presetClass="mediacall" presetSubtype="0" fill="hold" nodeType="afterEffect">
                                  <p:stCondLst>
                                    <p:cond delay="0"/>
                                  </p:stCondLst>
                                  <p:childTnLst>
                                    <p:cmd type="call" cmd="playFrom(0.0)">
                                      <p:cBhvr>
                                        <p:cTn id="47" dur="8160" fill="hold"/>
                                        <p:tgtEl>
                                          <p:spTgt spid="6"/>
                                        </p:tgtEl>
                                      </p:cBhvr>
                                    </p:cmd>
                                  </p:childTnLst>
                                </p:cTn>
                              </p:par>
                              <p:par>
                                <p:cTn id="48" presetID="47" presetClass="exit" presetSubtype="0" fill="hold" nodeType="withEffect">
                                  <p:stCondLst>
                                    <p:cond delay="0"/>
                                  </p:stCondLst>
                                  <p:childTnLst>
                                    <p:animEffect transition="out" filter="fade">
                                      <p:cBhvr>
                                        <p:cTn id="49" dur="1000"/>
                                        <p:tgtEl>
                                          <p:spTgt spid="9"/>
                                        </p:tgtEl>
                                      </p:cBhvr>
                                    </p:animEffect>
                                    <p:anim calcmode="lin" valueType="num">
                                      <p:cBhvr>
                                        <p:cTn id="50" dur="1000"/>
                                        <p:tgtEl>
                                          <p:spTgt spid="9"/>
                                        </p:tgtEl>
                                        <p:attrNameLst>
                                          <p:attrName>ppt_x</p:attrName>
                                        </p:attrNameLst>
                                      </p:cBhvr>
                                      <p:tavLst>
                                        <p:tav tm="0">
                                          <p:val>
                                            <p:strVal val="ppt_x"/>
                                          </p:val>
                                        </p:tav>
                                        <p:tav tm="100000">
                                          <p:val>
                                            <p:strVal val="ppt_x"/>
                                          </p:val>
                                        </p:tav>
                                      </p:tavLst>
                                    </p:anim>
                                    <p:anim calcmode="lin" valueType="num">
                                      <p:cBhvr>
                                        <p:cTn id="51" dur="1000"/>
                                        <p:tgtEl>
                                          <p:spTgt spid="9"/>
                                        </p:tgtEl>
                                        <p:attrNameLst>
                                          <p:attrName>ppt_y</p:attrName>
                                        </p:attrNameLst>
                                      </p:cBhvr>
                                      <p:tavLst>
                                        <p:tav tm="0">
                                          <p:val>
                                            <p:strVal val="ppt_y"/>
                                          </p:val>
                                        </p:tav>
                                        <p:tav tm="100000">
                                          <p:val>
                                            <p:strVal val="ppt_y-.1"/>
                                          </p:val>
                                        </p:tav>
                                      </p:tavLst>
                                    </p:anim>
                                    <p:set>
                                      <p:cBhvr>
                                        <p:cTn id="52" dur="1" fill="hold">
                                          <p:stCondLst>
                                            <p:cond delay="999"/>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9"/>
                  </p:tgtEl>
                </p:cond>
              </p:nextCondLst>
            </p:seq>
            <p:audio>
              <p:cMediaNode vol="80000">
                <p:cTn id="53" fill="hold" display="0">
                  <p:stCondLst>
                    <p:cond delay="indefinite"/>
                  </p:stCondLst>
                  <p:endCondLst>
                    <p:cond evt="onStopAudio" delay="0">
                      <p:tgtEl>
                        <p:sldTgt/>
                      </p:tgtEl>
                    </p:cond>
                  </p:endCondLst>
                </p:cTn>
                <p:tgtEl>
                  <p:spTgt spid="3"/>
                </p:tgtEl>
              </p:cMediaNode>
            </p:audio>
            <p:audio>
              <p:cMediaNode vol="80000">
                <p:cTn id="54" fill="hold" display="0">
                  <p:stCondLst>
                    <p:cond delay="indefinite"/>
                  </p:stCondLst>
                  <p:endCondLst>
                    <p:cond evt="onStopAudio" delay="0">
                      <p:tgtEl>
                        <p:sldTgt/>
                      </p:tgtEl>
                    </p:cond>
                  </p:endCondLst>
                </p:cTn>
                <p:tgtEl>
                  <p:spTgt spid="4"/>
                </p:tgtEl>
              </p:cMediaNode>
            </p:audio>
            <p:audio>
              <p:cMediaNode vol="80000">
                <p:cTn id="55" fill="hold" display="0">
                  <p:stCondLst>
                    <p:cond delay="indefinite"/>
                  </p:stCondLst>
                  <p:endCondLst>
                    <p:cond evt="onStopAudio" delay="0">
                      <p:tgtEl>
                        <p:sldTgt/>
                      </p:tgtEl>
                    </p:cond>
                  </p:endCondLst>
                </p:cTn>
                <p:tgtEl>
                  <p:spTgt spid="6"/>
                </p:tgtEl>
              </p:cMediaNode>
            </p:audio>
            <p:audio>
              <p:cMediaNode vol="80000">
                <p:cTn id="56" fill="hold" display="0">
                  <p:stCondLst>
                    <p:cond delay="indefinite"/>
                  </p:stCondLst>
                  <p:endCondLst>
                    <p:cond evt="onStopAudio" delay="0">
                      <p:tgtEl>
                        <p:sldTgt/>
                      </p:tgtEl>
                    </p:cond>
                  </p:endCondLst>
                </p:cTn>
                <p:tgtEl>
                  <p:spTgt spid="13"/>
                </p:tgtEl>
              </p:cMediaNode>
            </p:audio>
            <p:audio>
              <p:cMediaNode vol="80000">
                <p:cTn id="57" fill="hold" display="0">
                  <p:stCondLst>
                    <p:cond delay="indefinite"/>
                  </p:stCondLst>
                  <p:endCondLst>
                    <p:cond evt="onStopAudio" delay="0">
                      <p:tgtEl>
                        <p:sldTgt/>
                      </p:tgtEl>
                    </p:cond>
                  </p:endCondLst>
                </p:cTn>
                <p:tgtEl>
                  <p:spTgt spid="14"/>
                </p:tgtEl>
              </p:cMediaNode>
            </p:audio>
          </p:childTnLst>
        </p:cTn>
      </p:par>
    </p:tnLst>
    <p:bldLst>
      <p:bldP spid="21" grpId="0"/>
    </p:bld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592FD6DC-6C4B-7091-0CA5-C1C85746F75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21376088">
            <a:off x="5223434" y="110874"/>
            <a:ext cx="5612246" cy="3469170"/>
          </a:xfrm>
          <a:prstGeom prst="rect">
            <a:avLst/>
          </a:prstGeom>
        </p:spPr>
      </p:pic>
      <p:sp>
        <p:nvSpPr>
          <p:cNvPr id="10" name="TextBox 9"/>
          <p:cNvSpPr txBox="1"/>
          <p:nvPr/>
        </p:nvSpPr>
        <p:spPr>
          <a:xfrm>
            <a:off x="5674416" y="768064"/>
            <a:ext cx="4710282" cy="1293496"/>
          </a:xfrm>
          <a:prstGeom prst="rect">
            <a:avLst/>
          </a:prstGeom>
          <a:noFill/>
        </p:spPr>
        <p:txBody>
          <a:bodyPr wrap="square" rtlCol="0">
            <a:spAutoFit/>
          </a:bodyPr>
          <a:lstStyle/>
          <a:p>
            <a:pPr lvl="0" algn="ctr">
              <a:lnSpc>
                <a:spcPct val="150000"/>
              </a:lnSpc>
            </a:pPr>
            <a:r>
              <a:rPr lang="vi-VN" sz="2800">
                <a:solidFill>
                  <a:prstClr val="black"/>
                </a:solidFill>
                <a:latin typeface="UTM Avo" panose="02040603050506020204" pitchFamily="18" charset="0"/>
              </a:rPr>
              <a:t>Tiếng đàn của Thủy được miêu tả như thế nào?</a:t>
            </a:r>
            <a:endParaRPr lang="vi-VN" sz="2800" dirty="0">
              <a:solidFill>
                <a:prstClr val="black"/>
              </a:solidFill>
              <a:latin typeface="UTM Avo" panose="02040603050506020204" pitchFamily="18" charset="0"/>
            </a:endParaRPr>
          </a:p>
        </p:txBody>
      </p:sp>
      <p:grpSp>
        <p:nvGrpSpPr>
          <p:cNvPr id="2" name="Group 1">
            <a:extLst>
              <a:ext uri="{FF2B5EF4-FFF2-40B4-BE49-F238E27FC236}">
                <a16:creationId xmlns:a16="http://schemas.microsoft.com/office/drawing/2014/main" id="{FCA746B8-9E0C-E404-92CF-E50806F94019}"/>
              </a:ext>
            </a:extLst>
          </p:cNvPr>
          <p:cNvGrpSpPr/>
          <p:nvPr/>
        </p:nvGrpSpPr>
        <p:grpSpPr>
          <a:xfrm>
            <a:off x="3049536" y="3049374"/>
            <a:ext cx="5549665" cy="3337560"/>
            <a:chOff x="2868668" y="2642891"/>
            <a:chExt cx="2825107" cy="1699015"/>
          </a:xfrm>
        </p:grpSpPr>
        <p:pic>
          <p:nvPicPr>
            <p:cNvPr id="14" name="Graphic 13">
              <a:extLst>
                <a:ext uri="{FF2B5EF4-FFF2-40B4-BE49-F238E27FC236}">
                  <a16:creationId xmlns:a16="http://schemas.microsoft.com/office/drawing/2014/main" id="{F22000B1-6FC2-F327-F261-A41D3DAFFC6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868668" y="2642891"/>
              <a:ext cx="2825107" cy="1699015"/>
            </a:xfrm>
            <a:prstGeom prst="rect">
              <a:avLst/>
            </a:prstGeom>
          </p:spPr>
        </p:pic>
        <p:sp>
          <p:nvSpPr>
            <p:cNvPr id="12" name="TextBox 11"/>
            <p:cNvSpPr txBox="1"/>
            <p:nvPr/>
          </p:nvSpPr>
          <p:spPr>
            <a:xfrm>
              <a:off x="3416800" y="3004137"/>
              <a:ext cx="2022945" cy="987061"/>
            </a:xfrm>
            <a:prstGeom prst="rect">
              <a:avLst/>
            </a:prstGeom>
            <a:noFill/>
          </p:spPr>
          <p:txBody>
            <a:bodyPr wrap="square" rtlCol="0">
              <a:spAutoFit/>
            </a:bodyPr>
            <a:lstStyle/>
            <a:p>
              <a:pPr lvl="0" algn="ctr">
                <a:defRPr/>
              </a:pPr>
              <a:r>
                <a:rPr lang="vi-VN" sz="2400">
                  <a:solidFill>
                    <a:prstClr val="black"/>
                  </a:solidFill>
                  <a:latin typeface="UTM Avo" panose="02040603050506020204" pitchFamily="18" charset="0"/>
                </a:rPr>
                <a:t>Tiếng đàn của Thủy được miêu tả như những âm thanh trong trẻo vút bay lên giữa yên lặng của gian phòng.</a:t>
              </a:r>
              <a:endParaRPr lang="vi-VN" sz="2400" dirty="0">
                <a:solidFill>
                  <a:prstClr val="black"/>
                </a:solidFill>
                <a:latin typeface="UTM Avo" panose="02040603050506020204" pitchFamily="18" charset="0"/>
              </a:endParaRPr>
            </a:p>
          </p:txBody>
        </p:sp>
      </p:grpSp>
      <p:pic>
        <p:nvPicPr>
          <p:cNvPr id="6" name="Picture 5" descr="6131d3148657a26e1bfe386e7ba65811.png">
            <a:hlinkClick r:id="rId7" action="ppaction://hlinksldjump"/>
          </p:cNvPr>
          <p:cNvPicPr>
            <a:picLocks noChangeAspect="1"/>
          </p:cNvPicPr>
          <p:nvPr/>
        </p:nvPicPr>
        <p:blipFill>
          <a:blip r:embed="rId8" cstate="print"/>
          <a:stretch>
            <a:fillRect/>
          </a:stretch>
        </p:blipFill>
        <p:spPr>
          <a:xfrm>
            <a:off x="9342022" y="3124200"/>
            <a:ext cx="2590800" cy="4117788"/>
          </a:xfrm>
          <a:prstGeom prst="rect">
            <a:avLst/>
          </a:prstGeom>
        </p:spPr>
      </p:pic>
      <p:pic>
        <p:nvPicPr>
          <p:cNvPr id="7" name="Picture 6" descr="3f7e749c750b79cbde134e7bcf00a140.png">
            <a:extLst>
              <a:ext uri="{FF2B5EF4-FFF2-40B4-BE49-F238E27FC236}">
                <a16:creationId xmlns:a16="http://schemas.microsoft.com/office/drawing/2014/main" id="{06ED2025-B012-904D-3FAA-0B9D5A3DFC40}"/>
              </a:ext>
            </a:extLst>
          </p:cNvPr>
          <p:cNvPicPr>
            <a:picLocks noChangeAspect="1"/>
          </p:cNvPicPr>
          <p:nvPr/>
        </p:nvPicPr>
        <p:blipFill>
          <a:blip r:embed="rId9" cstate="print"/>
          <a:stretch>
            <a:fillRect/>
          </a:stretch>
        </p:blipFill>
        <p:spPr>
          <a:xfrm>
            <a:off x="-231748" y="2061560"/>
            <a:ext cx="4562241" cy="6243067"/>
          </a:xfrm>
          <a:prstGeom prst="rect">
            <a:avLst/>
          </a:prstGeom>
        </p:spPr>
      </p:pic>
      <p:pic>
        <p:nvPicPr>
          <p:cNvPr id="8" name="Picture 7">
            <a:extLst>
              <a:ext uri="{FF2B5EF4-FFF2-40B4-BE49-F238E27FC236}">
                <a16:creationId xmlns:a16="http://schemas.microsoft.com/office/drawing/2014/main" id="{5A359274-B9B4-53B0-4D01-9C7A58D27F8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0" y="-3497"/>
            <a:ext cx="787319" cy="877920"/>
          </a:xfrm>
          <a:prstGeom prst="rect">
            <a:avLst/>
          </a:prstGeom>
          <a:solidFill>
            <a:schemeClr val="bg1"/>
          </a:solidFill>
        </p:spPr>
      </p:pic>
    </p:spTree>
    <p:extLst>
      <p:ext uri="{BB962C8B-B14F-4D97-AF65-F5344CB8AC3E}">
        <p14:creationId xmlns:p14="http://schemas.microsoft.com/office/powerpoint/2010/main" val="920467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down)">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454DD7DA-BCA4-86E9-2FFF-EDB2F7C96CA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21376088">
            <a:off x="4670282" y="128895"/>
            <a:ext cx="6165985" cy="3469170"/>
          </a:xfrm>
          <a:prstGeom prst="rect">
            <a:avLst/>
          </a:prstGeom>
        </p:spPr>
      </p:pic>
      <p:sp>
        <p:nvSpPr>
          <p:cNvPr id="3" name="TextBox 2">
            <a:extLst>
              <a:ext uri="{FF2B5EF4-FFF2-40B4-BE49-F238E27FC236}">
                <a16:creationId xmlns:a16="http://schemas.microsoft.com/office/drawing/2014/main" id="{6FB37C73-4580-7A02-9D48-0BE7A505A6B0}"/>
              </a:ext>
            </a:extLst>
          </p:cNvPr>
          <p:cNvSpPr txBox="1"/>
          <p:nvPr/>
        </p:nvSpPr>
        <p:spPr>
          <a:xfrm>
            <a:off x="4974224" y="655804"/>
            <a:ext cx="5417722" cy="1675843"/>
          </a:xfrm>
          <a:prstGeom prst="rect">
            <a:avLst/>
          </a:prstGeom>
          <a:noFill/>
        </p:spPr>
        <p:txBody>
          <a:bodyPr wrap="square" rtlCol="0">
            <a:spAutoFit/>
          </a:bodyPr>
          <a:lstStyle/>
          <a:p>
            <a:pPr lvl="0" algn="ctr">
              <a:lnSpc>
                <a:spcPct val="150000"/>
              </a:lnSpc>
            </a:pPr>
            <a:r>
              <a:rPr lang="vi-VN" sz="2400">
                <a:solidFill>
                  <a:prstClr val="black"/>
                </a:solidFill>
                <a:latin typeface="UTM Avo" panose="02040603050506020204" pitchFamily="18" charset="0"/>
              </a:rPr>
              <a:t>Những hình ảnh nào thể hiện sự xúc động và say mê của Thủy khi chơi đàn?</a:t>
            </a:r>
            <a:endParaRPr lang="vi-VN" sz="2400" dirty="0">
              <a:solidFill>
                <a:prstClr val="black"/>
              </a:solidFill>
              <a:latin typeface="UTM Avo" panose="02040603050506020204" pitchFamily="18" charset="0"/>
            </a:endParaRPr>
          </a:p>
        </p:txBody>
      </p:sp>
      <p:grpSp>
        <p:nvGrpSpPr>
          <p:cNvPr id="4" name="Group 3">
            <a:extLst>
              <a:ext uri="{FF2B5EF4-FFF2-40B4-BE49-F238E27FC236}">
                <a16:creationId xmlns:a16="http://schemas.microsoft.com/office/drawing/2014/main" id="{B03C5A02-8175-5F31-79B6-B6C3F35695F5}"/>
              </a:ext>
            </a:extLst>
          </p:cNvPr>
          <p:cNvGrpSpPr/>
          <p:nvPr/>
        </p:nvGrpSpPr>
        <p:grpSpPr>
          <a:xfrm>
            <a:off x="3169697" y="3055542"/>
            <a:ext cx="5596302" cy="3365607"/>
            <a:chOff x="2868668" y="2642891"/>
            <a:chExt cx="2825107" cy="1699015"/>
          </a:xfrm>
        </p:grpSpPr>
        <p:pic>
          <p:nvPicPr>
            <p:cNvPr id="5" name="Graphic 4">
              <a:extLst>
                <a:ext uri="{FF2B5EF4-FFF2-40B4-BE49-F238E27FC236}">
                  <a16:creationId xmlns:a16="http://schemas.microsoft.com/office/drawing/2014/main" id="{A44B752F-7F64-405B-4B44-CDEC6AB75EC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868668" y="2642891"/>
              <a:ext cx="2825107" cy="1699015"/>
            </a:xfrm>
            <a:prstGeom prst="rect">
              <a:avLst/>
            </a:prstGeom>
          </p:spPr>
        </p:pic>
        <p:sp>
          <p:nvSpPr>
            <p:cNvPr id="6" name="TextBox 5">
              <a:extLst>
                <a:ext uri="{FF2B5EF4-FFF2-40B4-BE49-F238E27FC236}">
                  <a16:creationId xmlns:a16="http://schemas.microsoft.com/office/drawing/2014/main" id="{24A91AC4-9755-7F57-BF4F-DB7214FCD2C6}"/>
                </a:ext>
              </a:extLst>
            </p:cNvPr>
            <p:cNvSpPr txBox="1"/>
            <p:nvPr/>
          </p:nvSpPr>
          <p:spPr>
            <a:xfrm>
              <a:off x="3479042" y="2970194"/>
              <a:ext cx="1929078" cy="978836"/>
            </a:xfrm>
            <a:prstGeom prst="rect">
              <a:avLst/>
            </a:prstGeom>
            <a:noFill/>
          </p:spPr>
          <p:txBody>
            <a:bodyPr wrap="square" rtlCol="0">
              <a:spAutoFit/>
            </a:bodyPr>
            <a:lstStyle/>
            <a:p>
              <a:pPr lvl="0" algn="ctr">
                <a:defRPr/>
              </a:pPr>
              <a:r>
                <a:rPr lang="vi-VN" sz="2400">
                  <a:solidFill>
                    <a:prstClr val="black"/>
                  </a:solidFill>
                  <a:latin typeface="UTM Avo" panose="02040603050506020204" pitchFamily="18" charset="0"/>
                </a:rPr>
                <a:t>Vầng trán của Thủy hơi tái đi nhưng gò má ửng hồng, đôi mắt sẫm màu hơn, làn mi rậm cong dài khẽ rung động.</a:t>
              </a:r>
              <a:endParaRPr lang="vi-VN" sz="2400" dirty="0">
                <a:solidFill>
                  <a:prstClr val="black"/>
                </a:solidFill>
                <a:latin typeface="UTM Avo" panose="02040603050506020204" pitchFamily="18" charset="0"/>
              </a:endParaRPr>
            </a:p>
          </p:txBody>
        </p:sp>
      </p:grpSp>
      <p:pic>
        <p:nvPicPr>
          <p:cNvPr id="8" name="Picture 7" descr="3f7e749c750b79cbde134e7bcf00a140.png">
            <a:extLst>
              <a:ext uri="{FF2B5EF4-FFF2-40B4-BE49-F238E27FC236}">
                <a16:creationId xmlns:a16="http://schemas.microsoft.com/office/drawing/2014/main" id="{4135D469-31ED-3526-E2A5-2CE919E6A653}"/>
              </a:ext>
            </a:extLst>
          </p:cNvPr>
          <p:cNvPicPr>
            <a:picLocks noChangeAspect="1"/>
          </p:cNvPicPr>
          <p:nvPr/>
        </p:nvPicPr>
        <p:blipFill>
          <a:blip r:embed="rId7" cstate="print"/>
          <a:stretch>
            <a:fillRect/>
          </a:stretch>
        </p:blipFill>
        <p:spPr>
          <a:xfrm>
            <a:off x="-138700" y="2061560"/>
            <a:ext cx="4562241" cy="6243067"/>
          </a:xfrm>
          <a:prstGeom prst="rect">
            <a:avLst/>
          </a:prstGeom>
        </p:spPr>
      </p:pic>
      <p:pic>
        <p:nvPicPr>
          <p:cNvPr id="9" name="Picture 8">
            <a:extLst>
              <a:ext uri="{FF2B5EF4-FFF2-40B4-BE49-F238E27FC236}">
                <a16:creationId xmlns:a16="http://schemas.microsoft.com/office/drawing/2014/main" id="{4CB98BC8-472E-24AD-7399-5AE50D713CD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3497"/>
            <a:ext cx="787319" cy="877920"/>
          </a:xfrm>
          <a:prstGeom prst="rect">
            <a:avLst/>
          </a:prstGeom>
          <a:solidFill>
            <a:schemeClr val="bg1"/>
          </a:solidFill>
        </p:spPr>
      </p:pic>
      <p:pic>
        <p:nvPicPr>
          <p:cNvPr id="10" name="Picture 9" descr="6131d3148657a26e1bfe386e7ba65811.png">
            <a:hlinkClick r:id="rId9" action="ppaction://hlinksldjump"/>
            <a:extLst>
              <a:ext uri="{FF2B5EF4-FFF2-40B4-BE49-F238E27FC236}">
                <a16:creationId xmlns:a16="http://schemas.microsoft.com/office/drawing/2014/main" id="{2939BE86-612C-4F93-B603-7B2E60DECF04}"/>
              </a:ext>
            </a:extLst>
          </p:cNvPr>
          <p:cNvPicPr>
            <a:picLocks noChangeAspect="1"/>
          </p:cNvPicPr>
          <p:nvPr/>
        </p:nvPicPr>
        <p:blipFill>
          <a:blip r:embed="rId10" cstate="print"/>
          <a:stretch>
            <a:fillRect/>
          </a:stretch>
        </p:blipFill>
        <p:spPr>
          <a:xfrm>
            <a:off x="9342022" y="3124200"/>
            <a:ext cx="2590800" cy="4117788"/>
          </a:xfrm>
          <a:prstGeom prst="rect">
            <a:avLst/>
          </a:prstGeom>
        </p:spPr>
      </p:pic>
    </p:spTree>
    <p:extLst>
      <p:ext uri="{BB962C8B-B14F-4D97-AF65-F5344CB8AC3E}">
        <p14:creationId xmlns:p14="http://schemas.microsoft.com/office/powerpoint/2010/main" val="3764319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470C3BE3-05D2-BCF6-4B24-562AB1F66E4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21376088">
            <a:off x="5401408" y="105076"/>
            <a:ext cx="5434083" cy="3469170"/>
          </a:xfrm>
          <a:prstGeom prst="rect">
            <a:avLst/>
          </a:prstGeom>
        </p:spPr>
      </p:pic>
      <p:sp>
        <p:nvSpPr>
          <p:cNvPr id="3" name="TextBox 2">
            <a:extLst>
              <a:ext uri="{FF2B5EF4-FFF2-40B4-BE49-F238E27FC236}">
                <a16:creationId xmlns:a16="http://schemas.microsoft.com/office/drawing/2014/main" id="{65B7E8B1-1BE8-486B-EB21-B4B4CC64FC4B}"/>
              </a:ext>
            </a:extLst>
          </p:cNvPr>
          <p:cNvSpPr txBox="1"/>
          <p:nvPr/>
        </p:nvSpPr>
        <p:spPr>
          <a:xfrm>
            <a:off x="5714167" y="617055"/>
            <a:ext cx="4808563" cy="1675843"/>
          </a:xfrm>
          <a:prstGeom prst="rect">
            <a:avLst/>
          </a:prstGeom>
          <a:noFill/>
        </p:spPr>
        <p:txBody>
          <a:bodyPr wrap="square" rtlCol="0">
            <a:spAutoFit/>
          </a:bodyPr>
          <a:lstStyle/>
          <a:p>
            <a:pPr lvl="0" algn="ctr">
              <a:lnSpc>
                <a:spcPct val="150000"/>
              </a:lnSpc>
            </a:pPr>
            <a:r>
              <a:rPr lang="vi-VN" sz="2400">
                <a:solidFill>
                  <a:prstClr val="black"/>
                </a:solidFill>
                <a:latin typeface="UTM Avo" panose="02040603050506020204" pitchFamily="18" charset="0"/>
              </a:rPr>
              <a:t>Tìm những hình ảnh thanh bình bên ngoài phòng thi trong lúc Thủy chơi đàn.</a:t>
            </a:r>
            <a:endParaRPr lang="vi-VN" sz="2400" dirty="0">
              <a:solidFill>
                <a:prstClr val="black"/>
              </a:solidFill>
              <a:latin typeface="UTM Avo" panose="02040603050506020204" pitchFamily="18" charset="0"/>
            </a:endParaRPr>
          </a:p>
        </p:txBody>
      </p:sp>
      <p:grpSp>
        <p:nvGrpSpPr>
          <p:cNvPr id="4" name="Group 3">
            <a:extLst>
              <a:ext uri="{FF2B5EF4-FFF2-40B4-BE49-F238E27FC236}">
                <a16:creationId xmlns:a16="http://schemas.microsoft.com/office/drawing/2014/main" id="{F25E6233-563F-DB9E-6128-68E51F71C207}"/>
              </a:ext>
            </a:extLst>
          </p:cNvPr>
          <p:cNvGrpSpPr/>
          <p:nvPr/>
        </p:nvGrpSpPr>
        <p:grpSpPr>
          <a:xfrm>
            <a:off x="2541974" y="2566919"/>
            <a:ext cx="6344386" cy="3815504"/>
            <a:chOff x="2868668" y="2642891"/>
            <a:chExt cx="2825107" cy="1699015"/>
          </a:xfrm>
        </p:grpSpPr>
        <p:pic>
          <p:nvPicPr>
            <p:cNvPr id="5" name="Graphic 4">
              <a:extLst>
                <a:ext uri="{FF2B5EF4-FFF2-40B4-BE49-F238E27FC236}">
                  <a16:creationId xmlns:a16="http://schemas.microsoft.com/office/drawing/2014/main" id="{7AFC194F-6320-6602-45CD-AF7075BE9C5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868668" y="2642891"/>
              <a:ext cx="2825107" cy="1699015"/>
            </a:xfrm>
            <a:prstGeom prst="rect">
              <a:avLst/>
            </a:prstGeom>
          </p:spPr>
        </p:pic>
        <p:sp>
          <p:nvSpPr>
            <p:cNvPr id="6" name="TextBox 5">
              <a:extLst>
                <a:ext uri="{FF2B5EF4-FFF2-40B4-BE49-F238E27FC236}">
                  <a16:creationId xmlns:a16="http://schemas.microsoft.com/office/drawing/2014/main" id="{78A8F1F2-D35E-59DD-60A1-48D5BD410782}"/>
                </a:ext>
              </a:extLst>
            </p:cNvPr>
            <p:cNvSpPr txBox="1"/>
            <p:nvPr/>
          </p:nvSpPr>
          <p:spPr>
            <a:xfrm>
              <a:off x="3409352" y="2964938"/>
              <a:ext cx="2011423" cy="1027879"/>
            </a:xfrm>
            <a:prstGeom prst="rect">
              <a:avLst/>
            </a:prstGeom>
            <a:noFill/>
          </p:spPr>
          <p:txBody>
            <a:bodyPr wrap="square" rtlCol="0">
              <a:spAutoFit/>
            </a:bodyPr>
            <a:lstStyle/>
            <a:p>
              <a:pPr lvl="0" algn="ctr">
                <a:defRPr/>
              </a:pPr>
              <a:r>
                <a:rPr lang="vi-VN" i="1">
                  <a:solidFill>
                    <a:prstClr val="black"/>
                  </a:solidFill>
                  <a:latin typeface="UTM Avo" panose="02040603050506020204" pitchFamily="18" charset="0"/>
                </a:rPr>
                <a:t>Vài cánh ngọc lan êm ái rụng xuống nền đất mát rượi. Lũ trẻ rủ nhau thả những chiếc thuyền giấy trên những vũng nước mưa. Ngoài Hồ Tây, dân chài tung lưới bắt cá. Hoa mười giờ nở đỏ quanh các lối đi ven hồ. Bóng mấy con chim bồ câu lướt nhanh trên những mái nhà cao thấp. </a:t>
              </a:r>
              <a:endParaRPr lang="vi-VN" i="1" dirty="0">
                <a:solidFill>
                  <a:prstClr val="black"/>
                </a:solidFill>
                <a:latin typeface="UTM Avo" panose="02040603050506020204" pitchFamily="18" charset="0"/>
              </a:endParaRPr>
            </a:p>
          </p:txBody>
        </p:sp>
      </p:grpSp>
      <p:pic>
        <p:nvPicPr>
          <p:cNvPr id="8" name="Picture 7" descr="3f7e749c750b79cbde134e7bcf00a140.png">
            <a:extLst>
              <a:ext uri="{FF2B5EF4-FFF2-40B4-BE49-F238E27FC236}">
                <a16:creationId xmlns:a16="http://schemas.microsoft.com/office/drawing/2014/main" id="{010DB252-40B8-FFF3-C7B9-58442C6A3965}"/>
              </a:ext>
            </a:extLst>
          </p:cNvPr>
          <p:cNvPicPr>
            <a:picLocks noChangeAspect="1"/>
          </p:cNvPicPr>
          <p:nvPr/>
        </p:nvPicPr>
        <p:blipFill>
          <a:blip r:embed="rId7" cstate="print"/>
          <a:stretch>
            <a:fillRect/>
          </a:stretch>
        </p:blipFill>
        <p:spPr>
          <a:xfrm>
            <a:off x="-138700" y="1833568"/>
            <a:ext cx="4562241" cy="6243067"/>
          </a:xfrm>
          <a:prstGeom prst="rect">
            <a:avLst/>
          </a:prstGeom>
        </p:spPr>
      </p:pic>
      <p:pic>
        <p:nvPicPr>
          <p:cNvPr id="9" name="Picture 8">
            <a:extLst>
              <a:ext uri="{FF2B5EF4-FFF2-40B4-BE49-F238E27FC236}">
                <a16:creationId xmlns:a16="http://schemas.microsoft.com/office/drawing/2014/main" id="{0288FC5E-2DC5-6ACD-3571-7D46237D22E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3497"/>
            <a:ext cx="787319" cy="877920"/>
          </a:xfrm>
          <a:prstGeom prst="rect">
            <a:avLst/>
          </a:prstGeom>
          <a:solidFill>
            <a:schemeClr val="bg1"/>
          </a:solidFill>
        </p:spPr>
      </p:pic>
      <p:pic>
        <p:nvPicPr>
          <p:cNvPr id="10" name="Picture 9" descr="6131d3148657a26e1bfe386e7ba65811.png">
            <a:hlinkClick r:id="rId9" action="ppaction://hlinksldjump"/>
            <a:extLst>
              <a:ext uri="{FF2B5EF4-FFF2-40B4-BE49-F238E27FC236}">
                <a16:creationId xmlns:a16="http://schemas.microsoft.com/office/drawing/2014/main" id="{2E94E882-496A-438D-8649-B5FA51A0BF64}"/>
              </a:ext>
            </a:extLst>
          </p:cNvPr>
          <p:cNvPicPr>
            <a:picLocks noChangeAspect="1"/>
          </p:cNvPicPr>
          <p:nvPr/>
        </p:nvPicPr>
        <p:blipFill>
          <a:blip r:embed="rId10" cstate="print"/>
          <a:stretch>
            <a:fillRect/>
          </a:stretch>
        </p:blipFill>
        <p:spPr>
          <a:xfrm>
            <a:off x="9342022" y="3124200"/>
            <a:ext cx="2590800" cy="4117788"/>
          </a:xfrm>
          <a:prstGeom prst="rect">
            <a:avLst/>
          </a:prstGeom>
        </p:spPr>
      </p:pic>
    </p:spTree>
    <p:extLst>
      <p:ext uri="{BB962C8B-B14F-4D97-AF65-F5344CB8AC3E}">
        <p14:creationId xmlns:p14="http://schemas.microsoft.com/office/powerpoint/2010/main" val="1280857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Google Shape;183;p7">
            <a:extLst>
              <a:ext uri="{FF2B5EF4-FFF2-40B4-BE49-F238E27FC236}">
                <a16:creationId xmlns:a16="http://schemas.microsoft.com/office/drawing/2014/main" id="{B2F8FD17-8CBE-41F9-953F-5AC0B9DBFE54}"/>
              </a:ext>
            </a:extLst>
          </p:cNvPr>
          <p:cNvSpPr/>
          <p:nvPr/>
        </p:nvSpPr>
        <p:spPr>
          <a:xfrm>
            <a:off x="2498896" y="1671520"/>
            <a:ext cx="7251581" cy="642719"/>
          </a:xfrm>
          <a:prstGeom prst="roundRect">
            <a:avLst>
              <a:gd name="adj" fmla="val 50000"/>
            </a:avLst>
          </a:prstGeom>
          <a:solidFill>
            <a:schemeClr val="accent2">
              <a:lumMod val="20000"/>
              <a:lumOff val="80000"/>
            </a:schemeClr>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lvl="0" algn="ctr"/>
            <a:r>
              <a:rPr lang="en-US" sz="2800" b="1">
                <a:solidFill>
                  <a:schemeClr val="dk1"/>
                </a:solidFill>
                <a:latin typeface="UTM Avo" panose="02040603050506020204" pitchFamily="18" charset="0"/>
                <a:ea typeface="Arial"/>
                <a:cs typeface="Arial"/>
                <a:sym typeface="Arial"/>
              </a:rPr>
              <a:t>NỘI DUNG CHÍNH</a:t>
            </a:r>
          </a:p>
        </p:txBody>
      </p:sp>
      <p:pic>
        <p:nvPicPr>
          <p:cNvPr id="9" name="Picture 2">
            <a:extLst>
              <a:ext uri="{FF2B5EF4-FFF2-40B4-BE49-F238E27FC236}">
                <a16:creationId xmlns:a16="http://schemas.microsoft.com/office/drawing/2014/main" id="{882CBA79-CACF-4839-9CEE-DAEFA4E7E30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5400000">
            <a:off x="4424688" y="-181959"/>
            <a:ext cx="3342639" cy="8794177"/>
          </a:xfrm>
          <a:prstGeom prst="rect">
            <a:avLst/>
          </a:prstGeom>
        </p:spPr>
      </p:pic>
      <p:pic>
        <p:nvPicPr>
          <p:cNvPr id="11" name="Picture 12">
            <a:extLst>
              <a:ext uri="{FF2B5EF4-FFF2-40B4-BE49-F238E27FC236}">
                <a16:creationId xmlns:a16="http://schemas.microsoft.com/office/drawing/2014/main" id="{39BDDBE7-A419-4318-AF64-421C05D7836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932627" y="2204974"/>
            <a:ext cx="1532554" cy="1721968"/>
          </a:xfrm>
          <a:prstGeom prst="rect">
            <a:avLst/>
          </a:prstGeom>
        </p:spPr>
      </p:pic>
      <p:pic>
        <p:nvPicPr>
          <p:cNvPr id="12" name="Picture 13">
            <a:extLst>
              <a:ext uri="{FF2B5EF4-FFF2-40B4-BE49-F238E27FC236}">
                <a16:creationId xmlns:a16="http://schemas.microsoft.com/office/drawing/2014/main" id="{08A6019A-D306-40FD-BA04-A317052E2FE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flipH="1">
            <a:off x="9229167" y="4854036"/>
            <a:ext cx="1532554" cy="1721968"/>
          </a:xfrm>
          <a:prstGeom prst="rect">
            <a:avLst/>
          </a:prstGeom>
        </p:spPr>
      </p:pic>
      <p:pic>
        <p:nvPicPr>
          <p:cNvPr id="13" name="Picture 14">
            <a:extLst>
              <a:ext uri="{FF2B5EF4-FFF2-40B4-BE49-F238E27FC236}">
                <a16:creationId xmlns:a16="http://schemas.microsoft.com/office/drawing/2014/main" id="{A30A5B18-05E4-45EB-990D-42A3D4AD7F4F}"/>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flipH="1">
            <a:off x="9615301" y="2357419"/>
            <a:ext cx="1519675" cy="1232836"/>
          </a:xfrm>
          <a:prstGeom prst="rect">
            <a:avLst/>
          </a:prstGeom>
        </p:spPr>
      </p:pic>
      <p:sp>
        <p:nvSpPr>
          <p:cNvPr id="14" name="TextBox 13">
            <a:extLst>
              <a:ext uri="{FF2B5EF4-FFF2-40B4-BE49-F238E27FC236}">
                <a16:creationId xmlns:a16="http://schemas.microsoft.com/office/drawing/2014/main" id="{17BEF98A-09CD-4FF9-AB28-A11A0A8DE60A}"/>
              </a:ext>
            </a:extLst>
          </p:cNvPr>
          <p:cNvSpPr txBox="1"/>
          <p:nvPr/>
        </p:nvSpPr>
        <p:spPr>
          <a:xfrm>
            <a:off x="2612410" y="3128463"/>
            <a:ext cx="6996295" cy="2203745"/>
          </a:xfrm>
          <a:prstGeom prst="rect">
            <a:avLst/>
          </a:prstGeom>
          <a:noFill/>
        </p:spPr>
        <p:txBody>
          <a:bodyPr wrap="square">
            <a:spAutoFit/>
          </a:bodyPr>
          <a:lstStyle/>
          <a:p>
            <a:pPr algn="ctr">
              <a:lnSpc>
                <a:spcPct val="150000"/>
              </a:lnSpc>
            </a:pPr>
            <a:r>
              <a:rPr lang="nl-NL" sz="3200" dirty="0">
                <a:solidFill>
                  <a:srgbClr val="000000"/>
                </a:solidFill>
                <a:latin typeface="UTM Avo" panose="02040603050506020204" pitchFamily="18" charset="0"/>
                <a:ea typeface="Calibri" panose="020F0502020204030204" pitchFamily="34" charset="0"/>
                <a:cs typeface="Arial" panose="020B0604020202020204" pitchFamily="34" charset="0"/>
              </a:rPr>
              <a:t>Bài đọc miêu tả vẻ đẹp của tiếng đàn </a:t>
            </a:r>
            <a:r>
              <a:rPr lang="nl-NL" sz="3200">
                <a:solidFill>
                  <a:srgbClr val="000000"/>
                </a:solidFill>
                <a:latin typeface="UTM Avo" panose="02040603050506020204" pitchFamily="18" charset="0"/>
                <a:ea typeface="Calibri" panose="020F0502020204030204" pitchFamily="34" charset="0"/>
                <a:cs typeface="Arial" panose="020B0604020202020204" pitchFamily="34" charset="0"/>
              </a:rPr>
              <a:t>và cảm xúc </a:t>
            </a:r>
            <a:r>
              <a:rPr lang="nl-NL" sz="3200" dirty="0">
                <a:solidFill>
                  <a:srgbClr val="000000"/>
                </a:solidFill>
                <a:latin typeface="UTM Avo" panose="02040603050506020204" pitchFamily="18" charset="0"/>
                <a:ea typeface="Calibri" panose="020F0502020204030204" pitchFamily="34" charset="0"/>
                <a:cs typeface="Arial" panose="020B0604020202020204" pitchFamily="34" charset="0"/>
              </a:rPr>
              <a:t>của bạn nhỏ khi chơi đàn. </a:t>
            </a:r>
            <a:endParaRPr lang="en-US" sz="3200" dirty="0">
              <a:latin typeface="UTM Avo" panose="02040603050506020204" pitchFamily="18" charset="0"/>
              <a:cs typeface="Arial" panose="020B0604020202020204" pitchFamily="34" charset="0"/>
            </a:endParaRPr>
          </a:p>
        </p:txBody>
      </p:sp>
      <p:pic>
        <p:nvPicPr>
          <p:cNvPr id="15" name="Picture 8">
            <a:extLst>
              <a:ext uri="{FF2B5EF4-FFF2-40B4-BE49-F238E27FC236}">
                <a16:creationId xmlns:a16="http://schemas.microsoft.com/office/drawing/2014/main" id="{363DB629-C0E8-4682-9830-BC922E319790}"/>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221893" y="4690659"/>
            <a:ext cx="2845157" cy="2038167"/>
          </a:xfrm>
          <a:prstGeom prst="rect">
            <a:avLst/>
          </a:prstGeom>
        </p:spPr>
      </p:pic>
    </p:spTree>
    <p:extLst>
      <p:ext uri="{BB962C8B-B14F-4D97-AF65-F5344CB8AC3E}">
        <p14:creationId xmlns:p14="http://schemas.microsoft.com/office/powerpoint/2010/main" val="1006537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animEffect transition="in" filter="fade">
                                      <p:cBhvr>
                                        <p:cTn id="14" dur="500"/>
                                        <p:tgtEl>
                                          <p:spTgt spid="14"/>
                                        </p:tgtEl>
                                      </p:cBhvr>
                                    </p:animEffect>
                                  </p:childTnLst>
                                </p:cTn>
                              </p:par>
                              <p:par>
                                <p:cTn id="15" presetID="53" presetClass="entr" presetSubtype="16"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par>
                                <p:cTn id="20" presetID="53" presetClass="entr" presetSubtype="16"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par>
                                <p:cTn id="25" presetID="53" presetClass="entr" presetSubtype="16"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Effect transition="in" filter="fade">
                                      <p:cBhvr>
                                        <p:cTn id="29" dur="500"/>
                                        <p:tgtEl>
                                          <p:spTgt spid="11"/>
                                        </p:tgtEl>
                                      </p:cBhvr>
                                    </p:animEffect>
                                  </p:childTnLst>
                                </p:cTn>
                              </p:par>
                              <p:par>
                                <p:cTn id="30" presetID="53" presetClass="entr" presetSubtype="16" fill="hold" nodeType="with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p:cTn id="32" dur="500" fill="hold"/>
                                        <p:tgtEl>
                                          <p:spTgt spid="12"/>
                                        </p:tgtEl>
                                        <p:attrNameLst>
                                          <p:attrName>ppt_w</p:attrName>
                                        </p:attrNameLst>
                                      </p:cBhvr>
                                      <p:tavLst>
                                        <p:tav tm="0">
                                          <p:val>
                                            <p:fltVal val="0"/>
                                          </p:val>
                                        </p:tav>
                                        <p:tav tm="100000">
                                          <p:val>
                                            <p:strVal val="#ppt_w"/>
                                          </p:val>
                                        </p:tav>
                                      </p:tavLst>
                                    </p:anim>
                                    <p:anim calcmode="lin" valueType="num">
                                      <p:cBhvr>
                                        <p:cTn id="33" dur="500" fill="hold"/>
                                        <p:tgtEl>
                                          <p:spTgt spid="12"/>
                                        </p:tgtEl>
                                        <p:attrNameLst>
                                          <p:attrName>ppt_h</p:attrName>
                                        </p:attrNameLst>
                                      </p:cBhvr>
                                      <p:tavLst>
                                        <p:tav tm="0">
                                          <p:val>
                                            <p:fltVal val="0"/>
                                          </p:val>
                                        </p:tav>
                                        <p:tav tm="100000">
                                          <p:val>
                                            <p:strVal val="#ppt_h"/>
                                          </p:val>
                                        </p:tav>
                                      </p:tavLst>
                                    </p:anim>
                                    <p:animEffect transition="in" filter="fade">
                                      <p:cBhvr>
                                        <p:cTn id="34" dur="500"/>
                                        <p:tgtEl>
                                          <p:spTgt spid="12"/>
                                        </p:tgtEl>
                                      </p:cBhvr>
                                    </p:animEffect>
                                  </p:childTnLst>
                                </p:cTn>
                              </p:par>
                              <p:par>
                                <p:cTn id="35" presetID="53" presetClass="entr" presetSubtype="16" fill="hold" nodeType="with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p:cTn id="37" dur="500" fill="hold"/>
                                        <p:tgtEl>
                                          <p:spTgt spid="15"/>
                                        </p:tgtEl>
                                        <p:attrNameLst>
                                          <p:attrName>ppt_w</p:attrName>
                                        </p:attrNameLst>
                                      </p:cBhvr>
                                      <p:tavLst>
                                        <p:tav tm="0">
                                          <p:val>
                                            <p:fltVal val="0"/>
                                          </p:val>
                                        </p:tav>
                                        <p:tav tm="100000">
                                          <p:val>
                                            <p:strVal val="#ppt_w"/>
                                          </p:val>
                                        </p:tav>
                                      </p:tavLst>
                                    </p:anim>
                                    <p:anim calcmode="lin" valueType="num">
                                      <p:cBhvr>
                                        <p:cTn id="38" dur="500" fill="hold"/>
                                        <p:tgtEl>
                                          <p:spTgt spid="15"/>
                                        </p:tgtEl>
                                        <p:attrNameLst>
                                          <p:attrName>ppt_h</p:attrName>
                                        </p:attrNameLst>
                                      </p:cBhvr>
                                      <p:tavLst>
                                        <p:tav tm="0">
                                          <p:val>
                                            <p:fltVal val="0"/>
                                          </p:val>
                                        </p:tav>
                                        <p:tav tm="100000">
                                          <p:val>
                                            <p:strVal val="#ppt_h"/>
                                          </p:val>
                                        </p:tav>
                                      </p:tavLst>
                                    </p:anim>
                                    <p:animEffect transition="in" filter="fade">
                                      <p:cBhvr>
                                        <p:cTn id="3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148917E1-1879-1DDF-0ED3-5836AE1B507F}"/>
              </a:ext>
            </a:extLst>
          </p:cNvPr>
          <p:cNvGrpSpPr/>
          <p:nvPr/>
        </p:nvGrpSpPr>
        <p:grpSpPr>
          <a:xfrm>
            <a:off x="10319658" y="772054"/>
            <a:ext cx="1762416" cy="1966054"/>
            <a:chOff x="930253" y="1573544"/>
            <a:chExt cx="1279160" cy="1356548"/>
          </a:xfrm>
        </p:grpSpPr>
        <p:pic>
          <p:nvPicPr>
            <p:cNvPr id="6" name="Picture 5">
              <a:hlinkClick r:id="rId3"/>
              <a:extLst>
                <a:ext uri="{FF2B5EF4-FFF2-40B4-BE49-F238E27FC236}">
                  <a16:creationId xmlns:a16="http://schemas.microsoft.com/office/drawing/2014/main" id="{B0DB7440-2A92-4647-3A69-8BB45E46FAAC}"/>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73544"/>
              <a:ext cx="1010579" cy="917007"/>
            </a:xfrm>
            <a:prstGeom prst="rect">
              <a:avLst/>
            </a:prstGeom>
          </p:spPr>
        </p:pic>
        <p:sp>
          <p:nvSpPr>
            <p:cNvPr id="7" name="TextBox 6">
              <a:extLst>
                <a:ext uri="{FF2B5EF4-FFF2-40B4-BE49-F238E27FC236}">
                  <a16:creationId xmlns:a16="http://schemas.microsoft.com/office/drawing/2014/main" id="{1ACB92C4-6BD1-A14D-6A1D-9A8385463555}"/>
                </a:ext>
              </a:extLst>
            </p:cNvPr>
            <p:cNvSpPr txBox="1"/>
            <p:nvPr/>
          </p:nvSpPr>
          <p:spPr>
            <a:xfrm>
              <a:off x="930253" y="2526606"/>
              <a:ext cx="1279160" cy="403486"/>
            </a:xfrm>
            <a:prstGeom prst="rect">
              <a:avLst/>
            </a:prstGeom>
            <a:noFill/>
          </p:spPr>
          <p:txBody>
            <a:bodyPr wrap="square" rtlCol="0">
              <a:spAutoFit/>
            </a:bodyPr>
            <a:lstStyle/>
            <a:p>
              <a:pPr algn="ctr"/>
              <a:r>
                <a:rPr lang="en-US" sz="1600" b="1" dirty="0" err="1">
                  <a:solidFill>
                    <a:schemeClr val="accent2"/>
                  </a:solidFill>
                  <a:latin typeface="UTM Avo" panose="02040603050506020204" pitchFamily="18" charset="0"/>
                </a:rPr>
                <a:t>Ấn</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để</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đến</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trang</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sách</a:t>
              </a:r>
              <a:endParaRPr lang="en-US" sz="16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463949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188D2BED-0A1B-705C-EA2D-711405363CF4}"/>
              </a:ext>
            </a:extLst>
          </p:cNvPr>
          <p:cNvSpPr/>
          <p:nvPr/>
        </p:nvSpPr>
        <p:spPr>
          <a:xfrm>
            <a:off x="742950" y="1676400"/>
            <a:ext cx="657225" cy="381000"/>
          </a:xfrm>
          <a:prstGeom prst="roundRect">
            <a:avLst/>
          </a:prstGeom>
          <a:solidFill>
            <a:schemeClr val="accent2">
              <a:lumMod val="60000"/>
              <a:lumOff val="40000"/>
            </a:schemeClr>
          </a:solidFill>
          <a:ln w="28575">
            <a:solidFill>
              <a:schemeClr val="tx1"/>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000" b="1">
                <a:solidFill>
                  <a:schemeClr val="tx1"/>
                </a:solidFill>
                <a:latin typeface="UTM Avo" panose="02040603050506020204" pitchFamily="18" charset="0"/>
              </a:rPr>
              <a:t>0</a:t>
            </a:r>
            <a:r>
              <a:rPr lang="vi-VN" sz="2000" b="1">
                <a:solidFill>
                  <a:schemeClr val="tx1"/>
                </a:solidFill>
                <a:latin typeface="UTM Avo" panose="02040603050506020204" pitchFamily="18" charset="0"/>
              </a:rPr>
              <a:t>1</a:t>
            </a:r>
            <a:endParaRPr lang="en-US" sz="2000" b="1" dirty="0">
              <a:solidFill>
                <a:schemeClr val="tx1"/>
              </a:solidFill>
              <a:latin typeface="UTM Avo" panose="02040603050506020204" pitchFamily="18" charset="0"/>
            </a:endParaRPr>
          </a:p>
        </p:txBody>
      </p:sp>
      <p:sp>
        <p:nvSpPr>
          <p:cNvPr id="3" name="TextBox 2">
            <a:extLst>
              <a:ext uri="{FF2B5EF4-FFF2-40B4-BE49-F238E27FC236}">
                <a16:creationId xmlns:a16="http://schemas.microsoft.com/office/drawing/2014/main" id="{12D5BB97-31C6-7E38-E90D-D4F1609C9BE4}"/>
              </a:ext>
            </a:extLst>
          </p:cNvPr>
          <p:cNvSpPr txBox="1"/>
          <p:nvPr/>
        </p:nvSpPr>
        <p:spPr>
          <a:xfrm>
            <a:off x="1466849" y="1653658"/>
            <a:ext cx="8901794" cy="430887"/>
          </a:xfrm>
          <a:prstGeom prst="rect">
            <a:avLst/>
          </a:prstGeom>
          <a:noFill/>
        </p:spPr>
        <p:txBody>
          <a:bodyPr wrap="square">
            <a:spAutoFit/>
          </a:bodyPr>
          <a:lstStyle/>
          <a:p>
            <a:r>
              <a:rPr lang="de-DE" sz="2200" b="1">
                <a:latin typeface="UTM Avo" panose="02040603050506020204" pitchFamily="18" charset="0"/>
                <a:cs typeface="Arial" panose="020B0604020202020204" pitchFamily="34" charset="0"/>
              </a:rPr>
              <a:t>Tìm hình ảnh so sánh</a:t>
            </a:r>
            <a:endParaRPr lang="en-US" sz="2200" dirty="0">
              <a:latin typeface="UTM Avo" panose="02040603050506020204" pitchFamily="18" charset="0"/>
            </a:endParaRPr>
          </a:p>
        </p:txBody>
      </p:sp>
      <p:pic>
        <p:nvPicPr>
          <p:cNvPr id="9" name="Picture 8">
            <a:extLst>
              <a:ext uri="{FF2B5EF4-FFF2-40B4-BE49-F238E27FC236}">
                <a16:creationId xmlns:a16="http://schemas.microsoft.com/office/drawing/2014/main" id="{53B33F64-DA50-4910-B0CB-AE3AF96AE87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0181601" y="3429000"/>
            <a:ext cx="1571860" cy="3190119"/>
          </a:xfrm>
          <a:prstGeom prst="rect">
            <a:avLst/>
          </a:prstGeom>
        </p:spPr>
      </p:pic>
      <p:sp>
        <p:nvSpPr>
          <p:cNvPr id="12" name="TextBox 11">
            <a:extLst>
              <a:ext uri="{FF2B5EF4-FFF2-40B4-BE49-F238E27FC236}">
                <a16:creationId xmlns:a16="http://schemas.microsoft.com/office/drawing/2014/main" id="{CA290C8B-ED75-4F3E-A566-2B2BA45BDE43}"/>
              </a:ext>
            </a:extLst>
          </p:cNvPr>
          <p:cNvSpPr txBox="1"/>
          <p:nvPr/>
        </p:nvSpPr>
        <p:spPr>
          <a:xfrm>
            <a:off x="641014" y="2057400"/>
            <a:ext cx="8312144" cy="567848"/>
          </a:xfrm>
          <a:prstGeom prst="rect">
            <a:avLst/>
          </a:prstGeom>
          <a:noFill/>
        </p:spPr>
        <p:txBody>
          <a:bodyPr wrap="square">
            <a:spAutoFit/>
          </a:bodyPr>
          <a:lstStyle/>
          <a:p>
            <a:pPr marL="381003" indent="-381003">
              <a:lnSpc>
                <a:spcPct val="150000"/>
              </a:lnSpc>
              <a:buFont typeface="Wingdings" panose="05000000000000000000" pitchFamily="2" charset="2"/>
              <a:buChar char="v"/>
            </a:pPr>
            <a:r>
              <a:rPr lang="nl-NL" sz="2400" i="1" dirty="0">
                <a:solidFill>
                  <a:srgbClr val="000000"/>
                </a:solidFill>
                <a:latin typeface="UTM Avo" panose="02040603050506020204" pitchFamily="18" charset="0"/>
                <a:ea typeface="Calibri" panose="020F0502020204030204" pitchFamily="34" charset="0"/>
                <a:cs typeface="Arial" panose="020B0604020202020204" pitchFamily="34" charset="0"/>
              </a:rPr>
              <a:t>Tìm một hình ảnh so sánh trong </a:t>
            </a:r>
            <a:r>
              <a:rPr lang="nl-NL" sz="2400" i="1">
                <a:solidFill>
                  <a:srgbClr val="000000"/>
                </a:solidFill>
                <a:latin typeface="UTM Avo" panose="02040603050506020204" pitchFamily="18" charset="0"/>
                <a:ea typeface="Calibri" panose="020F0502020204030204" pitchFamily="34" charset="0"/>
                <a:cs typeface="Arial" panose="020B0604020202020204" pitchFamily="34" charset="0"/>
              </a:rPr>
              <a:t>bài đọc</a:t>
            </a:r>
            <a:r>
              <a:rPr lang="vi-VN" sz="2400" i="1">
                <a:solidFill>
                  <a:srgbClr val="000000"/>
                </a:solidFill>
                <a:latin typeface="UTM Avo" panose="02040603050506020204" pitchFamily="18" charset="0"/>
                <a:ea typeface="Calibri" panose="020F0502020204030204" pitchFamily="34" charset="0"/>
                <a:cs typeface="Arial" panose="020B0604020202020204" pitchFamily="34" charset="0"/>
              </a:rPr>
              <a:t>:</a:t>
            </a:r>
            <a:endParaRPr lang="en-US" sz="2400" dirty="0">
              <a:latin typeface="UTM Avo" panose="02040603050506020204" pitchFamily="18" charset="0"/>
              <a:cs typeface="Arial" panose="020B0604020202020204" pitchFamily="34" charset="0"/>
            </a:endParaRPr>
          </a:p>
        </p:txBody>
      </p:sp>
      <p:sp>
        <p:nvSpPr>
          <p:cNvPr id="13" name="TextBox 12">
            <a:extLst>
              <a:ext uri="{FF2B5EF4-FFF2-40B4-BE49-F238E27FC236}">
                <a16:creationId xmlns:a16="http://schemas.microsoft.com/office/drawing/2014/main" id="{B4C044A0-E43D-450F-80B6-3060678F9201}"/>
              </a:ext>
            </a:extLst>
          </p:cNvPr>
          <p:cNvSpPr txBox="1"/>
          <p:nvPr/>
        </p:nvSpPr>
        <p:spPr>
          <a:xfrm>
            <a:off x="2010399" y="2628940"/>
            <a:ext cx="8358244" cy="1675843"/>
          </a:xfrm>
          <a:prstGeom prst="rect">
            <a:avLst/>
          </a:prstGeom>
          <a:noFill/>
        </p:spPr>
        <p:txBody>
          <a:bodyPr wrap="square">
            <a:spAutoFit/>
          </a:bodyPr>
          <a:lstStyle/>
          <a:p>
            <a:pPr algn="ctr">
              <a:lnSpc>
                <a:spcPct val="150000"/>
              </a:lnSpc>
            </a:pPr>
            <a:r>
              <a:rPr lang="nl-NL" sz="2400" i="1" dirty="0">
                <a:solidFill>
                  <a:srgbClr val="000000"/>
                </a:solidFill>
                <a:latin typeface="UTM Avo" panose="02040603050506020204" pitchFamily="18" charset="0"/>
                <a:ea typeface="Calibri" panose="020F0502020204030204" pitchFamily="34" charset="0"/>
                <a:cs typeface="Arial" panose="020B0604020202020204" pitchFamily="34" charset="0"/>
              </a:rPr>
              <a:t>Khi ắc sê vừa khẽ chạm vào những sợi dây đàn thì như có phép lạ, những âm thanh trong trẻo bay vút </a:t>
            </a:r>
            <a:r>
              <a:rPr lang="nl-NL" sz="2400" i="1">
                <a:solidFill>
                  <a:srgbClr val="000000"/>
                </a:solidFill>
                <a:latin typeface="UTM Avo" panose="02040603050506020204" pitchFamily="18" charset="0"/>
                <a:ea typeface="Calibri" panose="020F0502020204030204" pitchFamily="34" charset="0"/>
                <a:cs typeface="Arial" panose="020B0604020202020204" pitchFamily="34" charset="0"/>
              </a:rPr>
              <a:t>lên giữa </a:t>
            </a:r>
            <a:r>
              <a:rPr lang="nl-NL" sz="2400" i="1" dirty="0">
                <a:solidFill>
                  <a:srgbClr val="000000"/>
                </a:solidFill>
                <a:latin typeface="UTM Avo" panose="02040603050506020204" pitchFamily="18" charset="0"/>
                <a:ea typeface="Calibri" panose="020F0502020204030204" pitchFamily="34" charset="0"/>
                <a:cs typeface="Arial" panose="020B0604020202020204" pitchFamily="34" charset="0"/>
              </a:rPr>
              <a:t>yên lặng của gian phòng.</a:t>
            </a:r>
            <a:r>
              <a:rPr lang="nl-NL"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endParaRPr lang="en-US" sz="2400" dirty="0">
              <a:latin typeface="UTM Avo" panose="02040603050506020204" pitchFamily="18" charset="0"/>
              <a:cs typeface="Arial" panose="020B0604020202020204" pitchFamily="34" charset="0"/>
            </a:endParaRPr>
          </a:p>
        </p:txBody>
      </p:sp>
      <p:pic>
        <p:nvPicPr>
          <p:cNvPr id="14" name="Picture 4">
            <a:extLst>
              <a:ext uri="{FF2B5EF4-FFF2-40B4-BE49-F238E27FC236}">
                <a16:creationId xmlns:a16="http://schemas.microsoft.com/office/drawing/2014/main" id="{B67790ED-722A-4747-95B0-146069C231D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411422" y="4453472"/>
            <a:ext cx="3789719" cy="2177366"/>
          </a:xfrm>
          <a:prstGeom prst="rect">
            <a:avLst/>
          </a:prstGeom>
        </p:spPr>
      </p:pic>
    </p:spTree>
    <p:extLst>
      <p:ext uri="{BB962C8B-B14F-4D97-AF65-F5344CB8AC3E}">
        <p14:creationId xmlns:p14="http://schemas.microsoft.com/office/powerpoint/2010/main" val="3166676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down)">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circle(in)">
                                      <p:cBhvr>
                                        <p:cTn id="20" dur="2000"/>
                                        <p:tgtEl>
                                          <p:spTgt spid="13"/>
                                        </p:tgtEl>
                                      </p:cBhvr>
                                    </p:animEffect>
                                  </p:childTnLst>
                                </p:cTn>
                              </p:par>
                              <p:par>
                                <p:cTn id="21" presetID="6" presetClass="entr" presetSubtype="16"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circle(in)">
                                      <p:cBhvr>
                                        <p:cTn id="23" dur="2000"/>
                                        <p:tgtEl>
                                          <p:spTgt spid="9"/>
                                        </p:tgtEl>
                                      </p:cBhvr>
                                    </p:animEffect>
                                  </p:childTnLst>
                                </p:cTn>
                              </p:par>
                              <p:par>
                                <p:cTn id="24" presetID="6" presetClass="entr" presetSubtype="16"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circle(in)">
                                      <p:cBhvr>
                                        <p:cTn id="26"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2" grpId="0"/>
      <p:bldP spid="13"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188D2BED-0A1B-705C-EA2D-711405363CF4}"/>
              </a:ext>
            </a:extLst>
          </p:cNvPr>
          <p:cNvSpPr/>
          <p:nvPr/>
        </p:nvSpPr>
        <p:spPr>
          <a:xfrm>
            <a:off x="742950" y="1676400"/>
            <a:ext cx="657225" cy="381000"/>
          </a:xfrm>
          <a:prstGeom prst="roundRect">
            <a:avLst/>
          </a:prstGeom>
          <a:solidFill>
            <a:schemeClr val="accent2">
              <a:lumMod val="60000"/>
              <a:lumOff val="40000"/>
            </a:schemeClr>
          </a:solidFill>
          <a:ln w="28575">
            <a:solidFill>
              <a:schemeClr val="tx1"/>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000" b="1">
                <a:solidFill>
                  <a:schemeClr val="tx1"/>
                </a:solidFill>
                <a:latin typeface="UTM Avo" panose="02040603050506020204" pitchFamily="18" charset="0"/>
              </a:rPr>
              <a:t>0</a:t>
            </a:r>
            <a:r>
              <a:rPr lang="vi-VN" sz="2000" b="1">
                <a:solidFill>
                  <a:schemeClr val="tx1"/>
                </a:solidFill>
                <a:latin typeface="UTM Avo" panose="02040603050506020204" pitchFamily="18" charset="0"/>
              </a:rPr>
              <a:t>2</a:t>
            </a:r>
            <a:endParaRPr lang="en-US" sz="2000" b="1" dirty="0">
              <a:solidFill>
                <a:schemeClr val="tx1"/>
              </a:solidFill>
              <a:latin typeface="UTM Avo" panose="02040603050506020204" pitchFamily="18" charset="0"/>
            </a:endParaRPr>
          </a:p>
        </p:txBody>
      </p:sp>
      <p:sp>
        <p:nvSpPr>
          <p:cNvPr id="3" name="TextBox 2">
            <a:extLst>
              <a:ext uri="{FF2B5EF4-FFF2-40B4-BE49-F238E27FC236}">
                <a16:creationId xmlns:a16="http://schemas.microsoft.com/office/drawing/2014/main" id="{12D5BB97-31C6-7E38-E90D-D4F1609C9BE4}"/>
              </a:ext>
            </a:extLst>
          </p:cNvPr>
          <p:cNvSpPr txBox="1"/>
          <p:nvPr/>
        </p:nvSpPr>
        <p:spPr>
          <a:xfrm>
            <a:off x="1466849" y="1653658"/>
            <a:ext cx="8901794" cy="430887"/>
          </a:xfrm>
          <a:prstGeom prst="rect">
            <a:avLst/>
          </a:prstGeom>
          <a:noFill/>
        </p:spPr>
        <p:txBody>
          <a:bodyPr wrap="square">
            <a:spAutoFit/>
          </a:bodyPr>
          <a:lstStyle/>
          <a:p>
            <a:r>
              <a:rPr lang="vi-VN" sz="2200" b="1">
                <a:latin typeface="UTM Avo" panose="02040603050506020204" pitchFamily="18" charset="0"/>
                <a:cs typeface="Arial" panose="020B0604020202020204" pitchFamily="34" charset="0"/>
              </a:rPr>
              <a:t>Nhận biết những âm thanh được so sánh với nhau</a:t>
            </a:r>
            <a:endParaRPr lang="en-US" sz="2200" dirty="0">
              <a:latin typeface="UTM Avo" panose="02040603050506020204" pitchFamily="18" charset="0"/>
            </a:endParaRPr>
          </a:p>
        </p:txBody>
      </p:sp>
      <p:sp>
        <p:nvSpPr>
          <p:cNvPr id="8" name="TextBox 7">
            <a:extLst>
              <a:ext uri="{FF2B5EF4-FFF2-40B4-BE49-F238E27FC236}">
                <a16:creationId xmlns:a16="http://schemas.microsoft.com/office/drawing/2014/main" id="{7FF34FD2-C7E8-4228-AEFF-D65988A91AC8}"/>
              </a:ext>
            </a:extLst>
          </p:cNvPr>
          <p:cNvSpPr txBox="1"/>
          <p:nvPr/>
        </p:nvSpPr>
        <p:spPr>
          <a:xfrm>
            <a:off x="554112" y="2012614"/>
            <a:ext cx="12192000" cy="528286"/>
          </a:xfrm>
          <a:prstGeom prst="rect">
            <a:avLst/>
          </a:prstGeom>
          <a:noFill/>
        </p:spPr>
        <p:txBody>
          <a:bodyPr wrap="square">
            <a:spAutoFit/>
          </a:bodyPr>
          <a:lstStyle/>
          <a:p>
            <a:pPr marL="381003" indent="-381003" algn="just">
              <a:lnSpc>
                <a:spcPct val="150000"/>
              </a:lnSpc>
              <a:spcBef>
                <a:spcPts val="66"/>
              </a:spcBef>
              <a:spcAft>
                <a:spcPts val="66"/>
              </a:spcAft>
              <a:buFont typeface="Wingdings" panose="05000000000000000000" pitchFamily="2" charset="2"/>
              <a:buChar char="Ø"/>
            </a:pPr>
            <a:r>
              <a:rPr lang="nl-NL" sz="2200" i="1" dirty="0">
                <a:solidFill>
                  <a:srgbClr val="000000"/>
                </a:solidFill>
                <a:latin typeface="UTM Avo" panose="02040603050506020204" pitchFamily="18" charset="0"/>
                <a:ea typeface="Calibri" panose="020F0502020204030204" pitchFamily="34" charset="0"/>
                <a:cs typeface="Arial" panose="020B0604020202020204" pitchFamily="34" charset="0"/>
              </a:rPr>
              <a:t>Những âm thanh nào được so sánh với nhau trong các câu thơ, câu </a:t>
            </a:r>
            <a:r>
              <a:rPr lang="nl-NL" sz="2200" i="1">
                <a:solidFill>
                  <a:srgbClr val="000000"/>
                </a:solidFill>
                <a:latin typeface="UTM Avo" panose="02040603050506020204" pitchFamily="18" charset="0"/>
                <a:ea typeface="Calibri" panose="020F0502020204030204" pitchFamily="34" charset="0"/>
                <a:cs typeface="Arial" panose="020B0604020202020204" pitchFamily="34" charset="0"/>
              </a:rPr>
              <a:t>văn sau?</a:t>
            </a:r>
            <a:endParaRPr lang="en-US" sz="2200" i="1" dirty="0">
              <a:latin typeface="UTM Avo" panose="02040603050506020204" pitchFamily="18" charset="0"/>
              <a:ea typeface="Calibri" panose="020F0502020204030204" pitchFamily="34" charset="0"/>
              <a:cs typeface="Arial" panose="020B0604020202020204" pitchFamily="34" charset="0"/>
            </a:endParaRPr>
          </a:p>
        </p:txBody>
      </p:sp>
      <p:sp>
        <p:nvSpPr>
          <p:cNvPr id="10" name="TextBox 9">
            <a:extLst>
              <a:ext uri="{FF2B5EF4-FFF2-40B4-BE49-F238E27FC236}">
                <a16:creationId xmlns:a16="http://schemas.microsoft.com/office/drawing/2014/main" id="{88487023-D296-43C5-B807-604F8015524B}"/>
              </a:ext>
            </a:extLst>
          </p:cNvPr>
          <p:cNvSpPr txBox="1"/>
          <p:nvPr/>
        </p:nvSpPr>
        <p:spPr>
          <a:xfrm>
            <a:off x="742950" y="2495765"/>
            <a:ext cx="5055281" cy="1463286"/>
          </a:xfrm>
          <a:prstGeom prst="rect">
            <a:avLst/>
          </a:prstGeom>
          <a:noFill/>
        </p:spPr>
        <p:txBody>
          <a:bodyPr wrap="square">
            <a:spAutoFit/>
          </a:bodyPr>
          <a:lstStyle/>
          <a:p>
            <a:pPr algn="just">
              <a:lnSpc>
                <a:spcPct val="150000"/>
              </a:lnSpc>
              <a:spcBef>
                <a:spcPts val="66"/>
              </a:spcBef>
              <a:spcAft>
                <a:spcPts val="66"/>
              </a:spcAft>
            </a:pPr>
            <a:r>
              <a:rPr lang="nl-NL" sz="2000" i="1" dirty="0">
                <a:solidFill>
                  <a:srgbClr val="000000"/>
                </a:solidFill>
                <a:latin typeface="UTM Avo" panose="02040603050506020204" pitchFamily="18" charset="0"/>
                <a:ea typeface="Calibri" panose="020F0502020204030204" pitchFamily="34" charset="0"/>
                <a:cs typeface="Arial" panose="020B0604020202020204" pitchFamily="34" charset="0"/>
              </a:rPr>
              <a:t>a) Tiếng suối trong như tiếng hát xa</a:t>
            </a:r>
            <a:endParaRPr lang="en-US" sz="2000" dirty="0">
              <a:latin typeface="UTM Avo" panose="02040603050506020204" pitchFamily="18" charset="0"/>
              <a:ea typeface="Calibri" panose="020F0502020204030204" pitchFamily="34" charset="0"/>
              <a:cs typeface="Arial" panose="020B0604020202020204" pitchFamily="34" charset="0"/>
            </a:endParaRPr>
          </a:p>
          <a:p>
            <a:pPr algn="just">
              <a:lnSpc>
                <a:spcPct val="150000"/>
              </a:lnSpc>
              <a:spcBef>
                <a:spcPts val="66"/>
              </a:spcBef>
              <a:spcAft>
                <a:spcPts val="66"/>
              </a:spcAft>
            </a:pPr>
            <a:r>
              <a:rPr lang="nl-NL" sz="2000" i="1" dirty="0">
                <a:solidFill>
                  <a:srgbClr val="000000"/>
                </a:solidFill>
                <a:latin typeface="UTM Avo" panose="02040603050506020204" pitchFamily="18" charset="0"/>
                <a:ea typeface="Calibri" panose="020F0502020204030204" pitchFamily="34" charset="0"/>
                <a:cs typeface="Arial" panose="020B0604020202020204" pitchFamily="34" charset="0"/>
              </a:rPr>
              <a:t>Trăng lồng cổ thụ bóng lồng hoa.</a:t>
            </a:r>
            <a:endParaRPr lang="en-US" sz="2000" dirty="0">
              <a:latin typeface="UTM Avo" panose="02040603050506020204" pitchFamily="18" charset="0"/>
              <a:ea typeface="Calibri" panose="020F0502020204030204" pitchFamily="34" charset="0"/>
              <a:cs typeface="Arial" panose="020B0604020202020204" pitchFamily="34" charset="0"/>
            </a:endParaRPr>
          </a:p>
          <a:p>
            <a:pPr algn="r">
              <a:lnSpc>
                <a:spcPct val="150000"/>
              </a:lnSpc>
              <a:spcBef>
                <a:spcPts val="66"/>
              </a:spcBef>
              <a:spcAft>
                <a:spcPts val="66"/>
              </a:spcAft>
            </a:pPr>
            <a:r>
              <a:rPr lang="nl-NL" sz="2000" i="1" dirty="0">
                <a:solidFill>
                  <a:srgbClr val="000000"/>
                </a:solidFill>
                <a:latin typeface="UTM Avo" panose="02040603050506020204" pitchFamily="18" charset="0"/>
                <a:ea typeface="Calibri" panose="020F0502020204030204" pitchFamily="34" charset="0"/>
                <a:cs typeface="Arial" panose="020B0604020202020204" pitchFamily="34" charset="0"/>
              </a:rPr>
              <a:t>Hồ Chí Minh</a:t>
            </a:r>
            <a:endParaRPr lang="en-US" sz="2000" dirty="0">
              <a:latin typeface="UTM Avo" panose="02040603050506020204" pitchFamily="18" charset="0"/>
              <a:ea typeface="Calibri" panose="020F050202020403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FA9AD2CF-3E65-4C25-950F-2534E65B20CF}"/>
              </a:ext>
            </a:extLst>
          </p:cNvPr>
          <p:cNvSpPr txBox="1"/>
          <p:nvPr/>
        </p:nvSpPr>
        <p:spPr>
          <a:xfrm>
            <a:off x="764714" y="3913565"/>
            <a:ext cx="5069796" cy="1336263"/>
          </a:xfrm>
          <a:prstGeom prst="rect">
            <a:avLst/>
          </a:prstGeom>
          <a:noFill/>
        </p:spPr>
        <p:txBody>
          <a:bodyPr wrap="square">
            <a:spAutoFit/>
          </a:bodyPr>
          <a:lstStyle/>
          <a:p>
            <a:pPr algn="just">
              <a:lnSpc>
                <a:spcPct val="150000"/>
              </a:lnSpc>
              <a:spcBef>
                <a:spcPts val="66"/>
              </a:spcBef>
              <a:spcAft>
                <a:spcPts val="66"/>
              </a:spcAft>
            </a:pPr>
            <a:r>
              <a:rPr lang="nl-NL" sz="2000" i="1" dirty="0">
                <a:solidFill>
                  <a:srgbClr val="000000"/>
                </a:solidFill>
                <a:latin typeface="UTM Avo" panose="02040603050506020204" pitchFamily="18" charset="0"/>
                <a:ea typeface="Calibri" panose="020F0502020204030204" pitchFamily="34" charset="0"/>
                <a:cs typeface="Arial" panose="020B0604020202020204" pitchFamily="34" charset="0"/>
              </a:rPr>
              <a:t>b) Tiếng </a:t>
            </a:r>
            <a:r>
              <a:rPr lang="nl-NL" sz="2000" i="1">
                <a:solidFill>
                  <a:srgbClr val="000000"/>
                </a:solidFill>
                <a:latin typeface="UTM Avo" panose="02040603050506020204" pitchFamily="18" charset="0"/>
                <a:ea typeface="Calibri" panose="020F0502020204030204" pitchFamily="34" charset="0"/>
                <a:cs typeface="Arial" panose="020B0604020202020204" pitchFamily="34" charset="0"/>
              </a:rPr>
              <a:t>dế nỉ </a:t>
            </a:r>
            <a:r>
              <a:rPr lang="nl-NL" sz="2000" i="1" dirty="0">
                <a:solidFill>
                  <a:srgbClr val="000000"/>
                </a:solidFill>
                <a:latin typeface="UTM Avo" panose="02040603050506020204" pitchFamily="18" charset="0"/>
                <a:ea typeface="Calibri" panose="020F0502020204030204" pitchFamily="34" charset="0"/>
                <a:cs typeface="Arial" panose="020B0604020202020204" pitchFamily="34" charset="0"/>
              </a:rPr>
              <a:t>non như một khúc nhạc đồng quê.</a:t>
            </a:r>
            <a:endParaRPr lang="en-US" sz="2000" dirty="0">
              <a:latin typeface="UTM Avo" panose="02040603050506020204" pitchFamily="18" charset="0"/>
              <a:ea typeface="Calibri" panose="020F0502020204030204" pitchFamily="34" charset="0"/>
              <a:cs typeface="Arial" panose="020B0604020202020204" pitchFamily="34" charset="0"/>
            </a:endParaRPr>
          </a:p>
          <a:p>
            <a:pPr algn="r"/>
            <a:r>
              <a:rPr lang="nl-NL" sz="2000" i="1" dirty="0">
                <a:solidFill>
                  <a:srgbClr val="000000"/>
                </a:solidFill>
                <a:latin typeface="UTM Avo" panose="02040603050506020204" pitchFamily="18" charset="0"/>
                <a:ea typeface="Calibri" panose="020F0502020204030204" pitchFamily="34" charset="0"/>
                <a:cs typeface="Arial" panose="020B0604020202020204" pitchFamily="34" charset="0"/>
              </a:rPr>
              <a:t>Trọng Phúc</a:t>
            </a:r>
            <a:endParaRPr lang="en-US" sz="2000" dirty="0">
              <a:latin typeface="UTM Avo" panose="02040603050506020204" pitchFamily="18" charset="0"/>
              <a:cs typeface="Arial" panose="020B0604020202020204" pitchFamily="34" charset="0"/>
            </a:endParaRPr>
          </a:p>
        </p:txBody>
      </p:sp>
      <p:sp>
        <p:nvSpPr>
          <p:cNvPr id="16" name="TextBox 15">
            <a:extLst>
              <a:ext uri="{FF2B5EF4-FFF2-40B4-BE49-F238E27FC236}">
                <a16:creationId xmlns:a16="http://schemas.microsoft.com/office/drawing/2014/main" id="{096D91F6-12B3-4C1F-99FA-ACE13D11B39F}"/>
              </a:ext>
            </a:extLst>
          </p:cNvPr>
          <p:cNvSpPr txBox="1"/>
          <p:nvPr/>
        </p:nvSpPr>
        <p:spPr>
          <a:xfrm>
            <a:off x="742944" y="5204342"/>
            <a:ext cx="5040767" cy="1437638"/>
          </a:xfrm>
          <a:prstGeom prst="rect">
            <a:avLst/>
          </a:prstGeom>
          <a:noFill/>
        </p:spPr>
        <p:txBody>
          <a:bodyPr wrap="square">
            <a:spAutoFit/>
          </a:bodyPr>
          <a:lstStyle/>
          <a:p>
            <a:pPr algn="just">
              <a:lnSpc>
                <a:spcPct val="150000"/>
              </a:lnSpc>
              <a:spcBef>
                <a:spcPts val="66"/>
              </a:spcBef>
              <a:spcAft>
                <a:spcPts val="66"/>
              </a:spcAft>
            </a:pPr>
            <a:r>
              <a:rPr lang="nl-NL" sz="2000" i="1" dirty="0">
                <a:solidFill>
                  <a:srgbClr val="000000"/>
                </a:solidFill>
                <a:latin typeface="UTM Avo" panose="02040603050506020204" pitchFamily="18" charset="0"/>
                <a:ea typeface="Calibri" panose="020F0502020204030204" pitchFamily="34" charset="0"/>
                <a:cs typeface="Arial" panose="020B0604020202020204" pitchFamily="34" charset="0"/>
              </a:rPr>
              <a:t>c) Tiếng mưa rơi trên mái tôn ầm ầm như tiếng trống gõ.</a:t>
            </a:r>
            <a:endParaRPr lang="en-US" sz="2000" dirty="0">
              <a:latin typeface="UTM Avo" panose="02040603050506020204" pitchFamily="18" charset="0"/>
              <a:ea typeface="Calibri" panose="020F0502020204030204" pitchFamily="34" charset="0"/>
              <a:cs typeface="Arial" panose="020B0604020202020204" pitchFamily="34" charset="0"/>
            </a:endParaRPr>
          </a:p>
          <a:p>
            <a:pPr algn="r">
              <a:lnSpc>
                <a:spcPct val="150000"/>
              </a:lnSpc>
              <a:spcBef>
                <a:spcPts val="66"/>
              </a:spcBef>
              <a:spcAft>
                <a:spcPts val="66"/>
              </a:spcAft>
            </a:pPr>
            <a:r>
              <a:rPr lang="nl-NL" sz="2000" i="1" dirty="0">
                <a:solidFill>
                  <a:srgbClr val="000000"/>
                </a:solidFill>
                <a:latin typeface="UTM Avo" panose="02040603050506020204" pitchFamily="18" charset="0"/>
                <a:ea typeface="Calibri" panose="020F0502020204030204" pitchFamily="34" charset="0"/>
                <a:cs typeface="Arial" panose="020B0604020202020204" pitchFamily="34" charset="0"/>
              </a:rPr>
              <a:t>Nam Hương</a:t>
            </a:r>
            <a:endParaRPr lang="en-US" sz="2000" dirty="0">
              <a:latin typeface="UTM Avo" panose="02040603050506020204" pitchFamily="18" charset="0"/>
              <a:ea typeface="Calibri" panose="020F0502020204030204" pitchFamily="34" charset="0"/>
              <a:cs typeface="Arial" panose="020B0604020202020204" pitchFamily="34" charset="0"/>
            </a:endParaRPr>
          </a:p>
        </p:txBody>
      </p:sp>
      <p:sp>
        <p:nvSpPr>
          <p:cNvPr id="17" name="Speech Bubble: Rectangle 16">
            <a:extLst>
              <a:ext uri="{FF2B5EF4-FFF2-40B4-BE49-F238E27FC236}">
                <a16:creationId xmlns:a16="http://schemas.microsoft.com/office/drawing/2014/main" id="{B7318FC9-81AB-4415-8A94-E5C2F61B62BD}"/>
              </a:ext>
            </a:extLst>
          </p:cNvPr>
          <p:cNvSpPr/>
          <p:nvPr/>
        </p:nvSpPr>
        <p:spPr>
          <a:xfrm>
            <a:off x="5935703" y="2581715"/>
            <a:ext cx="5867919" cy="1167605"/>
          </a:xfrm>
          <a:prstGeom prst="wedgeRectCallout">
            <a:avLst>
              <a:gd name="adj1" fmla="val -54964"/>
              <a:gd name="adj2" fmla="val 5463"/>
            </a:avLst>
          </a:prstGeom>
          <a:ln w="38100"/>
        </p:spPr>
        <p:style>
          <a:lnRef idx="2">
            <a:schemeClr val="accent6"/>
          </a:lnRef>
          <a:fillRef idx="1">
            <a:schemeClr val="lt1"/>
          </a:fillRef>
          <a:effectRef idx="0">
            <a:schemeClr val="accent6"/>
          </a:effectRef>
          <a:fontRef idx="minor">
            <a:schemeClr val="dk1"/>
          </a:fontRef>
        </p:style>
        <p:txBody>
          <a:bodyPr rtlCol="0" anchor="ctr"/>
          <a:lstStyle/>
          <a:p>
            <a:pPr algn="ctr">
              <a:lnSpc>
                <a:spcPct val="150000"/>
              </a:lnSpc>
            </a:pPr>
            <a:r>
              <a:rPr lang="nl-NL" sz="1600" dirty="0">
                <a:solidFill>
                  <a:srgbClr val="000000"/>
                </a:solidFill>
                <a:latin typeface="UTM Avo" panose="02040603050506020204" pitchFamily="18" charset="0"/>
                <a:ea typeface="Calibri" panose="020F0502020204030204" pitchFamily="34" charset="0"/>
                <a:cs typeface="Arial" panose="020B0604020202020204" pitchFamily="34" charset="0"/>
              </a:rPr>
              <a:t>“Tiếng suối” được so sánh với “tiếng hát”. Chúng được so sánh về âm thanh (cùng có đặc điểm “trong trẻo”). </a:t>
            </a:r>
            <a:endParaRPr lang="en-US" sz="1600" dirty="0">
              <a:latin typeface="UTM Avo" panose="02040603050506020204" pitchFamily="18" charset="0"/>
              <a:cs typeface="Arial" panose="020B0604020202020204" pitchFamily="34" charset="0"/>
            </a:endParaRPr>
          </a:p>
        </p:txBody>
      </p:sp>
      <p:sp>
        <p:nvSpPr>
          <p:cNvPr id="18" name="Speech Bubble: Rectangle 17">
            <a:extLst>
              <a:ext uri="{FF2B5EF4-FFF2-40B4-BE49-F238E27FC236}">
                <a16:creationId xmlns:a16="http://schemas.microsoft.com/office/drawing/2014/main" id="{6523A908-6A43-4384-B7C3-963B1B6A9344}"/>
              </a:ext>
            </a:extLst>
          </p:cNvPr>
          <p:cNvSpPr/>
          <p:nvPr/>
        </p:nvSpPr>
        <p:spPr>
          <a:xfrm>
            <a:off x="5994280" y="4074589"/>
            <a:ext cx="5809342" cy="1129754"/>
          </a:xfrm>
          <a:prstGeom prst="wedgeRectCallout">
            <a:avLst>
              <a:gd name="adj1" fmla="val -54528"/>
              <a:gd name="adj2" fmla="val -9638"/>
            </a:avLst>
          </a:prstGeom>
          <a:ln w="38100"/>
        </p:spPr>
        <p:style>
          <a:lnRef idx="2">
            <a:schemeClr val="accent6"/>
          </a:lnRef>
          <a:fillRef idx="1">
            <a:schemeClr val="lt1"/>
          </a:fillRef>
          <a:effectRef idx="0">
            <a:schemeClr val="accent6"/>
          </a:effectRef>
          <a:fontRef idx="minor">
            <a:schemeClr val="dk1"/>
          </a:fontRef>
        </p:style>
        <p:txBody>
          <a:bodyPr rtlCol="0" anchor="ctr"/>
          <a:lstStyle/>
          <a:p>
            <a:pPr algn="ctr">
              <a:lnSpc>
                <a:spcPct val="150000"/>
              </a:lnSpc>
            </a:pPr>
            <a:r>
              <a:rPr lang="nl-NL" sz="1600" dirty="0">
                <a:solidFill>
                  <a:srgbClr val="000000"/>
                </a:solidFill>
                <a:latin typeface="UTM Avo" panose="02040603050506020204" pitchFamily="18" charset="0"/>
                <a:ea typeface="Calibri" panose="020F0502020204030204" pitchFamily="34" charset="0"/>
                <a:cs typeface="Arial" panose="020B0604020202020204" pitchFamily="34" charset="0"/>
              </a:rPr>
              <a:t>“Tiếng dế” được so sánh với “khúc nhạc đồng quê”. Chúng được so sánh về âm thanh (cùng có đặc điểm “nỉ non”).</a:t>
            </a:r>
            <a:endParaRPr lang="en-US" sz="1600" dirty="0">
              <a:latin typeface="UTM Avo" panose="02040603050506020204" pitchFamily="18" charset="0"/>
              <a:ea typeface="Calibri" panose="020F0502020204030204" pitchFamily="34" charset="0"/>
              <a:cs typeface="Arial" panose="020B0604020202020204" pitchFamily="34" charset="0"/>
            </a:endParaRPr>
          </a:p>
        </p:txBody>
      </p:sp>
      <p:sp>
        <p:nvSpPr>
          <p:cNvPr id="19" name="Speech Bubble: Rectangle 18">
            <a:extLst>
              <a:ext uri="{FF2B5EF4-FFF2-40B4-BE49-F238E27FC236}">
                <a16:creationId xmlns:a16="http://schemas.microsoft.com/office/drawing/2014/main" id="{D12B700F-02DA-416A-B7E1-B4C655897F75}"/>
              </a:ext>
            </a:extLst>
          </p:cNvPr>
          <p:cNvSpPr/>
          <p:nvPr/>
        </p:nvSpPr>
        <p:spPr>
          <a:xfrm>
            <a:off x="5994280" y="5512226"/>
            <a:ext cx="5867919" cy="1129754"/>
          </a:xfrm>
          <a:prstGeom prst="wedgeRectCallout">
            <a:avLst>
              <a:gd name="adj1" fmla="val -54528"/>
              <a:gd name="adj2" fmla="val -9638"/>
            </a:avLst>
          </a:prstGeom>
          <a:ln w="38100"/>
        </p:spPr>
        <p:style>
          <a:lnRef idx="2">
            <a:schemeClr val="accent6"/>
          </a:lnRef>
          <a:fillRef idx="1">
            <a:schemeClr val="lt1"/>
          </a:fillRef>
          <a:effectRef idx="0">
            <a:schemeClr val="accent6"/>
          </a:effectRef>
          <a:fontRef idx="minor">
            <a:schemeClr val="dk1"/>
          </a:fontRef>
        </p:style>
        <p:txBody>
          <a:bodyPr rtlCol="0" anchor="ctr"/>
          <a:lstStyle/>
          <a:p>
            <a:pPr algn="ctr">
              <a:lnSpc>
                <a:spcPct val="150000"/>
              </a:lnSpc>
            </a:pPr>
            <a:r>
              <a:rPr lang="nl-NL" sz="1600" dirty="0">
                <a:solidFill>
                  <a:srgbClr val="000000"/>
                </a:solidFill>
                <a:latin typeface="UTM Avo" panose="02040603050506020204" pitchFamily="18" charset="0"/>
                <a:ea typeface="Calibri" panose="020F0502020204030204" pitchFamily="34" charset="0"/>
                <a:cs typeface="Arial" panose="020B0604020202020204" pitchFamily="34" charset="0"/>
              </a:rPr>
              <a:t>“Tiếng mưa rơi trên mái tôn” được so sánh với “tiếng trống gõ”. Chúng được so sánh về âm thanh (có cùng </a:t>
            </a:r>
            <a:r>
              <a:rPr lang="nl-NL" sz="1600">
                <a:solidFill>
                  <a:srgbClr val="000000"/>
                </a:solidFill>
                <a:latin typeface="UTM Avo" panose="02040603050506020204" pitchFamily="18" charset="0"/>
                <a:ea typeface="Calibri" panose="020F0502020204030204" pitchFamily="34" charset="0"/>
                <a:cs typeface="Arial" panose="020B0604020202020204" pitchFamily="34" charset="0"/>
              </a:rPr>
              <a:t>đặc điểm </a:t>
            </a:r>
            <a:r>
              <a:rPr lang="nl-NL" sz="1600" dirty="0">
                <a:solidFill>
                  <a:srgbClr val="000000"/>
                </a:solidFill>
                <a:latin typeface="UTM Avo" panose="02040603050506020204" pitchFamily="18" charset="0"/>
                <a:ea typeface="Calibri" panose="020F0502020204030204" pitchFamily="34" charset="0"/>
                <a:cs typeface="Arial" panose="020B0604020202020204" pitchFamily="34" charset="0"/>
              </a:rPr>
              <a:t>“ầm ầm”). </a:t>
            </a:r>
            <a:endParaRPr lang="en-US" sz="1600" dirty="0">
              <a:latin typeface="UTM Avo" panose="02040603050506020204" pitchFamily="18"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963736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1" presetClass="entr" presetSubtype="1"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heel(1)">
                                      <p:cBhvr>
                                        <p:cTn id="21" dur="5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21" presetClass="entr" presetSubtype="1"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heel(1)">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21" presetClass="entr" presetSubtype="1"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heel(1)">
                                      <p:cBhvr>
                                        <p:cTn id="31" dur="500"/>
                                        <p:tgtEl>
                                          <p:spTgt spid="16"/>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wipe(left)">
                                      <p:cBhvr>
                                        <p:cTn id="36" dur="500"/>
                                        <p:tgtEl>
                                          <p:spTgt spid="17"/>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wipe(left)">
                                      <p:cBhvr>
                                        <p:cTn id="41" dur="500"/>
                                        <p:tgtEl>
                                          <p:spTgt spid="18"/>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wipe(left)">
                                      <p:cBhvr>
                                        <p:cTn id="4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8" grpId="0"/>
      <p:bldP spid="10" grpId="0"/>
      <p:bldP spid="15" grpId="0"/>
      <p:bldP spid="16" grpId="0"/>
      <p:bldP spid="17" grpId="0" animBg="1"/>
      <p:bldP spid="18" grpId="0" animBg="1"/>
      <p:bldP spid="1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188D2BED-0A1B-705C-EA2D-711405363CF4}"/>
              </a:ext>
            </a:extLst>
          </p:cNvPr>
          <p:cNvSpPr/>
          <p:nvPr/>
        </p:nvSpPr>
        <p:spPr>
          <a:xfrm>
            <a:off x="742950" y="1676400"/>
            <a:ext cx="657225" cy="381000"/>
          </a:xfrm>
          <a:prstGeom prst="roundRect">
            <a:avLst/>
          </a:prstGeom>
          <a:solidFill>
            <a:schemeClr val="accent2">
              <a:lumMod val="60000"/>
              <a:lumOff val="40000"/>
            </a:schemeClr>
          </a:solidFill>
          <a:ln w="28575">
            <a:solidFill>
              <a:schemeClr val="tx1"/>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000" b="1">
                <a:solidFill>
                  <a:schemeClr val="tx1"/>
                </a:solidFill>
                <a:latin typeface="UTM Avo" panose="02040603050506020204" pitchFamily="18" charset="0"/>
              </a:rPr>
              <a:t>0</a:t>
            </a:r>
            <a:r>
              <a:rPr lang="vi-VN" sz="2000" b="1">
                <a:solidFill>
                  <a:schemeClr val="tx1"/>
                </a:solidFill>
                <a:latin typeface="UTM Avo" panose="02040603050506020204" pitchFamily="18" charset="0"/>
              </a:rPr>
              <a:t>3</a:t>
            </a:r>
            <a:endParaRPr lang="en-US" sz="2000" b="1" dirty="0">
              <a:solidFill>
                <a:schemeClr val="tx1"/>
              </a:solidFill>
              <a:latin typeface="UTM Avo" panose="02040603050506020204" pitchFamily="18" charset="0"/>
            </a:endParaRPr>
          </a:p>
        </p:txBody>
      </p:sp>
      <p:sp>
        <p:nvSpPr>
          <p:cNvPr id="3" name="TextBox 2">
            <a:extLst>
              <a:ext uri="{FF2B5EF4-FFF2-40B4-BE49-F238E27FC236}">
                <a16:creationId xmlns:a16="http://schemas.microsoft.com/office/drawing/2014/main" id="{12D5BB97-31C6-7E38-E90D-D4F1609C9BE4}"/>
              </a:ext>
            </a:extLst>
          </p:cNvPr>
          <p:cNvSpPr txBox="1"/>
          <p:nvPr/>
        </p:nvSpPr>
        <p:spPr>
          <a:xfrm>
            <a:off x="1466849" y="1653658"/>
            <a:ext cx="8901794" cy="430887"/>
          </a:xfrm>
          <a:prstGeom prst="rect">
            <a:avLst/>
          </a:prstGeom>
          <a:noFill/>
        </p:spPr>
        <p:txBody>
          <a:bodyPr wrap="square">
            <a:spAutoFit/>
          </a:bodyPr>
          <a:lstStyle/>
          <a:p>
            <a:r>
              <a:rPr lang="vi-VN" sz="2200" b="1">
                <a:latin typeface="UTM Avo" panose="02040603050506020204" pitchFamily="18" charset="0"/>
                <a:cs typeface="Arial" panose="020B0604020202020204" pitchFamily="34" charset="0"/>
              </a:rPr>
              <a:t>Hoàn thành các hình ảnh so sánh</a:t>
            </a:r>
            <a:endParaRPr lang="en-US" sz="2200" dirty="0">
              <a:latin typeface="UTM Avo" panose="02040603050506020204" pitchFamily="18" charset="0"/>
            </a:endParaRPr>
          </a:p>
        </p:txBody>
      </p:sp>
      <p:sp>
        <p:nvSpPr>
          <p:cNvPr id="11" name="TextBox 10">
            <a:extLst>
              <a:ext uri="{FF2B5EF4-FFF2-40B4-BE49-F238E27FC236}">
                <a16:creationId xmlns:a16="http://schemas.microsoft.com/office/drawing/2014/main" id="{A16BFBF5-3CD4-4452-8E55-970A62D0591C}"/>
              </a:ext>
            </a:extLst>
          </p:cNvPr>
          <p:cNvSpPr txBox="1"/>
          <p:nvPr/>
        </p:nvSpPr>
        <p:spPr>
          <a:xfrm>
            <a:off x="742950" y="2026577"/>
            <a:ext cx="10228063" cy="567848"/>
          </a:xfrm>
          <a:prstGeom prst="rect">
            <a:avLst/>
          </a:prstGeom>
          <a:noFill/>
        </p:spPr>
        <p:txBody>
          <a:bodyPr wrap="square">
            <a:spAutoFit/>
          </a:bodyPr>
          <a:lstStyle/>
          <a:p>
            <a:pPr marL="381003" indent="-381003" algn="just">
              <a:lnSpc>
                <a:spcPct val="150000"/>
              </a:lnSpc>
              <a:spcBef>
                <a:spcPts val="66"/>
              </a:spcBef>
              <a:spcAft>
                <a:spcPts val="66"/>
              </a:spcAft>
              <a:buFont typeface="Wingdings" panose="05000000000000000000" pitchFamily="2" charset="2"/>
              <a:buChar char="Ø"/>
            </a:pPr>
            <a:r>
              <a:rPr lang="nl-NL" sz="2400" i="1" dirty="0">
                <a:solidFill>
                  <a:srgbClr val="000000"/>
                </a:solidFill>
                <a:latin typeface="UTM Avo" panose="02040603050506020204" pitchFamily="18" charset="0"/>
                <a:ea typeface="Calibri" panose="020F0502020204030204" pitchFamily="34" charset="0"/>
                <a:cs typeface="Arial" panose="020B0604020202020204" pitchFamily="34" charset="0"/>
              </a:rPr>
              <a:t>Chọn từ ngữ phù hợp để hoàn thành các câu thơ, câu văn sau:</a:t>
            </a:r>
            <a:endParaRPr lang="en-US" sz="2400" i="1" dirty="0">
              <a:latin typeface="UTM Avo" panose="02040603050506020204" pitchFamily="18" charset="0"/>
              <a:ea typeface="Calibri" panose="020F0502020204030204" pitchFamily="34" charset="0"/>
              <a:cs typeface="Arial" panose="020B0604020202020204" pitchFamily="34" charset="0"/>
            </a:endParaRPr>
          </a:p>
        </p:txBody>
      </p:sp>
      <p:sp>
        <p:nvSpPr>
          <p:cNvPr id="12" name="Rectangle: Rounded Corners 11">
            <a:extLst>
              <a:ext uri="{FF2B5EF4-FFF2-40B4-BE49-F238E27FC236}">
                <a16:creationId xmlns:a16="http://schemas.microsoft.com/office/drawing/2014/main" id="{4049D193-4B6C-4714-81C7-ACDB06699CF8}"/>
              </a:ext>
            </a:extLst>
          </p:cNvPr>
          <p:cNvSpPr/>
          <p:nvPr/>
        </p:nvSpPr>
        <p:spPr>
          <a:xfrm>
            <a:off x="1277628" y="2713723"/>
            <a:ext cx="2138420" cy="704043"/>
          </a:xfrm>
          <a:prstGeom prst="roundRect">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a:solidFill>
                  <a:schemeClr val="tx1"/>
                </a:solidFill>
                <a:latin typeface="UTM Avo" panose="02040603050506020204" pitchFamily="18" charset="0"/>
                <a:cs typeface="Arial" panose="020B0604020202020204" pitchFamily="34" charset="0"/>
              </a:rPr>
              <a:t>dòng</a:t>
            </a:r>
            <a:r>
              <a:rPr lang="en-US" sz="2000" dirty="0">
                <a:solidFill>
                  <a:schemeClr val="tx1"/>
                </a:solidFill>
                <a:latin typeface="UTM Avo" panose="02040603050506020204" pitchFamily="18" charset="0"/>
                <a:cs typeface="Arial" panose="020B0604020202020204" pitchFamily="34" charset="0"/>
              </a:rPr>
              <a:t> </a:t>
            </a:r>
            <a:r>
              <a:rPr lang="en-US" sz="2000" dirty="0" err="1">
                <a:solidFill>
                  <a:schemeClr val="tx1"/>
                </a:solidFill>
                <a:latin typeface="UTM Avo" panose="02040603050506020204" pitchFamily="18" charset="0"/>
                <a:cs typeface="Arial" panose="020B0604020202020204" pitchFamily="34" charset="0"/>
              </a:rPr>
              <a:t>suối</a:t>
            </a:r>
            <a:endParaRPr lang="en-US" sz="2000" dirty="0">
              <a:solidFill>
                <a:schemeClr val="tx1"/>
              </a:solidFill>
              <a:latin typeface="UTM Avo" panose="02040603050506020204" pitchFamily="18" charset="0"/>
              <a:cs typeface="Arial" panose="020B0604020202020204" pitchFamily="34" charset="0"/>
            </a:endParaRPr>
          </a:p>
        </p:txBody>
      </p:sp>
      <p:sp>
        <p:nvSpPr>
          <p:cNvPr id="13" name="Rectangle: Rounded Corners 12">
            <a:extLst>
              <a:ext uri="{FF2B5EF4-FFF2-40B4-BE49-F238E27FC236}">
                <a16:creationId xmlns:a16="http://schemas.microsoft.com/office/drawing/2014/main" id="{5FBCE71F-C652-4D0C-AE89-C415DF79E8C6}"/>
              </a:ext>
            </a:extLst>
          </p:cNvPr>
          <p:cNvSpPr/>
          <p:nvPr/>
        </p:nvSpPr>
        <p:spPr>
          <a:xfrm>
            <a:off x="4775029" y="2713722"/>
            <a:ext cx="2138420" cy="704043"/>
          </a:xfrm>
          <a:prstGeom prst="roundRect">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a:solidFill>
                  <a:schemeClr val="tx1"/>
                </a:solidFill>
                <a:latin typeface="UTM Avo" panose="02040603050506020204" pitchFamily="18" charset="0"/>
                <a:cs typeface="Arial" panose="020B0604020202020204" pitchFamily="34" charset="0"/>
              </a:rPr>
              <a:t>tiếng</a:t>
            </a:r>
            <a:r>
              <a:rPr lang="en-US" sz="2000" dirty="0">
                <a:solidFill>
                  <a:schemeClr val="tx1"/>
                </a:solidFill>
                <a:latin typeface="UTM Avo" panose="02040603050506020204" pitchFamily="18" charset="0"/>
                <a:cs typeface="Arial" panose="020B0604020202020204" pitchFamily="34" charset="0"/>
              </a:rPr>
              <a:t> </a:t>
            </a:r>
            <a:r>
              <a:rPr lang="en-US" sz="2000" dirty="0" err="1">
                <a:solidFill>
                  <a:schemeClr val="tx1"/>
                </a:solidFill>
                <a:latin typeface="UTM Avo" panose="02040603050506020204" pitchFamily="18" charset="0"/>
                <a:cs typeface="Arial" panose="020B0604020202020204" pitchFamily="34" charset="0"/>
              </a:rPr>
              <a:t>mẹ</a:t>
            </a:r>
            <a:endParaRPr lang="en-US" sz="2000" dirty="0">
              <a:solidFill>
                <a:schemeClr val="tx1"/>
              </a:solidFill>
              <a:latin typeface="UTM Avo" panose="02040603050506020204" pitchFamily="18" charset="0"/>
              <a:cs typeface="Arial" panose="020B0604020202020204" pitchFamily="34" charset="0"/>
            </a:endParaRPr>
          </a:p>
        </p:txBody>
      </p:sp>
      <p:sp>
        <p:nvSpPr>
          <p:cNvPr id="14" name="Rectangle: Rounded Corners 13">
            <a:extLst>
              <a:ext uri="{FF2B5EF4-FFF2-40B4-BE49-F238E27FC236}">
                <a16:creationId xmlns:a16="http://schemas.microsoft.com/office/drawing/2014/main" id="{044D620C-597D-49EE-A642-1212B82AC273}"/>
              </a:ext>
            </a:extLst>
          </p:cNvPr>
          <p:cNvSpPr/>
          <p:nvPr/>
        </p:nvSpPr>
        <p:spPr>
          <a:xfrm>
            <a:off x="8272430" y="2742478"/>
            <a:ext cx="3313765" cy="704043"/>
          </a:xfrm>
          <a:prstGeom prst="roundRect">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err="1">
                <a:solidFill>
                  <a:schemeClr val="tx1"/>
                </a:solidFill>
                <a:latin typeface="UTM Avo" panose="02040603050506020204" pitchFamily="18" charset="0"/>
                <a:cs typeface="Arial" panose="020B0604020202020204" pitchFamily="34" charset="0"/>
              </a:rPr>
              <a:t>trăm</a:t>
            </a:r>
            <a:r>
              <a:rPr lang="en-US" sz="2000">
                <a:solidFill>
                  <a:schemeClr val="tx1"/>
                </a:solidFill>
                <a:latin typeface="UTM Avo" panose="02040603050506020204" pitchFamily="18" charset="0"/>
                <a:cs typeface="Arial" panose="020B0604020202020204" pitchFamily="34" charset="0"/>
              </a:rPr>
              <a:t> vạn tiếng </a:t>
            </a:r>
            <a:r>
              <a:rPr lang="en-US" sz="2000" dirty="0" err="1">
                <a:solidFill>
                  <a:schemeClr val="tx1"/>
                </a:solidFill>
                <a:latin typeface="UTM Avo" panose="02040603050506020204" pitchFamily="18" charset="0"/>
                <a:cs typeface="Arial" panose="020B0604020202020204" pitchFamily="34" charset="0"/>
              </a:rPr>
              <a:t>quân</a:t>
            </a:r>
            <a:r>
              <a:rPr lang="en-US" sz="2000" dirty="0">
                <a:solidFill>
                  <a:schemeClr val="tx1"/>
                </a:solidFill>
                <a:latin typeface="UTM Avo" panose="02040603050506020204" pitchFamily="18" charset="0"/>
                <a:cs typeface="Arial" panose="020B0604020202020204" pitchFamily="34" charset="0"/>
              </a:rPr>
              <a:t> </a:t>
            </a:r>
            <a:r>
              <a:rPr lang="en-US" sz="2000" dirty="0" err="1">
                <a:solidFill>
                  <a:schemeClr val="tx1"/>
                </a:solidFill>
                <a:latin typeface="UTM Avo" panose="02040603050506020204" pitchFamily="18" charset="0"/>
                <a:cs typeface="Arial" panose="020B0604020202020204" pitchFamily="34" charset="0"/>
              </a:rPr>
              <a:t>reo</a:t>
            </a:r>
            <a:endParaRPr lang="en-US" sz="2000" dirty="0">
              <a:solidFill>
                <a:schemeClr val="tx1"/>
              </a:solidFill>
              <a:latin typeface="UTM Avo" panose="02040603050506020204" pitchFamily="18" charset="0"/>
              <a:cs typeface="Arial" panose="020B0604020202020204" pitchFamily="34" charset="0"/>
            </a:endParaRPr>
          </a:p>
        </p:txBody>
      </p:sp>
      <p:pic>
        <p:nvPicPr>
          <p:cNvPr id="20" name="Picture 19">
            <a:extLst>
              <a:ext uri="{FF2B5EF4-FFF2-40B4-BE49-F238E27FC236}">
                <a16:creationId xmlns:a16="http://schemas.microsoft.com/office/drawing/2014/main" id="{EF7FA9D1-7863-4DE8-AC39-6CFD960C3F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5048" y="3716744"/>
            <a:ext cx="1981904" cy="2203816"/>
          </a:xfrm>
          <a:prstGeom prst="rect">
            <a:avLst/>
          </a:prstGeom>
        </p:spPr>
      </p:pic>
      <p:sp>
        <p:nvSpPr>
          <p:cNvPr id="21" name="TextBox 20">
            <a:extLst>
              <a:ext uri="{FF2B5EF4-FFF2-40B4-BE49-F238E27FC236}">
                <a16:creationId xmlns:a16="http://schemas.microsoft.com/office/drawing/2014/main" id="{75260E84-CB27-4CAC-984E-00B9A0CE95C6}"/>
              </a:ext>
            </a:extLst>
          </p:cNvPr>
          <p:cNvSpPr txBox="1"/>
          <p:nvPr/>
        </p:nvSpPr>
        <p:spPr>
          <a:xfrm>
            <a:off x="742950" y="3601899"/>
            <a:ext cx="3799515" cy="1873654"/>
          </a:xfrm>
          <a:prstGeom prst="rect">
            <a:avLst/>
          </a:prstGeom>
          <a:noFill/>
        </p:spPr>
        <p:txBody>
          <a:bodyPr wrap="square" rtlCol="0">
            <a:spAutoFit/>
          </a:bodyPr>
          <a:lstStyle/>
          <a:p>
            <a:pPr>
              <a:lnSpc>
                <a:spcPct val="150000"/>
              </a:lnSpc>
            </a:pPr>
            <a:r>
              <a:rPr lang="en-US" sz="2000" dirty="0">
                <a:latin typeface="UTM Avo" panose="02040603050506020204" pitchFamily="18" charset="0"/>
                <a:cs typeface="Arial" panose="020B0604020202020204" pitchFamily="34" charset="0"/>
              </a:rPr>
              <a:t>a) </a:t>
            </a:r>
            <a:r>
              <a:rPr lang="en-US" sz="2000" dirty="0" err="1">
                <a:latin typeface="UTM Avo" panose="02040603050506020204" pitchFamily="18" charset="0"/>
                <a:cs typeface="Arial" panose="020B0604020202020204" pitchFamily="34" charset="0"/>
              </a:rPr>
              <a:t>Đường</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xa</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em</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đi</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về</a:t>
            </a:r>
            <a:endParaRPr lang="en-US" sz="2000" dirty="0">
              <a:latin typeface="UTM Avo" panose="02040603050506020204" pitchFamily="18" charset="0"/>
              <a:cs typeface="Arial" panose="020B0604020202020204" pitchFamily="34" charset="0"/>
            </a:endParaRPr>
          </a:p>
          <a:p>
            <a:pPr>
              <a:lnSpc>
                <a:spcPct val="150000"/>
              </a:lnSpc>
            </a:pP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Có</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chim</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reo</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trong</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lá</a:t>
            </a:r>
            <a:endParaRPr lang="en-US" sz="2000" dirty="0">
              <a:latin typeface="UTM Avo" panose="02040603050506020204" pitchFamily="18" charset="0"/>
              <a:cs typeface="Arial" panose="020B0604020202020204" pitchFamily="34" charset="0"/>
            </a:endParaRPr>
          </a:p>
          <a:p>
            <a:pPr>
              <a:lnSpc>
                <a:spcPct val="150000"/>
              </a:lnSpc>
            </a:pP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Có</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nước</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chảy</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dưới</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khe</a:t>
            </a:r>
            <a:endParaRPr lang="en-US" sz="2000" dirty="0">
              <a:latin typeface="UTM Avo" panose="02040603050506020204" pitchFamily="18" charset="0"/>
              <a:cs typeface="Arial" panose="020B0604020202020204" pitchFamily="34" charset="0"/>
            </a:endParaRPr>
          </a:p>
          <a:p>
            <a:pPr>
              <a:lnSpc>
                <a:spcPct val="150000"/>
              </a:lnSpc>
            </a:pP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Thì</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thào</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như</a:t>
            </a:r>
            <a:r>
              <a:rPr lang="en-US" sz="2000" dirty="0">
                <a:latin typeface="UTM Avo" panose="02040603050506020204" pitchFamily="18" charset="0"/>
                <a:cs typeface="Arial" panose="020B0604020202020204" pitchFamily="34" charset="0"/>
              </a:rPr>
              <a:t> ……….. </a:t>
            </a:r>
          </a:p>
        </p:txBody>
      </p:sp>
      <p:sp>
        <p:nvSpPr>
          <p:cNvPr id="22" name="TextBox 21">
            <a:extLst>
              <a:ext uri="{FF2B5EF4-FFF2-40B4-BE49-F238E27FC236}">
                <a16:creationId xmlns:a16="http://schemas.microsoft.com/office/drawing/2014/main" id="{78D3C59F-6B86-486B-B43A-124C14CB6B24}"/>
              </a:ext>
            </a:extLst>
          </p:cNvPr>
          <p:cNvSpPr txBox="1"/>
          <p:nvPr/>
        </p:nvSpPr>
        <p:spPr>
          <a:xfrm>
            <a:off x="7650061" y="3814932"/>
            <a:ext cx="4222583" cy="950325"/>
          </a:xfrm>
          <a:prstGeom prst="rect">
            <a:avLst/>
          </a:prstGeom>
          <a:noFill/>
        </p:spPr>
        <p:txBody>
          <a:bodyPr wrap="square" rtlCol="0">
            <a:spAutoFit/>
          </a:bodyPr>
          <a:lstStyle/>
          <a:p>
            <a:pPr>
              <a:lnSpc>
                <a:spcPct val="150000"/>
              </a:lnSpc>
            </a:pPr>
            <a:r>
              <a:rPr lang="en-US" sz="2000" dirty="0">
                <a:latin typeface="UTM Avo" panose="02040603050506020204" pitchFamily="18" charset="0"/>
                <a:cs typeface="Arial" panose="020B0604020202020204" pitchFamily="34" charset="0"/>
              </a:rPr>
              <a:t>b) </a:t>
            </a:r>
            <a:r>
              <a:rPr lang="en-US" sz="2000" dirty="0" err="1">
                <a:latin typeface="UTM Avo" panose="02040603050506020204" pitchFamily="18" charset="0"/>
                <a:cs typeface="Arial" panose="020B0604020202020204" pitchFamily="34" charset="0"/>
              </a:rPr>
              <a:t>Tiếng</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ve</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như</a:t>
            </a:r>
            <a:r>
              <a:rPr lang="en-US" sz="2000" dirty="0">
                <a:latin typeface="UTM Avo" panose="02040603050506020204" pitchFamily="18" charset="0"/>
                <a:cs typeface="Arial" panose="020B0604020202020204" pitchFamily="34" charset="0"/>
              </a:rPr>
              <a:t> …………..</a:t>
            </a:r>
          </a:p>
          <a:p>
            <a:pPr>
              <a:lnSpc>
                <a:spcPct val="150000"/>
              </a:lnSpc>
            </a:pP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Reo</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hoài</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chẳng</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nghỉ</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ngơi</a:t>
            </a:r>
            <a:endParaRPr lang="en-US" sz="2000" dirty="0">
              <a:latin typeface="UTM Avo" panose="02040603050506020204" pitchFamily="18" charset="0"/>
              <a:cs typeface="Arial" panose="020B0604020202020204" pitchFamily="34" charset="0"/>
            </a:endParaRPr>
          </a:p>
        </p:txBody>
      </p:sp>
      <p:sp>
        <p:nvSpPr>
          <p:cNvPr id="23" name="TextBox 22">
            <a:extLst>
              <a:ext uri="{FF2B5EF4-FFF2-40B4-BE49-F238E27FC236}">
                <a16:creationId xmlns:a16="http://schemas.microsoft.com/office/drawing/2014/main" id="{454E85CE-9B22-4FC6-987A-1E4491426763}"/>
              </a:ext>
            </a:extLst>
          </p:cNvPr>
          <p:cNvSpPr txBox="1"/>
          <p:nvPr/>
        </p:nvSpPr>
        <p:spPr>
          <a:xfrm>
            <a:off x="688725" y="5911824"/>
            <a:ext cx="10814550" cy="488660"/>
          </a:xfrm>
          <a:prstGeom prst="rect">
            <a:avLst/>
          </a:prstGeom>
          <a:noFill/>
        </p:spPr>
        <p:txBody>
          <a:bodyPr wrap="square" rtlCol="0">
            <a:spAutoFit/>
          </a:bodyPr>
          <a:lstStyle/>
          <a:p>
            <a:pPr>
              <a:lnSpc>
                <a:spcPct val="150000"/>
              </a:lnSpc>
            </a:pPr>
            <a:r>
              <a:rPr lang="en-US" sz="2000" dirty="0">
                <a:latin typeface="UTM Avo" panose="02040603050506020204" pitchFamily="18" charset="0"/>
                <a:cs typeface="Arial" panose="020B0604020202020204" pitchFamily="34" charset="0"/>
              </a:rPr>
              <a:t>c) </a:t>
            </a:r>
            <a:r>
              <a:rPr lang="en-US" sz="2000" dirty="0" err="1">
                <a:latin typeface="UTM Avo" panose="02040603050506020204" pitchFamily="18" charset="0"/>
                <a:cs typeface="Arial" panose="020B0604020202020204" pitchFamily="34" charset="0"/>
              </a:rPr>
              <a:t>Cách</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xa</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nửa</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ngày</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đường</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đã</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nghe</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tiếng</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nước</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réo</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tưởng</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như</a:t>
            </a:r>
            <a:r>
              <a:rPr lang="en-US" sz="2000" dirty="0">
                <a:latin typeface="UTM Avo" panose="02040603050506020204" pitchFamily="18" charset="0"/>
                <a:cs typeface="Arial" panose="020B0604020202020204" pitchFamily="34" charset="0"/>
              </a:rPr>
              <a:t> …………</a:t>
            </a:r>
          </a:p>
        </p:txBody>
      </p:sp>
      <p:sp>
        <p:nvSpPr>
          <p:cNvPr id="24" name="Rectangle: Rounded Corners 23">
            <a:extLst>
              <a:ext uri="{FF2B5EF4-FFF2-40B4-BE49-F238E27FC236}">
                <a16:creationId xmlns:a16="http://schemas.microsoft.com/office/drawing/2014/main" id="{DF582001-FE1D-4B7A-BC70-89BA9D6C14AF}"/>
              </a:ext>
            </a:extLst>
          </p:cNvPr>
          <p:cNvSpPr/>
          <p:nvPr/>
        </p:nvSpPr>
        <p:spPr>
          <a:xfrm>
            <a:off x="2726305" y="5001280"/>
            <a:ext cx="1589359" cy="547116"/>
          </a:xfrm>
          <a:prstGeom prst="roundRect">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a:solidFill>
                  <a:schemeClr val="tx1"/>
                </a:solidFill>
                <a:latin typeface="UTM Avo" panose="02040603050506020204" pitchFamily="18" charset="0"/>
                <a:cs typeface="Arial" panose="020B0604020202020204" pitchFamily="34" charset="0"/>
              </a:rPr>
              <a:t>tiếng</a:t>
            </a:r>
            <a:r>
              <a:rPr lang="en-US" sz="2000" dirty="0">
                <a:solidFill>
                  <a:schemeClr val="tx1"/>
                </a:solidFill>
                <a:latin typeface="UTM Avo" panose="02040603050506020204" pitchFamily="18" charset="0"/>
                <a:cs typeface="Arial" panose="020B0604020202020204" pitchFamily="34" charset="0"/>
              </a:rPr>
              <a:t> </a:t>
            </a:r>
            <a:r>
              <a:rPr lang="en-US" sz="2000" dirty="0" err="1">
                <a:solidFill>
                  <a:schemeClr val="tx1"/>
                </a:solidFill>
                <a:latin typeface="UTM Avo" panose="02040603050506020204" pitchFamily="18" charset="0"/>
                <a:cs typeface="Arial" panose="020B0604020202020204" pitchFamily="34" charset="0"/>
              </a:rPr>
              <a:t>mẹ</a:t>
            </a:r>
            <a:endParaRPr lang="en-US" sz="2000" dirty="0">
              <a:solidFill>
                <a:schemeClr val="tx1"/>
              </a:solidFill>
              <a:latin typeface="UTM Avo" panose="02040603050506020204" pitchFamily="18" charset="0"/>
              <a:cs typeface="Arial" panose="020B0604020202020204" pitchFamily="34" charset="0"/>
            </a:endParaRPr>
          </a:p>
        </p:txBody>
      </p:sp>
      <p:sp>
        <p:nvSpPr>
          <p:cNvPr id="25" name="Rectangle: Rounded Corners 24">
            <a:extLst>
              <a:ext uri="{FF2B5EF4-FFF2-40B4-BE49-F238E27FC236}">
                <a16:creationId xmlns:a16="http://schemas.microsoft.com/office/drawing/2014/main" id="{01F429B2-3E66-48DF-B9C1-DD75EE2BFC6B}"/>
              </a:ext>
            </a:extLst>
          </p:cNvPr>
          <p:cNvSpPr/>
          <p:nvPr/>
        </p:nvSpPr>
        <p:spPr>
          <a:xfrm>
            <a:off x="9761352" y="3716744"/>
            <a:ext cx="1824843" cy="577326"/>
          </a:xfrm>
          <a:prstGeom prst="roundRect">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a:solidFill>
                  <a:schemeClr val="tx1"/>
                </a:solidFill>
                <a:latin typeface="UTM Avo" panose="02040603050506020204" pitchFamily="18" charset="0"/>
                <a:cs typeface="Arial" panose="020B0604020202020204" pitchFamily="34" charset="0"/>
              </a:rPr>
              <a:t>dòng</a:t>
            </a:r>
            <a:r>
              <a:rPr lang="en-US" sz="2000" dirty="0">
                <a:solidFill>
                  <a:schemeClr val="tx1"/>
                </a:solidFill>
                <a:latin typeface="UTM Avo" panose="02040603050506020204" pitchFamily="18" charset="0"/>
                <a:cs typeface="Arial" panose="020B0604020202020204" pitchFamily="34" charset="0"/>
              </a:rPr>
              <a:t> </a:t>
            </a:r>
            <a:r>
              <a:rPr lang="en-US" sz="2000" dirty="0" err="1">
                <a:solidFill>
                  <a:schemeClr val="tx1"/>
                </a:solidFill>
                <a:latin typeface="UTM Avo" panose="02040603050506020204" pitchFamily="18" charset="0"/>
                <a:cs typeface="Arial" panose="020B0604020202020204" pitchFamily="34" charset="0"/>
              </a:rPr>
              <a:t>suối</a:t>
            </a:r>
            <a:endParaRPr lang="en-US" sz="2000" dirty="0">
              <a:solidFill>
                <a:schemeClr val="tx1"/>
              </a:solidFill>
              <a:latin typeface="UTM Avo" panose="02040603050506020204" pitchFamily="18" charset="0"/>
              <a:cs typeface="Arial" panose="020B0604020202020204" pitchFamily="34" charset="0"/>
            </a:endParaRPr>
          </a:p>
        </p:txBody>
      </p:sp>
      <p:sp>
        <p:nvSpPr>
          <p:cNvPr id="26" name="Rectangle: Rounded Corners 25">
            <a:extLst>
              <a:ext uri="{FF2B5EF4-FFF2-40B4-BE49-F238E27FC236}">
                <a16:creationId xmlns:a16="http://schemas.microsoft.com/office/drawing/2014/main" id="{9F0BECFF-1BA8-4633-8EAC-01B65F93A2DF}"/>
              </a:ext>
            </a:extLst>
          </p:cNvPr>
          <p:cNvSpPr/>
          <p:nvPr/>
        </p:nvSpPr>
        <p:spPr>
          <a:xfrm>
            <a:off x="8804692" y="5859971"/>
            <a:ext cx="3261166" cy="619964"/>
          </a:xfrm>
          <a:prstGeom prst="roundRect">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err="1">
                <a:solidFill>
                  <a:schemeClr val="tx1"/>
                </a:solidFill>
                <a:latin typeface="UTM Avo" panose="02040603050506020204" pitchFamily="18" charset="0"/>
                <a:cs typeface="Arial" panose="020B0604020202020204" pitchFamily="34" charset="0"/>
              </a:rPr>
              <a:t>trăm</a:t>
            </a:r>
            <a:r>
              <a:rPr lang="en-US" sz="2000">
                <a:solidFill>
                  <a:schemeClr val="tx1"/>
                </a:solidFill>
                <a:latin typeface="UTM Avo" panose="02040603050506020204" pitchFamily="18" charset="0"/>
                <a:cs typeface="Arial" panose="020B0604020202020204" pitchFamily="34" charset="0"/>
              </a:rPr>
              <a:t> vạn tiếng </a:t>
            </a:r>
            <a:r>
              <a:rPr lang="en-US" sz="2000" dirty="0" err="1">
                <a:solidFill>
                  <a:schemeClr val="tx1"/>
                </a:solidFill>
                <a:latin typeface="UTM Avo" panose="02040603050506020204" pitchFamily="18" charset="0"/>
                <a:cs typeface="Arial" panose="020B0604020202020204" pitchFamily="34" charset="0"/>
              </a:rPr>
              <a:t>quân</a:t>
            </a:r>
            <a:r>
              <a:rPr lang="en-US" sz="2000" dirty="0">
                <a:solidFill>
                  <a:schemeClr val="tx1"/>
                </a:solidFill>
                <a:latin typeface="UTM Avo" panose="02040603050506020204" pitchFamily="18" charset="0"/>
                <a:cs typeface="Arial" panose="020B0604020202020204" pitchFamily="34" charset="0"/>
              </a:rPr>
              <a:t> </a:t>
            </a:r>
            <a:r>
              <a:rPr lang="en-US" sz="2000" dirty="0" err="1">
                <a:solidFill>
                  <a:schemeClr val="tx1"/>
                </a:solidFill>
                <a:latin typeface="UTM Avo" panose="02040603050506020204" pitchFamily="18" charset="0"/>
                <a:cs typeface="Arial" panose="020B0604020202020204" pitchFamily="34" charset="0"/>
              </a:rPr>
              <a:t>reo</a:t>
            </a:r>
            <a:endParaRPr lang="en-US" sz="2000" dirty="0">
              <a:solidFill>
                <a:schemeClr val="tx1"/>
              </a:solidFill>
              <a:latin typeface="UTM Avo" panose="02040603050506020204" pitchFamily="18" charset="0"/>
              <a:cs typeface="Arial" panose="020B0604020202020204" pitchFamily="34" charset="0"/>
            </a:endParaRPr>
          </a:p>
        </p:txBody>
      </p:sp>
    </p:spTree>
    <p:extLst>
      <p:ext uri="{BB962C8B-B14F-4D97-AF65-F5344CB8AC3E}">
        <p14:creationId xmlns:p14="http://schemas.microsoft.com/office/powerpoint/2010/main" val="1504682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circle(in)">
                                      <p:cBhvr>
                                        <p:cTn id="15" dur="20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barn(inVertical)">
                                      <p:cBhvr>
                                        <p:cTn id="20" dur="500"/>
                                        <p:tgtEl>
                                          <p:spTgt spid="12"/>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barn(inVertical)">
                                      <p:cBhvr>
                                        <p:cTn id="23" dur="500"/>
                                        <p:tgtEl>
                                          <p:spTgt spid="13"/>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barn(inVertical)">
                                      <p:cBhvr>
                                        <p:cTn id="26" dur="500"/>
                                        <p:tgtEl>
                                          <p:spTgt spid="14"/>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down)">
                                      <p:cBhvr>
                                        <p:cTn id="31" dur="500"/>
                                        <p:tgtEl>
                                          <p:spTgt spid="21"/>
                                        </p:tgtEl>
                                      </p:cBhvr>
                                    </p:animEffect>
                                  </p:childTnLst>
                                </p:cTn>
                              </p:par>
                              <p:par>
                                <p:cTn id="32" presetID="22" presetClass="entr" presetSubtype="4" fill="hold" nodeType="with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down)">
                                      <p:cBhvr>
                                        <p:cTn id="34" dur="500"/>
                                        <p:tgtEl>
                                          <p:spTgt spid="20"/>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wipe(down)">
                                      <p:cBhvr>
                                        <p:cTn id="37" dur="500"/>
                                        <p:tgtEl>
                                          <p:spTgt spid="22"/>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wipe(down)">
                                      <p:cBhvr>
                                        <p:cTn id="40" dur="500"/>
                                        <p:tgtEl>
                                          <p:spTgt spid="23"/>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1" fill="hold" grpId="0" nodeType="click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wipe(up)">
                                      <p:cBhvr>
                                        <p:cTn id="45" dur="500"/>
                                        <p:tgtEl>
                                          <p:spTgt spid="24"/>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1" fill="hold" grpId="0" nodeType="clickEffect">
                                  <p:stCondLst>
                                    <p:cond delay="0"/>
                                  </p:stCondLst>
                                  <p:childTnLst>
                                    <p:set>
                                      <p:cBhvr>
                                        <p:cTn id="49" dur="1" fill="hold">
                                          <p:stCondLst>
                                            <p:cond delay="0"/>
                                          </p:stCondLst>
                                        </p:cTn>
                                        <p:tgtEl>
                                          <p:spTgt spid="25"/>
                                        </p:tgtEl>
                                        <p:attrNameLst>
                                          <p:attrName>style.visibility</p:attrName>
                                        </p:attrNameLst>
                                      </p:cBhvr>
                                      <p:to>
                                        <p:strVal val="visible"/>
                                      </p:to>
                                    </p:set>
                                    <p:animEffect transition="in" filter="wipe(up)">
                                      <p:cBhvr>
                                        <p:cTn id="50" dur="500"/>
                                        <p:tgtEl>
                                          <p:spTgt spid="25"/>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1" fill="hold" grpId="0" nodeType="click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wipe(up)">
                                      <p:cBhvr>
                                        <p:cTn id="5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1" grpId="0"/>
      <p:bldP spid="12" grpId="0" animBg="1"/>
      <p:bldP spid="13" grpId="0" animBg="1"/>
      <p:bldP spid="14" grpId="0" animBg="1"/>
      <p:bldP spid="21" grpId="0"/>
      <p:bldP spid="22" grpId="0"/>
      <p:bldP spid="23" grpId="0"/>
      <p:bldP spid="24" grpId="0" animBg="1"/>
      <p:bldP spid="25" grpId="0" animBg="1"/>
      <p:bldP spid="2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E147436-DC3A-DF13-1E93-8E7FF322D389}"/>
              </a:ext>
            </a:extLst>
          </p:cNvPr>
          <p:cNvGrpSpPr/>
          <p:nvPr/>
        </p:nvGrpSpPr>
        <p:grpSpPr>
          <a:xfrm>
            <a:off x="10319658" y="772054"/>
            <a:ext cx="1762416" cy="1966054"/>
            <a:chOff x="930253" y="1573544"/>
            <a:chExt cx="1279160" cy="1356548"/>
          </a:xfrm>
        </p:grpSpPr>
        <p:pic>
          <p:nvPicPr>
            <p:cNvPr id="3" name="Picture 2">
              <a:hlinkClick r:id="rId3"/>
              <a:extLst>
                <a:ext uri="{FF2B5EF4-FFF2-40B4-BE49-F238E27FC236}">
                  <a16:creationId xmlns:a16="http://schemas.microsoft.com/office/drawing/2014/main" id="{CD5ED9FC-5929-809C-3D7F-A41B24F126AF}"/>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73544"/>
              <a:ext cx="1010579" cy="917007"/>
            </a:xfrm>
            <a:prstGeom prst="rect">
              <a:avLst/>
            </a:prstGeom>
          </p:spPr>
        </p:pic>
        <p:sp>
          <p:nvSpPr>
            <p:cNvPr id="4" name="TextBox 3">
              <a:extLst>
                <a:ext uri="{FF2B5EF4-FFF2-40B4-BE49-F238E27FC236}">
                  <a16:creationId xmlns:a16="http://schemas.microsoft.com/office/drawing/2014/main" id="{C735B1C3-3201-6F9D-2C11-C6075E109128}"/>
                </a:ext>
              </a:extLst>
            </p:cNvPr>
            <p:cNvSpPr txBox="1"/>
            <p:nvPr/>
          </p:nvSpPr>
          <p:spPr>
            <a:xfrm>
              <a:off x="930253" y="2526606"/>
              <a:ext cx="1279160" cy="403486"/>
            </a:xfrm>
            <a:prstGeom prst="rect">
              <a:avLst/>
            </a:prstGeom>
            <a:noFill/>
          </p:spPr>
          <p:txBody>
            <a:bodyPr wrap="square" rtlCol="0">
              <a:spAutoFit/>
            </a:bodyPr>
            <a:lstStyle/>
            <a:p>
              <a:pPr algn="ctr"/>
              <a:r>
                <a:rPr lang="en-US" sz="1600" b="1" dirty="0" err="1">
                  <a:solidFill>
                    <a:schemeClr val="accent2"/>
                  </a:solidFill>
                  <a:latin typeface="UTM Avo" panose="02040603050506020204" pitchFamily="18" charset="0"/>
                </a:rPr>
                <a:t>Ấn</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để</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đến</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trang</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sách</a:t>
              </a:r>
              <a:endParaRPr lang="en-US" sz="16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025447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E59FED18-963D-1F9E-4AFF-61AC30199CD0}"/>
              </a:ext>
            </a:extLst>
          </p:cNvPr>
          <p:cNvGrpSpPr/>
          <p:nvPr/>
        </p:nvGrpSpPr>
        <p:grpSpPr>
          <a:xfrm>
            <a:off x="6943725" y="2671363"/>
            <a:ext cx="4371975" cy="2474241"/>
            <a:chOff x="0" y="0"/>
            <a:chExt cx="1543915" cy="1799954"/>
          </a:xfrm>
        </p:grpSpPr>
        <p:sp>
          <p:nvSpPr>
            <p:cNvPr id="4" name="Freeform 4">
              <a:extLst>
                <a:ext uri="{FF2B5EF4-FFF2-40B4-BE49-F238E27FC236}">
                  <a16:creationId xmlns:a16="http://schemas.microsoft.com/office/drawing/2014/main" id="{39B65746-56B6-72E9-6454-7218DE572D5D}"/>
                </a:ext>
              </a:extLst>
            </p:cNvPr>
            <p:cNvSpPr/>
            <p:nvPr/>
          </p:nvSpPr>
          <p:spPr>
            <a:xfrm>
              <a:off x="0" y="0"/>
              <a:ext cx="1543915" cy="1799954"/>
            </a:xfrm>
            <a:custGeom>
              <a:avLst/>
              <a:gdLst/>
              <a:ahLst/>
              <a:cxnLst/>
              <a:rect l="l" t="t" r="r" b="b"/>
              <a:pathLst>
                <a:path w="1543915" h="1799954">
                  <a:moveTo>
                    <a:pt x="1419455" y="1799954"/>
                  </a:moveTo>
                  <a:lnTo>
                    <a:pt x="124460" y="1799954"/>
                  </a:lnTo>
                  <a:cubicBezTo>
                    <a:pt x="55880" y="1799954"/>
                    <a:pt x="0" y="1744074"/>
                    <a:pt x="0" y="1675494"/>
                  </a:cubicBezTo>
                  <a:lnTo>
                    <a:pt x="0" y="124460"/>
                  </a:lnTo>
                  <a:cubicBezTo>
                    <a:pt x="0" y="55880"/>
                    <a:pt x="55880" y="0"/>
                    <a:pt x="124460" y="0"/>
                  </a:cubicBezTo>
                  <a:lnTo>
                    <a:pt x="1419455" y="0"/>
                  </a:lnTo>
                  <a:cubicBezTo>
                    <a:pt x="1488035" y="0"/>
                    <a:pt x="1543915" y="55880"/>
                    <a:pt x="1543915" y="124460"/>
                  </a:cubicBezTo>
                  <a:lnTo>
                    <a:pt x="1543915" y="1675494"/>
                  </a:lnTo>
                  <a:cubicBezTo>
                    <a:pt x="1543915" y="1744074"/>
                    <a:pt x="1488035" y="1799954"/>
                    <a:pt x="1419455" y="1799954"/>
                  </a:cubicBezTo>
                  <a:close/>
                </a:path>
              </a:pathLst>
            </a:custGeom>
            <a:solidFill>
              <a:srgbClr val="FFD992"/>
            </a:solidFill>
          </p:spPr>
          <p:txBody>
            <a:bodyPr/>
            <a:lstStyle/>
            <a:p>
              <a:endParaRPr lang="en-US" sz="1200">
                <a:latin typeface="UTM Avo" panose="02040603050506020204" pitchFamily="18" charset="0"/>
              </a:endParaRPr>
            </a:p>
          </p:txBody>
        </p:sp>
      </p:grpSp>
      <p:sp>
        <p:nvSpPr>
          <p:cNvPr id="5" name="TextBox 4">
            <a:extLst>
              <a:ext uri="{FF2B5EF4-FFF2-40B4-BE49-F238E27FC236}">
                <a16:creationId xmlns:a16="http://schemas.microsoft.com/office/drawing/2014/main" id="{2DA70F0A-7B15-DA8B-66E0-25A8CB52CEC1}"/>
              </a:ext>
            </a:extLst>
          </p:cNvPr>
          <p:cNvSpPr txBox="1"/>
          <p:nvPr/>
        </p:nvSpPr>
        <p:spPr>
          <a:xfrm>
            <a:off x="7103462" y="3009045"/>
            <a:ext cx="4052500" cy="1701491"/>
          </a:xfrm>
          <a:prstGeom prst="rect">
            <a:avLst/>
          </a:prstGeom>
          <a:noFill/>
        </p:spPr>
        <p:txBody>
          <a:bodyPr wrap="square">
            <a:spAutoFit/>
          </a:bodyPr>
          <a:lstStyle/>
          <a:p>
            <a:pPr marR="0" lvl="0" algn="ctr">
              <a:lnSpc>
                <a:spcPct val="150000"/>
              </a:lnSpc>
              <a:spcBef>
                <a:spcPts val="0"/>
              </a:spcBef>
              <a:spcAft>
                <a:spcPts val="100"/>
              </a:spcAft>
            </a:pPr>
            <a:r>
              <a:rPr lang="nl-NL" sz="2400">
                <a:solidFill>
                  <a:srgbClr val="000000"/>
                </a:solidFill>
                <a:latin typeface="UTM Avo" panose="02040603050506020204" pitchFamily="18" charset="0"/>
                <a:ea typeface="Times New Roman" panose="02020603050405020304" pitchFamily="18" charset="0"/>
                <a:cs typeface="Arial" panose="020B0604020202020204" pitchFamily="34" charset="0"/>
              </a:rPr>
              <a:t>1 bài văn miêu tả </a:t>
            </a:r>
          </a:p>
          <a:p>
            <a:pPr marR="0" lvl="0" algn="ctr">
              <a:lnSpc>
                <a:spcPct val="150000"/>
              </a:lnSpc>
              <a:spcBef>
                <a:spcPts val="0"/>
              </a:spcBef>
              <a:spcAft>
                <a:spcPts val="100"/>
              </a:spcAft>
            </a:pPr>
            <a:r>
              <a:rPr lang="nl-NL" sz="2400">
                <a:solidFill>
                  <a:srgbClr val="000000"/>
                </a:solidFill>
                <a:latin typeface="UTM Avo" panose="02040603050506020204" pitchFamily="18" charset="0"/>
                <a:ea typeface="Times New Roman" panose="02020603050405020304" pitchFamily="18" charset="0"/>
                <a:cs typeface="Arial" panose="020B0604020202020204" pitchFamily="34" charset="0"/>
              </a:rPr>
              <a:t>hoặc cung cấp thông tin </a:t>
            </a:r>
          </a:p>
          <a:p>
            <a:pPr marR="0" lvl="0" algn="ctr">
              <a:lnSpc>
                <a:spcPct val="150000"/>
              </a:lnSpc>
              <a:spcBef>
                <a:spcPts val="0"/>
              </a:spcBef>
              <a:spcAft>
                <a:spcPts val="100"/>
              </a:spcAft>
            </a:pPr>
            <a:r>
              <a:rPr lang="nl-NL" sz="2400">
                <a:solidFill>
                  <a:srgbClr val="000000"/>
                </a:solidFill>
                <a:latin typeface="UTM Avo" panose="02040603050506020204" pitchFamily="18" charset="0"/>
                <a:ea typeface="Times New Roman" panose="02020603050405020304" pitchFamily="18" charset="0"/>
                <a:cs typeface="Arial" panose="020B0604020202020204" pitchFamily="34" charset="0"/>
              </a:rPr>
              <a:t>về nghệ thuật. </a:t>
            </a:r>
            <a:endParaRPr lang="nl-NL" sz="2400" dirty="0">
              <a:solidFill>
                <a:srgbClr val="000000"/>
              </a:solidFill>
              <a:latin typeface="UTM Avo" panose="02040603050506020204" pitchFamily="18" charset="0"/>
              <a:ea typeface="Times New Roman" panose="02020603050405020304" pitchFamily="18" charset="0"/>
              <a:cs typeface="Arial" panose="020B0604020202020204" pitchFamily="34" charset="0"/>
            </a:endParaRPr>
          </a:p>
        </p:txBody>
      </p:sp>
      <p:grpSp>
        <p:nvGrpSpPr>
          <p:cNvPr id="6" name="Group 5">
            <a:extLst>
              <a:ext uri="{FF2B5EF4-FFF2-40B4-BE49-F238E27FC236}">
                <a16:creationId xmlns:a16="http://schemas.microsoft.com/office/drawing/2014/main" id="{6BB18C12-A002-7E0E-0D0E-04E789006FA8}"/>
              </a:ext>
            </a:extLst>
          </p:cNvPr>
          <p:cNvGrpSpPr/>
          <p:nvPr/>
        </p:nvGrpSpPr>
        <p:grpSpPr>
          <a:xfrm>
            <a:off x="1285875" y="2671363"/>
            <a:ext cx="4371975" cy="2474241"/>
            <a:chOff x="0" y="0"/>
            <a:chExt cx="1543915" cy="1799954"/>
          </a:xfrm>
        </p:grpSpPr>
        <p:sp>
          <p:nvSpPr>
            <p:cNvPr id="7" name="Freeform 4">
              <a:extLst>
                <a:ext uri="{FF2B5EF4-FFF2-40B4-BE49-F238E27FC236}">
                  <a16:creationId xmlns:a16="http://schemas.microsoft.com/office/drawing/2014/main" id="{827035F4-F6B8-187A-ED69-0C941211873F}"/>
                </a:ext>
              </a:extLst>
            </p:cNvPr>
            <p:cNvSpPr/>
            <p:nvPr/>
          </p:nvSpPr>
          <p:spPr>
            <a:xfrm>
              <a:off x="0" y="0"/>
              <a:ext cx="1543915" cy="1799954"/>
            </a:xfrm>
            <a:custGeom>
              <a:avLst/>
              <a:gdLst/>
              <a:ahLst/>
              <a:cxnLst/>
              <a:rect l="l" t="t" r="r" b="b"/>
              <a:pathLst>
                <a:path w="1543915" h="1799954">
                  <a:moveTo>
                    <a:pt x="1419455" y="1799954"/>
                  </a:moveTo>
                  <a:lnTo>
                    <a:pt x="124460" y="1799954"/>
                  </a:lnTo>
                  <a:cubicBezTo>
                    <a:pt x="55880" y="1799954"/>
                    <a:pt x="0" y="1744074"/>
                    <a:pt x="0" y="1675494"/>
                  </a:cubicBezTo>
                  <a:lnTo>
                    <a:pt x="0" y="124460"/>
                  </a:lnTo>
                  <a:cubicBezTo>
                    <a:pt x="0" y="55880"/>
                    <a:pt x="55880" y="0"/>
                    <a:pt x="124460" y="0"/>
                  </a:cubicBezTo>
                  <a:lnTo>
                    <a:pt x="1419455" y="0"/>
                  </a:lnTo>
                  <a:cubicBezTo>
                    <a:pt x="1488035" y="0"/>
                    <a:pt x="1543915" y="55880"/>
                    <a:pt x="1543915" y="124460"/>
                  </a:cubicBezTo>
                  <a:lnTo>
                    <a:pt x="1543915" y="1675494"/>
                  </a:lnTo>
                  <a:cubicBezTo>
                    <a:pt x="1543915" y="1744074"/>
                    <a:pt x="1488035" y="1799954"/>
                    <a:pt x="1419455" y="1799954"/>
                  </a:cubicBezTo>
                  <a:close/>
                </a:path>
              </a:pathLst>
            </a:custGeom>
            <a:solidFill>
              <a:srgbClr val="FFD992"/>
            </a:solidFill>
          </p:spPr>
          <p:txBody>
            <a:bodyPr/>
            <a:lstStyle/>
            <a:p>
              <a:endParaRPr lang="en-US" sz="1200">
                <a:latin typeface="UTM Avo" panose="02040603050506020204" pitchFamily="18" charset="0"/>
              </a:endParaRPr>
            </a:p>
          </p:txBody>
        </p:sp>
      </p:grpSp>
      <p:sp>
        <p:nvSpPr>
          <p:cNvPr id="8" name="TextBox 7">
            <a:extLst>
              <a:ext uri="{FF2B5EF4-FFF2-40B4-BE49-F238E27FC236}">
                <a16:creationId xmlns:a16="http://schemas.microsoft.com/office/drawing/2014/main" id="{5DEB3391-4D04-8E90-5DAC-BBD4ED62964B}"/>
              </a:ext>
            </a:extLst>
          </p:cNvPr>
          <p:cNvSpPr txBox="1"/>
          <p:nvPr/>
        </p:nvSpPr>
        <p:spPr>
          <a:xfrm>
            <a:off x="1684114" y="3021869"/>
            <a:ext cx="3559653" cy="1675843"/>
          </a:xfrm>
          <a:prstGeom prst="rect">
            <a:avLst/>
          </a:prstGeom>
          <a:noFill/>
        </p:spPr>
        <p:txBody>
          <a:bodyPr wrap="square">
            <a:spAutoFit/>
          </a:bodyPr>
          <a:lstStyle/>
          <a:p>
            <a:pPr marR="0" lvl="0" algn="ctr">
              <a:lnSpc>
                <a:spcPct val="150000"/>
              </a:lnSpc>
              <a:spcBef>
                <a:spcPts val="100"/>
              </a:spcBef>
              <a:spcAft>
                <a:spcPts val="0"/>
              </a:spcAft>
            </a:pPr>
            <a:r>
              <a:rPr lang="vi-VN" sz="2400">
                <a:solidFill>
                  <a:srgbClr val="000000"/>
                </a:solidFill>
                <a:latin typeface="UTM Avo" panose="02040603050506020204" pitchFamily="18" charset="0"/>
                <a:ea typeface="Times New Roman" panose="02020603050405020304" pitchFamily="18" charset="0"/>
                <a:cs typeface="Arial" panose="020B0604020202020204" pitchFamily="34" charset="0"/>
              </a:rPr>
              <a:t>2 câu chuyện (hoặc 1 bài thơ, 1 câu chuyện) về nghệ thuật.</a:t>
            </a:r>
            <a:endParaRPr lang="vi-VN" sz="2400" dirty="0">
              <a:solidFill>
                <a:srgbClr val="000000"/>
              </a:solidFill>
              <a:latin typeface="UTM Avo" panose="02040603050506020204" pitchFamily="18" charset="0"/>
              <a:ea typeface="Times New Roman" panose="02020603050405020304" pitchFamily="18" charset="0"/>
              <a:cs typeface="Arial" panose="020B0604020202020204" pitchFamily="34" charset="0"/>
            </a:endParaRPr>
          </a:p>
        </p:txBody>
      </p:sp>
      <p:pic>
        <p:nvPicPr>
          <p:cNvPr id="9" name="Picture 5">
            <a:extLst>
              <a:ext uri="{FF2B5EF4-FFF2-40B4-BE49-F238E27FC236}">
                <a16:creationId xmlns:a16="http://schemas.microsoft.com/office/drawing/2014/main" id="{8A8DF3DD-A08F-9B4A-E171-5DF30F186C93}"/>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4884500" y="4697712"/>
            <a:ext cx="2832576" cy="2096106"/>
          </a:xfrm>
          <a:prstGeom prst="rect">
            <a:avLst/>
          </a:prstGeom>
        </p:spPr>
      </p:pic>
      <p:sp>
        <p:nvSpPr>
          <p:cNvPr id="10" name="Google Shape;183;p7">
            <a:extLst>
              <a:ext uri="{FF2B5EF4-FFF2-40B4-BE49-F238E27FC236}">
                <a16:creationId xmlns:a16="http://schemas.microsoft.com/office/drawing/2014/main" id="{10DB2D23-C57D-49D4-9338-EDB75ADFDC40}"/>
              </a:ext>
            </a:extLst>
          </p:cNvPr>
          <p:cNvSpPr/>
          <p:nvPr/>
        </p:nvSpPr>
        <p:spPr>
          <a:xfrm>
            <a:off x="2498896" y="1671520"/>
            <a:ext cx="7251581" cy="642719"/>
          </a:xfrm>
          <a:prstGeom prst="roundRect">
            <a:avLst>
              <a:gd name="adj" fmla="val 50000"/>
            </a:avLst>
          </a:prstGeom>
          <a:solidFill>
            <a:schemeClr val="accent2">
              <a:lumMod val="20000"/>
              <a:lumOff val="80000"/>
            </a:schemeClr>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lvl="0" algn="ctr"/>
            <a:r>
              <a:rPr lang="en-US" sz="2800" b="1">
                <a:solidFill>
                  <a:schemeClr val="dk1"/>
                </a:solidFill>
                <a:latin typeface="UTM Avo" panose="02040603050506020204" pitchFamily="18" charset="0"/>
                <a:ea typeface="Arial"/>
                <a:cs typeface="Arial"/>
                <a:sym typeface="Arial"/>
              </a:rPr>
              <a:t>TỰ ĐỌC THÊM Ở NHÀ</a:t>
            </a:r>
            <a:endParaRPr lang="en-US" sz="2800" b="1" dirty="0">
              <a:solidFill>
                <a:schemeClr val="dk1"/>
              </a:solidFill>
              <a:latin typeface="UTM Avo" panose="02040603050506020204" pitchFamily="18" charset="0"/>
              <a:ea typeface="Arial"/>
              <a:cs typeface="Arial"/>
              <a:sym typeface="Arial"/>
            </a:endParaRPr>
          </a:p>
        </p:txBody>
      </p:sp>
    </p:spTree>
    <p:extLst>
      <p:ext uri="{BB962C8B-B14F-4D97-AF65-F5344CB8AC3E}">
        <p14:creationId xmlns:p14="http://schemas.microsoft.com/office/powerpoint/2010/main" val="3927195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par>
                                <p:cTn id="13" presetID="22" presetClass="entr" presetSubtype="4"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par>
                                <p:cTn id="16" presetID="10"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up)">
                                      <p:cBhvr>
                                        <p:cTn id="23" dur="500"/>
                                        <p:tgtEl>
                                          <p:spTgt spid="5"/>
                                        </p:tgtEl>
                                      </p:cBhvr>
                                    </p:animEffect>
                                  </p:childTnLst>
                                </p:cTn>
                              </p:par>
                              <p:par>
                                <p:cTn id="24" presetID="22" presetClass="entr" presetSubtype="1" fill="hold" nodeType="with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wipe(up)">
                                      <p:cBhvr>
                                        <p:cTn id="2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E59FED18-963D-1F9E-4AFF-61AC30199CD0}"/>
              </a:ext>
            </a:extLst>
          </p:cNvPr>
          <p:cNvGrpSpPr/>
          <p:nvPr/>
        </p:nvGrpSpPr>
        <p:grpSpPr>
          <a:xfrm>
            <a:off x="8157882" y="2671363"/>
            <a:ext cx="2748245" cy="2097861"/>
            <a:chOff x="196471" y="0"/>
            <a:chExt cx="1347444" cy="1526146"/>
          </a:xfrm>
        </p:grpSpPr>
        <p:sp>
          <p:nvSpPr>
            <p:cNvPr id="4" name="Freeform 4">
              <a:extLst>
                <a:ext uri="{FF2B5EF4-FFF2-40B4-BE49-F238E27FC236}">
                  <a16:creationId xmlns:a16="http://schemas.microsoft.com/office/drawing/2014/main" id="{39B65746-56B6-72E9-6454-7218DE572D5D}"/>
                </a:ext>
              </a:extLst>
            </p:cNvPr>
            <p:cNvSpPr/>
            <p:nvPr/>
          </p:nvSpPr>
          <p:spPr>
            <a:xfrm>
              <a:off x="196471" y="0"/>
              <a:ext cx="1347444" cy="1526146"/>
            </a:xfrm>
            <a:custGeom>
              <a:avLst/>
              <a:gdLst/>
              <a:ahLst/>
              <a:cxnLst/>
              <a:rect l="l" t="t" r="r" b="b"/>
              <a:pathLst>
                <a:path w="1543915" h="1799954">
                  <a:moveTo>
                    <a:pt x="1419455" y="1799954"/>
                  </a:moveTo>
                  <a:lnTo>
                    <a:pt x="124460" y="1799954"/>
                  </a:lnTo>
                  <a:cubicBezTo>
                    <a:pt x="55880" y="1799954"/>
                    <a:pt x="0" y="1744074"/>
                    <a:pt x="0" y="1675494"/>
                  </a:cubicBezTo>
                  <a:lnTo>
                    <a:pt x="0" y="124460"/>
                  </a:lnTo>
                  <a:cubicBezTo>
                    <a:pt x="0" y="55880"/>
                    <a:pt x="55880" y="0"/>
                    <a:pt x="124460" y="0"/>
                  </a:cubicBezTo>
                  <a:lnTo>
                    <a:pt x="1419455" y="0"/>
                  </a:lnTo>
                  <a:cubicBezTo>
                    <a:pt x="1488035" y="0"/>
                    <a:pt x="1543915" y="55880"/>
                    <a:pt x="1543915" y="124460"/>
                  </a:cubicBezTo>
                  <a:lnTo>
                    <a:pt x="1543915" y="1675494"/>
                  </a:lnTo>
                  <a:cubicBezTo>
                    <a:pt x="1543915" y="1744074"/>
                    <a:pt x="1488035" y="1799954"/>
                    <a:pt x="1419455" y="1799954"/>
                  </a:cubicBezTo>
                  <a:close/>
                </a:path>
              </a:pathLst>
            </a:custGeom>
            <a:solidFill>
              <a:srgbClr val="FFD992"/>
            </a:solidFill>
          </p:spPr>
          <p:txBody>
            <a:bodyPr/>
            <a:lstStyle/>
            <a:p>
              <a:endParaRPr lang="en-US" sz="1200" dirty="0">
                <a:latin typeface="UTM Avo" panose="02040603050506020204" pitchFamily="18" charset="0"/>
              </a:endParaRPr>
            </a:p>
          </p:txBody>
        </p:sp>
      </p:grpSp>
      <p:sp>
        <p:nvSpPr>
          <p:cNvPr id="5" name="TextBox 4">
            <a:extLst>
              <a:ext uri="{FF2B5EF4-FFF2-40B4-BE49-F238E27FC236}">
                <a16:creationId xmlns:a16="http://schemas.microsoft.com/office/drawing/2014/main" id="{2DA70F0A-7B15-DA8B-66E0-25A8CB52CEC1}"/>
              </a:ext>
            </a:extLst>
          </p:cNvPr>
          <p:cNvSpPr txBox="1"/>
          <p:nvPr/>
        </p:nvSpPr>
        <p:spPr>
          <a:xfrm>
            <a:off x="8497798" y="3112740"/>
            <a:ext cx="2068411" cy="1121846"/>
          </a:xfrm>
          <a:prstGeom prst="rect">
            <a:avLst/>
          </a:prstGeom>
          <a:noFill/>
        </p:spPr>
        <p:txBody>
          <a:bodyPr wrap="square">
            <a:spAutoFit/>
          </a:bodyPr>
          <a:lstStyle/>
          <a:p>
            <a:pPr marR="0" lvl="0" algn="ctr">
              <a:lnSpc>
                <a:spcPct val="150000"/>
              </a:lnSpc>
              <a:spcBef>
                <a:spcPts val="0"/>
              </a:spcBef>
              <a:spcAft>
                <a:spcPts val="100"/>
              </a:spcAft>
            </a:pPr>
            <a:r>
              <a:rPr lang="nl-NL" sz="2400" dirty="0">
                <a:solidFill>
                  <a:srgbClr val="000000"/>
                </a:solidFill>
                <a:latin typeface="UTM Avo" panose="02040603050506020204" pitchFamily="18" charset="0"/>
                <a:ea typeface="Times New Roman" panose="02020603050405020304" pitchFamily="18" charset="0"/>
                <a:cs typeface="Arial" panose="020B0604020202020204" pitchFamily="34" charset="0"/>
              </a:rPr>
              <a:t>Cảm nghĩ của em.</a:t>
            </a:r>
          </a:p>
        </p:txBody>
      </p:sp>
      <p:grpSp>
        <p:nvGrpSpPr>
          <p:cNvPr id="6" name="Group 5">
            <a:extLst>
              <a:ext uri="{FF2B5EF4-FFF2-40B4-BE49-F238E27FC236}">
                <a16:creationId xmlns:a16="http://schemas.microsoft.com/office/drawing/2014/main" id="{6BB18C12-A002-7E0E-0D0E-04E789006FA8}"/>
              </a:ext>
            </a:extLst>
          </p:cNvPr>
          <p:cNvGrpSpPr/>
          <p:nvPr/>
        </p:nvGrpSpPr>
        <p:grpSpPr>
          <a:xfrm>
            <a:off x="1285874" y="2671363"/>
            <a:ext cx="6532089" cy="2097861"/>
            <a:chOff x="0" y="0"/>
            <a:chExt cx="1604460" cy="1799954"/>
          </a:xfrm>
        </p:grpSpPr>
        <p:sp>
          <p:nvSpPr>
            <p:cNvPr id="7" name="Freeform 4">
              <a:extLst>
                <a:ext uri="{FF2B5EF4-FFF2-40B4-BE49-F238E27FC236}">
                  <a16:creationId xmlns:a16="http://schemas.microsoft.com/office/drawing/2014/main" id="{827035F4-F6B8-187A-ED69-0C941211873F}"/>
                </a:ext>
              </a:extLst>
            </p:cNvPr>
            <p:cNvSpPr/>
            <p:nvPr/>
          </p:nvSpPr>
          <p:spPr>
            <a:xfrm>
              <a:off x="0" y="0"/>
              <a:ext cx="1604460" cy="1799954"/>
            </a:xfrm>
            <a:custGeom>
              <a:avLst/>
              <a:gdLst/>
              <a:ahLst/>
              <a:cxnLst/>
              <a:rect l="l" t="t" r="r" b="b"/>
              <a:pathLst>
                <a:path w="1543915" h="1799954">
                  <a:moveTo>
                    <a:pt x="1419455" y="1799954"/>
                  </a:moveTo>
                  <a:lnTo>
                    <a:pt x="124460" y="1799954"/>
                  </a:lnTo>
                  <a:cubicBezTo>
                    <a:pt x="55880" y="1799954"/>
                    <a:pt x="0" y="1744074"/>
                    <a:pt x="0" y="1675494"/>
                  </a:cubicBezTo>
                  <a:lnTo>
                    <a:pt x="0" y="124460"/>
                  </a:lnTo>
                  <a:cubicBezTo>
                    <a:pt x="0" y="55880"/>
                    <a:pt x="55880" y="0"/>
                    <a:pt x="124460" y="0"/>
                  </a:cubicBezTo>
                  <a:lnTo>
                    <a:pt x="1419455" y="0"/>
                  </a:lnTo>
                  <a:cubicBezTo>
                    <a:pt x="1488035" y="0"/>
                    <a:pt x="1543915" y="55880"/>
                    <a:pt x="1543915" y="124460"/>
                  </a:cubicBezTo>
                  <a:lnTo>
                    <a:pt x="1543915" y="1675494"/>
                  </a:lnTo>
                  <a:cubicBezTo>
                    <a:pt x="1543915" y="1744074"/>
                    <a:pt x="1488035" y="1799954"/>
                    <a:pt x="1419455" y="1799954"/>
                  </a:cubicBezTo>
                  <a:close/>
                </a:path>
              </a:pathLst>
            </a:custGeom>
            <a:solidFill>
              <a:srgbClr val="FFD992"/>
            </a:solidFill>
          </p:spPr>
          <p:txBody>
            <a:bodyPr/>
            <a:lstStyle/>
            <a:p>
              <a:endParaRPr lang="en-US" sz="1200" dirty="0">
                <a:latin typeface="UTM Avo" panose="02040603050506020204" pitchFamily="18" charset="0"/>
              </a:endParaRPr>
            </a:p>
          </p:txBody>
        </p:sp>
      </p:grpSp>
      <p:sp>
        <p:nvSpPr>
          <p:cNvPr id="8" name="TextBox 7">
            <a:extLst>
              <a:ext uri="{FF2B5EF4-FFF2-40B4-BE49-F238E27FC236}">
                <a16:creationId xmlns:a16="http://schemas.microsoft.com/office/drawing/2014/main" id="{5DEB3391-4D04-8E90-5DAC-BBD4ED62964B}"/>
              </a:ext>
            </a:extLst>
          </p:cNvPr>
          <p:cNvSpPr txBox="1"/>
          <p:nvPr/>
        </p:nvSpPr>
        <p:spPr>
          <a:xfrm>
            <a:off x="1521617" y="2822917"/>
            <a:ext cx="6060602" cy="1701491"/>
          </a:xfrm>
          <a:prstGeom prst="rect">
            <a:avLst/>
          </a:prstGeom>
          <a:noFill/>
        </p:spPr>
        <p:txBody>
          <a:bodyPr wrap="square">
            <a:spAutoFit/>
          </a:bodyPr>
          <a:lstStyle/>
          <a:p>
            <a:pPr marR="0" lvl="0" algn="ctr">
              <a:lnSpc>
                <a:spcPct val="150000"/>
              </a:lnSpc>
              <a:spcBef>
                <a:spcPts val="100"/>
              </a:spcBef>
              <a:spcAft>
                <a:spcPts val="0"/>
              </a:spcAft>
            </a:pPr>
            <a:r>
              <a:rPr lang="vi-VN" sz="2400">
                <a:solidFill>
                  <a:srgbClr val="000000"/>
                </a:solidFill>
                <a:latin typeface="UTM Avo" panose="02040603050506020204" pitchFamily="18" charset="0"/>
                <a:ea typeface="Times New Roman" panose="02020603050405020304" pitchFamily="18" charset="0"/>
                <a:cs typeface="Arial" panose="020B0604020202020204" pitchFamily="34" charset="0"/>
              </a:rPr>
              <a:t>Tên bài đọc và một số nội dung chính: </a:t>
            </a:r>
          </a:p>
          <a:p>
            <a:pPr marL="342900" marR="0" lvl="0" indent="-342900">
              <a:lnSpc>
                <a:spcPct val="150000"/>
              </a:lnSpc>
              <a:spcBef>
                <a:spcPts val="100"/>
              </a:spcBef>
              <a:spcAft>
                <a:spcPts val="0"/>
              </a:spcAft>
              <a:buFont typeface="Arial" panose="020B0604020202020204" pitchFamily="34" charset="0"/>
              <a:buChar char="•"/>
            </a:pPr>
            <a:r>
              <a:rPr lang="vi-VN" sz="2400">
                <a:solidFill>
                  <a:srgbClr val="000000"/>
                </a:solidFill>
                <a:latin typeface="UTM Avo" panose="02040603050506020204" pitchFamily="18" charset="0"/>
                <a:ea typeface="Times New Roman" panose="02020603050405020304" pitchFamily="18" charset="0"/>
                <a:cs typeface="Arial" panose="020B0604020202020204" pitchFamily="34" charset="0"/>
              </a:rPr>
              <a:t>Nhân vật hoặc sự việc em thích.</a:t>
            </a:r>
          </a:p>
          <a:p>
            <a:pPr marL="342900" marR="0" lvl="0" indent="-342900">
              <a:lnSpc>
                <a:spcPct val="150000"/>
              </a:lnSpc>
              <a:spcBef>
                <a:spcPts val="100"/>
              </a:spcBef>
              <a:spcAft>
                <a:spcPts val="0"/>
              </a:spcAft>
              <a:buFont typeface="Arial" panose="020B0604020202020204" pitchFamily="34" charset="0"/>
              <a:buChar char="•"/>
            </a:pPr>
            <a:r>
              <a:rPr lang="vi-VN" sz="2400">
                <a:solidFill>
                  <a:srgbClr val="000000"/>
                </a:solidFill>
                <a:latin typeface="UTM Avo" panose="02040603050506020204" pitchFamily="18" charset="0"/>
                <a:ea typeface="Times New Roman" panose="02020603050405020304" pitchFamily="18" charset="0"/>
                <a:cs typeface="Arial" panose="020B0604020202020204" pitchFamily="34" charset="0"/>
              </a:rPr>
              <a:t>Hình ảnh, câu văn, câu thơ em thích.</a:t>
            </a:r>
            <a:endParaRPr lang="vi-VN" sz="2400" dirty="0">
              <a:solidFill>
                <a:srgbClr val="000000"/>
              </a:solidFill>
              <a:latin typeface="UTM Avo" panose="02040603050506020204" pitchFamily="18" charset="0"/>
              <a:ea typeface="Times New Roman" panose="02020603050405020304" pitchFamily="18" charset="0"/>
              <a:cs typeface="Arial" panose="020B0604020202020204" pitchFamily="34" charset="0"/>
            </a:endParaRPr>
          </a:p>
        </p:txBody>
      </p:sp>
      <p:pic>
        <p:nvPicPr>
          <p:cNvPr id="11" name="Picture 4">
            <a:extLst>
              <a:ext uri="{FF2B5EF4-FFF2-40B4-BE49-F238E27FC236}">
                <a16:creationId xmlns:a16="http://schemas.microsoft.com/office/drawing/2014/main" id="{32592236-BC12-48EE-8BE1-93F489527C1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096000" y="4502886"/>
            <a:ext cx="3513676" cy="2018766"/>
          </a:xfrm>
          <a:prstGeom prst="rect">
            <a:avLst/>
          </a:prstGeom>
        </p:spPr>
      </p:pic>
      <p:sp>
        <p:nvSpPr>
          <p:cNvPr id="12" name="Google Shape;183;p7">
            <a:extLst>
              <a:ext uri="{FF2B5EF4-FFF2-40B4-BE49-F238E27FC236}">
                <a16:creationId xmlns:a16="http://schemas.microsoft.com/office/drawing/2014/main" id="{EF8B6840-0F29-4128-A1FA-C679F84EC455}"/>
              </a:ext>
            </a:extLst>
          </p:cNvPr>
          <p:cNvSpPr/>
          <p:nvPr/>
        </p:nvSpPr>
        <p:spPr>
          <a:xfrm>
            <a:off x="2498896" y="1671520"/>
            <a:ext cx="7251581" cy="642719"/>
          </a:xfrm>
          <a:prstGeom prst="roundRect">
            <a:avLst>
              <a:gd name="adj" fmla="val 50000"/>
            </a:avLst>
          </a:prstGeom>
          <a:solidFill>
            <a:schemeClr val="accent2">
              <a:lumMod val="20000"/>
              <a:lumOff val="80000"/>
            </a:schemeClr>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lvl="0" algn="ctr"/>
            <a:r>
              <a:rPr lang="en-US" sz="2800" b="1">
                <a:solidFill>
                  <a:schemeClr val="dk1"/>
                </a:solidFill>
                <a:latin typeface="UTM Avo" panose="02040603050506020204" pitchFamily="18" charset="0"/>
                <a:ea typeface="Arial"/>
                <a:cs typeface="Arial"/>
                <a:sym typeface="Arial"/>
              </a:rPr>
              <a:t>VIẾT VÀO PHIẾU ĐỌC SÁCH</a:t>
            </a:r>
            <a:endParaRPr lang="en-US" sz="2800" b="1" dirty="0">
              <a:solidFill>
                <a:schemeClr val="dk1"/>
              </a:solidFill>
              <a:latin typeface="UTM Avo" panose="02040603050506020204" pitchFamily="18" charset="0"/>
              <a:ea typeface="Arial"/>
              <a:cs typeface="Arial"/>
              <a:sym typeface="Arial"/>
            </a:endParaRPr>
          </a:p>
        </p:txBody>
      </p:sp>
    </p:spTree>
    <p:extLst>
      <p:ext uri="{BB962C8B-B14F-4D97-AF65-F5344CB8AC3E}">
        <p14:creationId xmlns:p14="http://schemas.microsoft.com/office/powerpoint/2010/main" val="3031119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down)">
                                      <p:cBhvr>
                                        <p:cTn id="15" dur="500"/>
                                        <p:tgtEl>
                                          <p:spTgt spid="8"/>
                                        </p:tgtEl>
                                      </p:cBhvr>
                                    </p:animEffect>
                                  </p:childTnLst>
                                </p:cTn>
                              </p:par>
                              <p:par>
                                <p:cTn id="16" presetID="22" presetClass="entr" presetSubtype="4"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down)">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up)">
                                      <p:cBhvr>
                                        <p:cTn id="23" dur="500"/>
                                        <p:tgtEl>
                                          <p:spTgt spid="5"/>
                                        </p:tgtEl>
                                      </p:cBhvr>
                                    </p:animEffect>
                                  </p:childTnLst>
                                </p:cTn>
                              </p:par>
                              <p:par>
                                <p:cTn id="24" presetID="22" presetClass="entr" presetSubtype="1" fill="hold" nodeType="with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wipe(up)">
                                      <p:cBhvr>
                                        <p:cTn id="2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835E3B22-FC5C-4B99-B8E3-9D807B918804}"/>
              </a:ext>
            </a:extLst>
          </p:cNvPr>
          <p:cNvGrpSpPr/>
          <p:nvPr/>
        </p:nvGrpSpPr>
        <p:grpSpPr>
          <a:xfrm>
            <a:off x="10319658" y="772054"/>
            <a:ext cx="1762416" cy="1966054"/>
            <a:chOff x="930253" y="1573544"/>
            <a:chExt cx="1279160" cy="1356548"/>
          </a:xfrm>
        </p:grpSpPr>
        <p:pic>
          <p:nvPicPr>
            <p:cNvPr id="9" name="Picture 8">
              <a:hlinkClick r:id="rId3"/>
              <a:extLst>
                <a:ext uri="{FF2B5EF4-FFF2-40B4-BE49-F238E27FC236}">
                  <a16:creationId xmlns:a16="http://schemas.microsoft.com/office/drawing/2014/main" id="{4CCC279D-CEEE-4560-B597-DA2AB76CA89B}"/>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73544"/>
              <a:ext cx="1010579" cy="917007"/>
            </a:xfrm>
            <a:prstGeom prst="rect">
              <a:avLst/>
            </a:prstGeom>
          </p:spPr>
        </p:pic>
        <p:sp>
          <p:nvSpPr>
            <p:cNvPr id="10" name="TextBox 9">
              <a:extLst>
                <a:ext uri="{FF2B5EF4-FFF2-40B4-BE49-F238E27FC236}">
                  <a16:creationId xmlns:a16="http://schemas.microsoft.com/office/drawing/2014/main" id="{DB0016F7-A950-45B9-9455-B8E677F08D83}"/>
                </a:ext>
              </a:extLst>
            </p:cNvPr>
            <p:cNvSpPr txBox="1"/>
            <p:nvPr/>
          </p:nvSpPr>
          <p:spPr>
            <a:xfrm>
              <a:off x="930253" y="2526606"/>
              <a:ext cx="1279160" cy="403486"/>
            </a:xfrm>
            <a:prstGeom prst="rect">
              <a:avLst/>
            </a:prstGeom>
            <a:noFill/>
          </p:spPr>
          <p:txBody>
            <a:bodyPr wrap="square" rtlCol="0">
              <a:spAutoFit/>
            </a:bodyPr>
            <a:lstStyle/>
            <a:p>
              <a:pPr algn="ctr"/>
              <a:r>
                <a:rPr lang="en-US" sz="1600" b="1" dirty="0" err="1">
                  <a:solidFill>
                    <a:schemeClr val="accent2"/>
                  </a:solidFill>
                  <a:latin typeface="UTM Avo" panose="02040603050506020204" pitchFamily="18" charset="0"/>
                </a:rPr>
                <a:t>Ấn</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để</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đến</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trang</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sách</a:t>
              </a:r>
              <a:endParaRPr lang="en-US" sz="16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79004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3">
            <a:extLst>
              <a:ext uri="{FF2B5EF4-FFF2-40B4-BE49-F238E27FC236}">
                <a16:creationId xmlns:a16="http://schemas.microsoft.com/office/drawing/2014/main" id="{626C9D82-51CD-98BB-484C-2404B9101F0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368568" y="2206798"/>
            <a:ext cx="3332984" cy="2268383"/>
          </a:xfrm>
          <a:prstGeom prst="rect">
            <a:avLst/>
          </a:prstGeom>
        </p:spPr>
      </p:pic>
      <p:sp>
        <p:nvSpPr>
          <p:cNvPr id="9" name="TextBox 8">
            <a:extLst>
              <a:ext uri="{FF2B5EF4-FFF2-40B4-BE49-F238E27FC236}">
                <a16:creationId xmlns:a16="http://schemas.microsoft.com/office/drawing/2014/main" id="{C16F7116-D4EC-537C-9BD8-0C72ECE01754}"/>
              </a:ext>
            </a:extLst>
          </p:cNvPr>
          <p:cNvSpPr txBox="1"/>
          <p:nvPr/>
        </p:nvSpPr>
        <p:spPr>
          <a:xfrm>
            <a:off x="2440264" y="2632750"/>
            <a:ext cx="3189592" cy="1411990"/>
          </a:xfrm>
          <a:prstGeom prst="rect">
            <a:avLst/>
          </a:prstGeom>
          <a:noFill/>
        </p:spPr>
        <p:txBody>
          <a:bodyPr wrap="square">
            <a:spAutoFit/>
          </a:bodyPr>
          <a:lstStyle/>
          <a:p>
            <a:pPr algn="ctr">
              <a:lnSpc>
                <a:spcPct val="150000"/>
              </a:lnSpc>
            </a:pPr>
            <a:r>
              <a:rPr lang="en-US" sz="2000" dirty="0">
                <a:latin typeface="UTM Avo" panose="02040603050506020204" pitchFamily="18" charset="0"/>
              </a:rPr>
              <a:t>Ôn </a:t>
            </a:r>
            <a:r>
              <a:rPr lang="en-US" sz="2000" dirty="0" err="1">
                <a:latin typeface="UTM Avo" panose="02040603050506020204" pitchFamily="18" charset="0"/>
              </a:rPr>
              <a:t>tập</a:t>
            </a:r>
            <a:r>
              <a:rPr lang="en-US" sz="2000" dirty="0">
                <a:latin typeface="UTM Avo" panose="02040603050506020204" pitchFamily="18" charset="0"/>
              </a:rPr>
              <a:t> </a:t>
            </a:r>
            <a:r>
              <a:rPr lang="en-US" sz="2000" dirty="0" err="1">
                <a:latin typeface="UTM Avo" panose="02040603050506020204" pitchFamily="18" charset="0"/>
              </a:rPr>
              <a:t>lại</a:t>
            </a:r>
            <a:r>
              <a:rPr lang="en-US" sz="2000" dirty="0">
                <a:latin typeface="UTM Avo" panose="02040603050506020204" pitchFamily="18" charset="0"/>
              </a:rPr>
              <a:t> </a:t>
            </a:r>
            <a:r>
              <a:rPr lang="en-US" sz="2000" dirty="0" err="1">
                <a:latin typeface="UTM Avo" panose="02040603050506020204" pitchFamily="18" charset="0"/>
              </a:rPr>
              <a:t>nội</a:t>
            </a:r>
            <a:r>
              <a:rPr lang="en-US" sz="2000" dirty="0">
                <a:latin typeface="UTM Avo" panose="02040603050506020204" pitchFamily="18" charset="0"/>
              </a:rPr>
              <a:t> dung </a:t>
            </a:r>
          </a:p>
          <a:p>
            <a:pPr algn="ctr">
              <a:lnSpc>
                <a:spcPct val="150000"/>
              </a:lnSpc>
            </a:pPr>
            <a:r>
              <a:rPr lang="en-US" sz="2000" dirty="0" err="1">
                <a:latin typeface="UTM Avo" panose="02040603050506020204" pitchFamily="18" charset="0"/>
              </a:rPr>
              <a:t>bài</a:t>
            </a:r>
            <a:r>
              <a:rPr lang="en-US" sz="2000" dirty="0">
                <a:latin typeface="UTM Avo" panose="02040603050506020204" pitchFamily="18" charset="0"/>
              </a:rPr>
              <a:t> </a:t>
            </a:r>
            <a:r>
              <a:rPr lang="en-US" sz="2000" dirty="0" err="1">
                <a:latin typeface="UTM Avo" panose="02040603050506020204" pitchFamily="18" charset="0"/>
              </a:rPr>
              <a:t>học</a:t>
            </a:r>
            <a:r>
              <a:rPr lang="en-US" sz="2000" dirty="0">
                <a:latin typeface="UTM Avo" panose="02040603050506020204" pitchFamily="18" charset="0"/>
              </a:rPr>
              <a:t> của </a:t>
            </a:r>
            <a:r>
              <a:rPr lang="en-US" sz="2000" dirty="0" err="1">
                <a:latin typeface="UTM Avo" panose="02040603050506020204" pitchFamily="18" charset="0"/>
              </a:rPr>
              <a:t>ngày</a:t>
            </a:r>
            <a:r>
              <a:rPr lang="en-US" sz="2000" dirty="0">
                <a:latin typeface="UTM Avo" panose="02040603050506020204" pitchFamily="18" charset="0"/>
              </a:rPr>
              <a:t> </a:t>
            </a:r>
            <a:r>
              <a:rPr lang="en-US" sz="2000" err="1">
                <a:latin typeface="UTM Avo" panose="02040603050506020204" pitchFamily="18" charset="0"/>
              </a:rPr>
              <a:t>hôm</a:t>
            </a:r>
            <a:r>
              <a:rPr lang="en-US" sz="2000">
                <a:latin typeface="UTM Avo" panose="02040603050506020204" pitchFamily="18" charset="0"/>
              </a:rPr>
              <a:t> nay</a:t>
            </a:r>
            <a:endParaRPr lang="en-US" sz="2000" dirty="0">
              <a:latin typeface="UTM Avo" panose="02040603050506020204" pitchFamily="18" charset="0"/>
            </a:endParaRPr>
          </a:p>
        </p:txBody>
      </p:sp>
      <p:pic>
        <p:nvPicPr>
          <p:cNvPr id="12" name="Picture 9">
            <a:extLst>
              <a:ext uri="{FF2B5EF4-FFF2-40B4-BE49-F238E27FC236}">
                <a16:creationId xmlns:a16="http://schemas.microsoft.com/office/drawing/2014/main" id="{025A92D2-8A48-F27E-5D14-B557A964C1B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flipH="1">
            <a:off x="2054689" y="3641510"/>
            <a:ext cx="973058" cy="1238250"/>
          </a:xfrm>
          <a:prstGeom prst="rect">
            <a:avLst/>
          </a:prstGeom>
        </p:spPr>
      </p:pic>
      <p:pic>
        <p:nvPicPr>
          <p:cNvPr id="13" name="Picture 3">
            <a:extLst>
              <a:ext uri="{FF2B5EF4-FFF2-40B4-BE49-F238E27FC236}">
                <a16:creationId xmlns:a16="http://schemas.microsoft.com/office/drawing/2014/main" id="{3EC83F83-878E-C579-F630-423390BB4D7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418752" y="2206798"/>
            <a:ext cx="3332984" cy="2268383"/>
          </a:xfrm>
          <a:prstGeom prst="rect">
            <a:avLst/>
          </a:prstGeom>
        </p:spPr>
      </p:pic>
      <p:sp>
        <p:nvSpPr>
          <p:cNvPr id="14" name="TextBox 13">
            <a:extLst>
              <a:ext uri="{FF2B5EF4-FFF2-40B4-BE49-F238E27FC236}">
                <a16:creationId xmlns:a16="http://schemas.microsoft.com/office/drawing/2014/main" id="{95C4385F-CCEB-3A4F-8646-D8A3EEB620C8}"/>
              </a:ext>
            </a:extLst>
          </p:cNvPr>
          <p:cNvSpPr txBox="1"/>
          <p:nvPr/>
        </p:nvSpPr>
        <p:spPr>
          <a:xfrm>
            <a:off x="6490448" y="2632750"/>
            <a:ext cx="3189592" cy="1411990"/>
          </a:xfrm>
          <a:prstGeom prst="rect">
            <a:avLst/>
          </a:prstGeom>
          <a:noFill/>
        </p:spPr>
        <p:txBody>
          <a:bodyPr wrap="square">
            <a:spAutoFit/>
          </a:bodyPr>
          <a:lstStyle/>
          <a:p>
            <a:pPr algn="ctr">
              <a:lnSpc>
                <a:spcPct val="150000"/>
              </a:lnSpc>
            </a:pPr>
            <a:r>
              <a:rPr lang="en-US" sz="2000" dirty="0" err="1">
                <a:latin typeface="UTM Avo" panose="02040603050506020204" pitchFamily="18" charset="0"/>
              </a:rPr>
              <a:t>Đọc</a:t>
            </a:r>
            <a:r>
              <a:rPr lang="en-US" sz="2000" dirty="0">
                <a:latin typeface="UTM Avo" panose="02040603050506020204" pitchFamily="18" charset="0"/>
              </a:rPr>
              <a:t> </a:t>
            </a:r>
            <a:r>
              <a:rPr lang="en-US" sz="2000" dirty="0" err="1">
                <a:latin typeface="UTM Avo" panose="02040603050506020204" pitchFamily="18" charset="0"/>
              </a:rPr>
              <a:t>và</a:t>
            </a:r>
            <a:r>
              <a:rPr lang="en-US" sz="2000" dirty="0">
                <a:latin typeface="UTM Avo" panose="02040603050506020204" pitchFamily="18" charset="0"/>
              </a:rPr>
              <a:t> </a:t>
            </a:r>
            <a:r>
              <a:rPr lang="en-US" sz="2000" dirty="0" err="1">
                <a:latin typeface="UTM Avo" panose="02040603050506020204" pitchFamily="18" charset="0"/>
              </a:rPr>
              <a:t>soạn</a:t>
            </a:r>
            <a:r>
              <a:rPr lang="en-US" sz="2000" dirty="0">
                <a:latin typeface="UTM Avo" panose="02040603050506020204" pitchFamily="18" charset="0"/>
              </a:rPr>
              <a:t> </a:t>
            </a:r>
            <a:r>
              <a:rPr lang="en-US" sz="2000" dirty="0" err="1">
                <a:latin typeface="UTM Avo" panose="02040603050506020204" pitchFamily="18" charset="0"/>
              </a:rPr>
              <a:t>bài</a:t>
            </a:r>
            <a:r>
              <a:rPr lang="en-US" sz="2000" dirty="0">
                <a:latin typeface="UTM Avo" panose="02040603050506020204" pitchFamily="18" charset="0"/>
              </a:rPr>
              <a:t> </a:t>
            </a:r>
            <a:r>
              <a:rPr lang="en-US" sz="2000" dirty="0" err="1">
                <a:latin typeface="UTM Avo" panose="02040603050506020204" pitchFamily="18" charset="0"/>
              </a:rPr>
              <a:t>mới</a:t>
            </a:r>
            <a:r>
              <a:rPr lang="en-US" sz="2000" dirty="0">
                <a:latin typeface="UTM Avo" panose="02040603050506020204" pitchFamily="18" charset="0"/>
              </a:rPr>
              <a:t> </a:t>
            </a:r>
          </a:p>
          <a:p>
            <a:pPr algn="ctr">
              <a:lnSpc>
                <a:spcPct val="150000"/>
              </a:lnSpc>
            </a:pPr>
            <a:r>
              <a:rPr lang="en-US" sz="2000" i="1">
                <a:latin typeface="UTM Avo" panose="02040603050506020204" pitchFamily="18" charset="0"/>
              </a:rPr>
              <a:t>Bài viết 1: Ôn viết chữ hoa M, N</a:t>
            </a:r>
            <a:endParaRPr lang="en-US" sz="2000" i="1" dirty="0">
              <a:latin typeface="UTM Avo" panose="02040603050506020204" pitchFamily="18" charset="0"/>
            </a:endParaRPr>
          </a:p>
        </p:txBody>
      </p:sp>
      <p:pic>
        <p:nvPicPr>
          <p:cNvPr id="15" name="Picture 9">
            <a:extLst>
              <a:ext uri="{FF2B5EF4-FFF2-40B4-BE49-F238E27FC236}">
                <a16:creationId xmlns:a16="http://schemas.microsoft.com/office/drawing/2014/main" id="{40E6D86F-0B0D-BF2F-5CE5-A4F9234400B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7528386" y="1611987"/>
            <a:ext cx="1041452" cy="950325"/>
          </a:xfrm>
          <a:prstGeom prst="rect">
            <a:avLst/>
          </a:prstGeom>
        </p:spPr>
      </p:pic>
    </p:spTree>
    <p:extLst>
      <p:ext uri="{BB962C8B-B14F-4D97-AF65-F5344CB8AC3E}">
        <p14:creationId xmlns:p14="http://schemas.microsoft.com/office/powerpoint/2010/main" val="3030327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par>
                                <p:cTn id="22" presetID="10" presetClass="entr" presetSubtype="0" fill="hold"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6"/>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Arial"/>
                <a:sym typeface="Arial"/>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Arial"/>
                <a:sym typeface="Arial"/>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Arial"/>
                <a:sym typeface="Arial"/>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Arial"/>
                <a:sym typeface="Arial"/>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Arial"/>
                <a:sym typeface="Arial"/>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20138838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5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10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9Slide.vn</Template>
  <TotalTime>224</TotalTime>
  <Words>1194</Words>
  <Application>Microsoft Office PowerPoint</Application>
  <PresentationFormat>Widescreen</PresentationFormat>
  <Paragraphs>135</Paragraphs>
  <Slides>32</Slides>
  <Notes>11</Notes>
  <HiddenSlides>3</HiddenSlides>
  <MMClips>5</MMClips>
  <ScaleCrop>false</ScaleCrop>
  <HeadingPairs>
    <vt:vector size="6" baseType="variant">
      <vt:variant>
        <vt:lpstr>Fonts Used</vt:lpstr>
      </vt:variant>
      <vt:variant>
        <vt:i4>6</vt:i4>
      </vt:variant>
      <vt:variant>
        <vt:lpstr>Theme</vt:lpstr>
      </vt:variant>
      <vt:variant>
        <vt:i4>6</vt:i4>
      </vt:variant>
      <vt:variant>
        <vt:lpstr>Slide Titles</vt:lpstr>
      </vt:variant>
      <vt:variant>
        <vt:i4>32</vt:i4>
      </vt:variant>
    </vt:vector>
  </HeadingPairs>
  <TitlesOfParts>
    <vt:vector size="44" baseType="lpstr">
      <vt:lpstr>Arial</vt:lpstr>
      <vt:lpstr>Calibri</vt:lpstr>
      <vt:lpstr>Calibri Light</vt:lpstr>
      <vt:lpstr>Noto Sans Symbols</vt:lpstr>
      <vt:lpstr>UTM Avo</vt:lpstr>
      <vt:lpstr>Wingdings</vt:lpstr>
      <vt:lpstr>Office Theme</vt:lpstr>
      <vt:lpstr>1_Office Theme</vt:lpstr>
      <vt:lpstr>2_Office Theme</vt:lpstr>
      <vt:lpstr>4_Office Theme</vt:lpstr>
      <vt:lpstr>5_Office Theme</vt:lpstr>
      <vt:lpstr>10_Office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9Slide.vn</dc:subject>
  <dc:creator>Monkey</dc:creator>
  <dc:description>9Slide.vn</dc:description>
  <cp:lastModifiedBy>Ziczac</cp:lastModifiedBy>
  <cp:revision>23</cp:revision>
  <dcterms:created xsi:type="dcterms:W3CDTF">2023-10-19T01:35:13Z</dcterms:created>
  <dcterms:modified xsi:type="dcterms:W3CDTF">2023-11-13T01:34:53Z</dcterms:modified>
  <cp:category>9Slide.vn</cp:category>
</cp:coreProperties>
</file>