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</p:sldMasterIdLst>
  <p:notesMasterIdLst>
    <p:notesMasterId r:id="rId19"/>
  </p:notesMasterIdLst>
  <p:sldIdLst>
    <p:sldId id="273" r:id="rId5"/>
    <p:sldId id="257" r:id="rId6"/>
    <p:sldId id="264" r:id="rId7"/>
    <p:sldId id="260" r:id="rId8"/>
    <p:sldId id="272" r:id="rId9"/>
    <p:sldId id="275" r:id="rId10"/>
    <p:sldId id="276" r:id="rId11"/>
    <p:sldId id="280" r:id="rId12"/>
    <p:sldId id="278" r:id="rId13"/>
    <p:sldId id="279" r:id="rId14"/>
    <p:sldId id="262" r:id="rId15"/>
    <p:sldId id="268" r:id="rId16"/>
    <p:sldId id="266" r:id="rId17"/>
    <p:sldId id="3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8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8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3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4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6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7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0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1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B5A2A160-56F8-4F91-B86B-06D3F7EE0A6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9D9D9609-9279-4ABA-9048-6F9CEA47237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090F02BA-A347-4ABB-882D-BDE5B14D50B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B4BA48-672B-4E9F-85D6-061EF88F726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3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6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17.sv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6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6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3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29807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</a:t>
            </a:r>
            <a:r>
              <a:rPr kumimoji="0" lang="vi-VN" sz="5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7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đổi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Em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sách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báo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500BE85-443E-4849-B47E-C0D078F25895}"/>
              </a:ext>
            </a:extLst>
          </p:cNvPr>
          <p:cNvSpPr txBox="1"/>
          <p:nvPr/>
        </p:nvSpPr>
        <p:spPr>
          <a:xfrm>
            <a:off x="465222" y="1632496"/>
            <a:ext cx="12256168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nl-NL" sz="24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hãy cho biết hình ảnh dưới đây nói đến những môn nghệ thuật nào?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107.png">
            <a:extLst>
              <a:ext uri="{FF2B5EF4-FFF2-40B4-BE49-F238E27FC236}">
                <a16:creationId xmlns:a16="http://schemas.microsoft.com/office/drawing/2014/main" id="{659B943E-0F39-49E5-9E7A-9D23D6894692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45870" y="2456708"/>
            <a:ext cx="3312816" cy="2008901"/>
          </a:xfrm>
          <a:prstGeom prst="rect">
            <a:avLst/>
          </a:prstGeom>
          <a:ln/>
        </p:spPr>
      </p:pic>
      <p:pic>
        <p:nvPicPr>
          <p:cNvPr id="9" name="image119.png">
            <a:extLst>
              <a:ext uri="{FF2B5EF4-FFF2-40B4-BE49-F238E27FC236}">
                <a16:creationId xmlns:a16="http://schemas.microsoft.com/office/drawing/2014/main" id="{84E511A1-30A8-46B0-A030-D2CC488AB62B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5870" y="4576690"/>
            <a:ext cx="3312816" cy="1994268"/>
          </a:xfrm>
          <a:prstGeom prst="rect">
            <a:avLst/>
          </a:prstGeom>
          <a:ln/>
        </p:spPr>
      </p:pic>
      <p:pic>
        <p:nvPicPr>
          <p:cNvPr id="15" name="image20.png">
            <a:extLst>
              <a:ext uri="{FF2B5EF4-FFF2-40B4-BE49-F238E27FC236}">
                <a16:creationId xmlns:a16="http://schemas.microsoft.com/office/drawing/2014/main" id="{DE42A8C8-9644-4FFD-95A1-290A2E65F2FC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6199737" y="2423678"/>
            <a:ext cx="3312816" cy="2008901"/>
          </a:xfrm>
          <a:prstGeom prst="rect">
            <a:avLst/>
          </a:prstGeom>
          <a:ln/>
        </p:spPr>
      </p:pic>
      <p:pic>
        <p:nvPicPr>
          <p:cNvPr id="16" name="image8.png">
            <a:extLst>
              <a:ext uri="{FF2B5EF4-FFF2-40B4-BE49-F238E27FC236}">
                <a16:creationId xmlns:a16="http://schemas.microsoft.com/office/drawing/2014/main" id="{D1A1786A-1EA1-4947-B52D-A5C3F40EC33D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6214251" y="4562058"/>
            <a:ext cx="3312816" cy="2008901"/>
          </a:xfrm>
          <a:prstGeom prst="rect">
            <a:avLst/>
          </a:prstGeom>
          <a:ln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990AF9-7227-467E-8527-73971A30D2E7}"/>
              </a:ext>
            </a:extLst>
          </p:cNvPr>
          <p:cNvSpPr txBox="1"/>
          <p:nvPr/>
        </p:nvSpPr>
        <p:spPr>
          <a:xfrm>
            <a:off x="4268817" y="3024862"/>
            <a:ext cx="187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Múa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lê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081D51-98AF-4442-8941-862CD3D6BD27}"/>
              </a:ext>
            </a:extLst>
          </p:cNvPr>
          <p:cNvSpPr txBox="1"/>
          <p:nvPr/>
        </p:nvSpPr>
        <p:spPr>
          <a:xfrm>
            <a:off x="4283331" y="5112852"/>
            <a:ext cx="187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07FD59-679E-4A72-87EB-216BB6DB1FCA}"/>
              </a:ext>
            </a:extLst>
          </p:cNvPr>
          <p:cNvSpPr txBox="1"/>
          <p:nvPr/>
        </p:nvSpPr>
        <p:spPr>
          <a:xfrm>
            <a:off x="9785685" y="3060005"/>
            <a:ext cx="2742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xiếc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8D689B-B472-4BDF-B40C-6770E25DED04}"/>
              </a:ext>
            </a:extLst>
          </p:cNvPr>
          <p:cNvSpPr txBox="1"/>
          <p:nvPr/>
        </p:nvSpPr>
        <p:spPr>
          <a:xfrm>
            <a:off x="9785685" y="5060503"/>
            <a:ext cx="126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F0A724B-A53E-4AB7-A368-5272CD34F06E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E4E67F56-F35D-475F-A5A8-E1E6D40890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EF81CA-F212-45F5-A512-EEEF0E97901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6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86;p37">
            <a:extLst>
              <a:ext uri="{FF2B5EF4-FFF2-40B4-BE49-F238E27FC236}">
                <a16:creationId xmlns:a16="http://schemas.microsoft.com/office/drawing/2014/main" id="{DA0D88D8-8DBE-F058-A1BF-6E335D0B5A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5992" y="2650497"/>
            <a:ext cx="639608" cy="1305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2306540" y="2478490"/>
            <a:ext cx="8241717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vi-VN" sz="32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GIỚI THIỆU CÂU CHUYỆN (NỘI DUNG BÀI THƠ, BÀI VĂN) SẼ KỂ (ĐỌC)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9A49360-31E3-41B3-B3C6-0C1BDD290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967537" y="3613583"/>
            <a:ext cx="2713164" cy="293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>
            <a:extLst>
              <a:ext uri="{FF2B5EF4-FFF2-40B4-BE49-F238E27FC236}">
                <a16:creationId xmlns:a16="http://schemas.microsoft.com/office/drawing/2014/main" id="{955DF8C5-6821-42EF-96BC-F2D66D92F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40259">
            <a:off x="3011443" y="3044511"/>
            <a:ext cx="5549190" cy="29236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FB67FB-0A58-41BD-89E6-786325AC96E8}"/>
              </a:ext>
            </a:extLst>
          </p:cNvPr>
          <p:cNvSpPr txBox="1"/>
          <p:nvPr/>
        </p:nvSpPr>
        <p:spPr>
          <a:xfrm>
            <a:off x="3652844" y="3882881"/>
            <a:ext cx="4187327" cy="168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thơ kể về chị “biểu diễn” cho em xem tiết mục múa.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11296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809517" y="1802909"/>
            <a:ext cx="657296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Arial" panose="020B0604020202020204" pitchFamily="34" charset="0"/>
              </a:rPr>
              <a:t>Các em sẽ kể chuyện gì (đọc bài thơ, bài văn gì), chuyện (bài) đó nói về điều gì?</a:t>
            </a:r>
            <a:endParaRPr lang="vi-VN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Google Shape;698;p38">
            <a:extLst>
              <a:ext uri="{FF2B5EF4-FFF2-40B4-BE49-F238E27FC236}">
                <a16:creationId xmlns:a16="http://schemas.microsoft.com/office/drawing/2014/main" id="{3C93BED7-06BE-7867-80FE-362EDFE5B6E0}"/>
              </a:ext>
            </a:extLst>
          </p:cNvPr>
          <p:cNvSpPr txBox="1"/>
          <p:nvPr/>
        </p:nvSpPr>
        <p:spPr>
          <a:xfrm>
            <a:off x="4251542" y="3359701"/>
            <a:ext cx="27432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Múa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855D21-8A02-40A0-9E0D-98D30FE5D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24136" y="2612841"/>
            <a:ext cx="2176609" cy="4245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34A572-4EDF-4A62-BE5F-B68C93E0DCF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075" t="3976" r="15971" b="15825"/>
          <a:stretch/>
        </p:blipFill>
        <p:spPr>
          <a:xfrm>
            <a:off x="8745540" y="2932556"/>
            <a:ext cx="2743200" cy="294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6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3005040" y="2478490"/>
            <a:ext cx="93520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 CHUYỆN (ĐỌC BÀI THƠ, BÀI VĂN)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</a:t>
            </a: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 TRAO ĐỔI TRONG NHÓM</a:t>
            </a:r>
          </a:p>
        </p:txBody>
      </p:sp>
      <p:pic>
        <p:nvPicPr>
          <p:cNvPr id="2" name="Google Shape;717;p39">
            <a:extLst>
              <a:ext uri="{FF2B5EF4-FFF2-40B4-BE49-F238E27FC236}">
                <a16:creationId xmlns:a16="http://schemas.microsoft.com/office/drawing/2014/main" id="{52E1EC3E-C5E9-7847-0503-E3A8225446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1000" y="2582750"/>
            <a:ext cx="912672" cy="118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7127B48-0888-4A92-92F2-30E96EFD7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967537" y="3613583"/>
            <a:ext cx="2713164" cy="293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9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260792" y="1715822"/>
            <a:ext cx="767041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 đôi</a:t>
            </a:r>
            <a:endParaRPr lang="pt-BR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1CA5C6-54AC-691C-BC03-15C6AD2BA694}"/>
              </a:ext>
            </a:extLst>
          </p:cNvPr>
          <p:cNvSpPr txBox="1"/>
          <p:nvPr/>
        </p:nvSpPr>
        <p:spPr>
          <a:xfrm>
            <a:off x="819544" y="2533900"/>
            <a:ext cx="9300670" cy="1953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213" indent="-3302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em chưa chuẩn bị được câu chuyện (bài thơ, bài văn) để kể (đọc) có thể tự đọc và kể lại câu chuyện in trong SGK. </a:t>
            </a:r>
          </a:p>
          <a:p>
            <a:pPr marL="330213" indent="-3302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hãy cùng nhau </a:t>
            </a: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trao đổi về câu chuyện, nhân vật trong câu chuyện. </a:t>
            </a:r>
            <a:endParaRPr lang="en-US" sz="208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DA16C690-24AE-EDAD-EA4D-23587576E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35254" y="4061223"/>
            <a:ext cx="3169920" cy="25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3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3005040" y="2478490"/>
            <a:ext cx="93520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 CHUYỆN (ĐỌC BÀI THƠ, BÀI VĂN)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 </a:t>
            </a: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 TRAO ĐỔI TRONG LỚP</a:t>
            </a:r>
          </a:p>
        </p:txBody>
      </p:sp>
      <p:pic>
        <p:nvPicPr>
          <p:cNvPr id="3" name="Google Shape;748;p41">
            <a:extLst>
              <a:ext uri="{FF2B5EF4-FFF2-40B4-BE49-F238E27FC236}">
                <a16:creationId xmlns:a16="http://schemas.microsoft.com/office/drawing/2014/main" id="{E862C734-6350-1923-1717-1EAB0F1814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0374" y="2609520"/>
            <a:ext cx="999626" cy="134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673B47C-D928-4B28-B546-2410FD60EE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967537" y="3613583"/>
            <a:ext cx="2713164" cy="293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2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260792" y="1732151"/>
            <a:ext cx="767041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việc cả lớp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D21BC86F-970C-ADDE-BA40-12D05C63B3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19552" y="2577571"/>
            <a:ext cx="8418507" cy="18623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9DC036-16D6-3E15-4C66-FDACD8535C02}"/>
              </a:ext>
            </a:extLst>
          </p:cNvPr>
          <p:cNvSpPr txBox="1"/>
          <p:nvPr/>
        </p:nvSpPr>
        <p:spPr>
          <a:xfrm>
            <a:off x="2183829" y="2791540"/>
            <a:ext cx="7717117" cy="1490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Ø"/>
            </a:pPr>
            <a:r>
              <a:rPr lang="vi-VN" sz="208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thích nhân vật (hoặc chi tiết, hình ảnh) nào trong câu chuyện (bài thơ, bài văn) đã học? Vì sao?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Ø"/>
            </a:pPr>
            <a:r>
              <a:rPr lang="vi-VN" sz="208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 chuyện đó nói lên điều gì?</a:t>
            </a:r>
            <a:endParaRPr lang="vi-VN" sz="208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69DBB534-A9C4-C221-703F-C84FC888F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520058" y="4406901"/>
            <a:ext cx="2837290" cy="1971917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B2822537-1F27-C4AA-45B5-B2B79F89F0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098825" y="4406901"/>
            <a:ext cx="1945561" cy="210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7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03F3B05-008E-4F1F-91CB-7BA1DFD48013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563CEB7-7FFC-473E-A89D-0C15EB4347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5F22BE-25DE-4BFF-91EA-924E7E4B36C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92639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958076" y="2632750"/>
            <a:ext cx="2602109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nội</a:t>
            </a:r>
            <a:r>
              <a:rPr lang="en-US" sz="2000" dirty="0">
                <a:latin typeface="UTM Avo" panose="02040603050506020204" pitchFamily="18" charset="0"/>
              </a:rPr>
              <a:t> dung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hôm</a:t>
            </a:r>
            <a:r>
              <a:rPr lang="en-US" sz="2000">
                <a:latin typeface="UTM Avo" panose="02040603050506020204" pitchFamily="18" charset="0"/>
              </a:rPr>
              <a:t> nay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278760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28014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499710" y="2632750"/>
            <a:ext cx="318959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Chuẩn bị bài mới: </a:t>
            </a:r>
            <a:endParaRPr lang="en-US" sz="2000" dirty="0"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i="1">
                <a:latin typeface="UTM Avo" panose="02040603050506020204" pitchFamily="18" charset="0"/>
              </a:rPr>
              <a:t>Bài đọc 4: Quà tặng chú hề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537648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38838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64</TotalTime>
  <Words>308</Words>
  <Application>Microsoft Office PowerPoint</Application>
  <PresentationFormat>Widescreen</PresentationFormat>
  <Paragraphs>32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21</cp:revision>
  <dcterms:created xsi:type="dcterms:W3CDTF">2023-10-19T01:35:13Z</dcterms:created>
  <dcterms:modified xsi:type="dcterms:W3CDTF">2023-11-10T10:29:12Z</dcterms:modified>
  <cp:category>9Slide.vn</cp:category>
</cp:coreProperties>
</file>