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3.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96" r:id="rId4"/>
  </p:sldMasterIdLst>
  <p:notesMasterIdLst>
    <p:notesMasterId r:id="rId22"/>
  </p:notesMasterIdLst>
  <p:sldIdLst>
    <p:sldId id="273" r:id="rId5"/>
    <p:sldId id="257" r:id="rId6"/>
    <p:sldId id="264" r:id="rId7"/>
    <p:sldId id="260" r:id="rId8"/>
    <p:sldId id="272" r:id="rId9"/>
    <p:sldId id="278" r:id="rId10"/>
    <p:sldId id="291" r:id="rId11"/>
    <p:sldId id="282" r:id="rId12"/>
    <p:sldId id="281" r:id="rId13"/>
    <p:sldId id="284" r:id="rId14"/>
    <p:sldId id="286" r:id="rId15"/>
    <p:sldId id="292" r:id="rId16"/>
    <p:sldId id="294" r:id="rId17"/>
    <p:sldId id="262" r:id="rId18"/>
    <p:sldId id="268" r:id="rId19"/>
    <p:sldId id="266" r:id="rId20"/>
    <p:sldId id="372"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990" autoAdjust="0"/>
    <p:restoredTop sz="94660"/>
  </p:normalViewPr>
  <p:slideViewPr>
    <p:cSldViewPr snapToGrid="0">
      <p:cViewPr varScale="1">
        <p:scale>
          <a:sx n="110" d="100"/>
          <a:sy n="110" d="100"/>
        </p:scale>
        <p:origin x="690" y="1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DFD1397-088E-428D-8037-CBDFA6AAC93B}" type="datetimeFigureOut">
              <a:rPr lang="en-US" smtClean="0"/>
              <a:t>11/10/2023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513319E-8957-499E-97B4-F77E4E944142}" type="slidenum">
              <a:rPr lang="en-US" smtClean="0"/>
              <a:t>‹#›</a:t>
            </a:fld>
            <a:endParaRPr lang="en-US"/>
          </a:p>
        </p:txBody>
      </p:sp>
    </p:spTree>
    <p:extLst>
      <p:ext uri="{BB962C8B-B14F-4D97-AF65-F5344CB8AC3E}">
        <p14:creationId xmlns:p14="http://schemas.microsoft.com/office/powerpoint/2010/main" val="35404188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5" name="Google Shape;125;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945151-1CD7-3BF8-13C4-EA5CA9668A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1A6FAF3-0AE3-1DBC-678A-18E695CE7A2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2F253FD-385F-60B2-A9F7-9AA9EF43C8CA}"/>
              </a:ext>
            </a:extLst>
          </p:cNvPr>
          <p:cNvSpPr>
            <a:spLocks noGrp="1"/>
          </p:cNvSpPr>
          <p:nvPr>
            <p:ph type="dt" sz="half" idx="10"/>
          </p:nvPr>
        </p:nvSpPr>
        <p:spPr/>
        <p:txBody>
          <a:bodyPr/>
          <a:lstStyle/>
          <a:p>
            <a:fld id="{FDECB6B2-8165-4191-91FD-A0CFF2EF54B0}" type="datetimeFigureOut">
              <a:rPr lang="en-US" smtClean="0"/>
              <a:t>11/10/2023</a:t>
            </a:fld>
            <a:endParaRPr lang="en-US"/>
          </a:p>
        </p:txBody>
      </p:sp>
      <p:sp>
        <p:nvSpPr>
          <p:cNvPr id="5" name="Footer Placeholder 4">
            <a:extLst>
              <a:ext uri="{FF2B5EF4-FFF2-40B4-BE49-F238E27FC236}">
                <a16:creationId xmlns:a16="http://schemas.microsoft.com/office/drawing/2014/main" id="{7DCE24BD-63C5-F45B-87E4-631DE2EA0D3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5566E9-AD30-7149-F50C-EC76F9D124A5}"/>
              </a:ext>
            </a:extLst>
          </p:cNvPr>
          <p:cNvSpPr>
            <a:spLocks noGrp="1"/>
          </p:cNvSpPr>
          <p:nvPr>
            <p:ph type="sldNum" sz="quarter" idx="12"/>
          </p:nvPr>
        </p:nvSpPr>
        <p:spPr/>
        <p:txBody>
          <a:bodyPr/>
          <a:lstStyle/>
          <a:p>
            <a:fld id="{8FD3572C-A57F-42D7-A0F3-B249EEE430E0}" type="slidenum">
              <a:rPr lang="en-US" smtClean="0"/>
              <a:t>‹#›</a:t>
            </a:fld>
            <a:endParaRPr lang="en-US"/>
          </a:p>
        </p:txBody>
      </p:sp>
    </p:spTree>
    <p:extLst>
      <p:ext uri="{BB962C8B-B14F-4D97-AF65-F5344CB8AC3E}">
        <p14:creationId xmlns:p14="http://schemas.microsoft.com/office/powerpoint/2010/main" val="33226254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E24F7D-E111-AB6B-63F4-D9155732850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66A35C4-B319-E564-4064-6EA878FC750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2EAA924-18B4-A147-E5CA-26A9D59AC607}"/>
              </a:ext>
            </a:extLst>
          </p:cNvPr>
          <p:cNvSpPr>
            <a:spLocks noGrp="1"/>
          </p:cNvSpPr>
          <p:nvPr>
            <p:ph type="dt" sz="half" idx="10"/>
          </p:nvPr>
        </p:nvSpPr>
        <p:spPr/>
        <p:txBody>
          <a:bodyPr/>
          <a:lstStyle/>
          <a:p>
            <a:fld id="{FDECB6B2-8165-4191-91FD-A0CFF2EF54B0}" type="datetimeFigureOut">
              <a:rPr lang="en-US" smtClean="0"/>
              <a:t>11/10/2023</a:t>
            </a:fld>
            <a:endParaRPr lang="en-US"/>
          </a:p>
        </p:txBody>
      </p:sp>
      <p:sp>
        <p:nvSpPr>
          <p:cNvPr id="5" name="Footer Placeholder 4">
            <a:extLst>
              <a:ext uri="{FF2B5EF4-FFF2-40B4-BE49-F238E27FC236}">
                <a16:creationId xmlns:a16="http://schemas.microsoft.com/office/drawing/2014/main" id="{3B0CF2A2-E146-ACF3-D730-1F377A55CE6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1A68944-86E0-5E7A-44DE-D5A52C284652}"/>
              </a:ext>
            </a:extLst>
          </p:cNvPr>
          <p:cNvSpPr>
            <a:spLocks noGrp="1"/>
          </p:cNvSpPr>
          <p:nvPr>
            <p:ph type="sldNum" sz="quarter" idx="12"/>
          </p:nvPr>
        </p:nvSpPr>
        <p:spPr/>
        <p:txBody>
          <a:bodyPr/>
          <a:lstStyle/>
          <a:p>
            <a:fld id="{8FD3572C-A57F-42D7-A0F3-B249EEE430E0}" type="slidenum">
              <a:rPr lang="en-US" smtClean="0"/>
              <a:t>‹#›</a:t>
            </a:fld>
            <a:endParaRPr lang="en-US"/>
          </a:p>
        </p:txBody>
      </p:sp>
    </p:spTree>
    <p:extLst>
      <p:ext uri="{BB962C8B-B14F-4D97-AF65-F5344CB8AC3E}">
        <p14:creationId xmlns:p14="http://schemas.microsoft.com/office/powerpoint/2010/main" val="991414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0D4C1B-26FA-A0A7-BD22-52F94795E71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53EF746-9A6B-32CD-2665-BE72A2713D4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B9E53CC-EDA1-355E-EE7C-8C15FD5872F3}"/>
              </a:ext>
            </a:extLst>
          </p:cNvPr>
          <p:cNvSpPr>
            <a:spLocks noGrp="1"/>
          </p:cNvSpPr>
          <p:nvPr>
            <p:ph type="dt" sz="half" idx="10"/>
          </p:nvPr>
        </p:nvSpPr>
        <p:spPr/>
        <p:txBody>
          <a:bodyPr/>
          <a:lstStyle/>
          <a:p>
            <a:fld id="{FDECB6B2-8165-4191-91FD-A0CFF2EF54B0}" type="datetimeFigureOut">
              <a:rPr lang="en-US" smtClean="0"/>
              <a:t>11/10/2023</a:t>
            </a:fld>
            <a:endParaRPr lang="en-US"/>
          </a:p>
        </p:txBody>
      </p:sp>
      <p:sp>
        <p:nvSpPr>
          <p:cNvPr id="5" name="Footer Placeholder 4">
            <a:extLst>
              <a:ext uri="{FF2B5EF4-FFF2-40B4-BE49-F238E27FC236}">
                <a16:creationId xmlns:a16="http://schemas.microsoft.com/office/drawing/2014/main" id="{E55BC65C-0C42-96CF-543F-1434C819ACB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FF8E874-66FB-7E39-FB16-BC83D44C332B}"/>
              </a:ext>
            </a:extLst>
          </p:cNvPr>
          <p:cNvSpPr>
            <a:spLocks noGrp="1"/>
          </p:cNvSpPr>
          <p:nvPr>
            <p:ph type="sldNum" sz="quarter" idx="12"/>
          </p:nvPr>
        </p:nvSpPr>
        <p:spPr/>
        <p:txBody>
          <a:bodyPr/>
          <a:lstStyle/>
          <a:p>
            <a:fld id="{8FD3572C-A57F-42D7-A0F3-B249EEE430E0}" type="slidenum">
              <a:rPr lang="en-US" smtClean="0"/>
              <a:t>‹#›</a:t>
            </a:fld>
            <a:endParaRPr lang="en-US"/>
          </a:p>
        </p:txBody>
      </p:sp>
    </p:spTree>
    <p:extLst>
      <p:ext uri="{BB962C8B-B14F-4D97-AF65-F5344CB8AC3E}">
        <p14:creationId xmlns:p14="http://schemas.microsoft.com/office/powerpoint/2010/main" val="30285067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7FA302-94E2-7BE7-32B7-30F27C61AA7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3AAEBA1-7914-DF17-DA79-2E5F10638B0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FC471F1-516C-12D1-0C93-02120D5A4C1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80B0D52-9261-32E7-B89A-F2572E08C609}"/>
              </a:ext>
            </a:extLst>
          </p:cNvPr>
          <p:cNvSpPr>
            <a:spLocks noGrp="1"/>
          </p:cNvSpPr>
          <p:nvPr>
            <p:ph type="dt" sz="half" idx="10"/>
          </p:nvPr>
        </p:nvSpPr>
        <p:spPr/>
        <p:txBody>
          <a:bodyPr/>
          <a:lstStyle/>
          <a:p>
            <a:fld id="{FDECB6B2-8165-4191-91FD-A0CFF2EF54B0}" type="datetimeFigureOut">
              <a:rPr lang="en-US" smtClean="0"/>
              <a:t>11/10/2023</a:t>
            </a:fld>
            <a:endParaRPr lang="en-US"/>
          </a:p>
        </p:txBody>
      </p:sp>
      <p:sp>
        <p:nvSpPr>
          <p:cNvPr id="6" name="Footer Placeholder 5">
            <a:extLst>
              <a:ext uri="{FF2B5EF4-FFF2-40B4-BE49-F238E27FC236}">
                <a16:creationId xmlns:a16="http://schemas.microsoft.com/office/drawing/2014/main" id="{AA907DF8-0472-4362-D1EE-9C04A29EA6A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2E4BA44-41D6-CBF8-3F70-A5AC0B1F1BFB}"/>
              </a:ext>
            </a:extLst>
          </p:cNvPr>
          <p:cNvSpPr>
            <a:spLocks noGrp="1"/>
          </p:cNvSpPr>
          <p:nvPr>
            <p:ph type="sldNum" sz="quarter" idx="12"/>
          </p:nvPr>
        </p:nvSpPr>
        <p:spPr/>
        <p:txBody>
          <a:bodyPr/>
          <a:lstStyle/>
          <a:p>
            <a:fld id="{8FD3572C-A57F-42D7-A0F3-B249EEE430E0}" type="slidenum">
              <a:rPr lang="en-US" smtClean="0"/>
              <a:t>‹#›</a:t>
            </a:fld>
            <a:endParaRPr lang="en-US"/>
          </a:p>
        </p:txBody>
      </p:sp>
    </p:spTree>
    <p:extLst>
      <p:ext uri="{BB962C8B-B14F-4D97-AF65-F5344CB8AC3E}">
        <p14:creationId xmlns:p14="http://schemas.microsoft.com/office/powerpoint/2010/main" val="39641535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C27355-AA9B-425A-37E2-1A254B2F467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B37D27E-7998-E4FF-3C83-B787268B836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D113138-072D-74E9-CCAD-255707EA7DF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6AC06B7-5820-9FE6-6E63-1D2FE825A06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80F14B2-41B6-A71E-2AF7-2E7161A7B27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662AA8F-2F22-51AE-F2D6-9CAC2B596546}"/>
              </a:ext>
            </a:extLst>
          </p:cNvPr>
          <p:cNvSpPr>
            <a:spLocks noGrp="1"/>
          </p:cNvSpPr>
          <p:nvPr>
            <p:ph type="dt" sz="half" idx="10"/>
          </p:nvPr>
        </p:nvSpPr>
        <p:spPr/>
        <p:txBody>
          <a:bodyPr/>
          <a:lstStyle/>
          <a:p>
            <a:fld id="{FDECB6B2-8165-4191-91FD-A0CFF2EF54B0}" type="datetimeFigureOut">
              <a:rPr lang="en-US" smtClean="0"/>
              <a:t>11/10/2023</a:t>
            </a:fld>
            <a:endParaRPr lang="en-US"/>
          </a:p>
        </p:txBody>
      </p:sp>
      <p:sp>
        <p:nvSpPr>
          <p:cNvPr id="8" name="Footer Placeholder 7">
            <a:extLst>
              <a:ext uri="{FF2B5EF4-FFF2-40B4-BE49-F238E27FC236}">
                <a16:creationId xmlns:a16="http://schemas.microsoft.com/office/drawing/2014/main" id="{1BAC837B-B424-4694-F688-72E9CDBDEFF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9975C32-ED3D-9B76-A7EB-B9A566B83056}"/>
              </a:ext>
            </a:extLst>
          </p:cNvPr>
          <p:cNvSpPr>
            <a:spLocks noGrp="1"/>
          </p:cNvSpPr>
          <p:nvPr>
            <p:ph type="sldNum" sz="quarter" idx="12"/>
          </p:nvPr>
        </p:nvSpPr>
        <p:spPr/>
        <p:txBody>
          <a:bodyPr/>
          <a:lstStyle/>
          <a:p>
            <a:fld id="{8FD3572C-A57F-42D7-A0F3-B249EEE430E0}" type="slidenum">
              <a:rPr lang="en-US" smtClean="0"/>
              <a:t>‹#›</a:t>
            </a:fld>
            <a:endParaRPr lang="en-US"/>
          </a:p>
        </p:txBody>
      </p:sp>
    </p:spTree>
    <p:extLst>
      <p:ext uri="{BB962C8B-B14F-4D97-AF65-F5344CB8AC3E}">
        <p14:creationId xmlns:p14="http://schemas.microsoft.com/office/powerpoint/2010/main" val="41280752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7B357C-D84A-DD7D-EF31-1432664628B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97BD3AE-4C17-B77C-0678-609A95C7E250}"/>
              </a:ext>
            </a:extLst>
          </p:cNvPr>
          <p:cNvSpPr>
            <a:spLocks noGrp="1"/>
          </p:cNvSpPr>
          <p:nvPr>
            <p:ph type="dt" sz="half" idx="10"/>
          </p:nvPr>
        </p:nvSpPr>
        <p:spPr/>
        <p:txBody>
          <a:bodyPr/>
          <a:lstStyle/>
          <a:p>
            <a:fld id="{FDECB6B2-8165-4191-91FD-A0CFF2EF54B0}" type="datetimeFigureOut">
              <a:rPr lang="en-US" smtClean="0"/>
              <a:t>11/10/2023</a:t>
            </a:fld>
            <a:endParaRPr lang="en-US"/>
          </a:p>
        </p:txBody>
      </p:sp>
      <p:sp>
        <p:nvSpPr>
          <p:cNvPr id="4" name="Footer Placeholder 3">
            <a:extLst>
              <a:ext uri="{FF2B5EF4-FFF2-40B4-BE49-F238E27FC236}">
                <a16:creationId xmlns:a16="http://schemas.microsoft.com/office/drawing/2014/main" id="{CF78884C-6C5E-FFEC-4AA8-F3C0DB9AF26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1F3CE62-2FD9-4FEC-21E6-B249516BFA2A}"/>
              </a:ext>
            </a:extLst>
          </p:cNvPr>
          <p:cNvSpPr>
            <a:spLocks noGrp="1"/>
          </p:cNvSpPr>
          <p:nvPr>
            <p:ph type="sldNum" sz="quarter" idx="12"/>
          </p:nvPr>
        </p:nvSpPr>
        <p:spPr/>
        <p:txBody>
          <a:bodyPr/>
          <a:lstStyle/>
          <a:p>
            <a:fld id="{8FD3572C-A57F-42D7-A0F3-B249EEE430E0}" type="slidenum">
              <a:rPr lang="en-US" smtClean="0"/>
              <a:t>‹#›</a:t>
            </a:fld>
            <a:endParaRPr lang="en-US"/>
          </a:p>
        </p:txBody>
      </p:sp>
    </p:spTree>
    <p:extLst>
      <p:ext uri="{BB962C8B-B14F-4D97-AF65-F5344CB8AC3E}">
        <p14:creationId xmlns:p14="http://schemas.microsoft.com/office/powerpoint/2010/main" val="11054695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14BE74F-05B0-404D-EBAD-C71BCC3472A8}"/>
              </a:ext>
            </a:extLst>
          </p:cNvPr>
          <p:cNvSpPr>
            <a:spLocks noGrp="1"/>
          </p:cNvSpPr>
          <p:nvPr>
            <p:ph type="dt" sz="half" idx="10"/>
          </p:nvPr>
        </p:nvSpPr>
        <p:spPr/>
        <p:txBody>
          <a:bodyPr/>
          <a:lstStyle/>
          <a:p>
            <a:fld id="{FDECB6B2-8165-4191-91FD-A0CFF2EF54B0}" type="datetimeFigureOut">
              <a:rPr lang="en-US" smtClean="0"/>
              <a:t>11/10/2023</a:t>
            </a:fld>
            <a:endParaRPr lang="en-US"/>
          </a:p>
        </p:txBody>
      </p:sp>
      <p:sp>
        <p:nvSpPr>
          <p:cNvPr id="3" name="Footer Placeholder 2">
            <a:extLst>
              <a:ext uri="{FF2B5EF4-FFF2-40B4-BE49-F238E27FC236}">
                <a16:creationId xmlns:a16="http://schemas.microsoft.com/office/drawing/2014/main" id="{9BEB231E-112F-8B2A-88DE-A9D635753C3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531873F-853A-3EA5-598E-F42A0E0689C8}"/>
              </a:ext>
            </a:extLst>
          </p:cNvPr>
          <p:cNvSpPr>
            <a:spLocks noGrp="1"/>
          </p:cNvSpPr>
          <p:nvPr>
            <p:ph type="sldNum" sz="quarter" idx="12"/>
          </p:nvPr>
        </p:nvSpPr>
        <p:spPr/>
        <p:txBody>
          <a:bodyPr/>
          <a:lstStyle/>
          <a:p>
            <a:fld id="{8FD3572C-A57F-42D7-A0F3-B249EEE430E0}" type="slidenum">
              <a:rPr lang="en-US" smtClean="0"/>
              <a:t>‹#›</a:t>
            </a:fld>
            <a:endParaRPr lang="en-US"/>
          </a:p>
        </p:txBody>
      </p:sp>
    </p:spTree>
    <p:extLst>
      <p:ext uri="{BB962C8B-B14F-4D97-AF65-F5344CB8AC3E}">
        <p14:creationId xmlns:p14="http://schemas.microsoft.com/office/powerpoint/2010/main" val="20309230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0E7F50-1328-6B05-04BE-2E19A13579F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3CEA4D0-E354-10F4-5FCE-3DDC6434ACA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34A3B1F-1889-48F7-0B5F-C43FFA563B8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8CB1F31-6EE5-9BD9-AEF6-9B4D00521770}"/>
              </a:ext>
            </a:extLst>
          </p:cNvPr>
          <p:cNvSpPr>
            <a:spLocks noGrp="1"/>
          </p:cNvSpPr>
          <p:nvPr>
            <p:ph type="dt" sz="half" idx="10"/>
          </p:nvPr>
        </p:nvSpPr>
        <p:spPr/>
        <p:txBody>
          <a:bodyPr/>
          <a:lstStyle/>
          <a:p>
            <a:fld id="{FDECB6B2-8165-4191-91FD-A0CFF2EF54B0}" type="datetimeFigureOut">
              <a:rPr lang="en-US" smtClean="0"/>
              <a:t>11/10/2023</a:t>
            </a:fld>
            <a:endParaRPr lang="en-US"/>
          </a:p>
        </p:txBody>
      </p:sp>
      <p:sp>
        <p:nvSpPr>
          <p:cNvPr id="6" name="Footer Placeholder 5">
            <a:extLst>
              <a:ext uri="{FF2B5EF4-FFF2-40B4-BE49-F238E27FC236}">
                <a16:creationId xmlns:a16="http://schemas.microsoft.com/office/drawing/2014/main" id="{12CC8D46-89CA-8856-5B27-50A56F96F8C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76EA1A5-77DB-4132-B048-DA78683763AA}"/>
              </a:ext>
            </a:extLst>
          </p:cNvPr>
          <p:cNvSpPr>
            <a:spLocks noGrp="1"/>
          </p:cNvSpPr>
          <p:nvPr>
            <p:ph type="sldNum" sz="quarter" idx="12"/>
          </p:nvPr>
        </p:nvSpPr>
        <p:spPr/>
        <p:txBody>
          <a:bodyPr/>
          <a:lstStyle/>
          <a:p>
            <a:fld id="{8FD3572C-A57F-42D7-A0F3-B249EEE430E0}" type="slidenum">
              <a:rPr lang="en-US" smtClean="0"/>
              <a:t>‹#›</a:t>
            </a:fld>
            <a:endParaRPr lang="en-US"/>
          </a:p>
        </p:txBody>
      </p:sp>
    </p:spTree>
    <p:extLst>
      <p:ext uri="{BB962C8B-B14F-4D97-AF65-F5344CB8AC3E}">
        <p14:creationId xmlns:p14="http://schemas.microsoft.com/office/powerpoint/2010/main" val="28463617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3DBD4C-4239-B373-0120-8379B94B9B3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5BAE692-0600-60B3-9184-89779B33EAB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017F3BE-4ED6-C65F-FC3D-0C1B863E975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4B133B5-62A4-78AC-10A8-D6AE37288C7E}"/>
              </a:ext>
            </a:extLst>
          </p:cNvPr>
          <p:cNvSpPr>
            <a:spLocks noGrp="1"/>
          </p:cNvSpPr>
          <p:nvPr>
            <p:ph type="dt" sz="half" idx="10"/>
          </p:nvPr>
        </p:nvSpPr>
        <p:spPr/>
        <p:txBody>
          <a:bodyPr/>
          <a:lstStyle/>
          <a:p>
            <a:fld id="{FDECB6B2-8165-4191-91FD-A0CFF2EF54B0}" type="datetimeFigureOut">
              <a:rPr lang="en-US" smtClean="0"/>
              <a:t>11/10/2023</a:t>
            </a:fld>
            <a:endParaRPr lang="en-US"/>
          </a:p>
        </p:txBody>
      </p:sp>
      <p:sp>
        <p:nvSpPr>
          <p:cNvPr id="6" name="Footer Placeholder 5">
            <a:extLst>
              <a:ext uri="{FF2B5EF4-FFF2-40B4-BE49-F238E27FC236}">
                <a16:creationId xmlns:a16="http://schemas.microsoft.com/office/drawing/2014/main" id="{AEA4D515-B1D4-B0CD-6B08-E3D15B2AEF9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E1A4394-6830-3023-A498-CC638D088C5D}"/>
              </a:ext>
            </a:extLst>
          </p:cNvPr>
          <p:cNvSpPr>
            <a:spLocks noGrp="1"/>
          </p:cNvSpPr>
          <p:nvPr>
            <p:ph type="sldNum" sz="quarter" idx="12"/>
          </p:nvPr>
        </p:nvSpPr>
        <p:spPr/>
        <p:txBody>
          <a:bodyPr/>
          <a:lstStyle/>
          <a:p>
            <a:fld id="{8FD3572C-A57F-42D7-A0F3-B249EEE430E0}" type="slidenum">
              <a:rPr lang="en-US" smtClean="0"/>
              <a:t>‹#›</a:t>
            </a:fld>
            <a:endParaRPr lang="en-US"/>
          </a:p>
        </p:txBody>
      </p:sp>
    </p:spTree>
    <p:extLst>
      <p:ext uri="{BB962C8B-B14F-4D97-AF65-F5344CB8AC3E}">
        <p14:creationId xmlns:p14="http://schemas.microsoft.com/office/powerpoint/2010/main" val="14651731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AFD3DC-3D97-70B8-FD04-5F77E47EB3B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53135E6-0FE4-E8DD-6F37-F41EFC5E408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80CFF72-C352-6716-49F2-951DCA2CC0B0}"/>
              </a:ext>
            </a:extLst>
          </p:cNvPr>
          <p:cNvSpPr>
            <a:spLocks noGrp="1"/>
          </p:cNvSpPr>
          <p:nvPr>
            <p:ph type="dt" sz="half" idx="10"/>
          </p:nvPr>
        </p:nvSpPr>
        <p:spPr/>
        <p:txBody>
          <a:bodyPr/>
          <a:lstStyle/>
          <a:p>
            <a:fld id="{FDECB6B2-8165-4191-91FD-A0CFF2EF54B0}" type="datetimeFigureOut">
              <a:rPr lang="en-US" smtClean="0"/>
              <a:t>11/10/2023</a:t>
            </a:fld>
            <a:endParaRPr lang="en-US"/>
          </a:p>
        </p:txBody>
      </p:sp>
      <p:sp>
        <p:nvSpPr>
          <p:cNvPr id="5" name="Footer Placeholder 4">
            <a:extLst>
              <a:ext uri="{FF2B5EF4-FFF2-40B4-BE49-F238E27FC236}">
                <a16:creationId xmlns:a16="http://schemas.microsoft.com/office/drawing/2014/main" id="{48D8B3B9-9F44-4224-CE2A-B5DF6D80276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985BFB4-07D4-39A9-664F-A0D850D016CE}"/>
              </a:ext>
            </a:extLst>
          </p:cNvPr>
          <p:cNvSpPr>
            <a:spLocks noGrp="1"/>
          </p:cNvSpPr>
          <p:nvPr>
            <p:ph type="sldNum" sz="quarter" idx="12"/>
          </p:nvPr>
        </p:nvSpPr>
        <p:spPr/>
        <p:txBody>
          <a:bodyPr/>
          <a:lstStyle/>
          <a:p>
            <a:fld id="{8FD3572C-A57F-42D7-A0F3-B249EEE430E0}" type="slidenum">
              <a:rPr lang="en-US" smtClean="0"/>
              <a:t>‹#›</a:t>
            </a:fld>
            <a:endParaRPr lang="en-US"/>
          </a:p>
        </p:txBody>
      </p:sp>
    </p:spTree>
    <p:extLst>
      <p:ext uri="{BB962C8B-B14F-4D97-AF65-F5344CB8AC3E}">
        <p14:creationId xmlns:p14="http://schemas.microsoft.com/office/powerpoint/2010/main" val="18920940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47C0B15-61B6-7F80-B95D-5DF90FA4B8E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D99D1AD-0DCB-14A5-05B4-C0441FC9BD8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3B0C089-8CB3-17D1-958E-355E50E466FA}"/>
              </a:ext>
            </a:extLst>
          </p:cNvPr>
          <p:cNvSpPr>
            <a:spLocks noGrp="1"/>
          </p:cNvSpPr>
          <p:nvPr>
            <p:ph type="dt" sz="half" idx="10"/>
          </p:nvPr>
        </p:nvSpPr>
        <p:spPr/>
        <p:txBody>
          <a:bodyPr/>
          <a:lstStyle/>
          <a:p>
            <a:fld id="{FDECB6B2-8165-4191-91FD-A0CFF2EF54B0}" type="datetimeFigureOut">
              <a:rPr lang="en-US" smtClean="0"/>
              <a:t>11/10/2023</a:t>
            </a:fld>
            <a:endParaRPr lang="en-US"/>
          </a:p>
        </p:txBody>
      </p:sp>
      <p:sp>
        <p:nvSpPr>
          <p:cNvPr id="5" name="Footer Placeholder 4">
            <a:extLst>
              <a:ext uri="{FF2B5EF4-FFF2-40B4-BE49-F238E27FC236}">
                <a16:creationId xmlns:a16="http://schemas.microsoft.com/office/drawing/2014/main" id="{434353CF-9F74-090F-05B9-6C736DFFB77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857A790-A092-9DB6-D512-58CD729EF2B9}"/>
              </a:ext>
            </a:extLst>
          </p:cNvPr>
          <p:cNvSpPr>
            <a:spLocks noGrp="1"/>
          </p:cNvSpPr>
          <p:nvPr>
            <p:ph type="sldNum" sz="quarter" idx="12"/>
          </p:nvPr>
        </p:nvSpPr>
        <p:spPr/>
        <p:txBody>
          <a:bodyPr/>
          <a:lstStyle/>
          <a:p>
            <a:fld id="{8FD3572C-A57F-42D7-A0F3-B249EEE430E0}" type="slidenum">
              <a:rPr lang="en-US" smtClean="0"/>
              <a:t>‹#›</a:t>
            </a:fld>
            <a:endParaRPr lang="en-US"/>
          </a:p>
        </p:txBody>
      </p:sp>
    </p:spTree>
    <p:extLst>
      <p:ext uri="{BB962C8B-B14F-4D97-AF65-F5344CB8AC3E}">
        <p14:creationId xmlns:p14="http://schemas.microsoft.com/office/powerpoint/2010/main" val="7306231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7195605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176596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9070397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7691040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0182272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2291187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776709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0"/>
          <p:cNvSpPr>
            <a:spLocks noGrp="1"/>
          </p:cNvSpPr>
          <p:nvPr>
            <p:ph type="pic" idx="2"/>
          </p:nvPr>
        </p:nvSpPr>
        <p:spPr>
          <a:xfrm>
            <a:off x="5183188" y="987425"/>
            <a:ext cx="6172200" cy="4873625"/>
          </a:xfrm>
          <a:prstGeom prst="rect">
            <a:avLst/>
          </a:prstGeom>
          <a:noFill/>
          <a:ln>
            <a:noFill/>
          </a:ln>
        </p:spPr>
      </p:sp>
      <p:sp>
        <p:nvSpPr>
          <p:cNvPr id="64" name="Google Shape;64;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0323068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1231657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1721441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11"/>
        <p:cNvGrpSpPr/>
        <p:nvPr/>
      </p:nvGrpSpPr>
      <p:grpSpPr>
        <a:xfrm>
          <a:off x="0" y="0"/>
          <a:ext cx="0" cy="0"/>
          <a:chOff x="0" y="0"/>
          <a:chExt cx="0" cy="0"/>
        </a:xfrm>
      </p:grpSpPr>
      <p:sp>
        <p:nvSpPr>
          <p:cNvPr id="12" name="Google Shape;12;p1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1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 name="Google Shape;14;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8883426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7"/>
        <p:cNvGrpSpPr/>
        <p:nvPr/>
      </p:nvGrpSpPr>
      <p:grpSpPr>
        <a:xfrm>
          <a:off x="0" y="0"/>
          <a:ext cx="0" cy="0"/>
          <a:chOff x="0" y="0"/>
          <a:chExt cx="0" cy="0"/>
        </a:xfrm>
      </p:grpSpPr>
      <p:sp>
        <p:nvSpPr>
          <p:cNvPr id="18" name="Google Shape;18;p14"/>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14"/>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0" name="Google Shape;20;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0498519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3"/>
        <p:cNvGrpSpPr/>
        <p:nvPr/>
      </p:nvGrpSpPr>
      <p:grpSpPr>
        <a:xfrm>
          <a:off x="0" y="0"/>
          <a:ext cx="0" cy="0"/>
          <a:chOff x="0" y="0"/>
          <a:chExt cx="0" cy="0"/>
        </a:xfrm>
      </p:grpSpPr>
      <p:sp>
        <p:nvSpPr>
          <p:cNvPr id="24" name="Google Shape;24;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8977427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7"/>
        <p:cNvGrpSpPr/>
        <p:nvPr/>
      </p:nvGrpSpPr>
      <p:grpSpPr>
        <a:xfrm>
          <a:off x="0" y="0"/>
          <a:ext cx="0" cy="0"/>
          <a:chOff x="0" y="0"/>
          <a:chExt cx="0" cy="0"/>
        </a:xfrm>
      </p:grpSpPr>
      <p:sp>
        <p:nvSpPr>
          <p:cNvPr id="28" name="Google Shape;28;p16"/>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16"/>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893211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33"/>
        <p:cNvGrpSpPr/>
        <p:nvPr/>
      </p:nvGrpSpPr>
      <p:grpSpPr>
        <a:xfrm>
          <a:off x="0" y="0"/>
          <a:ext cx="0" cy="0"/>
          <a:chOff x="0" y="0"/>
          <a:chExt cx="0" cy="0"/>
        </a:xfrm>
      </p:grpSpPr>
      <p:sp>
        <p:nvSpPr>
          <p:cNvPr id="34" name="Google Shape;34;p1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17"/>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17"/>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7894020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40"/>
        <p:cNvGrpSpPr/>
        <p:nvPr/>
      </p:nvGrpSpPr>
      <p:grpSpPr>
        <a:xfrm>
          <a:off x="0" y="0"/>
          <a:ext cx="0" cy="0"/>
          <a:chOff x="0" y="0"/>
          <a:chExt cx="0" cy="0"/>
        </a:xfrm>
      </p:grpSpPr>
      <p:sp>
        <p:nvSpPr>
          <p:cNvPr id="41" name="Google Shape;41;p18"/>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18"/>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18"/>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18"/>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18"/>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224851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9"/>
        <p:cNvGrpSpPr/>
        <p:nvPr/>
      </p:nvGrpSpPr>
      <p:grpSpPr>
        <a:xfrm>
          <a:off x="0" y="0"/>
          <a:ext cx="0" cy="0"/>
          <a:chOff x="0" y="0"/>
          <a:chExt cx="0" cy="0"/>
        </a:xfrm>
      </p:grpSpPr>
      <p:sp>
        <p:nvSpPr>
          <p:cNvPr id="50" name="Google Shape;50;p1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2833853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4"/>
        <p:cNvGrpSpPr/>
        <p:nvPr/>
      </p:nvGrpSpPr>
      <p:grpSpPr>
        <a:xfrm>
          <a:off x="0" y="0"/>
          <a:ext cx="0" cy="0"/>
          <a:chOff x="0" y="0"/>
          <a:chExt cx="0" cy="0"/>
        </a:xfrm>
      </p:grpSpPr>
      <p:sp>
        <p:nvSpPr>
          <p:cNvPr id="55" name="Google Shape;55;p2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2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2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4634900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1"/>
        <p:cNvGrpSpPr/>
        <p:nvPr/>
      </p:nvGrpSpPr>
      <p:grpSpPr>
        <a:xfrm>
          <a:off x="0" y="0"/>
          <a:ext cx="0" cy="0"/>
          <a:chOff x="0" y="0"/>
          <a:chExt cx="0" cy="0"/>
        </a:xfrm>
      </p:grpSpPr>
      <p:sp>
        <p:nvSpPr>
          <p:cNvPr id="62" name="Google Shape;62;p2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21"/>
          <p:cNvSpPr>
            <a:spLocks noGrp="1"/>
          </p:cNvSpPr>
          <p:nvPr>
            <p:ph type="pic" idx="2"/>
          </p:nvPr>
        </p:nvSpPr>
        <p:spPr>
          <a:xfrm>
            <a:off x="5183188" y="987425"/>
            <a:ext cx="6172200" cy="4873625"/>
          </a:xfrm>
          <a:prstGeom prst="rect">
            <a:avLst/>
          </a:prstGeom>
          <a:noFill/>
          <a:ln>
            <a:noFill/>
          </a:ln>
        </p:spPr>
      </p:sp>
      <p:sp>
        <p:nvSpPr>
          <p:cNvPr id="64" name="Google Shape;64;p2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8461419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68"/>
        <p:cNvGrpSpPr/>
        <p:nvPr/>
      </p:nvGrpSpPr>
      <p:grpSpPr>
        <a:xfrm>
          <a:off x="0" y="0"/>
          <a:ext cx="0" cy="0"/>
          <a:chOff x="0" y="0"/>
          <a:chExt cx="0" cy="0"/>
        </a:xfrm>
      </p:grpSpPr>
      <p:sp>
        <p:nvSpPr>
          <p:cNvPr id="69" name="Google Shape;69;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2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6867738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4"/>
        <p:cNvGrpSpPr/>
        <p:nvPr/>
      </p:nvGrpSpPr>
      <p:grpSpPr>
        <a:xfrm>
          <a:off x="0" y="0"/>
          <a:ext cx="0" cy="0"/>
          <a:chOff x="0" y="0"/>
          <a:chExt cx="0" cy="0"/>
        </a:xfrm>
      </p:grpSpPr>
      <p:sp>
        <p:nvSpPr>
          <p:cNvPr id="75" name="Google Shape;75;p2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2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54687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11/10/2023</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43026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11/10/2023</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2272991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11/10/2023</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7936093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11/10/2023</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8065952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11/10/2023</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1034069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11/10/2023</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23714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11/10/2023</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5454296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11/10/2023</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6503358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11/10/2023</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6568344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11/10/2023</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5645554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11/10/2023</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4206298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theme" Target="../theme/theme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9.xml"/><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theme" Target="../theme/theme3.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0.xml"/><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theme" Target="../theme/theme4.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5" Type="http://schemas.openxmlformats.org/officeDocument/2006/relationships/slideLayout" Target="../slideLayouts/slideLayout37.xml"/><Relationship Id="rId10" Type="http://schemas.openxmlformats.org/officeDocument/2006/relationships/slideLayout" Target="../slideLayouts/slideLayout42.xml"/><Relationship Id="rId4" Type="http://schemas.openxmlformats.org/officeDocument/2006/relationships/slideLayout" Target="../slideLayouts/slideLayout36.xml"/><Relationship Id="rId9" Type="http://schemas.openxmlformats.org/officeDocument/2006/relationships/slideLayout" Target="../slideLayouts/slideLayout4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9Slide.vn - 2019">
            <a:extLst>
              <a:ext uri="{FF2B5EF4-FFF2-40B4-BE49-F238E27FC236}">
                <a16:creationId xmlns:a16="http://schemas.microsoft.com/office/drawing/2014/main" id="{0D446EED-B034-430E-8029-D5C2880CCDB4}"/>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id="{B0FDB3CE-6B9C-2205-2880-CA62928A09D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4AB6F2A-36BD-9E20-704E-59BE3A63B39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A795870-1987-A6B7-0204-9EB13C76843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DECB6B2-8165-4191-91FD-A0CFF2EF54B0}" type="datetimeFigureOut">
              <a:rPr lang="en-US" smtClean="0"/>
              <a:t>11/10/2023</a:t>
            </a:fld>
            <a:endParaRPr lang="en-US"/>
          </a:p>
        </p:txBody>
      </p:sp>
      <p:sp>
        <p:nvSpPr>
          <p:cNvPr id="5" name="Footer Placeholder 4">
            <a:extLst>
              <a:ext uri="{FF2B5EF4-FFF2-40B4-BE49-F238E27FC236}">
                <a16:creationId xmlns:a16="http://schemas.microsoft.com/office/drawing/2014/main" id="{E17742A2-3F02-02A2-FA51-14A12519212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016E9D4-9F0C-E2A6-F304-D66AEC22DF4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D3572C-A57F-42D7-A0F3-B249EEE430E0}" type="slidenum">
              <a:rPr lang="en-US" smtClean="0"/>
              <a:t>‹#›</a:t>
            </a:fld>
            <a:endParaRPr lang="en-US"/>
          </a:p>
        </p:txBody>
      </p:sp>
    </p:spTree>
    <p:extLst>
      <p:ext uri="{BB962C8B-B14F-4D97-AF65-F5344CB8AC3E}">
        <p14:creationId xmlns:p14="http://schemas.microsoft.com/office/powerpoint/2010/main" val="34346405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4" name="9Slide.vn - 2019">
            <a:extLst>
              <a:ext uri="{FF2B5EF4-FFF2-40B4-BE49-F238E27FC236}">
                <a16:creationId xmlns:a16="http://schemas.microsoft.com/office/drawing/2014/main" id="{1B87CBCA-668A-485B-AD7B-F33161FB1FA9}"/>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10561612"/>
      </p:ext>
    </p:extLst>
  </p:cSld>
  <p:clrMap bg1="lt1" tx1="dk1" bg2="dk2" tx2="lt2" accent1="accent1" accent2="accent2" accent3="accent3" accent4="accent4" accent5="accent5" accent6="accent6" hlink="hlink" folHlink="folHlink"/>
  <p:sldLayoutIdLst>
    <p:sldLayoutId id="2147483661"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4" name="9Slide.vn - 2019">
            <a:extLst>
              <a:ext uri="{FF2B5EF4-FFF2-40B4-BE49-F238E27FC236}">
                <a16:creationId xmlns:a16="http://schemas.microsoft.com/office/drawing/2014/main" id="{C38A3718-65EF-4517-B188-53DBE98ED24B}"/>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6" name="Google Shape;6;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234384562"/>
      </p:ext>
    </p:extLst>
  </p:cSld>
  <p:clrMap bg1="lt1" tx1="dk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9Slide.vn - 2019">
            <a:extLst>
              <a:ext uri="{FF2B5EF4-FFF2-40B4-BE49-F238E27FC236}">
                <a16:creationId xmlns:a16="http://schemas.microsoft.com/office/drawing/2014/main" id="{CE79B6CF-C5A5-4EEF-A354-0305E66EEECD}"/>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11/10/2023</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2338263870"/>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tieng-viet-3-tap-1/1/134/119/" TargetMode="External"/><Relationship Id="rId2" Type="http://schemas.openxmlformats.org/officeDocument/2006/relationships/image" Target="../media/image2.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s>
</file>

<file path=ppt/slides/_rels/slide4.xml.rels><?xml version="1.0" encoding="UTF-8" standalone="yes"?>
<Relationships xmlns="http://schemas.openxmlformats.org/package/2006/relationships"><Relationship Id="rId3" Type="http://schemas.openxmlformats.org/officeDocument/2006/relationships/hyperlink" Target="https://hoc10.vn/doc-sach/tieng-viet-3-tap-1/1/134/119/" TargetMode="External"/><Relationship Id="rId2" Type="http://schemas.openxmlformats.org/officeDocument/2006/relationships/image" Target="../media/image9.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12.sv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0.png"/><Relationship Id="rId1" Type="http://schemas.openxmlformats.org/officeDocument/2006/relationships/slideLayout" Target="../slideLayouts/slideLayout7.xml"/><Relationship Id="rId5" Type="http://schemas.openxmlformats.org/officeDocument/2006/relationships/image" Target="../media/image19.png"/><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21.svg"/></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23.svg"/></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26.jpeg"/><Relationship Id="rId4" Type="http://schemas.openxmlformats.org/officeDocument/2006/relationships/image" Target="../media/image25.svg"/></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0.png"/><Relationship Id="rId1" Type="http://schemas.openxmlformats.org/officeDocument/2006/relationships/slideLayout" Target="../slideLayouts/slideLayout7.xml"/><Relationship Id="rId4" Type="http://schemas.openxmlformats.org/officeDocument/2006/relationships/image" Target="../media/image28.svg"/></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hyperlink" Target="https://hoc10.vn/doc-sach/tieng-viet-3-tap-1/1/134/119/" TargetMode="External"/><Relationship Id="rId2" Type="http://schemas.openxmlformats.org/officeDocument/2006/relationships/image" Target="../media/image29.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 Id="rId4" Type="http://schemas.openxmlformats.org/officeDocument/2006/relationships/image" Target="../media/image32.svg"/></Relationships>
</file>

<file path=ppt/slides/_rels/slide16.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xml"/><Relationship Id="rId1" Type="http://schemas.openxmlformats.org/officeDocument/2006/relationships/slideLayout" Target="../slideLayouts/slideLayout22.xml"/></Relationships>
</file>

<file path=ppt/slides/_rels/slide17.xml.rels><?xml version="1.0" encoding="UTF-8" standalone="yes"?>
<Relationships xmlns="http://schemas.openxmlformats.org/package/2006/relationships"><Relationship Id="rId3" Type="http://schemas.openxmlformats.org/officeDocument/2006/relationships/image" Target="../media/image34.jpg"/><Relationship Id="rId7" Type="http://schemas.openxmlformats.org/officeDocument/2006/relationships/image" Target="../media/image36.png"/><Relationship Id="rId2" Type="http://schemas.openxmlformats.org/officeDocument/2006/relationships/slideLayout" Target="../slideLayouts/slideLayout33.xml"/><Relationship Id="rId1" Type="http://schemas.openxmlformats.org/officeDocument/2006/relationships/tags" Target="../tags/tag1.xml"/><Relationship Id="rId6" Type="http://schemas.microsoft.com/office/2007/relationships/hdphoto" Target="../media/hdphoto2.wdp"/><Relationship Id="rId5" Type="http://schemas.openxmlformats.org/officeDocument/2006/relationships/image" Target="../media/image35.png"/><Relationship Id="rId4" Type="http://schemas.openxmlformats.org/officeDocument/2006/relationships/hyperlink" Target="https://www.facebook.com/groups/hoc10donghanhcunggiaovientieuho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9" name="Google Shape;54;p1">
            <a:extLst>
              <a:ext uri="{FF2B5EF4-FFF2-40B4-BE49-F238E27FC236}">
                <a16:creationId xmlns:a16="http://schemas.microsoft.com/office/drawing/2014/main" id="{D2B0C381-AC83-477C-A42B-612BDE63DE3C}"/>
              </a:ext>
            </a:extLst>
          </p:cNvPr>
          <p:cNvSpPr txBox="1">
            <a:spLocks/>
          </p:cNvSpPr>
          <p:nvPr/>
        </p:nvSpPr>
        <p:spPr>
          <a:xfrm>
            <a:off x="-453354" y="1781443"/>
            <a:ext cx="13235781" cy="2467154"/>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50000"/>
              </a:lnSpc>
              <a:spcBef>
                <a:spcPts val="0"/>
              </a:spcBef>
              <a:spcAft>
                <a:spcPts val="0"/>
              </a:spcAft>
              <a:buClr>
                <a:srgbClr val="000000"/>
              </a:buClr>
              <a:buSzPts val="990"/>
              <a:buFont typeface="Arial"/>
              <a:buNone/>
              <a:tabLst/>
              <a:defRPr/>
            </a:pPr>
            <a:r>
              <a:rPr kumimoji="0" lang="en-US" sz="5200" b="1" i="0" u="none" strike="noStrike" kern="0" cap="none" spc="0" normalizeH="0" baseline="0" noProof="0" err="1">
                <a:ln>
                  <a:noFill/>
                </a:ln>
                <a:solidFill>
                  <a:srgbClr val="002060"/>
                </a:solidFill>
                <a:effectLst/>
                <a:uLnTx/>
                <a:uFillTx/>
                <a:latin typeface="UTM Avo" panose="02040603050506020204" pitchFamily="18" charset="0"/>
                <a:cs typeface="Calibri"/>
                <a:sym typeface="Calibri"/>
              </a:rPr>
              <a:t>Tuần</a:t>
            </a:r>
            <a:r>
              <a:rPr kumimoji="0" lang="en-US" sz="5200" b="1" i="0" u="none" strike="noStrike" kern="0" cap="none" spc="0" normalizeH="0" baseline="0" noProof="0">
                <a:ln>
                  <a:noFill/>
                </a:ln>
                <a:solidFill>
                  <a:srgbClr val="002060"/>
                </a:solidFill>
                <a:effectLst/>
                <a:uLnTx/>
                <a:uFillTx/>
                <a:latin typeface="UTM Avo" panose="02040603050506020204" pitchFamily="18" charset="0"/>
                <a:cs typeface="Calibri"/>
                <a:sym typeface="Calibri"/>
              </a:rPr>
              <a:t> 1</a:t>
            </a:r>
            <a:r>
              <a:rPr kumimoji="0" lang="vi-VN" sz="5200" b="1" i="0" u="none" strike="noStrike" kern="0" cap="none" spc="0" normalizeH="0" baseline="0" noProof="0">
                <a:ln>
                  <a:noFill/>
                </a:ln>
                <a:solidFill>
                  <a:srgbClr val="002060"/>
                </a:solidFill>
                <a:effectLst/>
                <a:uLnTx/>
                <a:uFillTx/>
                <a:latin typeface="UTM Avo" panose="02040603050506020204" pitchFamily="18" charset="0"/>
                <a:cs typeface="Calibri"/>
                <a:sym typeface="Calibri"/>
              </a:rPr>
              <a:t>7</a:t>
            </a:r>
            <a:endParaRPr kumimoji="0" lang="en-US" sz="5200" b="1" i="0" u="none" strike="noStrike" kern="0" cap="none" spc="0" normalizeH="0" baseline="0" noProof="0" dirty="0">
              <a:ln>
                <a:noFill/>
              </a:ln>
              <a:solidFill>
                <a:srgbClr val="002060"/>
              </a:solidFill>
              <a:effectLst/>
              <a:uLnTx/>
              <a:uFillTx/>
              <a:latin typeface="UTM Avo" panose="02040603050506020204" pitchFamily="18" charset="0"/>
              <a:cs typeface="Calibri"/>
              <a:sym typeface="Calibri"/>
            </a:endParaRPr>
          </a:p>
          <a:p>
            <a:pPr lvl="0" algn="ctr" defTabSz="914377">
              <a:lnSpc>
                <a:spcPct val="150000"/>
              </a:lnSpc>
              <a:buClr>
                <a:srgbClr val="000000"/>
              </a:buClr>
              <a:defRPr/>
            </a:pPr>
            <a:r>
              <a:rPr lang="vi-VN" sz="5200" b="1" kern="0">
                <a:solidFill>
                  <a:srgbClr val="FF0000"/>
                </a:solidFill>
                <a:latin typeface="UTM Avo" panose="02040603050506020204" pitchFamily="18" charset="0"/>
                <a:cs typeface="Arial" panose="020B0604020202020204" pitchFamily="34" charset="0"/>
              </a:rPr>
              <a:t>Góc sáng tạo: Nghệ sĩ nhỏ</a:t>
            </a:r>
            <a:endParaRPr kumimoji="0" lang="en-US"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endParaRPr>
          </a:p>
        </p:txBody>
      </p:sp>
      <p:sp>
        <p:nvSpPr>
          <p:cNvPr id="3" name="TextBox 2">
            <a:extLst>
              <a:ext uri="{FF2B5EF4-FFF2-40B4-BE49-F238E27FC236}">
                <a16:creationId xmlns:a16="http://schemas.microsoft.com/office/drawing/2014/main" id="{5DD7D905-B160-9B0E-1056-0CB3C360A46E}"/>
              </a:ext>
            </a:extLst>
          </p:cNvPr>
          <p:cNvSpPr txBox="1"/>
          <p:nvPr/>
        </p:nvSpPr>
        <p:spPr>
          <a:xfrm>
            <a:off x="8910084" y="141514"/>
            <a:ext cx="328191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a:sym typeface="Arial"/>
              </a:rPr>
              <a:t>TIẾNG VIỆT 3</a:t>
            </a:r>
          </a:p>
        </p:txBody>
      </p:sp>
      <p:sp>
        <p:nvSpPr>
          <p:cNvPr id="4" name="Rectangle 3">
            <a:extLst>
              <a:ext uri="{FF2B5EF4-FFF2-40B4-BE49-F238E27FC236}">
                <a16:creationId xmlns:a16="http://schemas.microsoft.com/office/drawing/2014/main" id="{EF792873-23C6-749E-47EF-82B3AF5881C2}"/>
              </a:ext>
            </a:extLst>
          </p:cNvPr>
          <p:cNvSpPr/>
          <p:nvPr/>
        </p:nvSpPr>
        <p:spPr>
          <a:xfrm>
            <a:off x="10994961" y="730646"/>
            <a:ext cx="990977"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err="1">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panose="020B0604020202020204" pitchFamily="34" charset="0"/>
                <a:sym typeface="Arial"/>
              </a:rPr>
              <a:t>Tập</a:t>
            </a:r>
            <a:r>
              <a:rPr kumimoji="0" lang="en-US" sz="24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panose="020B0604020202020204" pitchFamily="34" charset="0"/>
                <a:sym typeface="Arial"/>
              </a:rPr>
              <a:t> 1</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DAA23EEB-045D-BEC6-7E47-2FD4740F567A}"/>
              </a:ext>
            </a:extLst>
          </p:cNvPr>
          <p:cNvGrpSpPr/>
          <p:nvPr/>
        </p:nvGrpSpPr>
        <p:grpSpPr>
          <a:xfrm>
            <a:off x="10067872" y="746199"/>
            <a:ext cx="2014201" cy="2215662"/>
            <a:chOff x="930253" y="1555705"/>
            <a:chExt cx="1279160" cy="1337670"/>
          </a:xfrm>
        </p:grpSpPr>
        <p:pic>
          <p:nvPicPr>
            <p:cNvPr id="6" name="Picture 5">
              <a:hlinkClick r:id="rId3"/>
              <a:extLst>
                <a:ext uri="{FF2B5EF4-FFF2-40B4-BE49-F238E27FC236}">
                  <a16:creationId xmlns:a16="http://schemas.microsoft.com/office/drawing/2014/main" id="{68C6404E-147F-65EA-FD83-11C4BB922D60}"/>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7" name="TextBox 6">
              <a:extLst>
                <a:ext uri="{FF2B5EF4-FFF2-40B4-BE49-F238E27FC236}">
                  <a16:creationId xmlns:a16="http://schemas.microsoft.com/office/drawing/2014/main" id="{49E6A099-493B-8295-F094-BF94D772B667}"/>
                </a:ext>
              </a:extLst>
            </p:cNvPr>
            <p:cNvSpPr txBox="1"/>
            <p:nvPr/>
          </p:nvSpPr>
          <p:spPr>
            <a:xfrm>
              <a:off x="930253" y="2526606"/>
              <a:ext cx="1279160" cy="366769"/>
            </a:xfrm>
            <a:prstGeom prst="rect">
              <a:avLst/>
            </a:prstGeom>
            <a:noFill/>
          </p:spPr>
          <p:txBody>
            <a:bodyPr wrap="square" rtlCol="0">
              <a:spAutoFit/>
            </a:bodyPr>
            <a:lstStyle/>
            <a:p>
              <a:pPr algn="ctr"/>
              <a:r>
                <a:rPr lang="en-US" b="1" dirty="0" err="1">
                  <a:solidFill>
                    <a:schemeClr val="accent2"/>
                  </a:solidFill>
                  <a:latin typeface="UTM Avo" panose="02040603050506020204" pitchFamily="18" charset="0"/>
                </a:rPr>
                <a:t>Ấn</a:t>
              </a:r>
              <a:r>
                <a:rPr lang="en-US" b="1" dirty="0">
                  <a:solidFill>
                    <a:schemeClr val="accent2"/>
                  </a:solidFill>
                  <a:latin typeface="UTM Avo" panose="02040603050506020204" pitchFamily="18" charset="0"/>
                </a:rPr>
                <a:t> </a:t>
              </a:r>
              <a:r>
                <a:rPr lang="en-US" b="1" dirty="0" err="1">
                  <a:solidFill>
                    <a:schemeClr val="accent2"/>
                  </a:solidFill>
                  <a:latin typeface="UTM Avo" panose="02040603050506020204" pitchFamily="18" charset="0"/>
                </a:rPr>
                <a:t>để</a:t>
              </a:r>
              <a:r>
                <a:rPr lang="en-US" b="1" dirty="0">
                  <a:solidFill>
                    <a:schemeClr val="accent2"/>
                  </a:solidFill>
                  <a:latin typeface="UTM Avo" panose="02040603050506020204" pitchFamily="18" charset="0"/>
                </a:rPr>
                <a:t> </a:t>
              </a:r>
              <a:r>
                <a:rPr lang="en-US" b="1" dirty="0" err="1">
                  <a:solidFill>
                    <a:schemeClr val="accent2"/>
                  </a:solidFill>
                  <a:latin typeface="UTM Avo" panose="02040603050506020204" pitchFamily="18" charset="0"/>
                </a:rPr>
                <a:t>đến</a:t>
              </a:r>
              <a:r>
                <a:rPr lang="en-US" b="1" dirty="0">
                  <a:solidFill>
                    <a:schemeClr val="accent2"/>
                  </a:solidFill>
                  <a:latin typeface="UTM Avo" panose="02040603050506020204" pitchFamily="18" charset="0"/>
                </a:rPr>
                <a:t> </a:t>
              </a:r>
              <a:r>
                <a:rPr lang="en-US" b="1" dirty="0" err="1">
                  <a:solidFill>
                    <a:schemeClr val="accent2"/>
                  </a:solidFill>
                  <a:latin typeface="UTM Avo" panose="02040603050506020204" pitchFamily="18" charset="0"/>
                </a:rPr>
                <a:t>trang</a:t>
              </a:r>
              <a:r>
                <a:rPr lang="en-US" b="1" dirty="0">
                  <a:solidFill>
                    <a:schemeClr val="accent2"/>
                  </a:solidFill>
                  <a:latin typeface="UTM Avo" panose="02040603050506020204" pitchFamily="18" charset="0"/>
                </a:rPr>
                <a:t> </a:t>
              </a:r>
              <a:r>
                <a:rPr lang="en-US" b="1" dirty="0" err="1">
                  <a:solidFill>
                    <a:schemeClr val="accent2"/>
                  </a:solidFill>
                  <a:latin typeface="UTM Avo" panose="02040603050506020204" pitchFamily="18" charset="0"/>
                </a:rPr>
                <a:t>sách</a:t>
              </a:r>
              <a:endParaRPr lang="en-US"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159894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28">
            <a:extLst>
              <a:ext uri="{FF2B5EF4-FFF2-40B4-BE49-F238E27FC236}">
                <a16:creationId xmlns:a16="http://schemas.microsoft.com/office/drawing/2014/main" id="{B5E57E67-2922-EB7B-0AAA-17188F3E4F60}"/>
              </a:ext>
            </a:extLst>
          </p:cNvPr>
          <p:cNvGrpSpPr/>
          <p:nvPr/>
        </p:nvGrpSpPr>
        <p:grpSpPr>
          <a:xfrm>
            <a:off x="1753861" y="2001818"/>
            <a:ext cx="5961390" cy="2017731"/>
            <a:chOff x="0" y="0"/>
            <a:chExt cx="1358318" cy="676091"/>
          </a:xfrm>
          <a:solidFill>
            <a:schemeClr val="accent6">
              <a:lumMod val="40000"/>
              <a:lumOff val="60000"/>
            </a:schemeClr>
          </a:solidFill>
        </p:grpSpPr>
        <p:sp>
          <p:nvSpPr>
            <p:cNvPr id="3" name="Freeform 29">
              <a:extLst>
                <a:ext uri="{FF2B5EF4-FFF2-40B4-BE49-F238E27FC236}">
                  <a16:creationId xmlns:a16="http://schemas.microsoft.com/office/drawing/2014/main" id="{F55490AC-31B8-918B-2E17-9440D8EBE9C7}"/>
                </a:ext>
              </a:extLst>
            </p:cNvPr>
            <p:cNvSpPr/>
            <p:nvPr/>
          </p:nvSpPr>
          <p:spPr>
            <a:xfrm>
              <a:off x="10160" y="16510"/>
              <a:ext cx="1335458" cy="648151"/>
            </a:xfrm>
            <a:custGeom>
              <a:avLst/>
              <a:gdLst/>
              <a:ahLst/>
              <a:cxnLst/>
              <a:rect l="l" t="t" r="r" b="b"/>
              <a:pathLst>
                <a:path w="1335458" h="648151">
                  <a:moveTo>
                    <a:pt x="1335458" y="648151"/>
                  </a:moveTo>
                  <a:lnTo>
                    <a:pt x="0" y="640531"/>
                  </a:lnTo>
                  <a:lnTo>
                    <a:pt x="0" y="238023"/>
                  </a:lnTo>
                  <a:lnTo>
                    <a:pt x="17780" y="19050"/>
                  </a:lnTo>
                  <a:lnTo>
                    <a:pt x="663734" y="0"/>
                  </a:lnTo>
                  <a:lnTo>
                    <a:pt x="1316408" y="5080"/>
                  </a:lnTo>
                  <a:close/>
                </a:path>
              </a:pathLst>
            </a:custGeom>
            <a:grpFill/>
          </p:spPr>
          <p:txBody>
            <a:bodyPr/>
            <a:lstStyle/>
            <a:p>
              <a:endParaRPr lang="en-US" sz="601"/>
            </a:p>
          </p:txBody>
        </p:sp>
        <p:sp>
          <p:nvSpPr>
            <p:cNvPr id="4" name="Freeform 30">
              <a:extLst>
                <a:ext uri="{FF2B5EF4-FFF2-40B4-BE49-F238E27FC236}">
                  <a16:creationId xmlns:a16="http://schemas.microsoft.com/office/drawing/2014/main" id="{5BD8865F-BCD6-1733-B6DB-F5605D098F42}"/>
                </a:ext>
              </a:extLst>
            </p:cNvPr>
            <p:cNvSpPr/>
            <p:nvPr/>
          </p:nvSpPr>
          <p:spPr>
            <a:xfrm>
              <a:off x="-3810" y="0"/>
              <a:ext cx="1364668" cy="674821"/>
            </a:xfrm>
            <a:custGeom>
              <a:avLst/>
              <a:gdLst/>
              <a:ahLst/>
              <a:cxnLst/>
              <a:rect l="l" t="t" r="r" b="b"/>
              <a:pathLst>
                <a:path w="1364668" h="674821">
                  <a:moveTo>
                    <a:pt x="1330378" y="21590"/>
                  </a:moveTo>
                  <a:cubicBezTo>
                    <a:pt x="1331648" y="34290"/>
                    <a:pt x="1331648" y="44450"/>
                    <a:pt x="1332918" y="54610"/>
                  </a:cubicBezTo>
                  <a:cubicBezTo>
                    <a:pt x="1335458" y="72833"/>
                    <a:pt x="1336728" y="85122"/>
                    <a:pt x="1339268" y="96972"/>
                  </a:cubicBezTo>
                  <a:cubicBezTo>
                    <a:pt x="1339268" y="114088"/>
                    <a:pt x="1351968" y="451594"/>
                    <a:pt x="1358318" y="468710"/>
                  </a:cubicBezTo>
                  <a:cubicBezTo>
                    <a:pt x="1364668" y="494605"/>
                    <a:pt x="1360858" y="520938"/>
                    <a:pt x="1360858" y="546833"/>
                  </a:cubicBezTo>
                  <a:cubicBezTo>
                    <a:pt x="1360858" y="569655"/>
                    <a:pt x="1362128" y="590722"/>
                    <a:pt x="1363398" y="613861"/>
                  </a:cubicBezTo>
                  <a:cubicBezTo>
                    <a:pt x="1363398" y="635451"/>
                    <a:pt x="1363398" y="649421"/>
                    <a:pt x="1363398" y="673551"/>
                  </a:cubicBezTo>
                  <a:cubicBezTo>
                    <a:pt x="1340538" y="673551"/>
                    <a:pt x="1320218" y="674821"/>
                    <a:pt x="1301032" y="673551"/>
                  </a:cubicBezTo>
                  <a:cubicBezTo>
                    <a:pt x="1236516" y="668471"/>
                    <a:pt x="1171007" y="674821"/>
                    <a:pt x="1106490" y="669741"/>
                  </a:cubicBezTo>
                  <a:cubicBezTo>
                    <a:pt x="1067780" y="665931"/>
                    <a:pt x="1030063" y="668471"/>
                    <a:pt x="991353" y="665931"/>
                  </a:cubicBezTo>
                  <a:cubicBezTo>
                    <a:pt x="973487" y="664661"/>
                    <a:pt x="955621" y="663391"/>
                    <a:pt x="937755" y="662121"/>
                  </a:cubicBezTo>
                  <a:cubicBezTo>
                    <a:pt x="926837" y="662121"/>
                    <a:pt x="916911" y="663391"/>
                    <a:pt x="905993" y="663391"/>
                  </a:cubicBezTo>
                  <a:cubicBezTo>
                    <a:pt x="878201" y="662121"/>
                    <a:pt x="801774" y="663391"/>
                    <a:pt x="773982" y="662121"/>
                  </a:cubicBezTo>
                  <a:cubicBezTo>
                    <a:pt x="754131" y="660851"/>
                    <a:pt x="357106" y="669741"/>
                    <a:pt x="337255" y="668471"/>
                  </a:cubicBezTo>
                  <a:cubicBezTo>
                    <a:pt x="332292" y="668471"/>
                    <a:pt x="326337" y="669741"/>
                    <a:pt x="321374" y="669741"/>
                  </a:cubicBezTo>
                  <a:cubicBezTo>
                    <a:pt x="309463" y="669741"/>
                    <a:pt x="298545" y="671011"/>
                    <a:pt x="286634" y="671011"/>
                  </a:cubicBezTo>
                  <a:cubicBezTo>
                    <a:pt x="256857" y="671011"/>
                    <a:pt x="228073" y="669741"/>
                    <a:pt x="198296" y="668471"/>
                  </a:cubicBezTo>
                  <a:cubicBezTo>
                    <a:pt x="180430" y="667201"/>
                    <a:pt x="162564" y="665931"/>
                    <a:pt x="145691" y="664661"/>
                  </a:cubicBezTo>
                  <a:cubicBezTo>
                    <a:pt x="113929" y="663391"/>
                    <a:pt x="82167" y="662121"/>
                    <a:pt x="48260" y="662121"/>
                  </a:cubicBezTo>
                  <a:cubicBezTo>
                    <a:pt x="38100" y="662121"/>
                    <a:pt x="29210" y="662121"/>
                    <a:pt x="19050" y="660851"/>
                  </a:cubicBezTo>
                  <a:cubicBezTo>
                    <a:pt x="10160" y="659581"/>
                    <a:pt x="5080" y="653231"/>
                    <a:pt x="7620" y="644341"/>
                  </a:cubicBezTo>
                  <a:cubicBezTo>
                    <a:pt x="16510" y="612666"/>
                    <a:pt x="12700" y="601694"/>
                    <a:pt x="11430" y="590283"/>
                  </a:cubicBezTo>
                  <a:cubicBezTo>
                    <a:pt x="10160" y="567022"/>
                    <a:pt x="6350" y="544199"/>
                    <a:pt x="7620" y="520938"/>
                  </a:cubicBezTo>
                  <a:cubicBezTo>
                    <a:pt x="5080" y="491972"/>
                    <a:pt x="0" y="133399"/>
                    <a:pt x="7620" y="103994"/>
                  </a:cubicBezTo>
                  <a:cubicBezTo>
                    <a:pt x="8890" y="98288"/>
                    <a:pt x="7620" y="92144"/>
                    <a:pt x="8890" y="86438"/>
                  </a:cubicBezTo>
                  <a:cubicBezTo>
                    <a:pt x="10160" y="77222"/>
                    <a:pt x="12700" y="67127"/>
                    <a:pt x="13970" y="44450"/>
                  </a:cubicBezTo>
                  <a:cubicBezTo>
                    <a:pt x="13970" y="41910"/>
                    <a:pt x="15240" y="39370"/>
                    <a:pt x="16510" y="38100"/>
                  </a:cubicBezTo>
                  <a:cubicBezTo>
                    <a:pt x="38100" y="35560"/>
                    <a:pt x="57353" y="30480"/>
                    <a:pt x="73234" y="29210"/>
                  </a:cubicBezTo>
                  <a:cubicBezTo>
                    <a:pt x="100033" y="25400"/>
                    <a:pt x="126832" y="22860"/>
                    <a:pt x="154624" y="20320"/>
                  </a:cubicBezTo>
                  <a:cubicBezTo>
                    <a:pt x="173482" y="17780"/>
                    <a:pt x="192341" y="16510"/>
                    <a:pt x="210207" y="13970"/>
                  </a:cubicBezTo>
                  <a:cubicBezTo>
                    <a:pt x="228073" y="11430"/>
                    <a:pt x="246932" y="8890"/>
                    <a:pt x="264798" y="8890"/>
                  </a:cubicBezTo>
                  <a:cubicBezTo>
                    <a:pt x="284649" y="7620"/>
                    <a:pt x="304500" y="10160"/>
                    <a:pt x="324352" y="8890"/>
                  </a:cubicBezTo>
                  <a:cubicBezTo>
                    <a:pt x="349166" y="8890"/>
                    <a:pt x="798796" y="6350"/>
                    <a:pt x="823610" y="5080"/>
                  </a:cubicBezTo>
                  <a:cubicBezTo>
                    <a:pt x="847432" y="3810"/>
                    <a:pt x="871253" y="2540"/>
                    <a:pt x="896067" y="2540"/>
                  </a:cubicBezTo>
                  <a:cubicBezTo>
                    <a:pt x="936762" y="1270"/>
                    <a:pt x="976465" y="0"/>
                    <a:pt x="1017160" y="0"/>
                  </a:cubicBezTo>
                  <a:cubicBezTo>
                    <a:pt x="1034033" y="0"/>
                    <a:pt x="1051899" y="2540"/>
                    <a:pt x="1068773" y="2540"/>
                  </a:cubicBezTo>
                  <a:cubicBezTo>
                    <a:pt x="1115423" y="3810"/>
                    <a:pt x="1163066" y="5080"/>
                    <a:pt x="1209717" y="7620"/>
                  </a:cubicBezTo>
                  <a:cubicBezTo>
                    <a:pt x="1234531" y="8890"/>
                    <a:pt x="1259345" y="12700"/>
                    <a:pt x="1284159" y="16510"/>
                  </a:cubicBezTo>
                  <a:cubicBezTo>
                    <a:pt x="1290114" y="16510"/>
                    <a:pt x="1296069" y="16510"/>
                    <a:pt x="1301032" y="16510"/>
                  </a:cubicBezTo>
                  <a:cubicBezTo>
                    <a:pt x="1311328" y="17780"/>
                    <a:pt x="1320218" y="20320"/>
                    <a:pt x="1330378" y="21590"/>
                  </a:cubicBezTo>
                  <a:close/>
                  <a:moveTo>
                    <a:pt x="1340538" y="657041"/>
                  </a:moveTo>
                  <a:cubicBezTo>
                    <a:pt x="1341808" y="640531"/>
                    <a:pt x="1343078" y="627831"/>
                    <a:pt x="1343078" y="615131"/>
                  </a:cubicBezTo>
                  <a:cubicBezTo>
                    <a:pt x="1341808" y="588527"/>
                    <a:pt x="1340538" y="565266"/>
                    <a:pt x="1340538" y="540249"/>
                  </a:cubicBezTo>
                  <a:cubicBezTo>
                    <a:pt x="1340538" y="528838"/>
                    <a:pt x="1343078" y="517427"/>
                    <a:pt x="1341808" y="506016"/>
                  </a:cubicBezTo>
                  <a:cubicBezTo>
                    <a:pt x="1341808" y="495483"/>
                    <a:pt x="1340538" y="484510"/>
                    <a:pt x="1339268" y="473977"/>
                  </a:cubicBezTo>
                  <a:cubicBezTo>
                    <a:pt x="1334188" y="457738"/>
                    <a:pt x="1322758" y="121549"/>
                    <a:pt x="1322758" y="105311"/>
                  </a:cubicBezTo>
                  <a:cubicBezTo>
                    <a:pt x="1320218" y="91705"/>
                    <a:pt x="1317678" y="77661"/>
                    <a:pt x="1315138" y="63500"/>
                  </a:cubicBezTo>
                  <a:cubicBezTo>
                    <a:pt x="1313868" y="44450"/>
                    <a:pt x="1312598" y="43180"/>
                    <a:pt x="1298055" y="41910"/>
                  </a:cubicBezTo>
                  <a:cubicBezTo>
                    <a:pt x="1295077" y="41910"/>
                    <a:pt x="1293092" y="41910"/>
                    <a:pt x="1290114" y="40640"/>
                  </a:cubicBezTo>
                  <a:cubicBezTo>
                    <a:pt x="1265300" y="36830"/>
                    <a:pt x="1239493" y="31750"/>
                    <a:pt x="1214680" y="30480"/>
                  </a:cubicBezTo>
                  <a:cubicBezTo>
                    <a:pt x="1154133" y="26670"/>
                    <a:pt x="1092594" y="25400"/>
                    <a:pt x="1032048" y="22860"/>
                  </a:cubicBezTo>
                  <a:cubicBezTo>
                    <a:pt x="1023115" y="22860"/>
                    <a:pt x="1013189" y="22860"/>
                    <a:pt x="1004256" y="22860"/>
                  </a:cubicBezTo>
                  <a:cubicBezTo>
                    <a:pt x="989368" y="22860"/>
                    <a:pt x="974480" y="22860"/>
                    <a:pt x="960584" y="22860"/>
                  </a:cubicBezTo>
                  <a:cubicBezTo>
                    <a:pt x="928822" y="22860"/>
                    <a:pt x="897060" y="22860"/>
                    <a:pt x="866290" y="24130"/>
                  </a:cubicBezTo>
                  <a:cubicBezTo>
                    <a:pt x="839491" y="25400"/>
                    <a:pt x="387876" y="29210"/>
                    <a:pt x="361076" y="29210"/>
                  </a:cubicBezTo>
                  <a:cubicBezTo>
                    <a:pt x="317404" y="29210"/>
                    <a:pt x="273731" y="26670"/>
                    <a:pt x="230058" y="33020"/>
                  </a:cubicBezTo>
                  <a:cubicBezTo>
                    <a:pt x="207229" y="36830"/>
                    <a:pt x="185393" y="36830"/>
                    <a:pt x="163557" y="38100"/>
                  </a:cubicBezTo>
                  <a:cubicBezTo>
                    <a:pt x="125839" y="41910"/>
                    <a:pt x="88122" y="45720"/>
                    <a:pt x="49530" y="50800"/>
                  </a:cubicBezTo>
                  <a:cubicBezTo>
                    <a:pt x="36830" y="50800"/>
                    <a:pt x="34290" y="53340"/>
                    <a:pt x="33020" y="65811"/>
                  </a:cubicBezTo>
                  <a:cubicBezTo>
                    <a:pt x="31750" y="73711"/>
                    <a:pt x="31750" y="81611"/>
                    <a:pt x="30480" y="89511"/>
                  </a:cubicBezTo>
                  <a:cubicBezTo>
                    <a:pt x="29210" y="102677"/>
                    <a:pt x="26670" y="115405"/>
                    <a:pt x="25400" y="128572"/>
                  </a:cubicBezTo>
                  <a:cubicBezTo>
                    <a:pt x="20320" y="142616"/>
                    <a:pt x="26670" y="485827"/>
                    <a:pt x="29210" y="499872"/>
                  </a:cubicBezTo>
                  <a:cubicBezTo>
                    <a:pt x="29210" y="514794"/>
                    <a:pt x="29210" y="530155"/>
                    <a:pt x="30480" y="545077"/>
                  </a:cubicBezTo>
                  <a:cubicBezTo>
                    <a:pt x="30480" y="556049"/>
                    <a:pt x="33020" y="567022"/>
                    <a:pt x="33020" y="577994"/>
                  </a:cubicBezTo>
                  <a:cubicBezTo>
                    <a:pt x="33020" y="589844"/>
                    <a:pt x="33020" y="601694"/>
                    <a:pt x="31750" y="615131"/>
                  </a:cubicBezTo>
                  <a:cubicBezTo>
                    <a:pt x="31750" y="618941"/>
                    <a:pt x="31750" y="621481"/>
                    <a:pt x="31750" y="625291"/>
                  </a:cubicBezTo>
                  <a:cubicBezTo>
                    <a:pt x="31750" y="635451"/>
                    <a:pt x="35560" y="639261"/>
                    <a:pt x="44450" y="639261"/>
                  </a:cubicBezTo>
                  <a:cubicBezTo>
                    <a:pt x="59338" y="639261"/>
                    <a:pt x="73234" y="640531"/>
                    <a:pt x="86137" y="640531"/>
                  </a:cubicBezTo>
                  <a:cubicBezTo>
                    <a:pt x="104995" y="640531"/>
                    <a:pt x="124847" y="637991"/>
                    <a:pt x="143705" y="640531"/>
                  </a:cubicBezTo>
                  <a:cubicBezTo>
                    <a:pt x="174475" y="644341"/>
                    <a:pt x="205244" y="646881"/>
                    <a:pt x="236014" y="645611"/>
                  </a:cubicBezTo>
                  <a:cubicBezTo>
                    <a:pt x="255865" y="644341"/>
                    <a:pt x="274724" y="646881"/>
                    <a:pt x="294575" y="646881"/>
                  </a:cubicBezTo>
                  <a:cubicBezTo>
                    <a:pt x="323359" y="646881"/>
                    <a:pt x="352143" y="645611"/>
                    <a:pt x="380928" y="646881"/>
                  </a:cubicBezTo>
                  <a:cubicBezTo>
                    <a:pt x="423608" y="648151"/>
                    <a:pt x="892097" y="637991"/>
                    <a:pt x="935770" y="640531"/>
                  </a:cubicBezTo>
                  <a:cubicBezTo>
                    <a:pt x="954628" y="641801"/>
                    <a:pt x="973487" y="643071"/>
                    <a:pt x="991353" y="643071"/>
                  </a:cubicBezTo>
                  <a:cubicBezTo>
                    <a:pt x="1024108" y="645611"/>
                    <a:pt x="1055870" y="641801"/>
                    <a:pt x="1088624" y="645611"/>
                  </a:cubicBezTo>
                  <a:cubicBezTo>
                    <a:pt x="1115423" y="648151"/>
                    <a:pt x="1142222" y="648151"/>
                    <a:pt x="1169022" y="650691"/>
                  </a:cubicBezTo>
                  <a:cubicBezTo>
                    <a:pt x="1208724" y="654501"/>
                    <a:pt x="1248427" y="657041"/>
                    <a:pt x="1288129" y="658311"/>
                  </a:cubicBezTo>
                  <a:cubicBezTo>
                    <a:pt x="1303018" y="658311"/>
                    <a:pt x="1320218" y="657041"/>
                    <a:pt x="1340538" y="657041"/>
                  </a:cubicBezTo>
                  <a:close/>
                </a:path>
              </a:pathLst>
            </a:custGeom>
            <a:grpFill/>
          </p:spPr>
          <p:txBody>
            <a:bodyPr/>
            <a:lstStyle/>
            <a:p>
              <a:endParaRPr lang="en-US" sz="601"/>
            </a:p>
          </p:txBody>
        </p:sp>
      </p:grpSp>
      <p:sp>
        <p:nvSpPr>
          <p:cNvPr id="5" name="TextBox 4">
            <a:extLst>
              <a:ext uri="{FF2B5EF4-FFF2-40B4-BE49-F238E27FC236}">
                <a16:creationId xmlns:a16="http://schemas.microsoft.com/office/drawing/2014/main" id="{0B2E097A-E78F-EB8C-0488-E93568E5F0FB}"/>
              </a:ext>
            </a:extLst>
          </p:cNvPr>
          <p:cNvSpPr txBox="1"/>
          <p:nvPr/>
        </p:nvSpPr>
        <p:spPr>
          <a:xfrm>
            <a:off x="1104488" y="2276247"/>
            <a:ext cx="7301239" cy="1465081"/>
          </a:xfrm>
          <a:prstGeom prst="rect">
            <a:avLst/>
          </a:prstGeom>
          <a:noFill/>
        </p:spPr>
        <p:txBody>
          <a:bodyPr wrap="square" rtlCol="0">
            <a:spAutoFit/>
          </a:bodyPr>
          <a:lstStyle/>
          <a:p>
            <a:pPr algn="ctr">
              <a:lnSpc>
                <a:spcPct val="150000"/>
              </a:lnSpc>
            </a:pPr>
            <a:r>
              <a:rPr lang="en-US" sz="3200" b="1">
                <a:solidFill>
                  <a:schemeClr val="accent2"/>
                </a:solidFill>
                <a:latin typeface="UTM Avo" panose="02040603050506020204" pitchFamily="18" charset="0"/>
                <a:cs typeface="Arial" panose="020B0604020202020204" pitchFamily="34" charset="0"/>
              </a:rPr>
              <a:t>TRẢ BÀI</a:t>
            </a:r>
          </a:p>
          <a:p>
            <a:pPr algn="ctr">
              <a:lnSpc>
                <a:spcPct val="150000"/>
              </a:lnSpc>
            </a:pPr>
            <a:r>
              <a:rPr lang="en-US" sz="3200" i="1">
                <a:latin typeface="UTM Avo" panose="02040603050506020204" pitchFamily="18" charset="0"/>
                <a:cs typeface="Arial" panose="020B0604020202020204" pitchFamily="34" charset="0"/>
              </a:rPr>
              <a:t>Em yêu nghệ thuật</a:t>
            </a:r>
            <a:endParaRPr lang="en-US" sz="3200" i="1" dirty="0">
              <a:latin typeface="UTM Avo" panose="02040603050506020204" pitchFamily="18" charset="0"/>
              <a:cs typeface="Arial" panose="020B0604020202020204" pitchFamily="34" charset="0"/>
            </a:endParaRPr>
          </a:p>
        </p:txBody>
      </p:sp>
      <p:pic>
        <p:nvPicPr>
          <p:cNvPr id="9" name="Picture 16">
            <a:extLst>
              <a:ext uri="{FF2B5EF4-FFF2-40B4-BE49-F238E27FC236}">
                <a16:creationId xmlns:a16="http://schemas.microsoft.com/office/drawing/2014/main" id="{A8F2F1E0-435C-5871-031C-AEAAF8BF509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2462238" y="4277613"/>
            <a:ext cx="4226560" cy="1611376"/>
          </a:xfrm>
          <a:prstGeom prst="rect">
            <a:avLst/>
          </a:prstGeom>
        </p:spPr>
      </p:pic>
      <p:pic>
        <p:nvPicPr>
          <p:cNvPr id="11" name="Picture 11">
            <a:extLst>
              <a:ext uri="{FF2B5EF4-FFF2-40B4-BE49-F238E27FC236}">
                <a16:creationId xmlns:a16="http://schemas.microsoft.com/office/drawing/2014/main" id="{B6A87BFE-E929-4448-A2FA-FB68FBA9F57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8588807" y="2533649"/>
            <a:ext cx="2895295" cy="3945889"/>
          </a:xfrm>
          <a:prstGeom prst="rect">
            <a:avLst/>
          </a:prstGeom>
        </p:spPr>
      </p:pic>
    </p:spTree>
    <p:extLst>
      <p:ext uri="{BB962C8B-B14F-4D97-AF65-F5344CB8AC3E}">
        <p14:creationId xmlns:p14="http://schemas.microsoft.com/office/powerpoint/2010/main" val="18928885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par>
                                <p:cTn id="11" presetID="16" presetClass="entr" presetSubtype="21"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barn(inVertical)">
                                      <p:cBhvr>
                                        <p:cTn id="1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2446B8B4-EF57-4907-938B-4F4A4D2633BF}"/>
              </a:ext>
            </a:extLst>
          </p:cNvPr>
          <p:cNvGrpSpPr/>
          <p:nvPr/>
        </p:nvGrpSpPr>
        <p:grpSpPr>
          <a:xfrm>
            <a:off x="10067872" y="746199"/>
            <a:ext cx="2014201" cy="2215662"/>
            <a:chOff x="930253" y="1555705"/>
            <a:chExt cx="1279160" cy="1337670"/>
          </a:xfrm>
        </p:grpSpPr>
        <p:pic>
          <p:nvPicPr>
            <p:cNvPr id="9" name="Picture 8">
              <a:hlinkClick r:id="rId3"/>
              <a:extLst>
                <a:ext uri="{FF2B5EF4-FFF2-40B4-BE49-F238E27FC236}">
                  <a16:creationId xmlns:a16="http://schemas.microsoft.com/office/drawing/2014/main" id="{FEDAC686-0698-4EE4-801F-076A4BC0B283}"/>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10" name="TextBox 9">
              <a:extLst>
                <a:ext uri="{FF2B5EF4-FFF2-40B4-BE49-F238E27FC236}">
                  <a16:creationId xmlns:a16="http://schemas.microsoft.com/office/drawing/2014/main" id="{DC9F0D0E-E516-46C7-9E24-C158CFFD70D6}"/>
                </a:ext>
              </a:extLst>
            </p:cNvPr>
            <p:cNvSpPr txBox="1"/>
            <p:nvPr/>
          </p:nvSpPr>
          <p:spPr>
            <a:xfrm>
              <a:off x="930253" y="2526606"/>
              <a:ext cx="1279160" cy="366769"/>
            </a:xfrm>
            <a:prstGeom prst="rect">
              <a:avLst/>
            </a:prstGeom>
            <a:noFill/>
          </p:spPr>
          <p:txBody>
            <a:bodyPr wrap="square" rtlCol="0">
              <a:spAutoFit/>
            </a:bodyPr>
            <a:lstStyle/>
            <a:p>
              <a:pPr algn="ctr"/>
              <a:r>
                <a:rPr lang="en-US" b="1" dirty="0" err="1">
                  <a:solidFill>
                    <a:schemeClr val="accent2"/>
                  </a:solidFill>
                  <a:latin typeface="UTM Avo" panose="02040603050506020204" pitchFamily="18" charset="0"/>
                </a:rPr>
                <a:t>Ấn</a:t>
              </a:r>
              <a:r>
                <a:rPr lang="en-US" b="1" dirty="0">
                  <a:solidFill>
                    <a:schemeClr val="accent2"/>
                  </a:solidFill>
                  <a:latin typeface="UTM Avo" panose="02040603050506020204" pitchFamily="18" charset="0"/>
                </a:rPr>
                <a:t> </a:t>
              </a:r>
              <a:r>
                <a:rPr lang="en-US" b="1" dirty="0" err="1">
                  <a:solidFill>
                    <a:schemeClr val="accent2"/>
                  </a:solidFill>
                  <a:latin typeface="UTM Avo" panose="02040603050506020204" pitchFamily="18" charset="0"/>
                </a:rPr>
                <a:t>để</a:t>
              </a:r>
              <a:r>
                <a:rPr lang="en-US" b="1" dirty="0">
                  <a:solidFill>
                    <a:schemeClr val="accent2"/>
                  </a:solidFill>
                  <a:latin typeface="UTM Avo" panose="02040603050506020204" pitchFamily="18" charset="0"/>
                </a:rPr>
                <a:t> </a:t>
              </a:r>
              <a:r>
                <a:rPr lang="en-US" b="1" dirty="0" err="1">
                  <a:solidFill>
                    <a:schemeClr val="accent2"/>
                  </a:solidFill>
                  <a:latin typeface="UTM Avo" panose="02040603050506020204" pitchFamily="18" charset="0"/>
                </a:rPr>
                <a:t>đến</a:t>
              </a:r>
              <a:r>
                <a:rPr lang="en-US" b="1" dirty="0">
                  <a:solidFill>
                    <a:schemeClr val="accent2"/>
                  </a:solidFill>
                  <a:latin typeface="UTM Avo" panose="02040603050506020204" pitchFamily="18" charset="0"/>
                </a:rPr>
                <a:t> </a:t>
              </a:r>
              <a:r>
                <a:rPr lang="en-US" b="1" dirty="0" err="1">
                  <a:solidFill>
                    <a:schemeClr val="accent2"/>
                  </a:solidFill>
                  <a:latin typeface="UTM Avo" panose="02040603050506020204" pitchFamily="18" charset="0"/>
                </a:rPr>
                <a:t>trang</a:t>
              </a:r>
              <a:r>
                <a:rPr lang="en-US" b="1" dirty="0">
                  <a:solidFill>
                    <a:schemeClr val="accent2"/>
                  </a:solidFill>
                  <a:latin typeface="UTM Avo" panose="02040603050506020204" pitchFamily="18" charset="0"/>
                </a:rPr>
                <a:t> </a:t>
              </a:r>
              <a:r>
                <a:rPr lang="en-US" b="1" dirty="0" err="1">
                  <a:solidFill>
                    <a:schemeClr val="accent2"/>
                  </a:solidFill>
                  <a:latin typeface="UTM Avo" panose="02040603050506020204" pitchFamily="18" charset="0"/>
                </a:rPr>
                <a:t>sách</a:t>
              </a:r>
              <a:endParaRPr lang="en-US"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37476146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0" name="Picture 11">
            <a:extLst>
              <a:ext uri="{FF2B5EF4-FFF2-40B4-BE49-F238E27FC236}">
                <a16:creationId xmlns:a16="http://schemas.microsoft.com/office/drawing/2014/main" id="{8985DE0E-B02C-68A4-59D3-A26C01ED489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798649" y="2363643"/>
            <a:ext cx="1301684" cy="1301684"/>
          </a:xfrm>
          <a:prstGeom prst="rect">
            <a:avLst/>
          </a:prstGeom>
        </p:spPr>
      </p:pic>
      <p:sp>
        <p:nvSpPr>
          <p:cNvPr id="11" name="TextBox 10">
            <a:extLst>
              <a:ext uri="{FF2B5EF4-FFF2-40B4-BE49-F238E27FC236}">
                <a16:creationId xmlns:a16="http://schemas.microsoft.com/office/drawing/2014/main" id="{F266097F-751F-820A-2EAF-6D5C0EB5C9CC}"/>
              </a:ext>
            </a:extLst>
          </p:cNvPr>
          <p:cNvSpPr txBox="1"/>
          <p:nvPr/>
        </p:nvSpPr>
        <p:spPr>
          <a:xfrm>
            <a:off x="2352123" y="2346036"/>
            <a:ext cx="7487754" cy="1176989"/>
          </a:xfrm>
          <a:prstGeom prst="rect">
            <a:avLst/>
          </a:prstGeom>
          <a:noFill/>
        </p:spPr>
        <p:txBody>
          <a:bodyPr wrap="square" rtlCol="0">
            <a:spAutoFit/>
          </a:bodyPr>
          <a:lstStyle/>
          <a:p>
            <a:pPr>
              <a:lnSpc>
                <a:spcPct val="150000"/>
              </a:lnSpc>
            </a:pPr>
            <a:r>
              <a:rPr lang="vi-VN" sz="5400" b="1">
                <a:latin typeface="UTM Avo" panose="02040603050506020204" pitchFamily="18" charset="0"/>
                <a:cs typeface="Arial" panose="020B0604020202020204" pitchFamily="34" charset="0"/>
              </a:rPr>
              <a:t>VIẾT ĐOẠN VĂN</a:t>
            </a:r>
          </a:p>
        </p:txBody>
      </p:sp>
      <p:pic>
        <p:nvPicPr>
          <p:cNvPr id="5" name="Picture 5">
            <a:extLst>
              <a:ext uri="{FF2B5EF4-FFF2-40B4-BE49-F238E27FC236}">
                <a16:creationId xmlns:a16="http://schemas.microsoft.com/office/drawing/2014/main" id="{235DF3A4-2837-428D-87AD-4250ACDBE4E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3939938" y="4438650"/>
            <a:ext cx="7485003" cy="2039663"/>
          </a:xfrm>
          <a:prstGeom prst="rect">
            <a:avLst/>
          </a:prstGeom>
        </p:spPr>
      </p:pic>
    </p:spTree>
    <p:extLst>
      <p:ext uri="{BB962C8B-B14F-4D97-AF65-F5344CB8AC3E}">
        <p14:creationId xmlns:p14="http://schemas.microsoft.com/office/powerpoint/2010/main" val="36391223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8" name="Group 2">
            <a:extLst>
              <a:ext uri="{FF2B5EF4-FFF2-40B4-BE49-F238E27FC236}">
                <a16:creationId xmlns:a16="http://schemas.microsoft.com/office/drawing/2014/main" id="{6842B323-A6DD-4BCC-B02A-67B979E93D30}"/>
              </a:ext>
            </a:extLst>
          </p:cNvPr>
          <p:cNvGrpSpPr/>
          <p:nvPr/>
        </p:nvGrpSpPr>
        <p:grpSpPr>
          <a:xfrm>
            <a:off x="1311768" y="2428103"/>
            <a:ext cx="9568463" cy="1373639"/>
            <a:chOff x="0" y="0"/>
            <a:chExt cx="4855109" cy="696995"/>
          </a:xfrm>
        </p:grpSpPr>
        <p:sp>
          <p:nvSpPr>
            <p:cNvPr id="9" name="Freeform 3">
              <a:extLst>
                <a:ext uri="{FF2B5EF4-FFF2-40B4-BE49-F238E27FC236}">
                  <a16:creationId xmlns:a16="http://schemas.microsoft.com/office/drawing/2014/main" id="{0D08DB78-5565-43DE-9C76-D84F581C175A}"/>
                </a:ext>
              </a:extLst>
            </p:cNvPr>
            <p:cNvSpPr/>
            <p:nvPr/>
          </p:nvSpPr>
          <p:spPr>
            <a:xfrm>
              <a:off x="0" y="0"/>
              <a:ext cx="4855109" cy="696995"/>
            </a:xfrm>
            <a:custGeom>
              <a:avLst/>
              <a:gdLst/>
              <a:ahLst/>
              <a:cxnLst/>
              <a:rect l="l" t="t" r="r" b="b"/>
              <a:pathLst>
                <a:path w="4855109" h="696995">
                  <a:moveTo>
                    <a:pt x="4730649" y="696995"/>
                  </a:moveTo>
                  <a:lnTo>
                    <a:pt x="124460" y="696995"/>
                  </a:lnTo>
                  <a:cubicBezTo>
                    <a:pt x="55880" y="696995"/>
                    <a:pt x="0" y="641115"/>
                    <a:pt x="0" y="572535"/>
                  </a:cubicBezTo>
                  <a:lnTo>
                    <a:pt x="0" y="124460"/>
                  </a:lnTo>
                  <a:cubicBezTo>
                    <a:pt x="0" y="55880"/>
                    <a:pt x="55880" y="0"/>
                    <a:pt x="124460" y="0"/>
                  </a:cubicBezTo>
                  <a:lnTo>
                    <a:pt x="4730649" y="0"/>
                  </a:lnTo>
                  <a:cubicBezTo>
                    <a:pt x="4799229" y="0"/>
                    <a:pt x="4855109" y="55880"/>
                    <a:pt x="4855109" y="124460"/>
                  </a:cubicBezTo>
                  <a:lnTo>
                    <a:pt x="4855109" y="572535"/>
                  </a:lnTo>
                  <a:cubicBezTo>
                    <a:pt x="4855109" y="641115"/>
                    <a:pt x="4799229" y="696995"/>
                    <a:pt x="4730649" y="696995"/>
                  </a:cubicBezTo>
                  <a:close/>
                </a:path>
              </a:pathLst>
            </a:custGeom>
            <a:solidFill>
              <a:srgbClr val="FFFFFF"/>
            </a:solidFill>
          </p:spPr>
          <p:txBody>
            <a:bodyPr/>
            <a:lstStyle/>
            <a:p>
              <a:endParaRPr lang="en-US" sz="800"/>
            </a:p>
          </p:txBody>
        </p:sp>
      </p:grpSp>
      <p:sp>
        <p:nvSpPr>
          <p:cNvPr id="10" name="TextBox 9">
            <a:extLst>
              <a:ext uri="{FF2B5EF4-FFF2-40B4-BE49-F238E27FC236}">
                <a16:creationId xmlns:a16="http://schemas.microsoft.com/office/drawing/2014/main" id="{1FFDAE4F-FD9F-4558-9DB3-765DCB8B899D}"/>
              </a:ext>
            </a:extLst>
          </p:cNvPr>
          <p:cNvSpPr txBox="1"/>
          <p:nvPr/>
        </p:nvSpPr>
        <p:spPr>
          <a:xfrm>
            <a:off x="2451100" y="1731818"/>
            <a:ext cx="7460011" cy="543675"/>
          </a:xfrm>
          <a:prstGeom prst="rect">
            <a:avLst/>
          </a:prstGeom>
          <a:noFill/>
        </p:spPr>
        <p:txBody>
          <a:bodyPr wrap="square" rtlCol="0">
            <a:spAutoFit/>
          </a:bodyPr>
          <a:lstStyle/>
          <a:p>
            <a:pPr marL="381019" indent="-381019">
              <a:buFont typeface="Wingdings" panose="05000000000000000000" pitchFamily="2" charset="2"/>
              <a:buChar char="Ø"/>
            </a:pPr>
            <a:r>
              <a:rPr lang="en-US" sz="2933" i="1" dirty="0" err="1">
                <a:latin typeface="UTM Avo" panose="02040603050506020204" pitchFamily="18" charset="0"/>
                <a:cs typeface="Arial" panose="020B0604020202020204" pitchFamily="34" charset="0"/>
              </a:rPr>
              <a:t>Các</a:t>
            </a:r>
            <a:r>
              <a:rPr lang="en-US" sz="2933" i="1" dirty="0">
                <a:latin typeface="UTM Avo" panose="02040603050506020204" pitchFamily="18" charset="0"/>
                <a:cs typeface="Arial" panose="020B0604020202020204" pitchFamily="34" charset="0"/>
              </a:rPr>
              <a:t> </a:t>
            </a:r>
            <a:r>
              <a:rPr lang="en-US" sz="2933" i="1" dirty="0" err="1">
                <a:latin typeface="UTM Avo" panose="02040603050506020204" pitchFamily="18" charset="0"/>
                <a:cs typeface="Arial" panose="020B0604020202020204" pitchFamily="34" charset="0"/>
              </a:rPr>
              <a:t>em</a:t>
            </a:r>
            <a:r>
              <a:rPr lang="en-US" sz="2933" i="1" dirty="0">
                <a:latin typeface="UTM Avo" panose="02040603050506020204" pitchFamily="18" charset="0"/>
                <a:cs typeface="Arial" panose="020B0604020202020204" pitchFamily="34" charset="0"/>
              </a:rPr>
              <a:t> </a:t>
            </a:r>
            <a:r>
              <a:rPr lang="en-US" sz="2933" i="1" dirty="0" err="1">
                <a:latin typeface="UTM Avo" panose="02040603050506020204" pitchFamily="18" charset="0"/>
                <a:cs typeface="Arial" panose="020B0604020202020204" pitchFamily="34" charset="0"/>
              </a:rPr>
              <a:t>hãy</a:t>
            </a:r>
            <a:r>
              <a:rPr lang="en-US" sz="2933" i="1" dirty="0">
                <a:latin typeface="UTM Avo" panose="02040603050506020204" pitchFamily="18" charset="0"/>
                <a:cs typeface="Arial" panose="020B0604020202020204" pitchFamily="34" charset="0"/>
              </a:rPr>
              <a:t> </a:t>
            </a:r>
            <a:r>
              <a:rPr lang="en-US" sz="2933" i="1" dirty="0" err="1">
                <a:latin typeface="UTM Avo" panose="02040603050506020204" pitchFamily="18" charset="0"/>
                <a:cs typeface="Arial" panose="020B0604020202020204" pitchFamily="34" charset="0"/>
              </a:rPr>
              <a:t>chọn</a:t>
            </a:r>
            <a:r>
              <a:rPr lang="en-US" sz="2933" i="1" dirty="0">
                <a:latin typeface="UTM Avo" panose="02040603050506020204" pitchFamily="18" charset="0"/>
                <a:cs typeface="Arial" panose="020B0604020202020204" pitchFamily="34" charset="0"/>
              </a:rPr>
              <a:t> 1 </a:t>
            </a:r>
            <a:r>
              <a:rPr lang="en-US" sz="2933" i="1" dirty="0" err="1">
                <a:latin typeface="UTM Avo" panose="02040603050506020204" pitchFamily="18" charset="0"/>
                <a:cs typeface="Arial" panose="020B0604020202020204" pitchFamily="34" charset="0"/>
              </a:rPr>
              <a:t>trong</a:t>
            </a:r>
            <a:r>
              <a:rPr lang="en-US" sz="2933" i="1" dirty="0">
                <a:latin typeface="UTM Avo" panose="02040603050506020204" pitchFamily="18" charset="0"/>
                <a:cs typeface="Arial" panose="020B0604020202020204" pitchFamily="34" charset="0"/>
              </a:rPr>
              <a:t> 2 </a:t>
            </a:r>
            <a:r>
              <a:rPr lang="en-US" sz="2933" i="1" dirty="0" err="1">
                <a:latin typeface="UTM Avo" panose="02040603050506020204" pitchFamily="18" charset="0"/>
                <a:cs typeface="Arial" panose="020B0604020202020204" pitchFamily="34" charset="0"/>
              </a:rPr>
              <a:t>đề</a:t>
            </a:r>
            <a:r>
              <a:rPr lang="en-US" sz="2933" i="1" dirty="0">
                <a:latin typeface="UTM Avo" panose="02040603050506020204" pitchFamily="18" charset="0"/>
                <a:cs typeface="Arial" panose="020B0604020202020204" pitchFamily="34" charset="0"/>
              </a:rPr>
              <a:t> </a:t>
            </a:r>
            <a:r>
              <a:rPr lang="en-US" sz="2933" i="1" dirty="0" err="1">
                <a:latin typeface="UTM Avo" panose="02040603050506020204" pitchFamily="18" charset="0"/>
                <a:cs typeface="Arial" panose="020B0604020202020204" pitchFamily="34" charset="0"/>
              </a:rPr>
              <a:t>sau</a:t>
            </a:r>
            <a:r>
              <a:rPr lang="en-US" sz="2933" i="1" dirty="0">
                <a:latin typeface="UTM Avo" panose="02040603050506020204" pitchFamily="18" charset="0"/>
                <a:cs typeface="Arial" panose="020B0604020202020204" pitchFamily="34" charset="0"/>
              </a:rPr>
              <a:t>:</a:t>
            </a:r>
          </a:p>
        </p:txBody>
      </p:sp>
      <p:sp>
        <p:nvSpPr>
          <p:cNvPr id="11" name="TextBox 10">
            <a:extLst>
              <a:ext uri="{FF2B5EF4-FFF2-40B4-BE49-F238E27FC236}">
                <a16:creationId xmlns:a16="http://schemas.microsoft.com/office/drawing/2014/main" id="{EE5238B7-406D-408D-AB8A-5CF559ED1DD5}"/>
              </a:ext>
            </a:extLst>
          </p:cNvPr>
          <p:cNvSpPr txBox="1"/>
          <p:nvPr/>
        </p:nvSpPr>
        <p:spPr>
          <a:xfrm>
            <a:off x="1447927" y="2499749"/>
            <a:ext cx="9004300" cy="1236557"/>
          </a:xfrm>
          <a:prstGeom prst="rect">
            <a:avLst/>
          </a:prstGeom>
          <a:noFill/>
        </p:spPr>
        <p:txBody>
          <a:bodyPr wrap="square">
            <a:spAutoFit/>
          </a:bodyPr>
          <a:lstStyle/>
          <a:p>
            <a:pPr algn="ctr">
              <a:lnSpc>
                <a:spcPct val="150000"/>
              </a:lnSpc>
              <a:spcBef>
                <a:spcPts val="67"/>
              </a:spcBef>
              <a:spcAft>
                <a:spcPts val="67"/>
              </a:spcAft>
            </a:pPr>
            <a:r>
              <a:rPr lang="nl-NL" sz="2667" b="1" dirty="0">
                <a:solidFill>
                  <a:srgbClr val="000000"/>
                </a:solidFill>
                <a:latin typeface="UTM Avo" panose="02040603050506020204" pitchFamily="18" charset="0"/>
                <a:ea typeface="Calibri" panose="020F0502020204030204" pitchFamily="34" charset="0"/>
                <a:cs typeface="Arial" panose="020B0604020202020204" pitchFamily="34" charset="0"/>
              </a:rPr>
              <a:t>Đề 1: </a:t>
            </a:r>
            <a:r>
              <a:rPr lang="nl-NL" sz="2667" dirty="0">
                <a:solidFill>
                  <a:srgbClr val="000000"/>
                </a:solidFill>
                <a:latin typeface="UTM Avo" panose="02040603050506020204" pitchFamily="18" charset="0"/>
                <a:ea typeface="Calibri" panose="020F0502020204030204" pitchFamily="34" charset="0"/>
                <a:cs typeface="Arial" panose="020B0604020202020204" pitchFamily="34" charset="0"/>
              </a:rPr>
              <a:t>Viết đoạn văn giới thiệu tiết mục hát (múa, đóng vai) mà em (nhóm em) đã hoặc sẽ biểu diễn.</a:t>
            </a:r>
            <a:endParaRPr lang="en-US" sz="2667" dirty="0">
              <a:latin typeface="UTM Avo" panose="02040603050506020204" pitchFamily="18" charset="0"/>
              <a:ea typeface="Calibri" panose="020F0502020204030204" pitchFamily="34" charset="0"/>
              <a:cs typeface="Arial" panose="020B0604020202020204" pitchFamily="34" charset="0"/>
            </a:endParaRPr>
          </a:p>
        </p:txBody>
      </p:sp>
      <p:pic>
        <p:nvPicPr>
          <p:cNvPr id="2" name="Picture 1">
            <a:extLst>
              <a:ext uri="{FF2B5EF4-FFF2-40B4-BE49-F238E27FC236}">
                <a16:creationId xmlns:a16="http://schemas.microsoft.com/office/drawing/2014/main" id="{F76637E2-B0E1-4492-BA3B-50C144037751}"/>
              </a:ext>
            </a:extLst>
          </p:cNvPr>
          <p:cNvPicPr>
            <a:picLocks noChangeAspect="1"/>
          </p:cNvPicPr>
          <p:nvPr/>
        </p:nvPicPr>
        <p:blipFill rotWithShape="1">
          <a:blip r:embed="rId3"/>
          <a:srcRect l="16784" t="58272" r="14869" b="5278"/>
          <a:stretch/>
        </p:blipFill>
        <p:spPr>
          <a:xfrm>
            <a:off x="2603789" y="3954352"/>
            <a:ext cx="3124201" cy="2323026"/>
          </a:xfrm>
          <a:prstGeom prst="rect">
            <a:avLst/>
          </a:prstGeom>
        </p:spPr>
      </p:pic>
      <p:pic>
        <p:nvPicPr>
          <p:cNvPr id="3" name="Picture 2">
            <a:extLst>
              <a:ext uri="{FF2B5EF4-FFF2-40B4-BE49-F238E27FC236}">
                <a16:creationId xmlns:a16="http://schemas.microsoft.com/office/drawing/2014/main" id="{F4B999D9-CCCE-45AC-86AC-E93B54133522}"/>
              </a:ext>
            </a:extLst>
          </p:cNvPr>
          <p:cNvPicPr>
            <a:picLocks noChangeAspect="1"/>
          </p:cNvPicPr>
          <p:nvPr/>
        </p:nvPicPr>
        <p:blipFill rotWithShape="1">
          <a:blip r:embed="rId4"/>
          <a:srcRect l="10997" t="7658" r="14433" b="53056"/>
          <a:stretch/>
        </p:blipFill>
        <p:spPr>
          <a:xfrm>
            <a:off x="6502402" y="3954352"/>
            <a:ext cx="3162591" cy="2323026"/>
          </a:xfrm>
          <a:prstGeom prst="rect">
            <a:avLst/>
          </a:prstGeom>
        </p:spPr>
      </p:pic>
    </p:spTree>
    <p:extLst>
      <p:ext uri="{BB962C8B-B14F-4D97-AF65-F5344CB8AC3E}">
        <p14:creationId xmlns:p14="http://schemas.microsoft.com/office/powerpoint/2010/main" val="24820607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ppt_w</p:attrName>
                                        </p:attrNameLst>
                                      </p:cBhvr>
                                      <p:tavLst>
                                        <p:tav tm="0">
                                          <p:val>
                                            <p:fltVal val="0"/>
                                          </p:val>
                                        </p:tav>
                                        <p:tav tm="100000">
                                          <p:val>
                                            <p:strVal val="#ppt_w"/>
                                          </p:val>
                                        </p:tav>
                                      </p:tavLst>
                                    </p:anim>
                                    <p:anim calcmode="lin" valueType="num">
                                      <p:cBhvr>
                                        <p:cTn id="13" dur="500" fill="hold"/>
                                        <p:tgtEl>
                                          <p:spTgt spid="8"/>
                                        </p:tgtEl>
                                        <p:attrNameLst>
                                          <p:attrName>ppt_h</p:attrName>
                                        </p:attrNameLst>
                                      </p:cBhvr>
                                      <p:tavLst>
                                        <p:tav tm="0">
                                          <p:val>
                                            <p:fltVal val="0"/>
                                          </p:val>
                                        </p:tav>
                                        <p:tav tm="100000">
                                          <p:val>
                                            <p:strVal val="#ppt_h"/>
                                          </p:val>
                                        </p:tav>
                                      </p:tavLst>
                                    </p:anim>
                                    <p:animEffect transition="in" filter="fade">
                                      <p:cBhvr>
                                        <p:cTn id="14" dur="500"/>
                                        <p:tgtEl>
                                          <p:spTgt spid="8"/>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p:cTn id="17" dur="500" fill="hold"/>
                                        <p:tgtEl>
                                          <p:spTgt spid="11"/>
                                        </p:tgtEl>
                                        <p:attrNameLst>
                                          <p:attrName>ppt_w</p:attrName>
                                        </p:attrNameLst>
                                      </p:cBhvr>
                                      <p:tavLst>
                                        <p:tav tm="0">
                                          <p:val>
                                            <p:fltVal val="0"/>
                                          </p:val>
                                        </p:tav>
                                        <p:tav tm="100000">
                                          <p:val>
                                            <p:strVal val="#ppt_w"/>
                                          </p:val>
                                        </p:tav>
                                      </p:tavLst>
                                    </p:anim>
                                    <p:anim calcmode="lin" valueType="num">
                                      <p:cBhvr>
                                        <p:cTn id="18" dur="500" fill="hold"/>
                                        <p:tgtEl>
                                          <p:spTgt spid="11"/>
                                        </p:tgtEl>
                                        <p:attrNameLst>
                                          <p:attrName>ppt_h</p:attrName>
                                        </p:attrNameLst>
                                      </p:cBhvr>
                                      <p:tavLst>
                                        <p:tav tm="0">
                                          <p:val>
                                            <p:fltVal val="0"/>
                                          </p:val>
                                        </p:tav>
                                        <p:tav tm="100000">
                                          <p:val>
                                            <p:strVal val="#ppt_h"/>
                                          </p:val>
                                        </p:tav>
                                      </p:tavLst>
                                    </p:anim>
                                    <p:animEffect transition="in" filter="fade">
                                      <p:cBhvr>
                                        <p:cTn id="19" dur="500"/>
                                        <p:tgtEl>
                                          <p:spTgt spid="11"/>
                                        </p:tgtEl>
                                      </p:cBhvr>
                                    </p:animEffect>
                                  </p:childTnLst>
                                </p:cTn>
                              </p:par>
                              <p:par>
                                <p:cTn id="20" presetID="16" presetClass="entr" presetSubtype="21" fill="hold" nodeType="with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barn(inVertical)">
                                      <p:cBhvr>
                                        <p:cTn id="22" dur="500"/>
                                        <p:tgtEl>
                                          <p:spTgt spid="2"/>
                                        </p:tgtEl>
                                      </p:cBhvr>
                                    </p:animEffect>
                                  </p:childTnLst>
                                </p:cTn>
                              </p:par>
                              <p:par>
                                <p:cTn id="23" presetID="16" presetClass="entr" presetSubtype="21" fill="hold" nodeType="with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barn(inVertical)">
                                      <p:cBhvr>
                                        <p:cTn id="2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8" name="Group 2">
            <a:extLst>
              <a:ext uri="{FF2B5EF4-FFF2-40B4-BE49-F238E27FC236}">
                <a16:creationId xmlns:a16="http://schemas.microsoft.com/office/drawing/2014/main" id="{6842B323-A6DD-4BCC-B02A-67B979E93D30}"/>
              </a:ext>
            </a:extLst>
          </p:cNvPr>
          <p:cNvGrpSpPr/>
          <p:nvPr/>
        </p:nvGrpSpPr>
        <p:grpSpPr>
          <a:xfrm>
            <a:off x="1311768" y="2428103"/>
            <a:ext cx="9568463" cy="1373639"/>
            <a:chOff x="0" y="0"/>
            <a:chExt cx="4855109" cy="696995"/>
          </a:xfrm>
        </p:grpSpPr>
        <p:sp>
          <p:nvSpPr>
            <p:cNvPr id="9" name="Freeform 3">
              <a:extLst>
                <a:ext uri="{FF2B5EF4-FFF2-40B4-BE49-F238E27FC236}">
                  <a16:creationId xmlns:a16="http://schemas.microsoft.com/office/drawing/2014/main" id="{0D08DB78-5565-43DE-9C76-D84F581C175A}"/>
                </a:ext>
              </a:extLst>
            </p:cNvPr>
            <p:cNvSpPr/>
            <p:nvPr/>
          </p:nvSpPr>
          <p:spPr>
            <a:xfrm>
              <a:off x="0" y="0"/>
              <a:ext cx="4855109" cy="696995"/>
            </a:xfrm>
            <a:custGeom>
              <a:avLst/>
              <a:gdLst/>
              <a:ahLst/>
              <a:cxnLst/>
              <a:rect l="l" t="t" r="r" b="b"/>
              <a:pathLst>
                <a:path w="4855109" h="696995">
                  <a:moveTo>
                    <a:pt x="4730649" y="696995"/>
                  </a:moveTo>
                  <a:lnTo>
                    <a:pt x="124460" y="696995"/>
                  </a:lnTo>
                  <a:cubicBezTo>
                    <a:pt x="55880" y="696995"/>
                    <a:pt x="0" y="641115"/>
                    <a:pt x="0" y="572535"/>
                  </a:cubicBezTo>
                  <a:lnTo>
                    <a:pt x="0" y="124460"/>
                  </a:lnTo>
                  <a:cubicBezTo>
                    <a:pt x="0" y="55880"/>
                    <a:pt x="55880" y="0"/>
                    <a:pt x="124460" y="0"/>
                  </a:cubicBezTo>
                  <a:lnTo>
                    <a:pt x="4730649" y="0"/>
                  </a:lnTo>
                  <a:cubicBezTo>
                    <a:pt x="4799229" y="0"/>
                    <a:pt x="4855109" y="55880"/>
                    <a:pt x="4855109" y="124460"/>
                  </a:cubicBezTo>
                  <a:lnTo>
                    <a:pt x="4855109" y="572535"/>
                  </a:lnTo>
                  <a:cubicBezTo>
                    <a:pt x="4855109" y="641115"/>
                    <a:pt x="4799229" y="696995"/>
                    <a:pt x="4730649" y="696995"/>
                  </a:cubicBezTo>
                  <a:close/>
                </a:path>
              </a:pathLst>
            </a:custGeom>
            <a:solidFill>
              <a:srgbClr val="FFFFFF"/>
            </a:solidFill>
          </p:spPr>
          <p:txBody>
            <a:bodyPr/>
            <a:lstStyle/>
            <a:p>
              <a:endParaRPr lang="en-US" sz="800"/>
            </a:p>
          </p:txBody>
        </p:sp>
      </p:grpSp>
      <p:sp>
        <p:nvSpPr>
          <p:cNvPr id="10" name="TextBox 9">
            <a:extLst>
              <a:ext uri="{FF2B5EF4-FFF2-40B4-BE49-F238E27FC236}">
                <a16:creationId xmlns:a16="http://schemas.microsoft.com/office/drawing/2014/main" id="{1FFDAE4F-FD9F-4558-9DB3-765DCB8B899D}"/>
              </a:ext>
            </a:extLst>
          </p:cNvPr>
          <p:cNvSpPr txBox="1"/>
          <p:nvPr/>
        </p:nvSpPr>
        <p:spPr>
          <a:xfrm>
            <a:off x="2451100" y="1731818"/>
            <a:ext cx="7460011" cy="543675"/>
          </a:xfrm>
          <a:prstGeom prst="rect">
            <a:avLst/>
          </a:prstGeom>
          <a:noFill/>
        </p:spPr>
        <p:txBody>
          <a:bodyPr wrap="square" rtlCol="0">
            <a:spAutoFit/>
          </a:bodyPr>
          <a:lstStyle/>
          <a:p>
            <a:pPr marL="381019" indent="-381019">
              <a:buFont typeface="Wingdings" panose="05000000000000000000" pitchFamily="2" charset="2"/>
              <a:buChar char="Ø"/>
            </a:pPr>
            <a:r>
              <a:rPr lang="en-US" sz="2933" i="1" dirty="0" err="1">
                <a:latin typeface="UTM Avo" panose="02040603050506020204" pitchFamily="18" charset="0"/>
                <a:cs typeface="Arial" panose="020B0604020202020204" pitchFamily="34" charset="0"/>
              </a:rPr>
              <a:t>Các</a:t>
            </a:r>
            <a:r>
              <a:rPr lang="en-US" sz="2933" i="1" dirty="0">
                <a:latin typeface="UTM Avo" panose="02040603050506020204" pitchFamily="18" charset="0"/>
                <a:cs typeface="Arial" panose="020B0604020202020204" pitchFamily="34" charset="0"/>
              </a:rPr>
              <a:t> </a:t>
            </a:r>
            <a:r>
              <a:rPr lang="en-US" sz="2933" i="1" dirty="0" err="1">
                <a:latin typeface="UTM Avo" panose="02040603050506020204" pitchFamily="18" charset="0"/>
                <a:cs typeface="Arial" panose="020B0604020202020204" pitchFamily="34" charset="0"/>
              </a:rPr>
              <a:t>em</a:t>
            </a:r>
            <a:r>
              <a:rPr lang="en-US" sz="2933" i="1" dirty="0">
                <a:latin typeface="UTM Avo" panose="02040603050506020204" pitchFamily="18" charset="0"/>
                <a:cs typeface="Arial" panose="020B0604020202020204" pitchFamily="34" charset="0"/>
              </a:rPr>
              <a:t> </a:t>
            </a:r>
            <a:r>
              <a:rPr lang="en-US" sz="2933" i="1" dirty="0" err="1">
                <a:latin typeface="UTM Avo" panose="02040603050506020204" pitchFamily="18" charset="0"/>
                <a:cs typeface="Arial" panose="020B0604020202020204" pitchFamily="34" charset="0"/>
              </a:rPr>
              <a:t>hãy</a:t>
            </a:r>
            <a:r>
              <a:rPr lang="en-US" sz="2933" i="1" dirty="0">
                <a:latin typeface="UTM Avo" panose="02040603050506020204" pitchFamily="18" charset="0"/>
                <a:cs typeface="Arial" panose="020B0604020202020204" pitchFamily="34" charset="0"/>
              </a:rPr>
              <a:t> </a:t>
            </a:r>
            <a:r>
              <a:rPr lang="en-US" sz="2933" i="1" dirty="0" err="1">
                <a:latin typeface="UTM Avo" panose="02040603050506020204" pitchFamily="18" charset="0"/>
                <a:cs typeface="Arial" panose="020B0604020202020204" pitchFamily="34" charset="0"/>
              </a:rPr>
              <a:t>chọn</a:t>
            </a:r>
            <a:r>
              <a:rPr lang="en-US" sz="2933" i="1" dirty="0">
                <a:latin typeface="UTM Avo" panose="02040603050506020204" pitchFamily="18" charset="0"/>
                <a:cs typeface="Arial" panose="020B0604020202020204" pitchFamily="34" charset="0"/>
              </a:rPr>
              <a:t> 1 </a:t>
            </a:r>
            <a:r>
              <a:rPr lang="en-US" sz="2933" i="1" dirty="0" err="1">
                <a:latin typeface="UTM Avo" panose="02040603050506020204" pitchFamily="18" charset="0"/>
                <a:cs typeface="Arial" panose="020B0604020202020204" pitchFamily="34" charset="0"/>
              </a:rPr>
              <a:t>trong</a:t>
            </a:r>
            <a:r>
              <a:rPr lang="en-US" sz="2933" i="1" dirty="0">
                <a:latin typeface="UTM Avo" panose="02040603050506020204" pitchFamily="18" charset="0"/>
                <a:cs typeface="Arial" panose="020B0604020202020204" pitchFamily="34" charset="0"/>
              </a:rPr>
              <a:t> 2 </a:t>
            </a:r>
            <a:r>
              <a:rPr lang="en-US" sz="2933" i="1" dirty="0" err="1">
                <a:latin typeface="UTM Avo" panose="02040603050506020204" pitchFamily="18" charset="0"/>
                <a:cs typeface="Arial" panose="020B0604020202020204" pitchFamily="34" charset="0"/>
              </a:rPr>
              <a:t>đề</a:t>
            </a:r>
            <a:r>
              <a:rPr lang="en-US" sz="2933" i="1" dirty="0">
                <a:latin typeface="UTM Avo" panose="02040603050506020204" pitchFamily="18" charset="0"/>
                <a:cs typeface="Arial" panose="020B0604020202020204" pitchFamily="34" charset="0"/>
              </a:rPr>
              <a:t> </a:t>
            </a:r>
            <a:r>
              <a:rPr lang="en-US" sz="2933" i="1" dirty="0" err="1">
                <a:latin typeface="UTM Avo" panose="02040603050506020204" pitchFamily="18" charset="0"/>
                <a:cs typeface="Arial" panose="020B0604020202020204" pitchFamily="34" charset="0"/>
              </a:rPr>
              <a:t>sau</a:t>
            </a:r>
            <a:r>
              <a:rPr lang="en-US" sz="2933" i="1" dirty="0">
                <a:latin typeface="UTM Avo" panose="02040603050506020204" pitchFamily="18" charset="0"/>
                <a:cs typeface="Arial" panose="020B0604020202020204" pitchFamily="34" charset="0"/>
              </a:rPr>
              <a:t>:</a:t>
            </a:r>
          </a:p>
        </p:txBody>
      </p:sp>
      <p:sp>
        <p:nvSpPr>
          <p:cNvPr id="11" name="TextBox 10">
            <a:extLst>
              <a:ext uri="{FF2B5EF4-FFF2-40B4-BE49-F238E27FC236}">
                <a16:creationId xmlns:a16="http://schemas.microsoft.com/office/drawing/2014/main" id="{EE5238B7-406D-408D-AB8A-5CF559ED1DD5}"/>
              </a:ext>
            </a:extLst>
          </p:cNvPr>
          <p:cNvSpPr txBox="1"/>
          <p:nvPr/>
        </p:nvSpPr>
        <p:spPr>
          <a:xfrm>
            <a:off x="1447927" y="2499749"/>
            <a:ext cx="9004300" cy="1236557"/>
          </a:xfrm>
          <a:prstGeom prst="rect">
            <a:avLst/>
          </a:prstGeom>
          <a:noFill/>
        </p:spPr>
        <p:txBody>
          <a:bodyPr wrap="square">
            <a:spAutoFit/>
          </a:bodyPr>
          <a:lstStyle/>
          <a:p>
            <a:pPr algn="ctr">
              <a:lnSpc>
                <a:spcPct val="150000"/>
              </a:lnSpc>
              <a:spcBef>
                <a:spcPts val="67"/>
              </a:spcBef>
              <a:spcAft>
                <a:spcPts val="67"/>
              </a:spcAft>
            </a:pPr>
            <a:r>
              <a:rPr lang="nl-NL" sz="2667" b="1">
                <a:solidFill>
                  <a:srgbClr val="000000"/>
                </a:solidFill>
                <a:latin typeface="UTM Avo" panose="02040603050506020204" pitchFamily="18" charset="0"/>
                <a:ea typeface="Calibri" panose="020F0502020204030204" pitchFamily="34" charset="0"/>
                <a:cs typeface="Arial" panose="020B0604020202020204" pitchFamily="34" charset="0"/>
              </a:rPr>
              <a:t>Đề 2: </a:t>
            </a:r>
            <a:r>
              <a:rPr lang="nl-NL" sz="2667">
                <a:solidFill>
                  <a:srgbClr val="000000"/>
                </a:solidFill>
                <a:latin typeface="UTM Avo" panose="02040603050506020204" pitchFamily="18" charset="0"/>
                <a:ea typeface="Calibri" panose="020F0502020204030204" pitchFamily="34" charset="0"/>
                <a:cs typeface="Arial" panose="020B0604020202020204" pitchFamily="34" charset="0"/>
              </a:rPr>
              <a:t>Viết đoạn văn giới thiệu tranh (ảnh) em tự vẽ (tự chụp, sưu tầm) về đề tài yêu thích</a:t>
            </a:r>
            <a:r>
              <a:rPr lang="vi-VN" sz="2667">
                <a:solidFill>
                  <a:srgbClr val="000000"/>
                </a:solidFill>
                <a:latin typeface="UTM Avo" panose="02040603050506020204" pitchFamily="18" charset="0"/>
                <a:ea typeface="Calibri" panose="020F0502020204030204" pitchFamily="34" charset="0"/>
                <a:cs typeface="Arial" panose="020B0604020202020204" pitchFamily="34" charset="0"/>
              </a:rPr>
              <a:t>.</a:t>
            </a:r>
            <a:endParaRPr lang="en-US" sz="2667" dirty="0">
              <a:latin typeface="UTM Avo" panose="02040603050506020204" pitchFamily="18" charset="0"/>
              <a:ea typeface="Calibri" panose="020F0502020204030204" pitchFamily="34" charset="0"/>
              <a:cs typeface="Arial" panose="020B0604020202020204" pitchFamily="34" charset="0"/>
            </a:endParaRPr>
          </a:p>
        </p:txBody>
      </p:sp>
      <p:pic>
        <p:nvPicPr>
          <p:cNvPr id="12" name="Picture 11">
            <a:extLst>
              <a:ext uri="{FF2B5EF4-FFF2-40B4-BE49-F238E27FC236}">
                <a16:creationId xmlns:a16="http://schemas.microsoft.com/office/drawing/2014/main" id="{B1D18E61-9A55-41C1-9564-8F715BE5717E}"/>
              </a:ext>
            </a:extLst>
          </p:cNvPr>
          <p:cNvPicPr>
            <a:picLocks noChangeAspect="1"/>
          </p:cNvPicPr>
          <p:nvPr/>
        </p:nvPicPr>
        <p:blipFill rotWithShape="1">
          <a:blip r:embed="rId3">
            <a:extLst>
              <a:ext uri="{28A0092B-C50C-407E-A947-70E740481C1C}">
                <a14:useLocalDpi xmlns:a14="http://schemas.microsoft.com/office/drawing/2010/main" val="0"/>
              </a:ext>
            </a:extLst>
          </a:blip>
          <a:srcRect l="2407" t="3841" r="589" b="4451"/>
          <a:stretch/>
        </p:blipFill>
        <p:spPr>
          <a:xfrm>
            <a:off x="1188720" y="4069080"/>
            <a:ext cx="2949745" cy="1874520"/>
          </a:xfrm>
          <a:prstGeom prst="rect">
            <a:avLst/>
          </a:prstGeom>
        </p:spPr>
      </p:pic>
      <p:pic>
        <p:nvPicPr>
          <p:cNvPr id="13" name="Picture 12">
            <a:extLst>
              <a:ext uri="{FF2B5EF4-FFF2-40B4-BE49-F238E27FC236}">
                <a16:creationId xmlns:a16="http://schemas.microsoft.com/office/drawing/2014/main" id="{561E060E-D857-40EB-BF0C-ACCB2F6838B1}"/>
              </a:ext>
            </a:extLst>
          </p:cNvPr>
          <p:cNvPicPr>
            <a:picLocks noChangeAspect="1"/>
          </p:cNvPicPr>
          <p:nvPr/>
        </p:nvPicPr>
        <p:blipFill rotWithShape="1">
          <a:blip r:embed="rId4">
            <a:extLst>
              <a:ext uri="{28A0092B-C50C-407E-A947-70E740481C1C}">
                <a14:useLocalDpi xmlns:a14="http://schemas.microsoft.com/office/drawing/2010/main" val="0"/>
              </a:ext>
            </a:extLst>
          </a:blip>
          <a:srcRect l="1585" t="5301" r="2762" b="2992"/>
          <a:stretch/>
        </p:blipFill>
        <p:spPr>
          <a:xfrm>
            <a:off x="4373880" y="4069080"/>
            <a:ext cx="2949745" cy="1874520"/>
          </a:xfrm>
          <a:prstGeom prst="rect">
            <a:avLst/>
          </a:prstGeom>
        </p:spPr>
      </p:pic>
      <p:pic>
        <p:nvPicPr>
          <p:cNvPr id="14" name="Picture 13">
            <a:extLst>
              <a:ext uri="{FF2B5EF4-FFF2-40B4-BE49-F238E27FC236}">
                <a16:creationId xmlns:a16="http://schemas.microsoft.com/office/drawing/2014/main" id="{7AC9BEB0-5584-4C96-83D9-4A70AFF788BB}"/>
              </a:ext>
            </a:extLst>
          </p:cNvPr>
          <p:cNvPicPr>
            <a:picLocks noChangeAspect="1"/>
          </p:cNvPicPr>
          <p:nvPr/>
        </p:nvPicPr>
        <p:blipFill rotWithShape="1">
          <a:blip r:embed="rId5">
            <a:extLst>
              <a:ext uri="{28A0092B-C50C-407E-A947-70E740481C1C}">
                <a14:useLocalDpi xmlns:a14="http://schemas.microsoft.com/office/drawing/2010/main" val="0"/>
              </a:ext>
            </a:extLst>
          </a:blip>
          <a:srcRect l="331" t="5612" b="2681"/>
          <a:stretch/>
        </p:blipFill>
        <p:spPr>
          <a:xfrm>
            <a:off x="7604760" y="4069080"/>
            <a:ext cx="2845168" cy="1874520"/>
          </a:xfrm>
          <a:prstGeom prst="rect">
            <a:avLst/>
          </a:prstGeom>
        </p:spPr>
      </p:pic>
    </p:spTree>
    <p:extLst>
      <p:ext uri="{BB962C8B-B14F-4D97-AF65-F5344CB8AC3E}">
        <p14:creationId xmlns:p14="http://schemas.microsoft.com/office/powerpoint/2010/main" val="17540954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500" fill="hold"/>
                                        <p:tgtEl>
                                          <p:spTgt spid="11"/>
                                        </p:tgtEl>
                                        <p:attrNameLst>
                                          <p:attrName>ppt_w</p:attrName>
                                        </p:attrNameLst>
                                      </p:cBhvr>
                                      <p:tavLst>
                                        <p:tav tm="0">
                                          <p:val>
                                            <p:fltVal val="0"/>
                                          </p:val>
                                        </p:tav>
                                        <p:tav tm="100000">
                                          <p:val>
                                            <p:strVal val="#ppt_w"/>
                                          </p:val>
                                        </p:tav>
                                      </p:tavLst>
                                    </p:anim>
                                    <p:anim calcmode="lin" valueType="num">
                                      <p:cBhvr>
                                        <p:cTn id="13" dur="500" fill="hold"/>
                                        <p:tgtEl>
                                          <p:spTgt spid="11"/>
                                        </p:tgtEl>
                                        <p:attrNameLst>
                                          <p:attrName>ppt_h</p:attrName>
                                        </p:attrNameLst>
                                      </p:cBhvr>
                                      <p:tavLst>
                                        <p:tav tm="0">
                                          <p:val>
                                            <p:fltVal val="0"/>
                                          </p:val>
                                        </p:tav>
                                        <p:tav tm="100000">
                                          <p:val>
                                            <p:strVal val="#ppt_h"/>
                                          </p:val>
                                        </p:tav>
                                      </p:tavLst>
                                    </p:anim>
                                    <p:animEffect transition="in" filter="fade">
                                      <p:cBhvr>
                                        <p:cTn id="14" dur="500"/>
                                        <p:tgtEl>
                                          <p:spTgt spid="11"/>
                                        </p:tgtEl>
                                      </p:cBhvr>
                                    </p:animEffect>
                                  </p:childTnLst>
                                </p:cTn>
                              </p:par>
                            </p:childTnLst>
                          </p:cTn>
                        </p:par>
                        <p:par>
                          <p:cTn id="15" fill="hold">
                            <p:stCondLst>
                              <p:cond delay="500"/>
                            </p:stCondLst>
                            <p:childTnLst>
                              <p:par>
                                <p:cTn id="16" presetID="2" presetClass="entr" presetSubtype="4" fill="hold" nodeType="afterEffect">
                                  <p:stCondLst>
                                    <p:cond delay="0"/>
                                  </p:stCondLst>
                                  <p:childTnLst>
                                    <p:set>
                                      <p:cBhvr>
                                        <p:cTn id="17" dur="1" fill="hold">
                                          <p:stCondLst>
                                            <p:cond delay="0"/>
                                          </p:stCondLst>
                                        </p:cTn>
                                        <p:tgtEl>
                                          <p:spTgt spid="12"/>
                                        </p:tgtEl>
                                        <p:attrNameLst>
                                          <p:attrName>style.visibility</p:attrName>
                                        </p:attrNameLst>
                                      </p:cBhvr>
                                      <p:to>
                                        <p:strVal val="visible"/>
                                      </p:to>
                                    </p:set>
                                    <p:anim calcmode="lin" valueType="num">
                                      <p:cBhvr additive="base">
                                        <p:cTn id="18" dur="500" fill="hold"/>
                                        <p:tgtEl>
                                          <p:spTgt spid="12"/>
                                        </p:tgtEl>
                                        <p:attrNameLst>
                                          <p:attrName>ppt_x</p:attrName>
                                        </p:attrNameLst>
                                      </p:cBhvr>
                                      <p:tavLst>
                                        <p:tav tm="0">
                                          <p:val>
                                            <p:strVal val="#ppt_x"/>
                                          </p:val>
                                        </p:tav>
                                        <p:tav tm="100000">
                                          <p:val>
                                            <p:strVal val="#ppt_x"/>
                                          </p:val>
                                        </p:tav>
                                      </p:tavLst>
                                    </p:anim>
                                    <p:anim calcmode="lin" valueType="num">
                                      <p:cBhvr additive="base">
                                        <p:cTn id="19" dur="500" fill="hold"/>
                                        <p:tgtEl>
                                          <p:spTgt spid="12"/>
                                        </p:tgtEl>
                                        <p:attrNameLst>
                                          <p:attrName>ppt_y</p:attrName>
                                        </p:attrNameLst>
                                      </p:cBhvr>
                                      <p:tavLst>
                                        <p:tav tm="0">
                                          <p:val>
                                            <p:strVal val="1+#ppt_h/2"/>
                                          </p:val>
                                        </p:tav>
                                        <p:tav tm="100000">
                                          <p:val>
                                            <p:strVal val="#ppt_y"/>
                                          </p:val>
                                        </p:tav>
                                      </p:tavLst>
                                    </p:anim>
                                  </p:childTnLst>
                                </p:cTn>
                              </p:par>
                            </p:childTnLst>
                          </p:cTn>
                        </p:par>
                        <p:par>
                          <p:cTn id="20" fill="hold">
                            <p:stCondLst>
                              <p:cond delay="1000"/>
                            </p:stCondLst>
                            <p:childTnLst>
                              <p:par>
                                <p:cTn id="21" presetID="2" presetClass="entr" presetSubtype="4" fill="hold" nodeType="after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additive="base">
                                        <p:cTn id="23" dur="500" fill="hold"/>
                                        <p:tgtEl>
                                          <p:spTgt spid="13"/>
                                        </p:tgtEl>
                                        <p:attrNameLst>
                                          <p:attrName>ppt_x</p:attrName>
                                        </p:attrNameLst>
                                      </p:cBhvr>
                                      <p:tavLst>
                                        <p:tav tm="0">
                                          <p:val>
                                            <p:strVal val="#ppt_x"/>
                                          </p:val>
                                        </p:tav>
                                        <p:tav tm="100000">
                                          <p:val>
                                            <p:strVal val="#ppt_x"/>
                                          </p:val>
                                        </p:tav>
                                      </p:tavLst>
                                    </p:anim>
                                    <p:anim calcmode="lin" valueType="num">
                                      <p:cBhvr additive="base">
                                        <p:cTn id="24" dur="500" fill="hold"/>
                                        <p:tgtEl>
                                          <p:spTgt spid="13"/>
                                        </p:tgtEl>
                                        <p:attrNameLst>
                                          <p:attrName>ppt_y</p:attrName>
                                        </p:attrNameLst>
                                      </p:cBhvr>
                                      <p:tavLst>
                                        <p:tav tm="0">
                                          <p:val>
                                            <p:strVal val="1+#ppt_h/2"/>
                                          </p:val>
                                        </p:tav>
                                        <p:tav tm="100000">
                                          <p:val>
                                            <p:strVal val="#ppt_y"/>
                                          </p:val>
                                        </p:tav>
                                      </p:tavLst>
                                    </p:anim>
                                  </p:childTnLst>
                                </p:cTn>
                              </p:par>
                            </p:childTnLst>
                          </p:cTn>
                        </p:par>
                        <p:par>
                          <p:cTn id="25" fill="hold">
                            <p:stCondLst>
                              <p:cond delay="1500"/>
                            </p:stCondLst>
                            <p:childTnLst>
                              <p:par>
                                <p:cTn id="26" presetID="2" presetClass="entr" presetSubtype="4" fill="hold" nodeType="afterEffect">
                                  <p:stCondLst>
                                    <p:cond delay="0"/>
                                  </p:stCondLst>
                                  <p:childTnLst>
                                    <p:set>
                                      <p:cBhvr>
                                        <p:cTn id="27" dur="1" fill="hold">
                                          <p:stCondLst>
                                            <p:cond delay="0"/>
                                          </p:stCondLst>
                                        </p:cTn>
                                        <p:tgtEl>
                                          <p:spTgt spid="14"/>
                                        </p:tgtEl>
                                        <p:attrNameLst>
                                          <p:attrName>style.visibility</p:attrName>
                                        </p:attrNameLst>
                                      </p:cBhvr>
                                      <p:to>
                                        <p:strVal val="visible"/>
                                      </p:to>
                                    </p:set>
                                    <p:anim calcmode="lin" valueType="num">
                                      <p:cBhvr additive="base">
                                        <p:cTn id="28" dur="500" fill="hold"/>
                                        <p:tgtEl>
                                          <p:spTgt spid="14"/>
                                        </p:tgtEl>
                                        <p:attrNameLst>
                                          <p:attrName>ppt_x</p:attrName>
                                        </p:attrNameLst>
                                      </p:cBhvr>
                                      <p:tavLst>
                                        <p:tav tm="0">
                                          <p:val>
                                            <p:strVal val="#ppt_x"/>
                                          </p:val>
                                        </p:tav>
                                        <p:tav tm="100000">
                                          <p:val>
                                            <p:strVal val="#ppt_x"/>
                                          </p:val>
                                        </p:tav>
                                      </p:tavLst>
                                    </p:anim>
                                    <p:anim calcmode="lin" valueType="num">
                                      <p:cBhvr additive="base">
                                        <p:cTn id="29"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1" name="TextBox 20">
            <a:extLst>
              <a:ext uri="{FF2B5EF4-FFF2-40B4-BE49-F238E27FC236}">
                <a16:creationId xmlns:a16="http://schemas.microsoft.com/office/drawing/2014/main" id="{6391FA68-EA65-44CC-B0F1-76BE92484ACD}"/>
              </a:ext>
            </a:extLst>
          </p:cNvPr>
          <p:cNvSpPr txBox="1"/>
          <p:nvPr/>
        </p:nvSpPr>
        <p:spPr>
          <a:xfrm>
            <a:off x="555872" y="1562912"/>
            <a:ext cx="11331328" cy="4443204"/>
          </a:xfrm>
          <a:prstGeom prst="rect">
            <a:avLst/>
          </a:prstGeom>
          <a:noFill/>
        </p:spPr>
        <p:txBody>
          <a:bodyPr wrap="square">
            <a:spAutoFit/>
          </a:bodyPr>
          <a:lstStyle/>
          <a:p>
            <a:pPr marL="381019" indent="-381019" algn="just">
              <a:lnSpc>
                <a:spcPct val="150000"/>
              </a:lnSpc>
              <a:spcBef>
                <a:spcPts val="67"/>
              </a:spcBef>
              <a:spcAft>
                <a:spcPts val="67"/>
              </a:spcAft>
              <a:buFont typeface="Wingdings" panose="05000000000000000000" pitchFamily="2" charset="2"/>
              <a:buChar char="Ø"/>
            </a:pPr>
            <a:r>
              <a:rPr lang="nl-NL" sz="2667" b="1" dirty="0">
                <a:solidFill>
                  <a:srgbClr val="000000"/>
                </a:solidFill>
                <a:latin typeface="UTM Avo" panose="02040603050506020204" pitchFamily="18" charset="0"/>
                <a:ea typeface="Calibri" panose="020F0502020204030204" pitchFamily="34" charset="0"/>
                <a:cs typeface="Arial" panose="020B0604020202020204" pitchFamily="34" charset="0"/>
              </a:rPr>
              <a:t>Nói về tiết mục phân vai, thể hiện một câu chuyện đã học của nhóm em.</a:t>
            </a:r>
            <a:endParaRPr lang="en-US" sz="2667" b="1" dirty="0">
              <a:latin typeface="UTM Avo" panose="02040603050506020204" pitchFamily="18" charset="0"/>
              <a:ea typeface="Calibri" panose="020F0502020204030204" pitchFamily="34" charset="0"/>
              <a:cs typeface="Arial" panose="020B0604020202020204" pitchFamily="34" charset="0"/>
            </a:endParaRPr>
          </a:p>
          <a:p>
            <a:pPr marL="381019" indent="-381019" algn="just">
              <a:lnSpc>
                <a:spcPct val="150000"/>
              </a:lnSpc>
              <a:spcBef>
                <a:spcPts val="67"/>
              </a:spcBef>
              <a:spcAft>
                <a:spcPts val="67"/>
              </a:spcAft>
              <a:buFont typeface="Wingdings" panose="05000000000000000000" pitchFamily="2" charset="2"/>
              <a:buChar char="§"/>
            </a:pPr>
            <a:r>
              <a:rPr lang="nl-NL" sz="2667" i="1" dirty="0">
                <a:solidFill>
                  <a:srgbClr val="000000"/>
                </a:solidFill>
                <a:latin typeface="UTM Avo" panose="02040603050506020204" pitchFamily="18" charset="0"/>
                <a:ea typeface="Calibri" panose="020F0502020204030204" pitchFamily="34" charset="0"/>
                <a:cs typeface="Arial" panose="020B0604020202020204" pitchFamily="34" charset="0"/>
              </a:rPr>
              <a:t>Nhóm em thể hiện câu chuyện gì?</a:t>
            </a:r>
            <a:endParaRPr lang="en-US" sz="2667" i="1" dirty="0">
              <a:latin typeface="UTM Avo" panose="02040603050506020204" pitchFamily="18" charset="0"/>
              <a:ea typeface="Calibri" panose="020F0502020204030204" pitchFamily="34" charset="0"/>
              <a:cs typeface="Arial" panose="020B0604020202020204" pitchFamily="34" charset="0"/>
            </a:endParaRPr>
          </a:p>
          <a:p>
            <a:pPr marL="381019" indent="-381019" algn="just">
              <a:lnSpc>
                <a:spcPct val="150000"/>
              </a:lnSpc>
              <a:spcBef>
                <a:spcPts val="67"/>
              </a:spcBef>
              <a:spcAft>
                <a:spcPts val="67"/>
              </a:spcAft>
              <a:buFont typeface="Wingdings" panose="05000000000000000000" pitchFamily="2" charset="2"/>
              <a:buChar char="§"/>
            </a:pPr>
            <a:r>
              <a:rPr lang="nl-NL" sz="2667" i="1" dirty="0">
                <a:solidFill>
                  <a:srgbClr val="000000"/>
                </a:solidFill>
                <a:latin typeface="UTM Avo" panose="02040603050506020204" pitchFamily="18" charset="0"/>
                <a:ea typeface="Calibri" panose="020F0502020204030204" pitchFamily="34" charset="0"/>
                <a:cs typeface="Arial" panose="020B0604020202020204" pitchFamily="34" charset="0"/>
              </a:rPr>
              <a:t>Nhóm em phân vai như thế nào? Em được phân vai gì?</a:t>
            </a:r>
            <a:endParaRPr lang="en-US" sz="2667" i="1" dirty="0">
              <a:latin typeface="UTM Avo" panose="02040603050506020204" pitchFamily="18" charset="0"/>
              <a:ea typeface="Calibri" panose="020F0502020204030204" pitchFamily="34" charset="0"/>
              <a:cs typeface="Arial" panose="020B0604020202020204" pitchFamily="34" charset="0"/>
            </a:endParaRPr>
          </a:p>
          <a:p>
            <a:pPr marL="381019" indent="-381019" algn="just">
              <a:lnSpc>
                <a:spcPct val="150000"/>
              </a:lnSpc>
              <a:spcBef>
                <a:spcPts val="67"/>
              </a:spcBef>
              <a:spcAft>
                <a:spcPts val="67"/>
              </a:spcAft>
              <a:buFont typeface="Wingdings" panose="05000000000000000000" pitchFamily="2" charset="2"/>
              <a:buChar char="§"/>
            </a:pPr>
            <a:r>
              <a:rPr lang="nl-NL" sz="2667" i="1" dirty="0">
                <a:solidFill>
                  <a:srgbClr val="000000"/>
                </a:solidFill>
                <a:latin typeface="UTM Avo" panose="02040603050506020204" pitchFamily="18" charset="0"/>
                <a:ea typeface="Calibri" panose="020F0502020204030204" pitchFamily="34" charset="0"/>
                <a:cs typeface="Arial" panose="020B0604020202020204" pitchFamily="34" charset="0"/>
              </a:rPr>
              <a:t>Em có thích vai diễn của em không? Vì sao?</a:t>
            </a:r>
            <a:endParaRPr lang="en-US" sz="2667" i="1" dirty="0">
              <a:latin typeface="UTM Avo" panose="02040603050506020204" pitchFamily="18" charset="0"/>
              <a:ea typeface="Calibri" panose="020F0502020204030204" pitchFamily="34" charset="0"/>
              <a:cs typeface="Arial" panose="020B0604020202020204" pitchFamily="34" charset="0"/>
            </a:endParaRPr>
          </a:p>
          <a:p>
            <a:pPr marL="381019" indent="-381019" algn="just">
              <a:lnSpc>
                <a:spcPct val="150000"/>
              </a:lnSpc>
              <a:spcBef>
                <a:spcPts val="67"/>
              </a:spcBef>
              <a:spcAft>
                <a:spcPts val="67"/>
              </a:spcAft>
              <a:buFont typeface="Wingdings" panose="05000000000000000000" pitchFamily="2" charset="2"/>
              <a:buChar char="§"/>
            </a:pPr>
            <a:r>
              <a:rPr lang="nl-NL" sz="2667" i="1" dirty="0">
                <a:solidFill>
                  <a:srgbClr val="000000"/>
                </a:solidFill>
                <a:latin typeface="UTM Avo" panose="02040603050506020204" pitchFamily="18" charset="0"/>
                <a:ea typeface="Calibri" panose="020F0502020204030204" pitchFamily="34" charset="0"/>
                <a:cs typeface="Arial" panose="020B0604020202020204" pitchFamily="34" charset="0"/>
              </a:rPr>
              <a:t>Nhóm em biểu diễn thế nào?</a:t>
            </a:r>
            <a:endParaRPr lang="en-US" sz="2667" i="1" dirty="0">
              <a:latin typeface="UTM Avo" panose="02040603050506020204" pitchFamily="18" charset="0"/>
              <a:ea typeface="Calibri" panose="020F0502020204030204" pitchFamily="34" charset="0"/>
              <a:cs typeface="Arial" panose="020B0604020202020204" pitchFamily="34" charset="0"/>
            </a:endParaRPr>
          </a:p>
          <a:p>
            <a:pPr marL="381019" indent="-381019" algn="just">
              <a:lnSpc>
                <a:spcPct val="150000"/>
              </a:lnSpc>
              <a:spcBef>
                <a:spcPts val="67"/>
              </a:spcBef>
              <a:spcAft>
                <a:spcPts val="67"/>
              </a:spcAft>
              <a:buFont typeface="Wingdings" panose="05000000000000000000" pitchFamily="2" charset="2"/>
              <a:buChar char="§"/>
            </a:pPr>
            <a:r>
              <a:rPr lang="nl-NL" sz="2667" i="1" dirty="0">
                <a:solidFill>
                  <a:srgbClr val="000000"/>
                </a:solidFill>
                <a:latin typeface="UTM Avo" panose="02040603050506020204" pitchFamily="18" charset="0"/>
                <a:ea typeface="Calibri" panose="020F0502020204030204" pitchFamily="34" charset="0"/>
                <a:cs typeface="Arial" panose="020B0604020202020204" pitchFamily="34" charset="0"/>
              </a:rPr>
              <a:t>Khán giá hưởng ứng tiết mục của nhóm em thế nào? </a:t>
            </a:r>
            <a:endParaRPr lang="en-US" sz="2667" i="1" dirty="0">
              <a:latin typeface="UTM Avo" panose="02040603050506020204" pitchFamily="18"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9240188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1">
                                            <p:txEl>
                                              <p:pRg st="0" end="0"/>
                                            </p:txEl>
                                          </p:spTgt>
                                        </p:tgtEl>
                                        <p:attrNameLst>
                                          <p:attrName>style.visibility</p:attrName>
                                        </p:attrNameLst>
                                      </p:cBhvr>
                                      <p:to>
                                        <p:strVal val="visible"/>
                                      </p:to>
                                    </p:set>
                                    <p:animEffect transition="in" filter="circle(in)">
                                      <p:cBhvr>
                                        <p:cTn id="7" dur="500"/>
                                        <p:tgtEl>
                                          <p:spTgt spid="21">
                                            <p:txEl>
                                              <p:pRg st="0" end="0"/>
                                            </p:txEl>
                                          </p:spTgt>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21">
                                            <p:txEl>
                                              <p:pRg st="1" end="1"/>
                                            </p:txEl>
                                          </p:spTgt>
                                        </p:tgtEl>
                                        <p:attrNameLst>
                                          <p:attrName>style.visibility</p:attrName>
                                        </p:attrNameLst>
                                      </p:cBhvr>
                                      <p:to>
                                        <p:strVal val="visible"/>
                                      </p:to>
                                    </p:set>
                                    <p:animEffect transition="in" filter="circle(in)">
                                      <p:cBhvr>
                                        <p:cTn id="10" dur="500"/>
                                        <p:tgtEl>
                                          <p:spTgt spid="21">
                                            <p:txEl>
                                              <p:pRg st="1" end="1"/>
                                            </p:txEl>
                                          </p:spTgt>
                                        </p:tgtEl>
                                      </p:cBhvr>
                                    </p:animEffect>
                                  </p:childTnLst>
                                </p:cTn>
                              </p:par>
                              <p:par>
                                <p:cTn id="11" presetID="6" presetClass="entr" presetSubtype="16" fill="hold" grpId="0" nodeType="withEffect">
                                  <p:stCondLst>
                                    <p:cond delay="0"/>
                                  </p:stCondLst>
                                  <p:childTnLst>
                                    <p:set>
                                      <p:cBhvr>
                                        <p:cTn id="12" dur="1" fill="hold">
                                          <p:stCondLst>
                                            <p:cond delay="0"/>
                                          </p:stCondLst>
                                        </p:cTn>
                                        <p:tgtEl>
                                          <p:spTgt spid="21">
                                            <p:txEl>
                                              <p:pRg st="2" end="2"/>
                                            </p:txEl>
                                          </p:spTgt>
                                        </p:tgtEl>
                                        <p:attrNameLst>
                                          <p:attrName>style.visibility</p:attrName>
                                        </p:attrNameLst>
                                      </p:cBhvr>
                                      <p:to>
                                        <p:strVal val="visible"/>
                                      </p:to>
                                    </p:set>
                                    <p:animEffect transition="in" filter="circle(in)">
                                      <p:cBhvr>
                                        <p:cTn id="13" dur="500"/>
                                        <p:tgtEl>
                                          <p:spTgt spid="21">
                                            <p:txEl>
                                              <p:pRg st="2" end="2"/>
                                            </p:txEl>
                                          </p:spTgt>
                                        </p:tgtEl>
                                      </p:cBhvr>
                                    </p:animEffect>
                                  </p:childTnLst>
                                </p:cTn>
                              </p:par>
                              <p:par>
                                <p:cTn id="14" presetID="6" presetClass="entr" presetSubtype="16" fill="hold" grpId="0" nodeType="withEffect">
                                  <p:stCondLst>
                                    <p:cond delay="0"/>
                                  </p:stCondLst>
                                  <p:childTnLst>
                                    <p:set>
                                      <p:cBhvr>
                                        <p:cTn id="15" dur="1" fill="hold">
                                          <p:stCondLst>
                                            <p:cond delay="0"/>
                                          </p:stCondLst>
                                        </p:cTn>
                                        <p:tgtEl>
                                          <p:spTgt spid="21">
                                            <p:txEl>
                                              <p:pRg st="3" end="3"/>
                                            </p:txEl>
                                          </p:spTgt>
                                        </p:tgtEl>
                                        <p:attrNameLst>
                                          <p:attrName>style.visibility</p:attrName>
                                        </p:attrNameLst>
                                      </p:cBhvr>
                                      <p:to>
                                        <p:strVal val="visible"/>
                                      </p:to>
                                    </p:set>
                                    <p:animEffect transition="in" filter="circle(in)">
                                      <p:cBhvr>
                                        <p:cTn id="16" dur="500"/>
                                        <p:tgtEl>
                                          <p:spTgt spid="21">
                                            <p:txEl>
                                              <p:pRg st="3" end="3"/>
                                            </p:txEl>
                                          </p:spTgt>
                                        </p:tgtEl>
                                      </p:cBhvr>
                                    </p:animEffect>
                                  </p:childTnLst>
                                </p:cTn>
                              </p:par>
                              <p:par>
                                <p:cTn id="17" presetID="6" presetClass="entr" presetSubtype="16" fill="hold" grpId="0" nodeType="withEffect">
                                  <p:stCondLst>
                                    <p:cond delay="0"/>
                                  </p:stCondLst>
                                  <p:childTnLst>
                                    <p:set>
                                      <p:cBhvr>
                                        <p:cTn id="18" dur="1" fill="hold">
                                          <p:stCondLst>
                                            <p:cond delay="0"/>
                                          </p:stCondLst>
                                        </p:cTn>
                                        <p:tgtEl>
                                          <p:spTgt spid="21">
                                            <p:txEl>
                                              <p:pRg st="4" end="4"/>
                                            </p:txEl>
                                          </p:spTgt>
                                        </p:tgtEl>
                                        <p:attrNameLst>
                                          <p:attrName>style.visibility</p:attrName>
                                        </p:attrNameLst>
                                      </p:cBhvr>
                                      <p:to>
                                        <p:strVal val="visible"/>
                                      </p:to>
                                    </p:set>
                                    <p:animEffect transition="in" filter="circle(in)">
                                      <p:cBhvr>
                                        <p:cTn id="19" dur="500"/>
                                        <p:tgtEl>
                                          <p:spTgt spid="21">
                                            <p:txEl>
                                              <p:pRg st="4" end="4"/>
                                            </p:txEl>
                                          </p:spTgt>
                                        </p:tgtEl>
                                      </p:cBhvr>
                                    </p:animEffect>
                                  </p:childTnLst>
                                </p:cTn>
                              </p:par>
                              <p:par>
                                <p:cTn id="20" presetID="6" presetClass="entr" presetSubtype="16" fill="hold" grpId="0" nodeType="withEffect">
                                  <p:stCondLst>
                                    <p:cond delay="0"/>
                                  </p:stCondLst>
                                  <p:childTnLst>
                                    <p:set>
                                      <p:cBhvr>
                                        <p:cTn id="21" dur="1" fill="hold">
                                          <p:stCondLst>
                                            <p:cond delay="0"/>
                                          </p:stCondLst>
                                        </p:cTn>
                                        <p:tgtEl>
                                          <p:spTgt spid="21">
                                            <p:txEl>
                                              <p:pRg st="5" end="5"/>
                                            </p:txEl>
                                          </p:spTgt>
                                        </p:tgtEl>
                                        <p:attrNameLst>
                                          <p:attrName>style.visibility</p:attrName>
                                        </p:attrNameLst>
                                      </p:cBhvr>
                                      <p:to>
                                        <p:strVal val="visible"/>
                                      </p:to>
                                    </p:set>
                                    <p:animEffect transition="in" filter="circle(in)">
                                      <p:cBhvr>
                                        <p:cTn id="22" dur="500"/>
                                        <p:tgtEl>
                                          <p:spTgt spid="2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uiExpand="1" build="allAtOnce"/>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F266097F-751F-820A-2EAF-6D5C0EB5C9CC}"/>
              </a:ext>
            </a:extLst>
          </p:cNvPr>
          <p:cNvSpPr txBox="1"/>
          <p:nvPr/>
        </p:nvSpPr>
        <p:spPr>
          <a:xfrm>
            <a:off x="2996127" y="2290125"/>
            <a:ext cx="8442547" cy="1646476"/>
          </a:xfrm>
          <a:prstGeom prst="rect">
            <a:avLst/>
          </a:prstGeom>
          <a:noFill/>
        </p:spPr>
        <p:txBody>
          <a:bodyPr wrap="square" rtlCol="0">
            <a:spAutoFit/>
          </a:bodyPr>
          <a:lstStyle/>
          <a:p>
            <a:pPr>
              <a:lnSpc>
                <a:spcPct val="150000"/>
              </a:lnSpc>
            </a:pPr>
            <a:r>
              <a:rPr lang="vi-VN" sz="3600" b="1">
                <a:latin typeface="UTM Avo" panose="02040603050506020204" pitchFamily="18" charset="0"/>
                <a:cs typeface="Arial" panose="020B0604020202020204" pitchFamily="34" charset="0"/>
              </a:rPr>
              <a:t>BIỂU DIỄN, </a:t>
            </a:r>
          </a:p>
          <a:p>
            <a:pPr>
              <a:lnSpc>
                <a:spcPct val="150000"/>
              </a:lnSpc>
            </a:pPr>
            <a:r>
              <a:rPr lang="vi-VN" sz="3600" b="1">
                <a:latin typeface="UTM Avo" panose="02040603050506020204" pitchFamily="18" charset="0"/>
                <a:cs typeface="Arial" panose="020B0604020202020204" pitchFamily="34" charset="0"/>
              </a:rPr>
              <a:t>GIỚI THIỆU TRƯỚC LỚP</a:t>
            </a:r>
          </a:p>
        </p:txBody>
      </p:sp>
      <p:pic>
        <p:nvPicPr>
          <p:cNvPr id="2" name="Picture 12">
            <a:extLst>
              <a:ext uri="{FF2B5EF4-FFF2-40B4-BE49-F238E27FC236}">
                <a16:creationId xmlns:a16="http://schemas.microsoft.com/office/drawing/2014/main" id="{572EA0D8-B082-8E02-F3F4-16AFF184C95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080590" y="2401714"/>
            <a:ext cx="1491160" cy="1491160"/>
          </a:xfrm>
          <a:prstGeom prst="rect">
            <a:avLst/>
          </a:prstGeom>
        </p:spPr>
      </p:pic>
      <p:pic>
        <p:nvPicPr>
          <p:cNvPr id="5" name="Picture 5">
            <a:extLst>
              <a:ext uri="{FF2B5EF4-FFF2-40B4-BE49-F238E27FC236}">
                <a16:creationId xmlns:a16="http://schemas.microsoft.com/office/drawing/2014/main" id="{31AF8092-A21B-468D-A03F-0A031662060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5029199" y="4650749"/>
            <a:ext cx="6986291" cy="1903764"/>
          </a:xfrm>
          <a:prstGeom prst="rect">
            <a:avLst/>
          </a:prstGeom>
        </p:spPr>
      </p:pic>
    </p:spTree>
    <p:extLst>
      <p:ext uri="{BB962C8B-B14F-4D97-AF65-F5344CB8AC3E}">
        <p14:creationId xmlns:p14="http://schemas.microsoft.com/office/powerpoint/2010/main" val="41448455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6" name="Picture 11">
            <a:extLst>
              <a:ext uri="{FF2B5EF4-FFF2-40B4-BE49-F238E27FC236}">
                <a16:creationId xmlns:a16="http://schemas.microsoft.com/office/drawing/2014/main" id="{E1D5D699-7FB6-4B96-AFE2-C42566BE8EB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9512715" y="2293111"/>
            <a:ext cx="2119935" cy="4006751"/>
          </a:xfrm>
          <a:prstGeom prst="rect">
            <a:avLst/>
          </a:prstGeom>
        </p:spPr>
      </p:pic>
      <p:sp>
        <p:nvSpPr>
          <p:cNvPr id="17" name="TextBox 16">
            <a:extLst>
              <a:ext uri="{FF2B5EF4-FFF2-40B4-BE49-F238E27FC236}">
                <a16:creationId xmlns:a16="http://schemas.microsoft.com/office/drawing/2014/main" id="{B2FA729B-213F-4BEA-B068-675AB6A7A589}"/>
              </a:ext>
            </a:extLst>
          </p:cNvPr>
          <p:cNvSpPr txBox="1"/>
          <p:nvPr/>
        </p:nvSpPr>
        <p:spPr>
          <a:xfrm>
            <a:off x="559350" y="1780021"/>
            <a:ext cx="8378509" cy="2730299"/>
          </a:xfrm>
          <a:prstGeom prst="rect">
            <a:avLst/>
          </a:prstGeom>
          <a:noFill/>
        </p:spPr>
        <p:txBody>
          <a:bodyPr wrap="square">
            <a:spAutoFit/>
          </a:bodyPr>
          <a:lstStyle/>
          <a:p>
            <a:pPr marL="381019" indent="-381019" algn="just">
              <a:lnSpc>
                <a:spcPct val="150000"/>
              </a:lnSpc>
              <a:spcBef>
                <a:spcPts val="67"/>
              </a:spcBef>
              <a:spcAft>
                <a:spcPts val="67"/>
              </a:spcAft>
              <a:buFont typeface="Wingdings" panose="05000000000000000000" pitchFamily="2" charset="2"/>
              <a:buChar char="Ø"/>
            </a:pPr>
            <a:r>
              <a:rPr lang="en-US" sz="2933" dirty="0" err="1">
                <a:solidFill>
                  <a:srgbClr val="000000"/>
                </a:solidFill>
                <a:latin typeface="UTM Avo" panose="02040603050506020204" pitchFamily="18" charset="0"/>
                <a:ea typeface="Calibri" panose="020F0502020204030204" pitchFamily="34" charset="0"/>
                <a:cs typeface="Arial" panose="020B0604020202020204" pitchFamily="34" charset="0"/>
              </a:rPr>
              <a:t>Các</a:t>
            </a:r>
            <a:r>
              <a:rPr lang="en-US" sz="2933"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933" dirty="0" err="1">
                <a:solidFill>
                  <a:srgbClr val="000000"/>
                </a:solidFill>
                <a:latin typeface="UTM Avo" panose="02040603050506020204" pitchFamily="18" charset="0"/>
                <a:ea typeface="Calibri" panose="020F0502020204030204" pitchFamily="34" charset="0"/>
                <a:cs typeface="Arial" panose="020B0604020202020204" pitchFamily="34" charset="0"/>
              </a:rPr>
              <a:t>em</a:t>
            </a:r>
            <a:r>
              <a:rPr lang="en-US" sz="2933"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933" dirty="0" err="1">
                <a:solidFill>
                  <a:srgbClr val="000000"/>
                </a:solidFill>
                <a:latin typeface="UTM Avo" panose="02040603050506020204" pitchFamily="18" charset="0"/>
                <a:ea typeface="Calibri" panose="020F0502020204030204" pitchFamily="34" charset="0"/>
                <a:cs typeface="Arial" panose="020B0604020202020204" pitchFamily="34" charset="0"/>
              </a:rPr>
              <a:t>hãy</a:t>
            </a:r>
            <a:r>
              <a:rPr lang="en-US" sz="2933"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933" dirty="0" err="1">
                <a:solidFill>
                  <a:srgbClr val="000000"/>
                </a:solidFill>
                <a:latin typeface="UTM Avo" panose="02040603050506020204" pitchFamily="18" charset="0"/>
                <a:ea typeface="Calibri" panose="020F0502020204030204" pitchFamily="34" charset="0"/>
                <a:cs typeface="Arial" panose="020B0604020202020204" pitchFamily="34" charset="0"/>
              </a:rPr>
              <a:t>cùng</a:t>
            </a:r>
            <a:r>
              <a:rPr lang="en-US" sz="2933"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933" dirty="0" err="1">
                <a:solidFill>
                  <a:srgbClr val="000000"/>
                </a:solidFill>
                <a:latin typeface="UTM Avo" panose="02040603050506020204" pitchFamily="18" charset="0"/>
                <a:ea typeface="Calibri" panose="020F0502020204030204" pitchFamily="34" charset="0"/>
                <a:cs typeface="Arial" panose="020B0604020202020204" pitchFamily="34" charset="0"/>
              </a:rPr>
              <a:t>biểu</a:t>
            </a:r>
            <a:r>
              <a:rPr lang="en-US" sz="2933"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933" dirty="0" err="1">
                <a:solidFill>
                  <a:srgbClr val="000000"/>
                </a:solidFill>
                <a:latin typeface="UTM Avo" panose="02040603050506020204" pitchFamily="18" charset="0"/>
                <a:ea typeface="Calibri" panose="020F0502020204030204" pitchFamily="34" charset="0"/>
                <a:cs typeface="Arial" panose="020B0604020202020204" pitchFamily="34" charset="0"/>
              </a:rPr>
              <a:t>diễn</a:t>
            </a:r>
            <a:r>
              <a:rPr lang="en-US" sz="2933"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933" dirty="0" err="1">
                <a:solidFill>
                  <a:srgbClr val="000000"/>
                </a:solidFill>
                <a:latin typeface="UTM Avo" panose="02040603050506020204" pitchFamily="18" charset="0"/>
                <a:ea typeface="Calibri" panose="020F0502020204030204" pitchFamily="34" charset="0"/>
                <a:cs typeface="Arial" panose="020B0604020202020204" pitchFamily="34" charset="0"/>
              </a:rPr>
              <a:t>và</a:t>
            </a:r>
            <a:r>
              <a:rPr lang="en-US" sz="2933"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933" dirty="0" err="1">
                <a:solidFill>
                  <a:srgbClr val="000000"/>
                </a:solidFill>
                <a:latin typeface="UTM Avo" panose="02040603050506020204" pitchFamily="18" charset="0"/>
                <a:ea typeface="Calibri" panose="020F0502020204030204" pitchFamily="34" charset="0"/>
                <a:cs typeface="Arial" panose="020B0604020202020204" pitchFamily="34" charset="0"/>
              </a:rPr>
              <a:t>trình</a:t>
            </a:r>
            <a:r>
              <a:rPr lang="en-US" sz="2933"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933" dirty="0" err="1">
                <a:solidFill>
                  <a:srgbClr val="000000"/>
                </a:solidFill>
                <a:latin typeface="UTM Avo" panose="02040603050506020204" pitchFamily="18" charset="0"/>
                <a:ea typeface="Calibri" panose="020F0502020204030204" pitchFamily="34" charset="0"/>
                <a:cs typeface="Arial" panose="020B0604020202020204" pitchFamily="34" charset="0"/>
              </a:rPr>
              <a:t>bày</a:t>
            </a:r>
            <a:r>
              <a:rPr lang="en-US" sz="2933"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933" dirty="0" err="1">
                <a:solidFill>
                  <a:srgbClr val="000000"/>
                </a:solidFill>
                <a:latin typeface="UTM Avo" panose="02040603050506020204" pitchFamily="18" charset="0"/>
                <a:ea typeface="Calibri" panose="020F0502020204030204" pitchFamily="34" charset="0"/>
                <a:cs typeface="Arial" panose="020B0604020202020204" pitchFamily="34" charset="0"/>
              </a:rPr>
              <a:t>các</a:t>
            </a:r>
            <a:r>
              <a:rPr lang="en-US" sz="2933"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933" dirty="0" err="1">
                <a:solidFill>
                  <a:srgbClr val="000000"/>
                </a:solidFill>
                <a:latin typeface="UTM Avo" panose="02040603050506020204" pitchFamily="18" charset="0"/>
                <a:ea typeface="Calibri" panose="020F0502020204030204" pitchFamily="34" charset="0"/>
                <a:cs typeface="Arial" panose="020B0604020202020204" pitchFamily="34" charset="0"/>
              </a:rPr>
              <a:t>tiết</a:t>
            </a:r>
            <a:r>
              <a:rPr lang="en-US" sz="2933"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933" dirty="0" err="1">
                <a:solidFill>
                  <a:srgbClr val="000000"/>
                </a:solidFill>
                <a:latin typeface="UTM Avo" panose="02040603050506020204" pitchFamily="18" charset="0"/>
                <a:ea typeface="Calibri" panose="020F0502020204030204" pitchFamily="34" charset="0"/>
                <a:cs typeface="Arial" panose="020B0604020202020204" pitchFamily="34" charset="0"/>
              </a:rPr>
              <a:t>mục</a:t>
            </a:r>
            <a:r>
              <a:rPr lang="en-US" sz="2933"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933" dirty="0" err="1">
                <a:solidFill>
                  <a:srgbClr val="000000"/>
                </a:solidFill>
                <a:latin typeface="UTM Avo" panose="02040603050506020204" pitchFamily="18" charset="0"/>
                <a:ea typeface="Calibri" panose="020F0502020204030204" pitchFamily="34" charset="0"/>
                <a:cs typeface="Arial" panose="020B0604020202020204" pitchFamily="34" charset="0"/>
              </a:rPr>
              <a:t>đã</a:t>
            </a:r>
            <a:r>
              <a:rPr lang="en-US" sz="2933"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933" dirty="0" err="1">
                <a:solidFill>
                  <a:srgbClr val="000000"/>
                </a:solidFill>
                <a:latin typeface="UTM Avo" panose="02040603050506020204" pitchFamily="18" charset="0"/>
                <a:ea typeface="Calibri" panose="020F0502020204030204" pitchFamily="34" charset="0"/>
                <a:cs typeface="Arial" panose="020B0604020202020204" pitchFamily="34" charset="0"/>
              </a:rPr>
              <a:t>chuẩn</a:t>
            </a:r>
            <a:r>
              <a:rPr lang="en-US" sz="2933"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933" dirty="0" err="1">
                <a:solidFill>
                  <a:srgbClr val="000000"/>
                </a:solidFill>
                <a:latin typeface="UTM Avo" panose="02040603050506020204" pitchFamily="18" charset="0"/>
                <a:ea typeface="Calibri" panose="020F0502020204030204" pitchFamily="34" charset="0"/>
                <a:cs typeface="Arial" panose="020B0604020202020204" pitchFamily="34" charset="0"/>
              </a:rPr>
              <a:t>bị</a:t>
            </a:r>
            <a:r>
              <a:rPr lang="en-US" sz="2933"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933" dirty="0" err="1">
                <a:solidFill>
                  <a:srgbClr val="000000"/>
                </a:solidFill>
                <a:latin typeface="UTM Avo" panose="02040603050506020204" pitchFamily="18" charset="0"/>
                <a:ea typeface="Calibri" panose="020F0502020204030204" pitchFamily="34" charset="0"/>
                <a:cs typeface="Arial" panose="020B0604020202020204" pitchFamily="34" charset="0"/>
              </a:rPr>
              <a:t>trước</a:t>
            </a:r>
            <a:r>
              <a:rPr lang="en-US" sz="2933"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933" dirty="0" err="1">
                <a:solidFill>
                  <a:srgbClr val="000000"/>
                </a:solidFill>
                <a:latin typeface="UTM Avo" panose="02040603050506020204" pitchFamily="18" charset="0"/>
                <a:ea typeface="Calibri" panose="020F0502020204030204" pitchFamily="34" charset="0"/>
                <a:cs typeface="Arial" panose="020B0604020202020204" pitchFamily="34" charset="0"/>
              </a:rPr>
              <a:t>lớp</a:t>
            </a:r>
            <a:r>
              <a:rPr lang="en-US" sz="2933" dirty="0">
                <a:solidFill>
                  <a:srgbClr val="000000"/>
                </a:solidFill>
                <a:latin typeface="UTM Avo" panose="02040603050506020204" pitchFamily="18" charset="0"/>
                <a:ea typeface="Calibri" panose="020F0502020204030204" pitchFamily="34" charset="0"/>
                <a:cs typeface="Arial" panose="020B0604020202020204" pitchFamily="34" charset="0"/>
              </a:rPr>
              <a:t>.</a:t>
            </a:r>
          </a:p>
          <a:p>
            <a:pPr marL="381019" indent="-381019" algn="just">
              <a:lnSpc>
                <a:spcPct val="150000"/>
              </a:lnSpc>
              <a:spcBef>
                <a:spcPts val="67"/>
              </a:spcBef>
              <a:spcAft>
                <a:spcPts val="67"/>
              </a:spcAft>
              <a:buFont typeface="Wingdings" panose="05000000000000000000" pitchFamily="2" charset="2"/>
              <a:buChar char="Ø"/>
            </a:pPr>
            <a:r>
              <a:rPr lang="nl-NL" sz="2933" dirty="0">
                <a:solidFill>
                  <a:srgbClr val="000000"/>
                </a:solidFill>
                <a:latin typeface="UTM Avo" panose="02040603050506020204" pitchFamily="18" charset="0"/>
                <a:ea typeface="Calibri" panose="020F0502020204030204" pitchFamily="34" charset="0"/>
                <a:cs typeface="Arial" panose="020B0604020202020204" pitchFamily="34" charset="0"/>
              </a:rPr>
              <a:t>Các em hãy cùng bình chọn tiết mục, lời giới thiệu hay nhất, tranh ảnh đẹp nhất.</a:t>
            </a:r>
            <a:endParaRPr lang="en-US" sz="2933" dirty="0">
              <a:latin typeface="UTM Avo" panose="02040603050506020204" pitchFamily="18"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2080842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 calcmode="lin" valueType="num">
                                      <p:cBhvr>
                                        <p:cTn id="9" dur="500" fill="hold"/>
                                        <p:tgtEl>
                                          <p:spTgt spid="17"/>
                                        </p:tgtEl>
                                        <p:attrNameLst>
                                          <p:attrName>style.rotation</p:attrName>
                                        </p:attrNameLst>
                                      </p:cBhvr>
                                      <p:tavLst>
                                        <p:tav tm="0">
                                          <p:val>
                                            <p:fltVal val="90"/>
                                          </p:val>
                                        </p:tav>
                                        <p:tav tm="100000">
                                          <p:val>
                                            <p:fltVal val="0"/>
                                          </p:val>
                                        </p:tav>
                                      </p:tavLst>
                                    </p:anim>
                                    <p:animEffect transition="in" filter="fade">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Scroll: Horizontal 3">
            <a:extLst>
              <a:ext uri="{FF2B5EF4-FFF2-40B4-BE49-F238E27FC236}">
                <a16:creationId xmlns:a16="http://schemas.microsoft.com/office/drawing/2014/main" id="{D2412AF0-F1F8-89B2-9E8A-1E89C109F3A4}"/>
              </a:ext>
            </a:extLst>
          </p:cNvPr>
          <p:cNvSpPr/>
          <p:nvPr/>
        </p:nvSpPr>
        <p:spPr>
          <a:xfrm>
            <a:off x="1858225" y="1583590"/>
            <a:ext cx="8591689" cy="763178"/>
          </a:xfrm>
          <a:prstGeom prst="horizontalScroll">
            <a:avLst/>
          </a:prstGeom>
          <a:solidFill>
            <a:schemeClr val="accent4">
              <a:lumMod val="20000"/>
              <a:lumOff val="80000"/>
            </a:schemeClr>
          </a:solidFill>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sz="1050" dirty="0">
              <a:latin typeface="UTM Avo" panose="02040603050506020204" pitchFamily="18" charset="0"/>
            </a:endParaRPr>
          </a:p>
        </p:txBody>
      </p:sp>
      <p:sp>
        <p:nvSpPr>
          <p:cNvPr id="5" name="TextBox 4">
            <a:extLst>
              <a:ext uri="{FF2B5EF4-FFF2-40B4-BE49-F238E27FC236}">
                <a16:creationId xmlns:a16="http://schemas.microsoft.com/office/drawing/2014/main" id="{2936E12A-64AE-2FE7-5F48-D3B907A92518}"/>
              </a:ext>
            </a:extLst>
          </p:cNvPr>
          <p:cNvSpPr txBox="1"/>
          <p:nvPr/>
        </p:nvSpPr>
        <p:spPr>
          <a:xfrm>
            <a:off x="1858225" y="1586212"/>
            <a:ext cx="8591689" cy="654731"/>
          </a:xfrm>
          <a:prstGeom prst="rect">
            <a:avLst/>
          </a:prstGeom>
          <a:noFill/>
        </p:spPr>
        <p:txBody>
          <a:bodyPr wrap="square" rtlCol="0">
            <a:spAutoFit/>
          </a:bodyPr>
          <a:lstStyle/>
          <a:p>
            <a:pPr algn="ctr">
              <a:lnSpc>
                <a:spcPct val="150000"/>
              </a:lnSpc>
            </a:pPr>
            <a:r>
              <a:rPr lang="vi-VN" sz="2800" b="1">
                <a:solidFill>
                  <a:schemeClr val="accent2"/>
                </a:solidFill>
                <a:latin typeface="UTM Avo" panose="02040603050506020204" pitchFamily="18" charset="0"/>
                <a:cs typeface="Arial" panose="020B0604020202020204" pitchFamily="34" charset="0"/>
              </a:rPr>
              <a:t>Tham khảo</a:t>
            </a:r>
          </a:p>
        </p:txBody>
      </p:sp>
      <p:sp>
        <p:nvSpPr>
          <p:cNvPr id="8" name="TextBox 7">
            <a:extLst>
              <a:ext uri="{FF2B5EF4-FFF2-40B4-BE49-F238E27FC236}">
                <a16:creationId xmlns:a16="http://schemas.microsoft.com/office/drawing/2014/main" id="{16F32E29-F06A-4AA1-BA8B-645A65158CC4}"/>
              </a:ext>
            </a:extLst>
          </p:cNvPr>
          <p:cNvSpPr txBox="1"/>
          <p:nvPr/>
        </p:nvSpPr>
        <p:spPr>
          <a:xfrm>
            <a:off x="214710" y="2231364"/>
            <a:ext cx="11762580" cy="567848"/>
          </a:xfrm>
          <a:prstGeom prst="rect">
            <a:avLst/>
          </a:prstGeom>
          <a:noFill/>
        </p:spPr>
        <p:txBody>
          <a:bodyPr wrap="square">
            <a:spAutoFit/>
          </a:bodyPr>
          <a:lstStyle/>
          <a:p>
            <a:pPr marL="381019" indent="-381019" algn="just">
              <a:lnSpc>
                <a:spcPct val="150000"/>
              </a:lnSpc>
              <a:spcBef>
                <a:spcPts val="67"/>
              </a:spcBef>
              <a:spcAft>
                <a:spcPts val="67"/>
              </a:spcAft>
              <a:buFont typeface="Wingdings" panose="05000000000000000000" pitchFamily="2" charset="2"/>
              <a:buChar char="Ø"/>
            </a:pPr>
            <a:r>
              <a:rPr lang="nl-NL" sz="2400" i="1" dirty="0">
                <a:solidFill>
                  <a:srgbClr val="000000"/>
                </a:solidFill>
                <a:latin typeface="UTM Avo" panose="02040603050506020204" pitchFamily="18" charset="0"/>
                <a:ea typeface="Calibri" panose="020F0502020204030204" pitchFamily="34" charset="0"/>
                <a:cs typeface="Arial" panose="020B0604020202020204" pitchFamily="34" charset="0"/>
              </a:rPr>
              <a:t>Kể về tiết mục hát hoặc múa mà em hoặc nhóm em đã biểu diễn:</a:t>
            </a:r>
            <a:endParaRPr lang="en-US" sz="2400" dirty="0">
              <a:latin typeface="UTM Avo" panose="02040603050506020204" pitchFamily="18" charset="0"/>
              <a:ea typeface="Calibri" panose="020F0502020204030204" pitchFamily="34" charset="0"/>
              <a:cs typeface="Arial" panose="020B0604020202020204" pitchFamily="34" charset="0"/>
            </a:endParaRPr>
          </a:p>
        </p:txBody>
      </p:sp>
      <p:pic>
        <p:nvPicPr>
          <p:cNvPr id="9" name="Picture 10">
            <a:extLst>
              <a:ext uri="{FF2B5EF4-FFF2-40B4-BE49-F238E27FC236}">
                <a16:creationId xmlns:a16="http://schemas.microsoft.com/office/drawing/2014/main" id="{A1FFD424-3E96-459E-AFC5-5E7D705B465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642234" y="3068110"/>
            <a:ext cx="2156792" cy="3789890"/>
          </a:xfrm>
          <a:prstGeom prst="rect">
            <a:avLst/>
          </a:prstGeom>
        </p:spPr>
      </p:pic>
      <p:sp>
        <p:nvSpPr>
          <p:cNvPr id="10" name="TextBox 9">
            <a:extLst>
              <a:ext uri="{FF2B5EF4-FFF2-40B4-BE49-F238E27FC236}">
                <a16:creationId xmlns:a16="http://schemas.microsoft.com/office/drawing/2014/main" id="{1AC97408-C77D-4058-BA02-087F1CA95D56}"/>
              </a:ext>
            </a:extLst>
          </p:cNvPr>
          <p:cNvSpPr txBox="1"/>
          <p:nvPr/>
        </p:nvSpPr>
        <p:spPr>
          <a:xfrm>
            <a:off x="1858225" y="2799212"/>
            <a:ext cx="6677531" cy="3357522"/>
          </a:xfrm>
          <a:prstGeom prst="rect">
            <a:avLst/>
          </a:prstGeom>
          <a:noFill/>
        </p:spPr>
        <p:txBody>
          <a:bodyPr wrap="square">
            <a:spAutoFit/>
          </a:bodyPr>
          <a:lstStyle/>
          <a:p>
            <a:pPr algn="just">
              <a:lnSpc>
                <a:spcPct val="150000"/>
              </a:lnSpc>
              <a:spcBef>
                <a:spcPts val="67"/>
              </a:spcBef>
              <a:spcAft>
                <a:spcPts val="67"/>
              </a:spcAft>
            </a:pPr>
            <a:r>
              <a:rPr lang="nl-NL" i="1" dirty="0">
                <a:solidFill>
                  <a:srgbClr val="000000"/>
                </a:solidFill>
                <a:latin typeface="UTM Avo" panose="02040603050506020204" pitchFamily="18" charset="0"/>
                <a:ea typeface="Calibri" panose="020F0502020204030204" pitchFamily="34" charset="0"/>
                <a:cs typeface="Arial" panose="020B0604020202020204" pitchFamily="34" charset="0"/>
              </a:rPr>
              <a:t>Trong lễ khai giảng năm học mới, em và các bạn trong lớp đã biểu diễn bài múa “Vui đến trường”. Nhóm múa có 10 bạn, 5 bạn nam, 5 bạn nữ. Các bạn nữ cầm ô múa. Các bạn nam thì nhảy rất sôi động. Bài múa rất hay nhưng khó, nhất là động tác xòe ô. Các thầy cô giáo và các bạn thích bài múa này lắm. Khi chúng em biểu diễn xong, mọi người vỗ tay rất nhiều. Bây giờ xin mời thầy cô và các bạn xem lại tiết mục của chúng em.</a:t>
            </a:r>
            <a:endParaRPr lang="en-US" dirty="0">
              <a:latin typeface="UTM Avo" panose="02040603050506020204" pitchFamily="18" charset="0"/>
              <a:ea typeface="Calibri" panose="020F0502020204030204" pitchFamily="34" charset="0"/>
              <a:cs typeface="Arial" panose="020B0604020202020204" pitchFamily="34" charset="0"/>
            </a:endParaRPr>
          </a:p>
        </p:txBody>
      </p:sp>
      <p:pic>
        <p:nvPicPr>
          <p:cNvPr id="13" name="Picture 2" descr="Lời dẫn chương trình văn nghệ khai giảng năm học mới hay, ngắn gọn">
            <a:extLst>
              <a:ext uri="{FF2B5EF4-FFF2-40B4-BE49-F238E27FC236}">
                <a16:creationId xmlns:a16="http://schemas.microsoft.com/office/drawing/2014/main" id="{7AD30249-24F3-4921-908C-820D0436B0D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75594" y="2875129"/>
            <a:ext cx="3175000" cy="1974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12604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left)">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10"/>
                                        </p:tgtEl>
                                        <p:attrNameLst>
                                          <p:attrName>style.visibility</p:attrName>
                                        </p:attrNameLst>
                                      </p:cBhvr>
                                      <p:to>
                                        <p:strVal val="visible"/>
                                      </p:to>
                                    </p:set>
                                    <p:anim calcmode="lin" valueType="num">
                                      <p:cBhvr additive="base">
                                        <p:cTn id="20" dur="500" fill="hold"/>
                                        <p:tgtEl>
                                          <p:spTgt spid="10"/>
                                        </p:tgtEl>
                                        <p:attrNameLst>
                                          <p:attrName>ppt_x</p:attrName>
                                        </p:attrNameLst>
                                      </p:cBhvr>
                                      <p:tavLst>
                                        <p:tav tm="0">
                                          <p:val>
                                            <p:strVal val="#ppt_x"/>
                                          </p:val>
                                        </p:tav>
                                        <p:tav tm="100000">
                                          <p:val>
                                            <p:strVal val="#ppt_x"/>
                                          </p:val>
                                        </p:tav>
                                      </p:tavLst>
                                    </p:anim>
                                    <p:anim calcmode="lin" valueType="num">
                                      <p:cBhvr additive="base">
                                        <p:cTn id="21" dur="500" fill="hold"/>
                                        <p:tgtEl>
                                          <p:spTgt spid="10"/>
                                        </p:tgtEl>
                                        <p:attrNameLst>
                                          <p:attrName>ppt_y</p:attrName>
                                        </p:attrNameLst>
                                      </p:cBhvr>
                                      <p:tavLst>
                                        <p:tav tm="0">
                                          <p:val>
                                            <p:strVal val="1+#ppt_h/2"/>
                                          </p:val>
                                        </p:tav>
                                        <p:tav tm="100000">
                                          <p:val>
                                            <p:strVal val="#ppt_y"/>
                                          </p:val>
                                        </p:tav>
                                      </p:tavLst>
                                    </p:anim>
                                  </p:childTnLst>
                                </p:cTn>
                              </p:par>
                              <p:par>
                                <p:cTn id="22" presetID="2" presetClass="entr" presetSubtype="4" fill="hold" nodeType="with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additive="base">
                                        <p:cTn id="24" dur="500" fill="hold"/>
                                        <p:tgtEl>
                                          <p:spTgt spid="9"/>
                                        </p:tgtEl>
                                        <p:attrNameLst>
                                          <p:attrName>ppt_x</p:attrName>
                                        </p:attrNameLst>
                                      </p:cBhvr>
                                      <p:tavLst>
                                        <p:tav tm="0">
                                          <p:val>
                                            <p:strVal val="#ppt_x"/>
                                          </p:val>
                                        </p:tav>
                                        <p:tav tm="100000">
                                          <p:val>
                                            <p:strVal val="#ppt_x"/>
                                          </p:val>
                                        </p:tav>
                                      </p:tavLst>
                                    </p:anim>
                                    <p:anim calcmode="lin" valueType="num">
                                      <p:cBhvr additive="base">
                                        <p:cTn id="25" dur="500" fill="hold"/>
                                        <p:tgtEl>
                                          <p:spTgt spid="9"/>
                                        </p:tgtEl>
                                        <p:attrNameLst>
                                          <p:attrName>ppt_y</p:attrName>
                                        </p:attrNameLst>
                                      </p:cBhvr>
                                      <p:tavLst>
                                        <p:tav tm="0">
                                          <p:val>
                                            <p:strVal val="1+#ppt_h/2"/>
                                          </p:val>
                                        </p:tav>
                                        <p:tav tm="100000">
                                          <p:val>
                                            <p:strVal val="#ppt_y"/>
                                          </p:val>
                                        </p:tav>
                                      </p:tavLst>
                                    </p:anim>
                                  </p:childTnLst>
                                </p:cTn>
                              </p:par>
                              <p:par>
                                <p:cTn id="26" presetID="2" presetClass="entr" presetSubtype="4" fill="hold" nodeType="withEffect">
                                  <p:stCondLst>
                                    <p:cond delay="0"/>
                                  </p:stCondLst>
                                  <p:childTnLst>
                                    <p:set>
                                      <p:cBhvr>
                                        <p:cTn id="27" dur="1" fill="hold">
                                          <p:stCondLst>
                                            <p:cond delay="0"/>
                                          </p:stCondLst>
                                        </p:cTn>
                                        <p:tgtEl>
                                          <p:spTgt spid="13"/>
                                        </p:tgtEl>
                                        <p:attrNameLst>
                                          <p:attrName>style.visibility</p:attrName>
                                        </p:attrNameLst>
                                      </p:cBhvr>
                                      <p:to>
                                        <p:strVal val="visible"/>
                                      </p:to>
                                    </p:set>
                                    <p:anim calcmode="lin" valueType="num">
                                      <p:cBhvr additive="base">
                                        <p:cTn id="28" dur="500" fill="hold"/>
                                        <p:tgtEl>
                                          <p:spTgt spid="13"/>
                                        </p:tgtEl>
                                        <p:attrNameLst>
                                          <p:attrName>ppt_x</p:attrName>
                                        </p:attrNameLst>
                                      </p:cBhvr>
                                      <p:tavLst>
                                        <p:tav tm="0">
                                          <p:val>
                                            <p:strVal val="#ppt_x"/>
                                          </p:val>
                                        </p:tav>
                                        <p:tav tm="100000">
                                          <p:val>
                                            <p:strVal val="#ppt_x"/>
                                          </p:val>
                                        </p:tav>
                                      </p:tavLst>
                                    </p:anim>
                                    <p:anim calcmode="lin" valueType="num">
                                      <p:cBhvr additive="base">
                                        <p:cTn id="29"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8" grpId="0"/>
      <p:bldP spid="10"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Scroll: Horizontal 3">
            <a:extLst>
              <a:ext uri="{FF2B5EF4-FFF2-40B4-BE49-F238E27FC236}">
                <a16:creationId xmlns:a16="http://schemas.microsoft.com/office/drawing/2014/main" id="{D2412AF0-F1F8-89B2-9E8A-1E89C109F3A4}"/>
              </a:ext>
            </a:extLst>
          </p:cNvPr>
          <p:cNvSpPr/>
          <p:nvPr/>
        </p:nvSpPr>
        <p:spPr>
          <a:xfrm>
            <a:off x="1858225" y="1583590"/>
            <a:ext cx="8591689" cy="763178"/>
          </a:xfrm>
          <a:prstGeom prst="horizontalScroll">
            <a:avLst/>
          </a:prstGeom>
          <a:solidFill>
            <a:schemeClr val="accent4">
              <a:lumMod val="20000"/>
              <a:lumOff val="80000"/>
            </a:schemeClr>
          </a:solidFill>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sz="1050" dirty="0">
              <a:latin typeface="UTM Avo" panose="02040603050506020204" pitchFamily="18" charset="0"/>
            </a:endParaRPr>
          </a:p>
        </p:txBody>
      </p:sp>
      <p:sp>
        <p:nvSpPr>
          <p:cNvPr id="5" name="TextBox 4">
            <a:extLst>
              <a:ext uri="{FF2B5EF4-FFF2-40B4-BE49-F238E27FC236}">
                <a16:creationId xmlns:a16="http://schemas.microsoft.com/office/drawing/2014/main" id="{2936E12A-64AE-2FE7-5F48-D3B907A92518}"/>
              </a:ext>
            </a:extLst>
          </p:cNvPr>
          <p:cNvSpPr txBox="1"/>
          <p:nvPr/>
        </p:nvSpPr>
        <p:spPr>
          <a:xfrm>
            <a:off x="1858225" y="1586212"/>
            <a:ext cx="8591689" cy="654731"/>
          </a:xfrm>
          <a:prstGeom prst="rect">
            <a:avLst/>
          </a:prstGeom>
          <a:noFill/>
        </p:spPr>
        <p:txBody>
          <a:bodyPr wrap="square" rtlCol="0">
            <a:spAutoFit/>
          </a:bodyPr>
          <a:lstStyle/>
          <a:p>
            <a:pPr algn="ctr">
              <a:lnSpc>
                <a:spcPct val="150000"/>
              </a:lnSpc>
            </a:pPr>
            <a:r>
              <a:rPr lang="vi-VN" sz="2800" b="1">
                <a:solidFill>
                  <a:schemeClr val="accent2"/>
                </a:solidFill>
                <a:latin typeface="UTM Avo" panose="02040603050506020204" pitchFamily="18" charset="0"/>
                <a:cs typeface="Arial" panose="020B0604020202020204" pitchFamily="34" charset="0"/>
              </a:rPr>
              <a:t>Tham khảo</a:t>
            </a:r>
          </a:p>
        </p:txBody>
      </p:sp>
      <p:sp>
        <p:nvSpPr>
          <p:cNvPr id="8" name="TextBox 7">
            <a:extLst>
              <a:ext uri="{FF2B5EF4-FFF2-40B4-BE49-F238E27FC236}">
                <a16:creationId xmlns:a16="http://schemas.microsoft.com/office/drawing/2014/main" id="{16F32E29-F06A-4AA1-BA8B-645A65158CC4}"/>
              </a:ext>
            </a:extLst>
          </p:cNvPr>
          <p:cNvSpPr txBox="1"/>
          <p:nvPr/>
        </p:nvSpPr>
        <p:spPr>
          <a:xfrm>
            <a:off x="214710" y="2231364"/>
            <a:ext cx="11762580" cy="567848"/>
          </a:xfrm>
          <a:prstGeom prst="rect">
            <a:avLst/>
          </a:prstGeom>
          <a:noFill/>
        </p:spPr>
        <p:txBody>
          <a:bodyPr wrap="square">
            <a:spAutoFit/>
          </a:bodyPr>
          <a:lstStyle/>
          <a:p>
            <a:pPr marL="381019" indent="-381019" algn="just">
              <a:lnSpc>
                <a:spcPct val="150000"/>
              </a:lnSpc>
              <a:spcBef>
                <a:spcPts val="67"/>
              </a:spcBef>
              <a:spcAft>
                <a:spcPts val="67"/>
              </a:spcAft>
              <a:buFont typeface="Wingdings" panose="05000000000000000000" pitchFamily="2" charset="2"/>
              <a:buChar char="Ø"/>
            </a:pPr>
            <a:r>
              <a:rPr lang="nl-NL" sz="2400" i="1">
                <a:solidFill>
                  <a:srgbClr val="000000"/>
                </a:solidFill>
                <a:latin typeface="UTM Avo" panose="02040603050506020204" pitchFamily="18" charset="0"/>
                <a:ea typeface="Calibri" panose="020F0502020204030204" pitchFamily="34" charset="0"/>
                <a:cs typeface="Arial" panose="020B0604020202020204" pitchFamily="34" charset="0"/>
              </a:rPr>
              <a:t> Kể về tiết mục phân vai, thể hiện một câu chuyện đã học của nhóm em</a:t>
            </a:r>
            <a:r>
              <a:rPr lang="vi-VN" sz="2400" i="1">
                <a:solidFill>
                  <a:srgbClr val="000000"/>
                </a:solidFill>
                <a:latin typeface="UTM Avo" panose="02040603050506020204" pitchFamily="18" charset="0"/>
                <a:ea typeface="Calibri" panose="020F0502020204030204" pitchFamily="34" charset="0"/>
                <a:cs typeface="Arial" panose="020B0604020202020204" pitchFamily="34" charset="0"/>
              </a:rPr>
              <a:t>:</a:t>
            </a:r>
            <a:r>
              <a:rPr lang="nl-NL" sz="2400" i="1">
                <a:solidFill>
                  <a:srgbClr val="000000"/>
                </a:solidFill>
                <a:latin typeface="UTM Avo" panose="02040603050506020204" pitchFamily="18" charset="0"/>
                <a:ea typeface="Calibri" panose="020F0502020204030204" pitchFamily="34" charset="0"/>
                <a:cs typeface="Arial" panose="020B0604020202020204" pitchFamily="34" charset="0"/>
              </a:rPr>
              <a:t> </a:t>
            </a:r>
            <a:endParaRPr lang="nl-NL" sz="2400" i="1" dirty="0">
              <a:solidFill>
                <a:srgbClr val="000000"/>
              </a:solidFill>
              <a:latin typeface="UTM Avo" panose="02040603050506020204" pitchFamily="18" charset="0"/>
              <a:ea typeface="Calibri" panose="020F0502020204030204" pitchFamily="34" charset="0"/>
              <a:cs typeface="Arial" panose="020B0604020202020204" pitchFamily="34" charset="0"/>
            </a:endParaRPr>
          </a:p>
        </p:txBody>
      </p:sp>
      <p:sp>
        <p:nvSpPr>
          <p:cNvPr id="10" name="TextBox 9">
            <a:extLst>
              <a:ext uri="{FF2B5EF4-FFF2-40B4-BE49-F238E27FC236}">
                <a16:creationId xmlns:a16="http://schemas.microsoft.com/office/drawing/2014/main" id="{1AC97408-C77D-4058-BA02-087F1CA95D56}"/>
              </a:ext>
            </a:extLst>
          </p:cNvPr>
          <p:cNvSpPr txBox="1"/>
          <p:nvPr/>
        </p:nvSpPr>
        <p:spPr>
          <a:xfrm>
            <a:off x="685801" y="2799212"/>
            <a:ext cx="8591688" cy="2526525"/>
          </a:xfrm>
          <a:prstGeom prst="rect">
            <a:avLst/>
          </a:prstGeom>
          <a:noFill/>
        </p:spPr>
        <p:txBody>
          <a:bodyPr wrap="square">
            <a:spAutoFit/>
          </a:bodyPr>
          <a:lstStyle/>
          <a:p>
            <a:pPr algn="just">
              <a:lnSpc>
                <a:spcPct val="150000"/>
              </a:lnSpc>
              <a:spcBef>
                <a:spcPts val="67"/>
              </a:spcBef>
              <a:spcAft>
                <a:spcPts val="67"/>
              </a:spcAft>
            </a:pPr>
            <a:r>
              <a:rPr lang="vi-VN" i="1">
                <a:solidFill>
                  <a:srgbClr val="000000"/>
                </a:solidFill>
                <a:latin typeface="UTM Avo" panose="02040603050506020204" pitchFamily="18" charset="0"/>
                <a:ea typeface="Calibri" panose="020F0502020204030204" pitchFamily="34" charset="0"/>
                <a:cs typeface="Arial" panose="020B0604020202020204" pitchFamily="34" charset="0"/>
              </a:rPr>
              <a:t>Khi học bài đọc 2, nhóm em đã phân vai câu chuyện “Ông lão nhân hậu”. Câu chuyện có 2 nhân vật: một cụ già và một bạn nhỏ. Em được phân vai cụ già. Lúc đầu, em từ chối vì vai cụ già khó lắm, các bạn khác không nhớ chuyện lắm, còn em thì thuộc cả chuyện. Cô giáo và các bạn trong lớp đều khen nhóm em diễn hay, nhất là vai cụ già. Em rất vui. Bây giờ, xin mời cô giáo và các bạn xem lại tiết mục của chúng em.</a:t>
            </a:r>
            <a:endParaRPr lang="vi-VN" i="1" dirty="0">
              <a:solidFill>
                <a:srgbClr val="000000"/>
              </a:solidFill>
              <a:latin typeface="UTM Avo" panose="02040603050506020204" pitchFamily="18" charset="0"/>
              <a:ea typeface="Calibri" panose="020F0502020204030204" pitchFamily="34" charset="0"/>
              <a:cs typeface="Arial" panose="020B0604020202020204" pitchFamily="34" charset="0"/>
            </a:endParaRPr>
          </a:p>
        </p:txBody>
      </p:sp>
      <p:pic>
        <p:nvPicPr>
          <p:cNvPr id="11" name="Picture 12">
            <a:extLst>
              <a:ext uri="{FF2B5EF4-FFF2-40B4-BE49-F238E27FC236}">
                <a16:creationId xmlns:a16="http://schemas.microsoft.com/office/drawing/2014/main" id="{183DD1CC-63D6-4095-82B4-C5EF0A82A43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9748580" y="3008981"/>
            <a:ext cx="1928554" cy="3657601"/>
          </a:xfrm>
          <a:prstGeom prst="rect">
            <a:avLst/>
          </a:prstGeom>
        </p:spPr>
      </p:pic>
    </p:spTree>
    <p:extLst>
      <p:ext uri="{BB962C8B-B14F-4D97-AF65-F5344CB8AC3E}">
        <p14:creationId xmlns:p14="http://schemas.microsoft.com/office/powerpoint/2010/main" val="19749843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fill="hold"/>
                                        <p:tgtEl>
                                          <p:spTgt spid="10"/>
                                        </p:tgtEl>
                                        <p:attrNameLst>
                                          <p:attrName>ppt_x</p:attrName>
                                        </p:attrNameLst>
                                      </p:cBhvr>
                                      <p:tavLst>
                                        <p:tav tm="0">
                                          <p:val>
                                            <p:strVal val="#ppt_x"/>
                                          </p:val>
                                        </p:tav>
                                        <p:tav tm="100000">
                                          <p:val>
                                            <p:strVal val="#ppt_x"/>
                                          </p:val>
                                        </p:tav>
                                      </p:tavLst>
                                    </p:anim>
                                    <p:anim calcmode="lin" valueType="num">
                                      <p:cBhvr additive="base">
                                        <p:cTn id="13" dur="500" fill="hold"/>
                                        <p:tgtEl>
                                          <p:spTgt spid="10"/>
                                        </p:tgtEl>
                                        <p:attrNameLst>
                                          <p:attrName>ppt_y</p:attrName>
                                        </p:attrNameLst>
                                      </p:cBhvr>
                                      <p:tavLst>
                                        <p:tav tm="0">
                                          <p:val>
                                            <p:strVal val="1+#ppt_h/2"/>
                                          </p:val>
                                        </p:tav>
                                        <p:tav tm="100000">
                                          <p:val>
                                            <p:strVal val="#ppt_y"/>
                                          </p:val>
                                        </p:tav>
                                      </p:tavLst>
                                    </p:anim>
                                  </p:childTnLst>
                                </p:cTn>
                              </p:par>
                              <p:par>
                                <p:cTn id="14" presetID="2" presetClass="entr" presetSubtype="4" fill="hold" nodeType="withEffect">
                                  <p:stCondLst>
                                    <p:cond delay="0"/>
                                  </p:stCondLst>
                                  <p:childTnLst>
                                    <p:set>
                                      <p:cBhvr>
                                        <p:cTn id="15" dur="1" fill="hold">
                                          <p:stCondLst>
                                            <p:cond delay="0"/>
                                          </p:stCondLst>
                                        </p:cTn>
                                        <p:tgtEl>
                                          <p:spTgt spid="11"/>
                                        </p:tgtEl>
                                        <p:attrNameLst>
                                          <p:attrName>style.visibility</p:attrName>
                                        </p:attrNameLst>
                                      </p:cBhvr>
                                      <p:to>
                                        <p:strVal val="visible"/>
                                      </p:to>
                                    </p:set>
                                    <p:anim calcmode="lin" valueType="num">
                                      <p:cBhvr additive="base">
                                        <p:cTn id="16" dur="500" fill="hold"/>
                                        <p:tgtEl>
                                          <p:spTgt spid="11"/>
                                        </p:tgtEl>
                                        <p:attrNameLst>
                                          <p:attrName>ppt_x</p:attrName>
                                        </p:attrNameLst>
                                      </p:cBhvr>
                                      <p:tavLst>
                                        <p:tav tm="0">
                                          <p:val>
                                            <p:strVal val="#ppt_x"/>
                                          </p:val>
                                        </p:tav>
                                        <p:tav tm="100000">
                                          <p:val>
                                            <p:strVal val="#ppt_x"/>
                                          </p:val>
                                        </p:tav>
                                      </p:tavLst>
                                    </p:anim>
                                    <p:anim calcmode="lin" valueType="num">
                                      <p:cBhvr additive="base">
                                        <p:cTn id="17"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Scroll: Horizontal 3">
            <a:extLst>
              <a:ext uri="{FF2B5EF4-FFF2-40B4-BE49-F238E27FC236}">
                <a16:creationId xmlns:a16="http://schemas.microsoft.com/office/drawing/2014/main" id="{D2412AF0-F1F8-89B2-9E8A-1E89C109F3A4}"/>
              </a:ext>
            </a:extLst>
          </p:cNvPr>
          <p:cNvSpPr/>
          <p:nvPr/>
        </p:nvSpPr>
        <p:spPr>
          <a:xfrm>
            <a:off x="1858225" y="1583590"/>
            <a:ext cx="8591689" cy="763178"/>
          </a:xfrm>
          <a:prstGeom prst="horizontalScroll">
            <a:avLst/>
          </a:prstGeom>
          <a:solidFill>
            <a:schemeClr val="accent4">
              <a:lumMod val="20000"/>
              <a:lumOff val="80000"/>
            </a:schemeClr>
          </a:solidFill>
        </p:spPr>
        <p:style>
          <a:lnRef idx="1">
            <a:schemeClr val="accent3"/>
          </a:lnRef>
          <a:fillRef idx="2">
            <a:schemeClr val="accent3"/>
          </a:fillRef>
          <a:effectRef idx="1">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sp>
        <p:nvSpPr>
          <p:cNvPr id="5" name="TextBox 4">
            <a:extLst>
              <a:ext uri="{FF2B5EF4-FFF2-40B4-BE49-F238E27FC236}">
                <a16:creationId xmlns:a16="http://schemas.microsoft.com/office/drawing/2014/main" id="{2936E12A-64AE-2FE7-5F48-D3B907A92518}"/>
              </a:ext>
            </a:extLst>
          </p:cNvPr>
          <p:cNvSpPr txBox="1"/>
          <p:nvPr/>
        </p:nvSpPr>
        <p:spPr>
          <a:xfrm>
            <a:off x="1858225" y="1586212"/>
            <a:ext cx="8591689" cy="654731"/>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vi-VN" sz="2800" b="1" i="0" u="none" strike="noStrike" kern="1200" cap="none" spc="0" normalizeH="0" baseline="0" noProof="0">
                <a:ln>
                  <a:noFill/>
                </a:ln>
                <a:solidFill>
                  <a:srgbClr val="ED7D31"/>
                </a:solidFill>
                <a:effectLst/>
                <a:uLnTx/>
                <a:uFillTx/>
                <a:latin typeface="UTM Avo" panose="02040603050506020204" pitchFamily="18" charset="0"/>
                <a:ea typeface="+mn-ea"/>
                <a:cs typeface="Arial" panose="020B0604020202020204" pitchFamily="34" charset="0"/>
              </a:rPr>
              <a:t>Tham khảo</a:t>
            </a:r>
          </a:p>
        </p:txBody>
      </p:sp>
      <p:sp>
        <p:nvSpPr>
          <p:cNvPr id="12" name="TextBox 11">
            <a:extLst>
              <a:ext uri="{FF2B5EF4-FFF2-40B4-BE49-F238E27FC236}">
                <a16:creationId xmlns:a16="http://schemas.microsoft.com/office/drawing/2014/main" id="{FD81C54C-21E4-4DEC-A9B0-2F0BFA51889B}"/>
              </a:ext>
            </a:extLst>
          </p:cNvPr>
          <p:cNvSpPr txBox="1"/>
          <p:nvPr/>
        </p:nvSpPr>
        <p:spPr>
          <a:xfrm>
            <a:off x="878507" y="2266634"/>
            <a:ext cx="4927600" cy="950325"/>
          </a:xfrm>
          <a:prstGeom prst="rect">
            <a:avLst/>
          </a:prstGeom>
          <a:noFill/>
        </p:spPr>
        <p:txBody>
          <a:bodyPr wrap="square">
            <a:spAutoFit/>
          </a:bodyPr>
          <a:lstStyle/>
          <a:p>
            <a:pPr marL="381019" marR="0" lvl="0" indent="-381019" algn="ctr" defTabSz="914400" rtl="0" eaLnBrk="1" fontAlgn="auto" latinLnBrk="0" hangingPunct="1">
              <a:lnSpc>
                <a:spcPct val="150000"/>
              </a:lnSpc>
              <a:spcBef>
                <a:spcPts val="0"/>
              </a:spcBef>
              <a:spcAft>
                <a:spcPts val="0"/>
              </a:spcAft>
              <a:buClrTx/>
              <a:buSzTx/>
              <a:buFont typeface="Wingdings" panose="05000000000000000000" pitchFamily="2" charset="2"/>
              <a:buChar char="Ø"/>
              <a:tabLst/>
              <a:defRPr/>
            </a:pPr>
            <a:r>
              <a:rPr kumimoji="0" lang="nl-NL" sz="2000" b="1" i="1" u="none" strike="noStrike" kern="120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Giới thiệu một bức tranh em vẽ về đề tài em </a:t>
            </a:r>
            <a:r>
              <a:rPr kumimoji="0" lang="nl-NL" sz="2000" b="1" i="1" u="none" strike="noStrike" kern="1200" cap="none" spc="0" normalizeH="0" baseline="0" noProof="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yêu thích</a:t>
            </a:r>
            <a:r>
              <a:rPr lang="vi-VN" sz="2000" b="1" i="1">
                <a:solidFill>
                  <a:srgbClr val="000000"/>
                </a:solidFill>
                <a:latin typeface="UTM Avo" panose="02040603050506020204" pitchFamily="18" charset="0"/>
                <a:ea typeface="Calibri" panose="020F0502020204030204" pitchFamily="34" charset="0"/>
                <a:cs typeface="Arial" panose="020B0604020202020204" pitchFamily="34" charset="0"/>
              </a:rPr>
              <a:t>.</a:t>
            </a:r>
            <a:endParaRPr kumimoji="0" lang="en-US" sz="20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endParaRPr>
          </a:p>
        </p:txBody>
      </p:sp>
      <p:sp>
        <p:nvSpPr>
          <p:cNvPr id="14" name="TextBox 13">
            <a:extLst>
              <a:ext uri="{FF2B5EF4-FFF2-40B4-BE49-F238E27FC236}">
                <a16:creationId xmlns:a16="http://schemas.microsoft.com/office/drawing/2014/main" id="{3E401230-4B4C-48FA-B9C2-235147BAE319}"/>
              </a:ext>
            </a:extLst>
          </p:cNvPr>
          <p:cNvSpPr txBox="1"/>
          <p:nvPr/>
        </p:nvSpPr>
        <p:spPr>
          <a:xfrm>
            <a:off x="389144" y="3153808"/>
            <a:ext cx="5906326" cy="3485826"/>
          </a:xfrm>
          <a:prstGeom prst="rect">
            <a:avLst/>
          </a:prstGeom>
          <a:noFill/>
        </p:spPr>
        <p:txBody>
          <a:bodyPr wrap="square">
            <a:spAutoFit/>
          </a:bodyPr>
          <a:lstStyle/>
          <a:p>
            <a:pPr marL="0" marR="0" lvl="0" indent="0" algn="just" defTabSz="914400" rtl="0" eaLnBrk="1" fontAlgn="auto" latinLnBrk="0" hangingPunct="1">
              <a:lnSpc>
                <a:spcPct val="150000"/>
              </a:lnSpc>
              <a:spcBef>
                <a:spcPts val="67"/>
              </a:spcBef>
              <a:spcAft>
                <a:spcPts val="67"/>
              </a:spcAft>
              <a:buClrTx/>
              <a:buSzTx/>
              <a:buFontTx/>
              <a:buNone/>
              <a:tabLst/>
              <a:defRPr/>
            </a:pPr>
            <a:r>
              <a:rPr kumimoji="0" lang="nl-NL" sz="1867" b="0" i="1" u="none" strike="noStrike" kern="120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Đây là bức tranh “Câu cá” mà em vẽ tuần trước. Em chọn đề tài “Câu cá” vì em thường đi câu cá với bố em vào ngày cuối tuần. Trong tranh, em vẽ cảnh em đang ngồi câu cá bên ao sen. Trời rất nắng, Mặt trời rực rỡ, nhưng em không nóng vì em ngồi dưới bóng cây rất mát. Bức tranh này có một điều em không thích là hơi ít màu sắc. Đáng lẽ em nên vẽ nhiều màu rực rỡ hơn.</a:t>
            </a:r>
            <a:endParaRPr kumimoji="0" lang="en-US" sz="1867" b="0" i="0" u="none" strike="noStrike" kern="120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endParaRPr>
          </a:p>
        </p:txBody>
      </p:sp>
      <p:sp>
        <p:nvSpPr>
          <p:cNvPr id="15" name="TextBox 14">
            <a:extLst>
              <a:ext uri="{FF2B5EF4-FFF2-40B4-BE49-F238E27FC236}">
                <a16:creationId xmlns:a16="http://schemas.microsoft.com/office/drawing/2014/main" id="{256B3CE7-FD3B-41EC-B54D-FAEC57F23930}"/>
              </a:ext>
            </a:extLst>
          </p:cNvPr>
          <p:cNvSpPr txBox="1"/>
          <p:nvPr/>
        </p:nvSpPr>
        <p:spPr>
          <a:xfrm>
            <a:off x="6295470" y="2300832"/>
            <a:ext cx="5317176" cy="950325"/>
          </a:xfrm>
          <a:prstGeom prst="rect">
            <a:avLst/>
          </a:prstGeom>
          <a:noFill/>
        </p:spPr>
        <p:txBody>
          <a:bodyPr wrap="square">
            <a:spAutoFit/>
          </a:bodyPr>
          <a:lstStyle/>
          <a:p>
            <a:pPr marL="381019" marR="0" lvl="0" indent="-381019" algn="ctr" defTabSz="914400" rtl="0" eaLnBrk="1" fontAlgn="auto" latinLnBrk="0" hangingPunct="1">
              <a:lnSpc>
                <a:spcPct val="150000"/>
              </a:lnSpc>
              <a:spcBef>
                <a:spcPts val="0"/>
              </a:spcBef>
              <a:spcAft>
                <a:spcPts val="0"/>
              </a:spcAft>
              <a:buClrTx/>
              <a:buSzTx/>
              <a:buFont typeface="Wingdings" panose="05000000000000000000" pitchFamily="2" charset="2"/>
              <a:buChar char="Ø"/>
              <a:tabLst/>
              <a:defRPr/>
            </a:pPr>
            <a:r>
              <a:rPr kumimoji="0" lang="nl-NL" sz="2000" b="1" i="1" u="none" strike="noStrike" kern="120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Giới thiệu một bức ảnh em tự chụp về đề tài em </a:t>
            </a:r>
            <a:r>
              <a:rPr kumimoji="0" lang="nl-NL" sz="2000" b="1" i="1" u="none" strike="noStrike" kern="1200" cap="none" spc="0" normalizeH="0" baseline="0" noProof="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yêu thích</a:t>
            </a:r>
            <a:r>
              <a:rPr lang="vi-VN" sz="2000" b="1" i="1" noProof="0">
                <a:solidFill>
                  <a:srgbClr val="000000"/>
                </a:solidFill>
                <a:latin typeface="UTM Avo" panose="02040603050506020204" pitchFamily="18" charset="0"/>
                <a:ea typeface="Calibri" panose="020F0502020204030204" pitchFamily="34" charset="0"/>
                <a:cs typeface="Arial" panose="020B0604020202020204" pitchFamily="34" charset="0"/>
              </a:rPr>
              <a:t>.</a:t>
            </a:r>
            <a:endParaRPr kumimoji="0" lang="en-US" sz="20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endParaRPr>
          </a:p>
        </p:txBody>
      </p:sp>
      <p:sp>
        <p:nvSpPr>
          <p:cNvPr id="16" name="TextBox 15">
            <a:extLst>
              <a:ext uri="{FF2B5EF4-FFF2-40B4-BE49-F238E27FC236}">
                <a16:creationId xmlns:a16="http://schemas.microsoft.com/office/drawing/2014/main" id="{89C58F58-8218-4731-9552-697EE9561D8A}"/>
              </a:ext>
            </a:extLst>
          </p:cNvPr>
          <p:cNvSpPr txBox="1"/>
          <p:nvPr/>
        </p:nvSpPr>
        <p:spPr>
          <a:xfrm>
            <a:off x="6778710" y="3153974"/>
            <a:ext cx="4810773" cy="3485826"/>
          </a:xfrm>
          <a:prstGeom prst="rect">
            <a:avLst/>
          </a:prstGeom>
          <a:noFill/>
        </p:spPr>
        <p:txBody>
          <a:bodyPr wrap="square">
            <a:spAutoFit/>
          </a:bodyPr>
          <a:lstStyle/>
          <a:p>
            <a:pPr marL="0" marR="0" lvl="0" indent="0" algn="just" defTabSz="914400" rtl="0" eaLnBrk="1" fontAlgn="auto" latinLnBrk="0" hangingPunct="1">
              <a:lnSpc>
                <a:spcPct val="150000"/>
              </a:lnSpc>
              <a:spcBef>
                <a:spcPts val="67"/>
              </a:spcBef>
              <a:spcAft>
                <a:spcPts val="67"/>
              </a:spcAft>
              <a:buClrTx/>
              <a:buSzTx/>
              <a:buFontTx/>
              <a:buNone/>
              <a:tabLst/>
              <a:defRPr/>
            </a:pPr>
            <a:r>
              <a:rPr kumimoji="0" lang="nl-NL" sz="1867" b="0" i="1" u="none" strike="noStrike" kern="120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Bức ảnh này em chụp nhóm em trong buổi biểu diễn văn nghệ. Chúng em vừa biểu diễn xong, đang đứng trên sân khấu. Bố em mang máy ảnh đến chụp cho lớp. Em mượn máy ảnh của bố và chụp cho nhóm em. Em nói với các bạn: “Cười lên nào!”. Em thích ảnh này vì bạn nào cũng cười tươi. </a:t>
            </a:r>
            <a:endParaRPr kumimoji="0" lang="en-US" sz="1867" b="0" i="0" u="none" strike="noStrike" kern="120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188220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anim calcmode="lin" valueType="num">
                                      <p:cBhvr>
                                        <p:cTn id="8" dur="500" fill="hold"/>
                                        <p:tgtEl>
                                          <p:spTgt spid="12"/>
                                        </p:tgtEl>
                                        <p:attrNameLst>
                                          <p:attrName>ppt_x</p:attrName>
                                        </p:attrNameLst>
                                      </p:cBhvr>
                                      <p:tavLst>
                                        <p:tav tm="0">
                                          <p:val>
                                            <p:strVal val="#ppt_x"/>
                                          </p:val>
                                        </p:tav>
                                        <p:tav tm="100000">
                                          <p:val>
                                            <p:strVal val="#ppt_x"/>
                                          </p:val>
                                        </p:tav>
                                      </p:tavLst>
                                    </p:anim>
                                    <p:anim calcmode="lin" valueType="num">
                                      <p:cBhvr>
                                        <p:cTn id="9" dur="5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fade">
                                      <p:cBhvr>
                                        <p:cTn id="14" dur="500"/>
                                        <p:tgtEl>
                                          <p:spTgt spid="14"/>
                                        </p:tgtEl>
                                      </p:cBhvr>
                                    </p:animEffect>
                                  </p:childTnLst>
                                </p:cTn>
                              </p:par>
                            </p:childTnLst>
                          </p:cTn>
                        </p:par>
                      </p:childTnLst>
                    </p:cTn>
                  </p:par>
                  <p:par>
                    <p:cTn id="15" fill="hold">
                      <p:stCondLst>
                        <p:cond delay="indefinite"/>
                      </p:stCondLst>
                      <p:childTnLst>
                        <p:par>
                          <p:cTn id="16" fill="hold">
                            <p:stCondLst>
                              <p:cond delay="0"/>
                            </p:stCondLst>
                            <p:childTnLst>
                              <p:par>
                                <p:cTn id="17" presetID="47"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anim calcmode="lin" valueType="num">
                                      <p:cBhvr>
                                        <p:cTn id="20" dur="500" fill="hold"/>
                                        <p:tgtEl>
                                          <p:spTgt spid="15"/>
                                        </p:tgtEl>
                                        <p:attrNameLst>
                                          <p:attrName>ppt_x</p:attrName>
                                        </p:attrNameLst>
                                      </p:cBhvr>
                                      <p:tavLst>
                                        <p:tav tm="0">
                                          <p:val>
                                            <p:strVal val="#ppt_x"/>
                                          </p:val>
                                        </p:tav>
                                        <p:tav tm="100000">
                                          <p:val>
                                            <p:strVal val="#ppt_x"/>
                                          </p:val>
                                        </p:tav>
                                      </p:tavLst>
                                    </p:anim>
                                    <p:anim calcmode="lin" valueType="num">
                                      <p:cBhvr>
                                        <p:cTn id="21" dur="5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fade">
                                      <p:cBhvr>
                                        <p:cTn id="26"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P spid="15" grpId="0"/>
      <p:bldP spid="16"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79C2607B-9764-42EB-A0F7-C82C8535D88D}"/>
              </a:ext>
            </a:extLst>
          </p:cNvPr>
          <p:cNvGrpSpPr/>
          <p:nvPr/>
        </p:nvGrpSpPr>
        <p:grpSpPr>
          <a:xfrm>
            <a:off x="10067872" y="746199"/>
            <a:ext cx="2014201" cy="2215662"/>
            <a:chOff x="930253" y="1555705"/>
            <a:chExt cx="1279160" cy="1337670"/>
          </a:xfrm>
        </p:grpSpPr>
        <p:pic>
          <p:nvPicPr>
            <p:cNvPr id="6" name="Picture 5">
              <a:hlinkClick r:id="rId3"/>
              <a:extLst>
                <a:ext uri="{FF2B5EF4-FFF2-40B4-BE49-F238E27FC236}">
                  <a16:creationId xmlns:a16="http://schemas.microsoft.com/office/drawing/2014/main" id="{F0A0F19B-EE85-462D-9CAC-B5A6D43908B9}"/>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7" name="TextBox 6">
              <a:extLst>
                <a:ext uri="{FF2B5EF4-FFF2-40B4-BE49-F238E27FC236}">
                  <a16:creationId xmlns:a16="http://schemas.microsoft.com/office/drawing/2014/main" id="{620FCF70-3950-482F-90EC-DCD515E5FAC2}"/>
                </a:ext>
              </a:extLst>
            </p:cNvPr>
            <p:cNvSpPr txBox="1"/>
            <p:nvPr/>
          </p:nvSpPr>
          <p:spPr>
            <a:xfrm>
              <a:off x="930253" y="2526606"/>
              <a:ext cx="1279160" cy="366769"/>
            </a:xfrm>
            <a:prstGeom prst="rect">
              <a:avLst/>
            </a:prstGeom>
            <a:noFill/>
          </p:spPr>
          <p:txBody>
            <a:bodyPr wrap="square" rtlCol="0">
              <a:spAutoFit/>
            </a:bodyPr>
            <a:lstStyle/>
            <a:p>
              <a:pPr algn="ctr"/>
              <a:r>
                <a:rPr lang="en-US" b="1" dirty="0" err="1">
                  <a:solidFill>
                    <a:schemeClr val="accent2"/>
                  </a:solidFill>
                  <a:latin typeface="UTM Avo" panose="02040603050506020204" pitchFamily="18" charset="0"/>
                </a:rPr>
                <a:t>Ấn</a:t>
              </a:r>
              <a:r>
                <a:rPr lang="en-US" b="1" dirty="0">
                  <a:solidFill>
                    <a:schemeClr val="accent2"/>
                  </a:solidFill>
                  <a:latin typeface="UTM Avo" panose="02040603050506020204" pitchFamily="18" charset="0"/>
                </a:rPr>
                <a:t> </a:t>
              </a:r>
              <a:r>
                <a:rPr lang="en-US" b="1" dirty="0" err="1">
                  <a:solidFill>
                    <a:schemeClr val="accent2"/>
                  </a:solidFill>
                  <a:latin typeface="UTM Avo" panose="02040603050506020204" pitchFamily="18" charset="0"/>
                </a:rPr>
                <a:t>để</a:t>
              </a:r>
              <a:r>
                <a:rPr lang="en-US" b="1" dirty="0">
                  <a:solidFill>
                    <a:schemeClr val="accent2"/>
                  </a:solidFill>
                  <a:latin typeface="UTM Avo" panose="02040603050506020204" pitchFamily="18" charset="0"/>
                </a:rPr>
                <a:t> </a:t>
              </a:r>
              <a:r>
                <a:rPr lang="en-US" b="1" dirty="0" err="1">
                  <a:solidFill>
                    <a:schemeClr val="accent2"/>
                  </a:solidFill>
                  <a:latin typeface="UTM Avo" panose="02040603050506020204" pitchFamily="18" charset="0"/>
                </a:rPr>
                <a:t>đến</a:t>
              </a:r>
              <a:r>
                <a:rPr lang="en-US" b="1" dirty="0">
                  <a:solidFill>
                    <a:schemeClr val="accent2"/>
                  </a:solidFill>
                  <a:latin typeface="UTM Avo" panose="02040603050506020204" pitchFamily="18" charset="0"/>
                </a:rPr>
                <a:t> </a:t>
              </a:r>
              <a:r>
                <a:rPr lang="en-US" b="1" dirty="0" err="1">
                  <a:solidFill>
                    <a:schemeClr val="accent2"/>
                  </a:solidFill>
                  <a:latin typeface="UTM Avo" panose="02040603050506020204" pitchFamily="18" charset="0"/>
                </a:rPr>
                <a:t>trang</a:t>
              </a:r>
              <a:r>
                <a:rPr lang="en-US" b="1" dirty="0">
                  <a:solidFill>
                    <a:schemeClr val="accent2"/>
                  </a:solidFill>
                  <a:latin typeface="UTM Avo" panose="02040603050506020204" pitchFamily="18" charset="0"/>
                </a:rPr>
                <a:t> </a:t>
              </a:r>
              <a:r>
                <a:rPr lang="en-US" b="1" dirty="0" err="1">
                  <a:solidFill>
                    <a:schemeClr val="accent2"/>
                  </a:solidFill>
                  <a:latin typeface="UTM Avo" panose="02040603050506020204" pitchFamily="18" charset="0"/>
                </a:rPr>
                <a:t>sách</a:t>
              </a:r>
              <a:endParaRPr lang="en-US"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790040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aphicFrame>
        <p:nvGraphicFramePr>
          <p:cNvPr id="3" name="Table 18">
            <a:extLst>
              <a:ext uri="{FF2B5EF4-FFF2-40B4-BE49-F238E27FC236}">
                <a16:creationId xmlns:a16="http://schemas.microsoft.com/office/drawing/2014/main" id="{3A810DFA-3228-BA81-1EFD-DA0766FE6A49}"/>
              </a:ext>
            </a:extLst>
          </p:cNvPr>
          <p:cNvGraphicFramePr>
            <a:graphicFrameLocks noGrp="1"/>
          </p:cNvGraphicFramePr>
          <p:nvPr>
            <p:extLst>
              <p:ext uri="{D42A27DB-BD31-4B8C-83A1-F6EECF244321}">
                <p14:modId xmlns:p14="http://schemas.microsoft.com/office/powerpoint/2010/main" val="3832385172"/>
              </p:ext>
            </p:extLst>
          </p:nvPr>
        </p:nvGraphicFramePr>
        <p:xfrm>
          <a:off x="657531" y="2130321"/>
          <a:ext cx="10220019" cy="4458084"/>
        </p:xfrm>
        <a:graphic>
          <a:graphicData uri="http://schemas.openxmlformats.org/drawingml/2006/table">
            <a:tbl>
              <a:tblPr firstRow="1" bandRow="1">
                <a:tableStyleId>{F5AB1C69-6EDB-4FF4-983F-18BD219EF322}</a:tableStyleId>
              </a:tblPr>
              <a:tblGrid>
                <a:gridCol w="3476319">
                  <a:extLst>
                    <a:ext uri="{9D8B030D-6E8A-4147-A177-3AD203B41FA5}">
                      <a16:colId xmlns:a16="http://schemas.microsoft.com/office/drawing/2014/main" val="454525199"/>
                    </a:ext>
                  </a:extLst>
                </a:gridCol>
                <a:gridCol w="6743700">
                  <a:extLst>
                    <a:ext uri="{9D8B030D-6E8A-4147-A177-3AD203B41FA5}">
                      <a16:colId xmlns:a16="http://schemas.microsoft.com/office/drawing/2014/main" val="932495193"/>
                    </a:ext>
                  </a:extLst>
                </a:gridCol>
              </a:tblGrid>
              <a:tr h="308169">
                <a:tc>
                  <a:txBody>
                    <a:bodyPr/>
                    <a:lstStyle/>
                    <a:p>
                      <a:pPr algn="ctr"/>
                      <a:r>
                        <a:rPr lang="en-US" sz="2000" dirty="0" err="1">
                          <a:latin typeface="UTM Avo" panose="02040603050506020204" pitchFamily="18" charset="0"/>
                          <a:cs typeface="Arial" panose="020B0604020202020204" pitchFamily="34" charset="0"/>
                        </a:rPr>
                        <a:t>Đã</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biết</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những</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gì</a:t>
                      </a:r>
                      <a:r>
                        <a:rPr lang="en-US" sz="2000" dirty="0">
                          <a:latin typeface="UTM Avo" panose="02040603050506020204" pitchFamily="18" charset="0"/>
                          <a:cs typeface="Arial" panose="020B0604020202020204" pitchFamily="34" charset="0"/>
                        </a:rPr>
                        <a:t>?</a:t>
                      </a:r>
                    </a:p>
                  </a:txBody>
                  <a:tcPr marL="60960" marR="60960" marT="30480" marB="3048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ctr"/>
                      <a:r>
                        <a:rPr lang="en-US" sz="2000" dirty="0" err="1">
                          <a:latin typeface="UTM Avo" panose="02040603050506020204" pitchFamily="18" charset="0"/>
                          <a:cs typeface="Arial" panose="020B0604020202020204" pitchFamily="34" charset="0"/>
                        </a:rPr>
                        <a:t>Đã</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làm</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được</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những</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gì</a:t>
                      </a:r>
                      <a:r>
                        <a:rPr lang="en-US" sz="2000" dirty="0">
                          <a:latin typeface="UTM Avo" panose="02040603050506020204" pitchFamily="18" charset="0"/>
                          <a:cs typeface="Arial" panose="020B0604020202020204" pitchFamily="34" charset="0"/>
                        </a:rPr>
                        <a:t>?</a:t>
                      </a:r>
                    </a:p>
                  </a:txBody>
                  <a:tcPr marL="60960" marR="60960" marT="30480" marB="3048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1990626637"/>
                  </a:ext>
                </a:extLst>
              </a:tr>
              <a:tr h="382055">
                <a:tc>
                  <a:txBody>
                    <a:bodyPr/>
                    <a:lstStyle/>
                    <a:p>
                      <a:pPr algn="just">
                        <a:lnSpc>
                          <a:spcPct val="150000"/>
                        </a:lnSpc>
                      </a:pPr>
                      <a:r>
                        <a:rPr lang="en-US" sz="2000" dirty="0">
                          <a:latin typeface="UTM Avo" panose="02040603050506020204" pitchFamily="18" charset="0"/>
                          <a:cs typeface="Arial" panose="020B0604020202020204" pitchFamily="34" charset="0"/>
                        </a:rPr>
                        <a:t>a) </a:t>
                      </a:r>
                      <a:r>
                        <a:rPr lang="en-US" sz="2000" dirty="0" err="1">
                          <a:latin typeface="UTM Avo" panose="02040603050506020204" pitchFamily="18" charset="0"/>
                          <a:cs typeface="Arial" panose="020B0604020202020204" pitchFamily="34" charset="0"/>
                        </a:rPr>
                        <a:t>Ôn</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chữ</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viết</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hoa</a:t>
                      </a:r>
                      <a:r>
                        <a:rPr lang="en-US" sz="2000" dirty="0">
                          <a:latin typeface="UTM Avo" panose="02040603050506020204" pitchFamily="18" charset="0"/>
                          <a:cs typeface="Arial" panose="020B0604020202020204" pitchFamily="34" charset="0"/>
                        </a:rPr>
                        <a:t>: M</a:t>
                      </a:r>
                      <a:r>
                        <a:rPr lang="en-US" sz="2000">
                          <a:latin typeface="UTM Avo" panose="02040603050506020204" pitchFamily="18" charset="0"/>
                          <a:cs typeface="Arial" panose="020B0604020202020204" pitchFamily="34" charset="0"/>
                        </a:rPr>
                        <a:t>, N</a:t>
                      </a:r>
                      <a:r>
                        <a:rPr lang="vi-VN" sz="2000">
                          <a:latin typeface="UTM Avo" panose="02040603050506020204" pitchFamily="18" charset="0"/>
                          <a:cs typeface="Arial" panose="020B0604020202020204" pitchFamily="34" charset="0"/>
                        </a:rPr>
                        <a:t>.</a:t>
                      </a:r>
                      <a:endParaRPr lang="en-US" sz="2000" dirty="0">
                        <a:latin typeface="UTM Avo" panose="02040603050506020204" pitchFamily="18" charset="0"/>
                        <a:cs typeface="Arial" panose="020B0604020202020204" pitchFamily="34" charset="0"/>
                      </a:endParaRPr>
                    </a:p>
                  </a:txBody>
                  <a:tcPr marL="60960" marR="60960" marT="30480" marB="30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just">
                        <a:lnSpc>
                          <a:spcPct val="150000"/>
                        </a:lnSpc>
                      </a:pPr>
                      <a:r>
                        <a:rPr lang="en-US" sz="2000" dirty="0">
                          <a:latin typeface="UTM Avo" panose="02040603050506020204" pitchFamily="18" charset="0"/>
                          <a:cs typeface="Arial" panose="020B0604020202020204" pitchFamily="34" charset="0"/>
                        </a:rPr>
                        <a:t>a) </a:t>
                      </a:r>
                      <a:r>
                        <a:rPr lang="en-US" sz="2000" dirty="0" err="1">
                          <a:latin typeface="UTM Avo" panose="02040603050506020204" pitchFamily="18" charset="0"/>
                          <a:cs typeface="Arial" panose="020B0604020202020204" pitchFamily="34" charset="0"/>
                        </a:rPr>
                        <a:t>Viết</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đúng</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tên</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riêng</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và</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câu</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có</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chữ</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hoa</a:t>
                      </a:r>
                      <a:r>
                        <a:rPr lang="en-US" sz="2000" dirty="0">
                          <a:latin typeface="UTM Avo" panose="02040603050506020204" pitchFamily="18" charset="0"/>
                          <a:cs typeface="Arial" panose="020B0604020202020204" pitchFamily="34" charset="0"/>
                        </a:rPr>
                        <a:t> M</a:t>
                      </a:r>
                      <a:r>
                        <a:rPr lang="en-US" sz="2000">
                          <a:latin typeface="UTM Avo" panose="02040603050506020204" pitchFamily="18" charset="0"/>
                          <a:cs typeface="Arial" panose="020B0604020202020204" pitchFamily="34" charset="0"/>
                        </a:rPr>
                        <a:t>, N</a:t>
                      </a:r>
                      <a:r>
                        <a:rPr lang="vi-VN" sz="2000">
                          <a:latin typeface="UTM Avo" panose="02040603050506020204" pitchFamily="18" charset="0"/>
                          <a:cs typeface="Arial" panose="020B0604020202020204" pitchFamily="34" charset="0"/>
                        </a:rPr>
                        <a:t>.</a:t>
                      </a:r>
                      <a:endParaRPr lang="en-US" sz="2000" dirty="0">
                        <a:latin typeface="UTM Avo" panose="02040603050506020204" pitchFamily="18" charset="0"/>
                        <a:cs typeface="Arial" panose="020B0604020202020204" pitchFamily="34" charset="0"/>
                      </a:endParaRPr>
                    </a:p>
                  </a:txBody>
                  <a:tcPr marL="60960" marR="60960" marT="30480" marB="30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3546274034"/>
                  </a:ext>
                </a:extLst>
              </a:tr>
              <a:tr h="382055">
                <a:tc>
                  <a:txBody>
                    <a:bodyPr/>
                    <a:lstStyle/>
                    <a:p>
                      <a:pPr algn="just">
                        <a:lnSpc>
                          <a:spcPct val="150000"/>
                        </a:lnSpc>
                      </a:pPr>
                      <a:r>
                        <a:rPr lang="en-US" sz="2000" dirty="0">
                          <a:latin typeface="UTM Avo" panose="02040603050506020204" pitchFamily="18" charset="0"/>
                          <a:cs typeface="Arial" panose="020B0604020202020204" pitchFamily="34" charset="0"/>
                        </a:rPr>
                        <a:t>b) </a:t>
                      </a:r>
                      <a:r>
                        <a:rPr lang="en-US" sz="2000" dirty="0" err="1">
                          <a:latin typeface="UTM Avo" panose="02040603050506020204" pitchFamily="18" charset="0"/>
                          <a:cs typeface="Arial" panose="020B0604020202020204" pitchFamily="34" charset="0"/>
                        </a:rPr>
                        <a:t>Từ</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ngữ</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về</a:t>
                      </a:r>
                      <a:r>
                        <a:rPr lang="en-US" sz="2000" dirty="0">
                          <a:latin typeface="UTM Avo" panose="02040603050506020204" pitchFamily="18" charset="0"/>
                          <a:cs typeface="Arial" panose="020B0604020202020204" pitchFamily="34" charset="0"/>
                        </a:rPr>
                        <a:t> </a:t>
                      </a:r>
                      <a:r>
                        <a:rPr lang="en-US" sz="2000" err="1">
                          <a:latin typeface="UTM Avo" panose="02040603050506020204" pitchFamily="18" charset="0"/>
                          <a:cs typeface="Arial" panose="020B0604020202020204" pitchFamily="34" charset="0"/>
                        </a:rPr>
                        <a:t>nghệ</a:t>
                      </a:r>
                      <a:r>
                        <a:rPr lang="en-US" sz="2000">
                          <a:latin typeface="UTM Avo" panose="02040603050506020204" pitchFamily="18" charset="0"/>
                          <a:cs typeface="Arial" panose="020B0604020202020204" pitchFamily="34" charset="0"/>
                        </a:rPr>
                        <a:t> thuật</a:t>
                      </a:r>
                      <a:r>
                        <a:rPr lang="vi-VN" sz="2000">
                          <a:latin typeface="UTM Avo" panose="02040603050506020204" pitchFamily="18" charset="0"/>
                          <a:cs typeface="Arial" panose="020B0604020202020204" pitchFamily="34" charset="0"/>
                        </a:rPr>
                        <a:t>.</a:t>
                      </a:r>
                      <a:endParaRPr lang="en-US" sz="2000" dirty="0">
                        <a:latin typeface="UTM Avo" panose="02040603050506020204" pitchFamily="18" charset="0"/>
                        <a:cs typeface="Arial" panose="020B0604020202020204" pitchFamily="34" charset="0"/>
                      </a:endParaRPr>
                    </a:p>
                  </a:txBody>
                  <a:tcPr marL="60960" marR="60960" marT="30480" marB="30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just">
                        <a:lnSpc>
                          <a:spcPct val="150000"/>
                        </a:lnSpc>
                      </a:pPr>
                      <a:r>
                        <a:rPr lang="en-US" sz="2000" dirty="0">
                          <a:latin typeface="UTM Avo" panose="02040603050506020204" pitchFamily="18" charset="0"/>
                          <a:cs typeface="Arial" panose="020B0604020202020204" pitchFamily="34" charset="0"/>
                        </a:rPr>
                        <a:t>b) </a:t>
                      </a:r>
                      <a:r>
                        <a:rPr lang="en-US" sz="2000" dirty="0" err="1">
                          <a:latin typeface="UTM Avo" panose="02040603050506020204" pitchFamily="18" charset="0"/>
                          <a:cs typeface="Arial" panose="020B0604020202020204" pitchFamily="34" charset="0"/>
                        </a:rPr>
                        <a:t>Sử</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dụng</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từ</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ngữ</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về</a:t>
                      </a:r>
                      <a:r>
                        <a:rPr lang="en-US" sz="2000" dirty="0">
                          <a:latin typeface="UTM Avo" panose="02040603050506020204" pitchFamily="18" charset="0"/>
                          <a:cs typeface="Arial" panose="020B0604020202020204" pitchFamily="34" charset="0"/>
                        </a:rPr>
                        <a:t> </a:t>
                      </a:r>
                      <a:r>
                        <a:rPr lang="en-US" sz="2000" err="1">
                          <a:latin typeface="UTM Avo" panose="02040603050506020204" pitchFamily="18" charset="0"/>
                          <a:cs typeface="Arial" panose="020B0604020202020204" pitchFamily="34" charset="0"/>
                        </a:rPr>
                        <a:t>nghệ</a:t>
                      </a:r>
                      <a:r>
                        <a:rPr lang="en-US" sz="2000">
                          <a:latin typeface="UTM Avo" panose="02040603050506020204" pitchFamily="18" charset="0"/>
                          <a:cs typeface="Arial" panose="020B0604020202020204" pitchFamily="34" charset="0"/>
                        </a:rPr>
                        <a:t> thuật</a:t>
                      </a:r>
                      <a:r>
                        <a:rPr lang="vi-VN" sz="2000">
                          <a:latin typeface="UTM Avo" panose="02040603050506020204" pitchFamily="18" charset="0"/>
                          <a:cs typeface="Arial" panose="020B0604020202020204" pitchFamily="34" charset="0"/>
                        </a:rPr>
                        <a:t>.</a:t>
                      </a:r>
                      <a:endParaRPr lang="en-US" sz="2000" dirty="0">
                        <a:latin typeface="UTM Avo" panose="02040603050506020204" pitchFamily="18" charset="0"/>
                        <a:cs typeface="Arial" panose="020B0604020202020204" pitchFamily="34" charset="0"/>
                      </a:endParaRPr>
                    </a:p>
                  </a:txBody>
                  <a:tcPr marL="60960" marR="60960" marT="30480" marB="30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742939411"/>
                  </a:ext>
                </a:extLst>
              </a:tr>
              <a:tr h="767265">
                <a:tc>
                  <a:txBody>
                    <a:bodyPr/>
                    <a:lstStyle/>
                    <a:p>
                      <a:pPr algn="just">
                        <a:lnSpc>
                          <a:spcPct val="150000"/>
                        </a:lnSpc>
                      </a:pPr>
                      <a:r>
                        <a:rPr lang="en-US" sz="2000" dirty="0">
                          <a:latin typeface="UTM Avo" panose="02040603050506020204" pitchFamily="18" charset="0"/>
                          <a:cs typeface="Arial" panose="020B0604020202020204" pitchFamily="34" charset="0"/>
                        </a:rPr>
                        <a:t>c) </a:t>
                      </a:r>
                      <a:r>
                        <a:rPr lang="en-US" sz="2000" err="1">
                          <a:latin typeface="UTM Avo" panose="02040603050506020204" pitchFamily="18" charset="0"/>
                          <a:cs typeface="Arial" panose="020B0604020202020204" pitchFamily="34" charset="0"/>
                        </a:rPr>
                        <a:t>Câu</a:t>
                      </a:r>
                      <a:r>
                        <a:rPr lang="en-US" sz="2000">
                          <a:latin typeface="UTM Avo" panose="02040603050506020204" pitchFamily="18" charset="0"/>
                          <a:cs typeface="Arial" panose="020B0604020202020204" pitchFamily="34" charset="0"/>
                        </a:rPr>
                        <a:t> cảm</a:t>
                      </a:r>
                      <a:r>
                        <a:rPr lang="vi-VN" sz="2000">
                          <a:latin typeface="UTM Avo" panose="02040603050506020204" pitchFamily="18" charset="0"/>
                          <a:cs typeface="Arial" panose="020B0604020202020204" pitchFamily="34" charset="0"/>
                        </a:rPr>
                        <a:t>.</a:t>
                      </a:r>
                      <a:endParaRPr lang="en-US" sz="2000" dirty="0">
                        <a:latin typeface="UTM Avo" panose="02040603050506020204" pitchFamily="18" charset="0"/>
                        <a:cs typeface="Arial" panose="020B0604020202020204" pitchFamily="34" charset="0"/>
                      </a:endParaRPr>
                    </a:p>
                  </a:txBody>
                  <a:tcPr marL="60960" marR="60960" marT="30480" marB="30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just">
                        <a:lnSpc>
                          <a:spcPct val="150000"/>
                        </a:lnSpc>
                      </a:pPr>
                      <a:r>
                        <a:rPr lang="en-US" sz="2000" dirty="0">
                          <a:latin typeface="UTM Avo" panose="02040603050506020204" pitchFamily="18" charset="0"/>
                          <a:cs typeface="Arial" panose="020B0604020202020204" pitchFamily="34" charset="0"/>
                        </a:rPr>
                        <a:t>c) </a:t>
                      </a:r>
                      <a:r>
                        <a:rPr lang="en-US" sz="2000" dirty="0" err="1">
                          <a:latin typeface="UTM Avo" panose="02040603050506020204" pitchFamily="18" charset="0"/>
                          <a:cs typeface="Arial" panose="020B0604020202020204" pitchFamily="34" charset="0"/>
                        </a:rPr>
                        <a:t>Đặt</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câu</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cảm</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thể</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hiện</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thái</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độ</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tình</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cảm</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cảm</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xúc</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của</a:t>
                      </a:r>
                      <a:r>
                        <a:rPr lang="en-US" sz="2000" dirty="0">
                          <a:latin typeface="UTM Avo" panose="02040603050506020204" pitchFamily="18" charset="0"/>
                          <a:cs typeface="Arial" panose="020B0604020202020204" pitchFamily="34" charset="0"/>
                        </a:rPr>
                        <a:t> </a:t>
                      </a:r>
                      <a:r>
                        <a:rPr lang="en-US" sz="2000" err="1">
                          <a:latin typeface="UTM Avo" panose="02040603050506020204" pitchFamily="18" charset="0"/>
                          <a:cs typeface="Arial" panose="020B0604020202020204" pitchFamily="34" charset="0"/>
                        </a:rPr>
                        <a:t>bản</a:t>
                      </a:r>
                      <a:r>
                        <a:rPr lang="en-US" sz="2000">
                          <a:latin typeface="UTM Avo" panose="02040603050506020204" pitchFamily="18" charset="0"/>
                          <a:cs typeface="Arial" panose="020B0604020202020204" pitchFamily="34" charset="0"/>
                        </a:rPr>
                        <a:t> thân</a:t>
                      </a:r>
                      <a:r>
                        <a:rPr lang="vi-VN" sz="2000">
                          <a:latin typeface="UTM Avo" panose="02040603050506020204" pitchFamily="18" charset="0"/>
                          <a:cs typeface="Arial" panose="020B0604020202020204" pitchFamily="34" charset="0"/>
                        </a:rPr>
                        <a:t>.</a:t>
                      </a:r>
                      <a:endParaRPr lang="en-US" sz="2000" dirty="0">
                        <a:latin typeface="UTM Avo" panose="02040603050506020204" pitchFamily="18" charset="0"/>
                        <a:cs typeface="Arial" panose="020B0604020202020204" pitchFamily="34" charset="0"/>
                      </a:endParaRPr>
                    </a:p>
                  </a:txBody>
                  <a:tcPr marL="60960" marR="60960" marT="30480" marB="30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4145432449"/>
                  </a:ext>
                </a:extLst>
              </a:tr>
              <a:tr h="382055">
                <a:tc>
                  <a:txBody>
                    <a:bodyPr/>
                    <a:lstStyle/>
                    <a:p>
                      <a:pPr algn="just">
                        <a:lnSpc>
                          <a:spcPct val="150000"/>
                        </a:lnSpc>
                      </a:pPr>
                      <a:r>
                        <a:rPr lang="en-US" sz="2000" dirty="0">
                          <a:latin typeface="UTM Avo" panose="02040603050506020204" pitchFamily="18" charset="0"/>
                          <a:cs typeface="Arial" panose="020B0604020202020204" pitchFamily="34" charset="0"/>
                        </a:rPr>
                        <a:t>d) So </a:t>
                      </a:r>
                      <a:r>
                        <a:rPr lang="en-US" sz="2000" dirty="0" err="1">
                          <a:latin typeface="UTM Avo" panose="02040603050506020204" pitchFamily="18" charset="0"/>
                          <a:cs typeface="Arial" panose="020B0604020202020204" pitchFamily="34" charset="0"/>
                        </a:rPr>
                        <a:t>sánh</a:t>
                      </a:r>
                      <a:r>
                        <a:rPr lang="en-US" sz="2000" dirty="0">
                          <a:latin typeface="UTM Avo" panose="02040603050506020204" pitchFamily="18" charset="0"/>
                          <a:cs typeface="Arial" panose="020B0604020202020204" pitchFamily="34" charset="0"/>
                        </a:rPr>
                        <a:t> </a:t>
                      </a:r>
                      <a:r>
                        <a:rPr lang="en-US" sz="2000" err="1">
                          <a:latin typeface="UTM Avo" panose="02040603050506020204" pitchFamily="18" charset="0"/>
                          <a:cs typeface="Arial" panose="020B0604020202020204" pitchFamily="34" charset="0"/>
                        </a:rPr>
                        <a:t>âm</a:t>
                      </a:r>
                      <a:r>
                        <a:rPr lang="en-US" sz="2000">
                          <a:latin typeface="UTM Avo" panose="02040603050506020204" pitchFamily="18" charset="0"/>
                          <a:cs typeface="Arial" panose="020B0604020202020204" pitchFamily="34" charset="0"/>
                        </a:rPr>
                        <a:t> thanh</a:t>
                      </a:r>
                      <a:r>
                        <a:rPr lang="vi-VN" sz="2000">
                          <a:latin typeface="UTM Avo" panose="02040603050506020204" pitchFamily="18" charset="0"/>
                          <a:cs typeface="Arial" panose="020B0604020202020204" pitchFamily="34" charset="0"/>
                        </a:rPr>
                        <a:t>.</a:t>
                      </a:r>
                      <a:endParaRPr lang="en-US" sz="2000" dirty="0">
                        <a:latin typeface="UTM Avo" panose="02040603050506020204" pitchFamily="18" charset="0"/>
                        <a:cs typeface="Arial" panose="020B0604020202020204" pitchFamily="34" charset="0"/>
                      </a:endParaRPr>
                    </a:p>
                  </a:txBody>
                  <a:tcPr marL="60960" marR="60960" marT="30480" marB="30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just">
                        <a:lnSpc>
                          <a:spcPct val="150000"/>
                        </a:lnSpc>
                      </a:pPr>
                      <a:r>
                        <a:rPr lang="en-US" sz="2000" dirty="0">
                          <a:latin typeface="UTM Avo" panose="02040603050506020204" pitchFamily="18" charset="0"/>
                          <a:cs typeface="Arial" panose="020B0604020202020204" pitchFamily="34" charset="0"/>
                        </a:rPr>
                        <a:t>d) </a:t>
                      </a:r>
                      <a:r>
                        <a:rPr lang="en-US" sz="2000" dirty="0" err="1">
                          <a:latin typeface="UTM Avo" panose="02040603050506020204" pitchFamily="18" charset="0"/>
                          <a:cs typeface="Arial" panose="020B0604020202020204" pitchFamily="34" charset="0"/>
                        </a:rPr>
                        <a:t>Chọn</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từ</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ngữ</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phù</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hợp</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để</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hoàn</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thành</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các</a:t>
                      </a:r>
                      <a:r>
                        <a:rPr lang="en-US" sz="2000" dirty="0">
                          <a:latin typeface="UTM Avo" panose="02040603050506020204" pitchFamily="18" charset="0"/>
                          <a:cs typeface="Arial" panose="020B0604020202020204" pitchFamily="34" charset="0"/>
                        </a:rPr>
                        <a:t> </a:t>
                      </a:r>
                      <a:r>
                        <a:rPr lang="en-US" sz="2000">
                          <a:latin typeface="UTM Avo" panose="02040603050506020204" pitchFamily="18" charset="0"/>
                          <a:cs typeface="Arial" panose="020B0604020202020204" pitchFamily="34" charset="0"/>
                        </a:rPr>
                        <a:t>so sánh</a:t>
                      </a:r>
                      <a:r>
                        <a:rPr lang="vi-VN" sz="2000">
                          <a:latin typeface="UTM Avo" panose="02040603050506020204" pitchFamily="18" charset="0"/>
                          <a:cs typeface="Arial" panose="020B0604020202020204" pitchFamily="34" charset="0"/>
                        </a:rPr>
                        <a:t>.</a:t>
                      </a:r>
                      <a:endParaRPr lang="en-US" sz="2000" dirty="0">
                        <a:latin typeface="UTM Avo" panose="02040603050506020204" pitchFamily="18" charset="0"/>
                        <a:cs typeface="Arial" panose="020B0604020202020204" pitchFamily="34" charset="0"/>
                      </a:endParaRPr>
                    </a:p>
                  </a:txBody>
                  <a:tcPr marL="60960" marR="60960" marT="30480" marB="30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005473754"/>
                  </a:ext>
                </a:extLst>
              </a:tr>
              <a:tr h="382055">
                <a:tc>
                  <a:txBody>
                    <a:bodyPr/>
                    <a:lstStyle/>
                    <a:p>
                      <a:pPr algn="just">
                        <a:lnSpc>
                          <a:spcPct val="150000"/>
                        </a:lnSpc>
                      </a:pPr>
                      <a:r>
                        <a:rPr lang="en-US" sz="2000" dirty="0">
                          <a:latin typeface="UTM Avo" panose="02040603050506020204" pitchFamily="18" charset="0"/>
                          <a:cs typeface="Arial" panose="020B0604020202020204" pitchFamily="34" charset="0"/>
                        </a:rPr>
                        <a:t>e) </a:t>
                      </a:r>
                      <a:r>
                        <a:rPr lang="en-US" sz="2000" dirty="0" err="1">
                          <a:latin typeface="UTM Avo" panose="02040603050506020204" pitchFamily="18" charset="0"/>
                          <a:cs typeface="Arial" panose="020B0604020202020204" pitchFamily="34" charset="0"/>
                        </a:rPr>
                        <a:t>Ôn</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câu</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hỏi</a:t>
                      </a:r>
                      <a:r>
                        <a:rPr lang="en-US" sz="2000" dirty="0">
                          <a:latin typeface="UTM Avo" panose="02040603050506020204" pitchFamily="18" charset="0"/>
                          <a:cs typeface="Arial" panose="020B0604020202020204" pitchFamily="34" charset="0"/>
                        </a:rPr>
                        <a:t> </a:t>
                      </a:r>
                      <a:r>
                        <a:rPr lang="en-US" sz="2000" i="1" dirty="0" err="1">
                          <a:latin typeface="UTM Avo" panose="02040603050506020204" pitchFamily="18" charset="0"/>
                          <a:cs typeface="Arial" panose="020B0604020202020204" pitchFamily="34" charset="0"/>
                        </a:rPr>
                        <a:t>Vì</a:t>
                      </a:r>
                      <a:r>
                        <a:rPr lang="en-US" sz="2000" i="1" dirty="0">
                          <a:latin typeface="UTM Avo" panose="02040603050506020204" pitchFamily="18" charset="0"/>
                          <a:cs typeface="Arial" panose="020B0604020202020204" pitchFamily="34" charset="0"/>
                        </a:rPr>
                        <a:t> </a:t>
                      </a:r>
                      <a:r>
                        <a:rPr lang="en-US" sz="2000" i="1" dirty="0" err="1">
                          <a:latin typeface="UTM Avo" panose="02040603050506020204" pitchFamily="18" charset="0"/>
                          <a:cs typeface="Arial" panose="020B0604020202020204" pitchFamily="34" charset="0"/>
                        </a:rPr>
                        <a:t>sao</a:t>
                      </a:r>
                      <a:r>
                        <a:rPr lang="en-US" sz="2000" i="1" dirty="0">
                          <a:latin typeface="UTM Avo" panose="02040603050506020204" pitchFamily="18" charset="0"/>
                          <a:cs typeface="Arial" panose="020B0604020202020204" pitchFamily="34" charset="0"/>
                        </a:rPr>
                        <a:t>?</a:t>
                      </a:r>
                    </a:p>
                  </a:txBody>
                  <a:tcPr marL="60960" marR="60960" marT="30480" marB="30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just">
                        <a:lnSpc>
                          <a:spcPct val="150000"/>
                        </a:lnSpc>
                      </a:pPr>
                      <a:r>
                        <a:rPr lang="en-US" sz="2000" dirty="0">
                          <a:latin typeface="UTM Avo" panose="02040603050506020204" pitchFamily="18" charset="0"/>
                          <a:cs typeface="Arial" panose="020B0604020202020204" pitchFamily="34" charset="0"/>
                        </a:rPr>
                        <a:t>e) </a:t>
                      </a:r>
                      <a:r>
                        <a:rPr lang="en-US" sz="2000" dirty="0" err="1">
                          <a:latin typeface="UTM Avo" panose="02040603050506020204" pitchFamily="18" charset="0"/>
                          <a:cs typeface="Arial" panose="020B0604020202020204" pitchFamily="34" charset="0"/>
                        </a:rPr>
                        <a:t>Hỏi</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và</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trả</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lời</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câu</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hỏi</a:t>
                      </a:r>
                      <a:r>
                        <a:rPr lang="en-US" sz="2000" dirty="0">
                          <a:latin typeface="UTM Avo" panose="02040603050506020204" pitchFamily="18" charset="0"/>
                          <a:cs typeface="Arial" panose="020B0604020202020204" pitchFamily="34" charset="0"/>
                        </a:rPr>
                        <a:t> </a:t>
                      </a:r>
                      <a:r>
                        <a:rPr lang="en-US" sz="2000" i="1" dirty="0" err="1">
                          <a:latin typeface="UTM Avo" panose="02040603050506020204" pitchFamily="18" charset="0"/>
                          <a:cs typeface="Arial" panose="020B0604020202020204" pitchFamily="34" charset="0"/>
                        </a:rPr>
                        <a:t>Vì</a:t>
                      </a:r>
                      <a:r>
                        <a:rPr lang="en-US" sz="2000" i="1" dirty="0">
                          <a:latin typeface="UTM Avo" panose="02040603050506020204" pitchFamily="18" charset="0"/>
                          <a:cs typeface="Arial" panose="020B0604020202020204" pitchFamily="34" charset="0"/>
                        </a:rPr>
                        <a:t> </a:t>
                      </a:r>
                      <a:r>
                        <a:rPr lang="en-US" sz="2000" i="1" dirty="0" err="1">
                          <a:latin typeface="UTM Avo" panose="02040603050506020204" pitchFamily="18" charset="0"/>
                          <a:cs typeface="Arial" panose="020B0604020202020204" pitchFamily="34" charset="0"/>
                        </a:rPr>
                        <a:t>sao</a:t>
                      </a:r>
                      <a:r>
                        <a:rPr lang="en-US" sz="2000" i="1" dirty="0">
                          <a:latin typeface="UTM Avo" panose="02040603050506020204" pitchFamily="18" charset="0"/>
                          <a:cs typeface="Arial" panose="020B0604020202020204" pitchFamily="34" charset="0"/>
                        </a:rPr>
                        <a:t>?</a:t>
                      </a:r>
                    </a:p>
                  </a:txBody>
                  <a:tcPr marL="60960" marR="60960" marT="30480" marB="30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2280445854"/>
                  </a:ext>
                </a:extLst>
              </a:tr>
              <a:tr h="1152476">
                <a:tc>
                  <a:txBody>
                    <a:bodyPr/>
                    <a:lstStyle/>
                    <a:p>
                      <a:pPr>
                        <a:lnSpc>
                          <a:spcPct val="150000"/>
                        </a:lnSpc>
                      </a:pPr>
                      <a:r>
                        <a:rPr lang="en-US" sz="2000" dirty="0">
                          <a:latin typeface="UTM Avo" panose="02040603050506020204" pitchFamily="18" charset="0"/>
                          <a:cs typeface="Arial" panose="020B0604020202020204" pitchFamily="34" charset="0"/>
                        </a:rPr>
                        <a:t>g) </a:t>
                      </a:r>
                      <a:r>
                        <a:rPr lang="en-US" sz="2000" dirty="0" err="1">
                          <a:latin typeface="UTM Avo" panose="02040603050506020204" pitchFamily="18" charset="0"/>
                          <a:cs typeface="Arial" panose="020B0604020202020204" pitchFamily="34" charset="0"/>
                        </a:rPr>
                        <a:t>Truyện</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thơ</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văn</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miêu</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tả</a:t>
                      </a:r>
                      <a:r>
                        <a:rPr lang="en-US" sz="2000" dirty="0">
                          <a:latin typeface="UTM Avo" panose="02040603050506020204" pitchFamily="18" charset="0"/>
                          <a:cs typeface="Arial" panose="020B0604020202020204" pitchFamily="34" charset="0"/>
                        </a:rPr>
                        <a:t>, tin </a:t>
                      </a:r>
                      <a:r>
                        <a:rPr lang="en-US" sz="2000" dirty="0" err="1">
                          <a:latin typeface="UTM Avo" panose="02040603050506020204" pitchFamily="18" charset="0"/>
                          <a:cs typeface="Arial" panose="020B0604020202020204" pitchFamily="34" charset="0"/>
                        </a:rPr>
                        <a:t>tức</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tranh</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ảnh</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về</a:t>
                      </a:r>
                      <a:r>
                        <a:rPr lang="en-US" sz="2000" dirty="0">
                          <a:latin typeface="UTM Avo" panose="02040603050506020204" pitchFamily="18" charset="0"/>
                          <a:cs typeface="Arial" panose="020B0604020202020204" pitchFamily="34" charset="0"/>
                        </a:rPr>
                        <a:t> </a:t>
                      </a:r>
                      <a:r>
                        <a:rPr lang="en-US" sz="2000" err="1">
                          <a:latin typeface="UTM Avo" panose="02040603050506020204" pitchFamily="18" charset="0"/>
                          <a:cs typeface="Arial" panose="020B0604020202020204" pitchFamily="34" charset="0"/>
                        </a:rPr>
                        <a:t>nghệ</a:t>
                      </a:r>
                      <a:r>
                        <a:rPr lang="en-US" sz="2000">
                          <a:latin typeface="UTM Avo" panose="02040603050506020204" pitchFamily="18" charset="0"/>
                          <a:cs typeface="Arial" panose="020B0604020202020204" pitchFamily="34" charset="0"/>
                        </a:rPr>
                        <a:t> thuật</a:t>
                      </a:r>
                      <a:r>
                        <a:rPr lang="vi-VN" sz="2000">
                          <a:latin typeface="UTM Avo" panose="02040603050506020204" pitchFamily="18" charset="0"/>
                          <a:cs typeface="Arial" panose="020B0604020202020204" pitchFamily="34" charset="0"/>
                        </a:rPr>
                        <a:t>.</a:t>
                      </a:r>
                      <a:endParaRPr lang="en-US" sz="2000" dirty="0">
                        <a:latin typeface="UTM Avo" panose="02040603050506020204" pitchFamily="18" charset="0"/>
                        <a:cs typeface="Arial" panose="020B0604020202020204" pitchFamily="34" charset="0"/>
                      </a:endParaRPr>
                    </a:p>
                  </a:txBody>
                  <a:tcPr marL="60960" marR="60960" marT="30480" marB="30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nSpc>
                          <a:spcPct val="150000"/>
                        </a:lnSpc>
                      </a:pPr>
                      <a:r>
                        <a:rPr lang="en-US" sz="2000" dirty="0">
                          <a:latin typeface="UTM Avo" panose="02040603050506020204" pitchFamily="18" charset="0"/>
                          <a:cs typeface="Arial" panose="020B0604020202020204" pitchFamily="34" charset="0"/>
                        </a:rPr>
                        <a:t>g) </a:t>
                      </a:r>
                      <a:r>
                        <a:rPr lang="en-US" sz="2000" dirty="0" err="1">
                          <a:latin typeface="UTM Avo" panose="02040603050506020204" pitchFamily="18" charset="0"/>
                          <a:cs typeface="Arial" panose="020B0604020202020204" pitchFamily="34" charset="0"/>
                        </a:rPr>
                        <a:t>Kể</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lại</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những</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điều</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em</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đã</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đọc</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về</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nghệ</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thuật</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nghệ</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sĩ</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viết</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đoạn</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văn</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giới</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thiệu</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một</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hoạt</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động</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nghệ</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thuật</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mà</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em</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thích</a:t>
                      </a:r>
                      <a:r>
                        <a:rPr lang="en-US" sz="2000" dirty="0">
                          <a:latin typeface="UTM Avo" panose="02040603050506020204" pitchFamily="18" charset="0"/>
                          <a:cs typeface="Arial" panose="020B0604020202020204" pitchFamily="34" charset="0"/>
                        </a:rPr>
                        <a:t>.</a:t>
                      </a:r>
                    </a:p>
                  </a:txBody>
                  <a:tcPr marL="60960" marR="60960" marT="30480" marB="30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843870073"/>
                  </a:ext>
                </a:extLst>
              </a:tr>
            </a:tbl>
          </a:graphicData>
        </a:graphic>
      </p:graphicFrame>
      <p:sp>
        <p:nvSpPr>
          <p:cNvPr id="5" name="TextBox 4">
            <a:extLst>
              <a:ext uri="{FF2B5EF4-FFF2-40B4-BE49-F238E27FC236}">
                <a16:creationId xmlns:a16="http://schemas.microsoft.com/office/drawing/2014/main" id="{77CF3E22-ADD3-0E43-1814-A1158D0C791F}"/>
              </a:ext>
            </a:extLst>
          </p:cNvPr>
          <p:cNvSpPr txBox="1"/>
          <p:nvPr/>
        </p:nvSpPr>
        <p:spPr>
          <a:xfrm>
            <a:off x="657531" y="1618295"/>
            <a:ext cx="9057003" cy="461665"/>
          </a:xfrm>
          <a:prstGeom prst="rect">
            <a:avLst/>
          </a:prstGeom>
          <a:noFill/>
        </p:spPr>
        <p:txBody>
          <a:bodyPr wrap="square" rtlCol="0">
            <a:spAutoFit/>
          </a:bodyPr>
          <a:lstStyle/>
          <a:p>
            <a:r>
              <a:rPr lang="en-US" sz="2400" i="1" dirty="0" err="1">
                <a:latin typeface="UTM Avo" panose="02040603050506020204" pitchFamily="18" charset="0"/>
                <a:cs typeface="Arial" panose="020B0604020202020204" pitchFamily="34" charset="0"/>
              </a:rPr>
              <a:t>Hãy</a:t>
            </a:r>
            <a:r>
              <a:rPr lang="en-US" sz="2400" i="1" dirty="0">
                <a:latin typeface="UTM Avo" panose="02040603050506020204" pitchFamily="18" charset="0"/>
                <a:cs typeface="Arial" panose="020B0604020202020204" pitchFamily="34" charset="0"/>
              </a:rPr>
              <a:t> </a:t>
            </a:r>
            <a:r>
              <a:rPr lang="en-US" sz="2400" i="1" dirty="0" err="1">
                <a:latin typeface="UTM Avo" panose="02040603050506020204" pitchFamily="18" charset="0"/>
                <a:cs typeface="Arial" panose="020B0604020202020204" pitchFamily="34" charset="0"/>
              </a:rPr>
              <a:t>tự</a:t>
            </a:r>
            <a:r>
              <a:rPr lang="en-US" sz="2400" i="1" dirty="0">
                <a:latin typeface="UTM Avo" panose="02040603050506020204" pitchFamily="18" charset="0"/>
                <a:cs typeface="Arial" panose="020B0604020202020204" pitchFamily="34" charset="0"/>
              </a:rPr>
              <a:t> </a:t>
            </a:r>
            <a:r>
              <a:rPr lang="en-US" sz="2400" i="1" dirty="0" err="1">
                <a:latin typeface="UTM Avo" panose="02040603050506020204" pitchFamily="18" charset="0"/>
                <a:cs typeface="Arial" panose="020B0604020202020204" pitchFamily="34" charset="0"/>
              </a:rPr>
              <a:t>đánh</a:t>
            </a:r>
            <a:r>
              <a:rPr lang="en-US" sz="2400" i="1" dirty="0">
                <a:latin typeface="UTM Avo" panose="02040603050506020204" pitchFamily="18" charset="0"/>
                <a:cs typeface="Arial" panose="020B0604020202020204" pitchFamily="34" charset="0"/>
              </a:rPr>
              <a:t> </a:t>
            </a:r>
            <a:r>
              <a:rPr lang="en-US" sz="2400" i="1" dirty="0" err="1">
                <a:latin typeface="UTM Avo" panose="02040603050506020204" pitchFamily="18" charset="0"/>
                <a:cs typeface="Arial" panose="020B0604020202020204" pitchFamily="34" charset="0"/>
              </a:rPr>
              <a:t>giá</a:t>
            </a:r>
            <a:r>
              <a:rPr lang="en-US" sz="2400" i="1" dirty="0">
                <a:latin typeface="UTM Avo" panose="02040603050506020204" pitchFamily="18" charset="0"/>
                <a:cs typeface="Arial" panose="020B0604020202020204" pitchFamily="34" charset="0"/>
              </a:rPr>
              <a:t> </a:t>
            </a:r>
            <a:r>
              <a:rPr lang="en-US" sz="2400" i="1" dirty="0" err="1">
                <a:latin typeface="UTM Avo" panose="02040603050506020204" pitchFamily="18" charset="0"/>
                <a:cs typeface="Arial" panose="020B0604020202020204" pitchFamily="34" charset="0"/>
              </a:rPr>
              <a:t>bản</a:t>
            </a:r>
            <a:r>
              <a:rPr lang="en-US" sz="2400" i="1" dirty="0">
                <a:latin typeface="UTM Avo" panose="02040603050506020204" pitchFamily="18" charset="0"/>
                <a:cs typeface="Arial" panose="020B0604020202020204" pitchFamily="34" charset="0"/>
              </a:rPr>
              <a:t> </a:t>
            </a:r>
            <a:r>
              <a:rPr lang="en-US" sz="2400" i="1" dirty="0" err="1">
                <a:latin typeface="UTM Avo" panose="02040603050506020204" pitchFamily="18" charset="0"/>
                <a:cs typeface="Arial" panose="020B0604020202020204" pitchFamily="34" charset="0"/>
              </a:rPr>
              <a:t>thân</a:t>
            </a:r>
            <a:r>
              <a:rPr lang="en-US" sz="2400" i="1" dirty="0">
                <a:latin typeface="UTM Avo" panose="02040603050506020204" pitchFamily="18" charset="0"/>
                <a:cs typeface="Arial" panose="020B0604020202020204" pitchFamily="34" charset="0"/>
              </a:rPr>
              <a:t> </a:t>
            </a:r>
            <a:r>
              <a:rPr lang="en-US" sz="2400" i="1" dirty="0" err="1">
                <a:latin typeface="UTM Avo" panose="02040603050506020204" pitchFamily="18" charset="0"/>
                <a:cs typeface="Arial" panose="020B0604020202020204" pitchFamily="34" charset="0"/>
              </a:rPr>
              <a:t>theo</a:t>
            </a:r>
            <a:r>
              <a:rPr lang="en-US" sz="2400" i="1" dirty="0">
                <a:latin typeface="UTM Avo" panose="02040603050506020204" pitchFamily="18" charset="0"/>
                <a:cs typeface="Arial" panose="020B0604020202020204" pitchFamily="34" charset="0"/>
              </a:rPr>
              <a:t> </a:t>
            </a:r>
            <a:r>
              <a:rPr lang="en-US" sz="2400" i="1" dirty="0" err="1">
                <a:latin typeface="UTM Avo" panose="02040603050506020204" pitchFamily="18" charset="0"/>
                <a:cs typeface="Arial" panose="020B0604020202020204" pitchFamily="34" charset="0"/>
              </a:rPr>
              <a:t>bảng</a:t>
            </a:r>
            <a:r>
              <a:rPr lang="en-US" sz="2400" i="1" dirty="0">
                <a:latin typeface="UTM Avo" panose="02040603050506020204" pitchFamily="18" charset="0"/>
                <a:cs typeface="Arial" panose="020B0604020202020204" pitchFamily="34" charset="0"/>
              </a:rPr>
              <a:t> </a:t>
            </a:r>
            <a:r>
              <a:rPr lang="en-US" sz="2400" i="1" dirty="0" err="1">
                <a:latin typeface="UTM Avo" panose="02040603050506020204" pitchFamily="18" charset="0"/>
                <a:cs typeface="Arial" panose="020B0604020202020204" pitchFamily="34" charset="0"/>
              </a:rPr>
              <a:t>dưới</a:t>
            </a:r>
            <a:r>
              <a:rPr lang="en-US" sz="2400" i="1" dirty="0">
                <a:latin typeface="UTM Avo" panose="02040603050506020204" pitchFamily="18" charset="0"/>
                <a:cs typeface="Arial" panose="020B0604020202020204" pitchFamily="34" charset="0"/>
              </a:rPr>
              <a:t> </a:t>
            </a:r>
            <a:r>
              <a:rPr lang="en-US" sz="2400" i="1" dirty="0" err="1">
                <a:latin typeface="UTM Avo" panose="02040603050506020204" pitchFamily="18" charset="0"/>
                <a:cs typeface="Arial" panose="020B0604020202020204" pitchFamily="34" charset="0"/>
              </a:rPr>
              <a:t>đây</a:t>
            </a:r>
            <a:r>
              <a:rPr lang="en-US" sz="2400" i="1" dirty="0">
                <a:latin typeface="UTM Avo" panose="02040603050506020204" pitchFamily="18" charset="0"/>
                <a:cs typeface="Arial" panose="020B0604020202020204" pitchFamily="34" charset="0"/>
              </a:rPr>
              <a:t>:  </a:t>
            </a:r>
          </a:p>
        </p:txBody>
      </p:sp>
      <p:pic>
        <p:nvPicPr>
          <p:cNvPr id="6" name="Picture 5">
            <a:extLst>
              <a:ext uri="{FF2B5EF4-FFF2-40B4-BE49-F238E27FC236}">
                <a16:creationId xmlns:a16="http://schemas.microsoft.com/office/drawing/2014/main" id="{CB2C1D27-BB78-4F22-9918-B95A2942B918}"/>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0217185" y="893249"/>
            <a:ext cx="1320729" cy="955878"/>
          </a:xfrm>
          <a:prstGeom prst="rect">
            <a:avLst/>
          </a:prstGeom>
        </p:spPr>
      </p:pic>
    </p:spTree>
    <p:extLst>
      <p:ext uri="{BB962C8B-B14F-4D97-AF65-F5344CB8AC3E}">
        <p14:creationId xmlns:p14="http://schemas.microsoft.com/office/powerpoint/2010/main" val="3030327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6"/>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8" name="TextBox 7">
            <a:extLst>
              <a:ext uri="{FF2B5EF4-FFF2-40B4-BE49-F238E27FC236}">
                <a16:creationId xmlns:a16="http://schemas.microsoft.com/office/drawing/2014/main" id="{E3EB4BD1-2902-EC4A-0F38-79BCCA9B2602}"/>
              </a:ext>
            </a:extLst>
          </p:cNvPr>
          <p:cNvSpPr txBox="1"/>
          <p:nvPr/>
        </p:nvSpPr>
        <p:spPr>
          <a:xfrm>
            <a:off x="454403" y="574846"/>
            <a:ext cx="11367083" cy="141199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Arial"/>
                <a:sym typeface="Arial"/>
              </a:rPr>
              <a:t>Để kết nối cộng đồng giáo viên và nhận thêm nhiều tài liệu giảng dạy,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Arial"/>
                <a:sym typeface="Arial"/>
              </a:rPr>
              <a:t>mời quý thầy cô tham gia Group Facebook</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Arial"/>
                <a:sym typeface="Arial"/>
              </a:rPr>
              <a:t>theo đường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10" name="TextBox 9">
            <a:hlinkClick r:id="rId4"/>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Arial"/>
                <a:sym typeface="Arial"/>
              </a:rPr>
              <a:t>Hoc10 – Đồng hành cùng giáo viên tiểu học</a:t>
            </a: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Arial"/>
                <a:sym typeface="Arial"/>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F832875A-4427-A797-26A3-6FCDC20AC818}"/>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905420" y="3722149"/>
            <a:ext cx="2684532" cy="2684532"/>
          </a:xfrm>
          <a:prstGeom prst="roundRect">
            <a:avLst>
              <a:gd name="adj" fmla="val 12957"/>
            </a:avLst>
          </a:prstGeom>
        </p:spPr>
      </p:pic>
    </p:spTree>
    <p:custDataLst>
      <p:tags r:id="rId1"/>
    </p:custDataLst>
    <p:extLst>
      <p:ext uri="{BB962C8B-B14F-4D97-AF65-F5344CB8AC3E}">
        <p14:creationId xmlns:p14="http://schemas.microsoft.com/office/powerpoint/2010/main" val="201388382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0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9Slide.vn</Template>
  <TotalTime>92</TotalTime>
  <Words>917</Words>
  <Application>Microsoft Office PowerPoint</Application>
  <PresentationFormat>Widescreen</PresentationFormat>
  <Paragraphs>55</Paragraphs>
  <Slides>17</Slides>
  <Notes>2</Notes>
  <HiddenSlides>0</HiddenSlides>
  <MMClips>0</MMClips>
  <ScaleCrop>false</ScaleCrop>
  <HeadingPairs>
    <vt:vector size="6" baseType="variant">
      <vt:variant>
        <vt:lpstr>Fonts Used</vt:lpstr>
      </vt:variant>
      <vt:variant>
        <vt:i4>5</vt:i4>
      </vt:variant>
      <vt:variant>
        <vt:lpstr>Theme</vt:lpstr>
      </vt:variant>
      <vt:variant>
        <vt:i4>4</vt:i4>
      </vt:variant>
      <vt:variant>
        <vt:lpstr>Slide Titles</vt:lpstr>
      </vt:variant>
      <vt:variant>
        <vt:i4>17</vt:i4>
      </vt:variant>
    </vt:vector>
  </HeadingPairs>
  <TitlesOfParts>
    <vt:vector size="26" baseType="lpstr">
      <vt:lpstr>Arial</vt:lpstr>
      <vt:lpstr>Calibri</vt:lpstr>
      <vt:lpstr>Calibri Light</vt:lpstr>
      <vt:lpstr>UTM Avo</vt:lpstr>
      <vt:lpstr>Wingdings</vt:lpstr>
      <vt:lpstr>Office Theme</vt:lpstr>
      <vt:lpstr>1_Office Theme</vt:lpstr>
      <vt:lpstr>2_Office Theme</vt:lpstr>
      <vt:lpstr>10_Office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9Slide.vn</Manager>
  <Company>9Slide.vn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9Slide.vn</dc:subject>
  <dc:creator>Monkey</dc:creator>
  <dc:description>9Slide.vn</dc:description>
  <cp:lastModifiedBy>Ziczac</cp:lastModifiedBy>
  <cp:revision>22</cp:revision>
  <dcterms:created xsi:type="dcterms:W3CDTF">2023-10-19T01:35:13Z</dcterms:created>
  <dcterms:modified xsi:type="dcterms:W3CDTF">2023-11-10T10:28:35Z</dcterms:modified>
  <cp:category>9Slide.vn</cp:category>
</cp:coreProperties>
</file>