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6"/>
  </p:notesMasterIdLst>
  <p:sldIdLst>
    <p:sldId id="256" r:id="rId4"/>
    <p:sldId id="313" r:id="rId5"/>
    <p:sldId id="312" r:id="rId6"/>
    <p:sldId id="394" r:id="rId7"/>
    <p:sldId id="395" r:id="rId8"/>
    <p:sldId id="354" r:id="rId9"/>
    <p:sldId id="355" r:id="rId10"/>
    <p:sldId id="396" r:id="rId11"/>
    <p:sldId id="397" r:id="rId12"/>
    <p:sldId id="398" r:id="rId13"/>
    <p:sldId id="382" r:id="rId14"/>
    <p:sldId id="399" r:id="rId15"/>
    <p:sldId id="400" r:id="rId16"/>
    <p:sldId id="401" r:id="rId17"/>
    <p:sldId id="402" r:id="rId18"/>
    <p:sldId id="390" r:id="rId19"/>
    <p:sldId id="391" r:id="rId20"/>
    <p:sldId id="403" r:id="rId21"/>
    <p:sldId id="263" r:id="rId22"/>
    <p:sldId id="270" r:id="rId23"/>
    <p:sldId id="279" r:id="rId24"/>
    <p:sldId id="336" r:id="rId25"/>
  </p:sldIdLst>
  <p:sldSz cx="12192000" cy="6858000"/>
  <p:notesSz cx="6858000" cy="9144000"/>
  <p:embeddedFontLst>
    <p:embeddedFont>
      <p:font typeface="Bebas Neue" panose="020B0606020202050201" pitchFamily="34" charset="0"/>
      <p:regular r:id="rId27"/>
    </p:embeddedFon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Rakkas" panose="020B0604020202020204" charset="0"/>
      <p:regular r:id="rId34"/>
    </p:embeddedFont>
    <p:embeddedFont>
      <p:font typeface="UTM Avo" panose="02040603050506020204" pitchFamily="18" charset="0"/>
      <p:regular r:id="rId35"/>
      <p:bold r:id="rId36"/>
      <p:italic r:id="rId37"/>
      <p:boldItalic r:id="rId3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0A0D"/>
    <a:srgbClr val="D11535"/>
    <a:srgbClr val="ED7D31"/>
    <a:srgbClr val="FFFAF7"/>
    <a:srgbClr val="333289"/>
    <a:srgbClr val="FFD944"/>
    <a:srgbClr val="123C12"/>
    <a:srgbClr val="FFCCCC"/>
    <a:srgbClr val="FF7C8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5" d="100"/>
          <a:sy n="85" d="100"/>
        </p:scale>
        <p:origin x="108"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UTM Avo" panose="02040603050506020204" pitchFamily="18" charset="0"/>
              </a:rPr>
              <a:t>Click </a:t>
            </a:r>
            <a:r>
              <a:rPr lang="en-US" dirty="0" err="1">
                <a:latin typeface="UTM Avo" panose="02040603050506020204" pitchFamily="18" charset="0"/>
              </a:rPr>
              <a:t>vào</a:t>
            </a:r>
            <a:r>
              <a:rPr lang="en-US" dirty="0">
                <a:latin typeface="UTM Avo" panose="02040603050506020204" pitchFamily="18" charset="0"/>
              </a:rPr>
              <a:t> </a:t>
            </a:r>
            <a:r>
              <a:rPr lang="en-US" dirty="0" err="1">
                <a:latin typeface="UTM Avo" panose="02040603050506020204" pitchFamily="18" charset="0"/>
              </a:rPr>
              <a:t>từng</a:t>
            </a:r>
            <a:r>
              <a:rPr lang="en-US" dirty="0">
                <a:latin typeface="UTM Avo" panose="02040603050506020204" pitchFamily="18" charset="0"/>
              </a:rPr>
              <a:t> </a:t>
            </a:r>
            <a:r>
              <a:rPr lang="en-US" dirty="0" err="1">
                <a:latin typeface="UTM Avo" panose="02040603050506020204" pitchFamily="18" charset="0"/>
              </a:rPr>
              <a:t>quả</a:t>
            </a:r>
            <a:r>
              <a:rPr lang="en-US" dirty="0">
                <a:latin typeface="UTM Avo" panose="02040603050506020204" pitchFamily="18" charset="0"/>
              </a:rPr>
              <a:t> </a:t>
            </a:r>
            <a:r>
              <a:rPr lang="en-US" dirty="0" err="1">
                <a:latin typeface="UTM Avo" panose="02040603050506020204" pitchFamily="18" charset="0"/>
              </a:rPr>
              <a:t>để</a:t>
            </a:r>
            <a:r>
              <a:rPr lang="en-US" dirty="0">
                <a:latin typeface="UTM Avo" panose="02040603050506020204" pitchFamily="18" charset="0"/>
              </a:rPr>
              <a:t> </a:t>
            </a:r>
            <a:r>
              <a:rPr lang="en-US" dirty="0" err="1">
                <a:latin typeface="UTM Avo" panose="02040603050506020204" pitchFamily="18" charset="0"/>
              </a:rPr>
              <a:t>chọn</a:t>
            </a:r>
            <a:r>
              <a:rPr lang="en-US" dirty="0">
                <a:latin typeface="UTM Avo" panose="02040603050506020204" pitchFamily="18" charset="0"/>
              </a:rPr>
              <a:t> </a:t>
            </a:r>
            <a:r>
              <a:rPr lang="en-US" dirty="0" err="1">
                <a:latin typeface="UTM Avo" panose="02040603050506020204" pitchFamily="18" charset="0"/>
              </a:rPr>
              <a:t>quả</a:t>
            </a:r>
            <a:r>
              <a:rPr lang="en-US" dirty="0">
                <a:latin typeface="UTM Avo" panose="02040603050506020204" pitchFamily="18" charset="0"/>
              </a:rPr>
              <a:t> </a:t>
            </a:r>
            <a:r>
              <a:rPr lang="en-US" dirty="0" err="1">
                <a:latin typeface="UTM Avo" panose="02040603050506020204" pitchFamily="18" charset="0"/>
              </a:rPr>
              <a:t>hái</a:t>
            </a:r>
            <a:r>
              <a:rPr lang="en-US" dirty="0">
                <a:latin typeface="UTM Avo" panose="02040603050506020204" pitchFamily="18" charset="0"/>
              </a:rPr>
              <a:t>, </a:t>
            </a:r>
            <a:r>
              <a:rPr lang="en-US" dirty="0" err="1">
                <a:latin typeface="UTM Avo" panose="02040603050506020204" pitchFamily="18" charset="0"/>
              </a:rPr>
              <a:t>sau</a:t>
            </a:r>
            <a:r>
              <a:rPr lang="en-US" dirty="0">
                <a:latin typeface="UTM Avo" panose="02040603050506020204" pitchFamily="18" charset="0"/>
              </a:rPr>
              <a:t> </a:t>
            </a:r>
            <a:r>
              <a:rPr lang="en-US" dirty="0" err="1">
                <a:latin typeface="UTM Avo" panose="02040603050506020204" pitchFamily="18" charset="0"/>
              </a:rPr>
              <a:t>khi</a:t>
            </a:r>
            <a:r>
              <a:rPr lang="en-US" dirty="0">
                <a:latin typeface="UTM Avo" panose="02040603050506020204" pitchFamily="18" charset="0"/>
              </a:rPr>
              <a:t> </a:t>
            </a:r>
            <a:r>
              <a:rPr lang="en-US" dirty="0" err="1">
                <a:latin typeface="UTM Avo" panose="02040603050506020204" pitchFamily="18" charset="0"/>
              </a:rPr>
              <a:t>thực</a:t>
            </a:r>
            <a:r>
              <a:rPr lang="en-US" dirty="0">
                <a:latin typeface="UTM Avo" panose="02040603050506020204" pitchFamily="18" charset="0"/>
              </a:rPr>
              <a:t> </a:t>
            </a:r>
            <a:r>
              <a:rPr lang="en-US" dirty="0" err="1">
                <a:latin typeface="UTM Avo" panose="02040603050506020204" pitchFamily="18" charset="0"/>
              </a:rPr>
              <a:t>hiện</a:t>
            </a:r>
            <a:r>
              <a:rPr lang="en-US" dirty="0">
                <a:latin typeface="UTM Avo" panose="02040603050506020204" pitchFamily="18" charset="0"/>
              </a:rPr>
              <a:t> </a:t>
            </a:r>
            <a:r>
              <a:rPr lang="en-US" dirty="0" err="1">
                <a:latin typeface="UTM Avo" panose="02040603050506020204" pitchFamily="18" charset="0"/>
              </a:rPr>
              <a:t>yêu</a:t>
            </a:r>
            <a:r>
              <a:rPr lang="en-US" dirty="0">
                <a:latin typeface="UTM Avo" panose="02040603050506020204" pitchFamily="18" charset="0"/>
              </a:rPr>
              <a:t> </a:t>
            </a:r>
            <a:r>
              <a:rPr lang="en-US" dirty="0" err="1">
                <a:latin typeface="UTM Avo" panose="02040603050506020204" pitchFamily="18" charset="0"/>
              </a:rPr>
              <a:t>cầu</a:t>
            </a:r>
            <a:r>
              <a:rPr lang="en-US" dirty="0">
                <a:latin typeface="UTM Avo" panose="02040603050506020204" pitchFamily="18" charset="0"/>
              </a:rPr>
              <a:t>, click </a:t>
            </a:r>
            <a:r>
              <a:rPr lang="en-US" dirty="0" err="1">
                <a:latin typeface="UTM Avo" panose="02040603050506020204" pitchFamily="18" charset="0"/>
              </a:rPr>
              <a:t>vào</a:t>
            </a:r>
            <a:r>
              <a:rPr lang="en-US" dirty="0">
                <a:latin typeface="UTM Avo" panose="02040603050506020204" pitchFamily="18" charset="0"/>
              </a:rPr>
              <a:t> </a:t>
            </a:r>
            <a:r>
              <a:rPr lang="en-US" dirty="0" err="1">
                <a:latin typeface="UTM Avo" panose="02040603050506020204" pitchFamily="18" charset="0"/>
              </a:rPr>
              <a:t>quả</a:t>
            </a:r>
            <a:r>
              <a:rPr lang="en-US" dirty="0">
                <a:latin typeface="UTM Avo" panose="02040603050506020204" pitchFamily="18" charset="0"/>
              </a:rPr>
              <a:t> </a:t>
            </a:r>
            <a:r>
              <a:rPr lang="en-US" dirty="0" err="1">
                <a:latin typeface="UTM Avo" panose="02040603050506020204" pitchFamily="18" charset="0"/>
              </a:rPr>
              <a:t>đó</a:t>
            </a:r>
            <a:r>
              <a:rPr lang="en-US" dirty="0">
                <a:latin typeface="UTM Avo" panose="02040603050506020204" pitchFamily="18" charset="0"/>
              </a:rPr>
              <a:t> </a:t>
            </a:r>
            <a:r>
              <a:rPr lang="en-US" dirty="0" err="1">
                <a:latin typeface="UTM Avo" panose="02040603050506020204" pitchFamily="18" charset="0"/>
              </a:rPr>
              <a:t>thêm</a:t>
            </a:r>
            <a:r>
              <a:rPr lang="en-US" dirty="0">
                <a:latin typeface="UTM Avo" panose="02040603050506020204" pitchFamily="18" charset="0"/>
              </a:rPr>
              <a:t> 1 </a:t>
            </a:r>
            <a:r>
              <a:rPr lang="en-US" dirty="0" err="1">
                <a:latin typeface="UTM Avo" panose="02040603050506020204" pitchFamily="18" charset="0"/>
              </a:rPr>
              <a:t>lần</a:t>
            </a:r>
            <a:r>
              <a:rPr lang="en-US" dirty="0">
                <a:latin typeface="UTM Avo" panose="02040603050506020204" pitchFamily="18" charset="0"/>
              </a:rPr>
              <a:t> </a:t>
            </a:r>
            <a:r>
              <a:rPr lang="en-US" dirty="0" err="1">
                <a:latin typeface="UTM Avo" panose="02040603050506020204" pitchFamily="18" charset="0"/>
              </a:rPr>
              <a:t>nữa</a:t>
            </a:r>
            <a:r>
              <a:rPr lang="en-US" dirty="0">
                <a:latin typeface="UTM Avo" panose="02040603050506020204" pitchFamily="18" charset="0"/>
              </a:rPr>
              <a:t> </a:t>
            </a:r>
            <a:r>
              <a:rPr lang="en-US" dirty="0" err="1">
                <a:latin typeface="UTM Avo" panose="02040603050506020204" pitchFamily="18" charset="0"/>
              </a:rPr>
              <a:t>để</a:t>
            </a:r>
            <a:r>
              <a:rPr lang="en-US" dirty="0">
                <a:latin typeface="UTM Avo" panose="02040603050506020204" pitchFamily="18" charset="0"/>
              </a:rPr>
              <a:t> </a:t>
            </a:r>
            <a:r>
              <a:rPr lang="en-US" dirty="0" err="1">
                <a:latin typeface="UTM Avo" panose="02040603050506020204" pitchFamily="18" charset="0"/>
              </a:rPr>
              <a:t>hái</a:t>
            </a:r>
            <a:r>
              <a:rPr lang="en-US" dirty="0">
                <a:latin typeface="UTM Avo" panose="02040603050506020204" pitchFamily="18" charset="0"/>
              </a:rPr>
              <a:t> </a:t>
            </a:r>
            <a:r>
              <a:rPr lang="en-US" dirty="0" err="1">
                <a:latin typeface="UTM Avo" panose="02040603050506020204" pitchFamily="18" charset="0"/>
              </a:rPr>
              <a:t>quả</a:t>
            </a:r>
            <a:r>
              <a:rPr lang="en-US" dirty="0">
                <a:latin typeface="UTM Avo" panose="02040603050506020204" pitchFamily="18" charset="0"/>
              </a:rPr>
              <a:t> </a:t>
            </a:r>
            <a:r>
              <a:rPr lang="en-US" dirty="0" err="1">
                <a:latin typeface="UTM Avo" panose="02040603050506020204" pitchFamily="18" charset="0"/>
              </a:rPr>
              <a:t>thành</a:t>
            </a:r>
            <a:r>
              <a:rPr lang="en-US" dirty="0">
                <a:latin typeface="UTM Avo" panose="02040603050506020204" pitchFamily="18" charset="0"/>
              </a:rPr>
              <a:t> </a:t>
            </a:r>
            <a:r>
              <a:rPr lang="en-US" dirty="0" err="1">
                <a:latin typeface="UTM Avo" panose="02040603050506020204" pitchFamily="18" charset="0"/>
              </a:rPr>
              <a:t>công</a:t>
            </a:r>
            <a:r>
              <a:rPr lang="en-US" dirty="0">
                <a:latin typeface="UTM Avo" panose="02040603050506020204" pitchFamily="18" charset="0"/>
              </a:rPr>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18</a:t>
            </a:fld>
            <a:endParaRPr lang="en-US"/>
          </a:p>
        </p:txBody>
      </p:sp>
    </p:spTree>
    <p:extLst>
      <p:ext uri="{BB962C8B-B14F-4D97-AF65-F5344CB8AC3E}">
        <p14:creationId xmlns:p14="http://schemas.microsoft.com/office/powerpoint/2010/main" val="251122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08/"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ieng-viet-4-tap-1/1/385/108/"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108/"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eng-viet-4-tap-1/1/385/108/" TargetMode="External"/><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6.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 y="2243058"/>
            <a:ext cx="12191999" cy="23718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15</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3: Ba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nàng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công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chúa</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5" name="Group 4">
            <a:extLst>
              <a:ext uri="{FF2B5EF4-FFF2-40B4-BE49-F238E27FC236}">
                <a16:creationId xmlns:a16="http://schemas.microsoft.com/office/drawing/2014/main" id="{B1323EC7-F5F7-FBF3-90CF-63BD42500A58}"/>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1C600377-0B5C-AD9B-850E-1A509095DFE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06463C5C-DE3A-79F0-BF0B-69848BDEFF0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332;p2">
            <a:extLst>
              <a:ext uri="{FF2B5EF4-FFF2-40B4-BE49-F238E27FC236}">
                <a16:creationId xmlns:a16="http://schemas.microsoft.com/office/drawing/2014/main" id="{819A51E7-FD1A-2B03-1DD3-6A3D93DD7016}"/>
              </a:ext>
            </a:extLst>
          </p:cNvPr>
          <p:cNvSpPr txBox="1"/>
          <p:nvPr/>
        </p:nvSpPr>
        <p:spPr>
          <a:xfrm>
            <a:off x="1186806" y="2256194"/>
            <a:ext cx="9701474" cy="3353261"/>
          </a:xfrm>
          <a:prstGeom prst="rect">
            <a:avLst/>
          </a:prstGeom>
          <a:solidFill>
            <a:srgbClr val="FFFFFF"/>
          </a:solidFill>
          <a:ln w="28575" cap="flat" cmpd="sng">
            <a:solidFill>
              <a:srgbClr val="884D08"/>
            </a:solidFill>
            <a:prstDash val="solid"/>
            <a:round/>
            <a:headEnd type="none" w="sm" len="sm"/>
            <a:tailEnd type="none" w="sm" len="sm"/>
          </a:ln>
        </p:spPr>
        <p:txBody>
          <a:bodyPr spcFirstLastPara="1" wrap="square" lIns="609600" tIns="121900" rIns="487667" bIns="121900" anchor="b" anchorCtr="0">
            <a:noAutofit/>
          </a:bodyPr>
          <a:lstStyle/>
          <a:p>
            <a:pPr marL="342900" indent="-342900" algn="just">
              <a:lnSpc>
                <a:spcPct val="150000"/>
              </a:lnSpc>
              <a:buClr>
                <a:srgbClr val="000000"/>
              </a:buClr>
              <a:buFont typeface="Arial" panose="020B0604020202020204" pitchFamily="34" charset="0"/>
              <a:buChar char="•"/>
            </a:pPr>
            <a:r>
              <a:rPr lang="vi-VN" sz="2400" kern="0">
                <a:solidFill>
                  <a:srgbClr val="884D08"/>
                </a:solidFill>
                <a:latin typeface="UTM Avo" panose="02040603050506020204" pitchFamily="18" charset="0"/>
                <a:cs typeface="Arial"/>
                <a:sym typeface="Arial"/>
              </a:rPr>
              <a:t>Có 1 bức tranh (ảnh) ẩn dưới 4 mảnh ghép.</a:t>
            </a:r>
          </a:p>
          <a:p>
            <a:pPr marL="342900" indent="-342900" algn="just">
              <a:lnSpc>
                <a:spcPct val="150000"/>
              </a:lnSpc>
              <a:buClr>
                <a:srgbClr val="000000"/>
              </a:buClr>
              <a:buFont typeface="Arial" panose="020B0604020202020204" pitchFamily="34" charset="0"/>
              <a:buChar char="•"/>
            </a:pPr>
            <a:r>
              <a:rPr lang="vi-VN" sz="2400" kern="0">
                <a:solidFill>
                  <a:srgbClr val="884D08"/>
                </a:solidFill>
                <a:latin typeface="UTM Avo" panose="02040603050506020204" pitchFamily="18" charset="0"/>
                <a:cs typeface="Arial"/>
                <a:sym typeface="Arial"/>
              </a:rPr>
              <a:t>Mỗi HS lựa chọn 1 mảnh ghép. </a:t>
            </a:r>
          </a:p>
          <a:p>
            <a:pPr marL="342900" indent="-342900" algn="just">
              <a:lnSpc>
                <a:spcPct val="150000"/>
              </a:lnSpc>
              <a:buClr>
                <a:srgbClr val="000000"/>
              </a:buClr>
              <a:buFont typeface="Arial" panose="020B0604020202020204" pitchFamily="34" charset="0"/>
              <a:buChar char="•"/>
            </a:pPr>
            <a:r>
              <a:rPr lang="vi-VN" sz="2400" kern="0">
                <a:solidFill>
                  <a:srgbClr val="884D08"/>
                </a:solidFill>
                <a:latin typeface="UTM Avo" panose="02040603050506020204" pitchFamily="18" charset="0"/>
                <a:cs typeface="Arial"/>
                <a:sym typeface="Arial"/>
              </a:rPr>
              <a:t>Mỗi mảnh ghép tương ứng với yêu cầu. HS hoàn thành yêu cầu sẽ được lật mở mảnh ghép.</a:t>
            </a:r>
          </a:p>
          <a:p>
            <a:pPr marL="342900" indent="-342900" algn="just">
              <a:lnSpc>
                <a:spcPct val="150000"/>
              </a:lnSpc>
              <a:buClr>
                <a:srgbClr val="000000"/>
              </a:buClr>
              <a:buFont typeface="Arial" panose="020B0604020202020204" pitchFamily="34" charset="0"/>
              <a:buChar char="•"/>
            </a:pPr>
            <a:r>
              <a:rPr lang="vi-VN" sz="2400" kern="0">
                <a:solidFill>
                  <a:srgbClr val="884D08"/>
                </a:solidFill>
                <a:latin typeface="UTM Avo" panose="02040603050506020204" pitchFamily="18" charset="0"/>
                <a:cs typeface="Arial"/>
                <a:sym typeface="Arial"/>
              </a:rPr>
              <a:t>Ai đoán được nội dung bức tranh (ảnh) sẽ chiến thắng.</a:t>
            </a:r>
            <a:endParaRPr lang="vi-VN" sz="2400" kern="0" dirty="0">
              <a:solidFill>
                <a:srgbClr val="884D08"/>
              </a:solidFill>
              <a:latin typeface="UTM Avo" panose="02040603050506020204" pitchFamily="18" charset="0"/>
              <a:cs typeface="Arial"/>
              <a:sym typeface="Arial"/>
            </a:endParaRPr>
          </a:p>
        </p:txBody>
      </p:sp>
      <p:sp>
        <p:nvSpPr>
          <p:cNvPr id="10" name="Google Shape;333;p2">
            <a:extLst>
              <a:ext uri="{FF2B5EF4-FFF2-40B4-BE49-F238E27FC236}">
                <a16:creationId xmlns:a16="http://schemas.microsoft.com/office/drawing/2014/main" id="{19B90C57-E19C-7AA4-6987-09FD2AFFE902}"/>
              </a:ext>
            </a:extLst>
          </p:cNvPr>
          <p:cNvSpPr/>
          <p:nvPr/>
        </p:nvSpPr>
        <p:spPr>
          <a:xfrm>
            <a:off x="1516561" y="1927823"/>
            <a:ext cx="5914669" cy="797387"/>
          </a:xfrm>
          <a:prstGeom prst="homePlate">
            <a:avLst>
              <a:gd name="adj" fmla="val 95860"/>
            </a:avLst>
          </a:prstGeom>
          <a:solidFill>
            <a:srgbClr val="8C3E62"/>
          </a:solidFill>
          <a:ln w="28575" cap="flat" cmpd="sng">
            <a:solidFill>
              <a:srgbClr val="461E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Trò</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chơi</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Mảnh</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ghép</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bí</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ẩn</a:t>
            </a:r>
            <a:endParaRPr kumimoji="0"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1" name="Google Shape;9;p26">
            <a:extLst>
              <a:ext uri="{FF2B5EF4-FFF2-40B4-BE49-F238E27FC236}">
                <a16:creationId xmlns:a16="http://schemas.microsoft.com/office/drawing/2014/main" id="{31FC076A-A2EB-9006-531A-A7604D937CE7}"/>
              </a:ext>
            </a:extLst>
          </p:cNvPr>
          <p:cNvGrpSpPr/>
          <p:nvPr/>
        </p:nvGrpSpPr>
        <p:grpSpPr>
          <a:xfrm>
            <a:off x="-413221" y="3282482"/>
            <a:ext cx="1389855" cy="1300683"/>
            <a:chOff x="-128799" y="2076794"/>
            <a:chExt cx="1042391" cy="975512"/>
          </a:xfrm>
        </p:grpSpPr>
        <p:sp>
          <p:nvSpPr>
            <p:cNvPr id="12" name="Google Shape;10;p26">
              <a:extLst>
                <a:ext uri="{FF2B5EF4-FFF2-40B4-BE49-F238E27FC236}">
                  <a16:creationId xmlns:a16="http://schemas.microsoft.com/office/drawing/2014/main" id="{5AF4A349-1645-D71B-A338-CC63C820394B}"/>
                </a:ext>
              </a:extLst>
            </p:cNvPr>
            <p:cNvSpPr/>
            <p:nvPr/>
          </p:nvSpPr>
          <p:spPr>
            <a:xfrm rot="10800000" flipH="1">
              <a:off x="114992" y="2571706"/>
              <a:ext cx="7986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 name="Google Shape;11;p26">
              <a:extLst>
                <a:ext uri="{FF2B5EF4-FFF2-40B4-BE49-F238E27FC236}">
                  <a16:creationId xmlns:a16="http://schemas.microsoft.com/office/drawing/2014/main" id="{D0E4BF9F-BBCB-51FA-8188-DFF38F9F07F1}"/>
                </a:ext>
              </a:extLst>
            </p:cNvPr>
            <p:cNvSpPr/>
            <p:nvPr/>
          </p:nvSpPr>
          <p:spPr>
            <a:xfrm rot="10800000" flipH="1">
              <a:off x="-128799" y="2076794"/>
              <a:ext cx="8367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5" name="Google Shape;12;p26">
            <a:extLst>
              <a:ext uri="{FF2B5EF4-FFF2-40B4-BE49-F238E27FC236}">
                <a16:creationId xmlns:a16="http://schemas.microsoft.com/office/drawing/2014/main" id="{A3A65D28-03C0-DFB9-FFC2-E3D483FFE5BE}"/>
              </a:ext>
            </a:extLst>
          </p:cNvPr>
          <p:cNvGrpSpPr/>
          <p:nvPr/>
        </p:nvGrpSpPr>
        <p:grpSpPr>
          <a:xfrm>
            <a:off x="10845975" y="1248545"/>
            <a:ext cx="1862793" cy="1281483"/>
            <a:chOff x="6634055" y="-105806"/>
            <a:chExt cx="1397095" cy="961112"/>
          </a:xfrm>
        </p:grpSpPr>
        <p:sp>
          <p:nvSpPr>
            <p:cNvPr id="18" name="Google Shape;13;p26">
              <a:extLst>
                <a:ext uri="{FF2B5EF4-FFF2-40B4-BE49-F238E27FC236}">
                  <a16:creationId xmlns:a16="http://schemas.microsoft.com/office/drawing/2014/main" id="{4DFBF216-05D7-53DA-5CA4-BCF4CAD846F9}"/>
                </a:ext>
              </a:extLst>
            </p:cNvPr>
            <p:cNvSpPr/>
            <p:nvPr/>
          </p:nvSpPr>
          <p:spPr>
            <a:xfrm>
              <a:off x="6634055" y="-105806"/>
              <a:ext cx="7986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14;p26">
              <a:extLst>
                <a:ext uri="{FF2B5EF4-FFF2-40B4-BE49-F238E27FC236}">
                  <a16:creationId xmlns:a16="http://schemas.microsoft.com/office/drawing/2014/main" id="{0266F928-C56A-B085-ADDE-A918016E4B2D}"/>
                </a:ext>
              </a:extLst>
            </p:cNvPr>
            <p:cNvSpPr/>
            <p:nvPr/>
          </p:nvSpPr>
          <p:spPr>
            <a:xfrm>
              <a:off x="7036097" y="374706"/>
              <a:ext cx="6603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15;p26">
              <a:extLst>
                <a:ext uri="{FF2B5EF4-FFF2-40B4-BE49-F238E27FC236}">
                  <a16:creationId xmlns:a16="http://schemas.microsoft.com/office/drawing/2014/main" id="{FF544BB9-CE81-BED8-FA04-456C5BCDF284}"/>
                </a:ext>
              </a:extLst>
            </p:cNvPr>
            <p:cNvSpPr/>
            <p:nvPr/>
          </p:nvSpPr>
          <p:spPr>
            <a:xfrm>
              <a:off x="7432650" y="-105800"/>
              <a:ext cx="5985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sp>
        <p:nvSpPr>
          <p:cNvPr id="21" name="Google Shape;16;p26">
            <a:extLst>
              <a:ext uri="{FF2B5EF4-FFF2-40B4-BE49-F238E27FC236}">
                <a16:creationId xmlns:a16="http://schemas.microsoft.com/office/drawing/2014/main" id="{F5A53CF4-1119-DF6F-1F52-1212D4B5A1E1}"/>
              </a:ext>
            </a:extLst>
          </p:cNvPr>
          <p:cNvSpPr/>
          <p:nvPr/>
        </p:nvSpPr>
        <p:spPr>
          <a:xfrm rot="10800000" flipH="1">
            <a:off x="-413220" y="2107843"/>
            <a:ext cx="880400" cy="6408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19;p26">
            <a:extLst>
              <a:ext uri="{FF2B5EF4-FFF2-40B4-BE49-F238E27FC236}">
                <a16:creationId xmlns:a16="http://schemas.microsoft.com/office/drawing/2014/main" id="{65AFF570-613F-FA27-43E6-C52C1350105C}"/>
              </a:ext>
            </a:extLst>
          </p:cNvPr>
          <p:cNvSpPr/>
          <p:nvPr/>
        </p:nvSpPr>
        <p:spPr>
          <a:xfrm rot="10800000" flipH="1">
            <a:off x="11340773" y="3697843"/>
            <a:ext cx="880400" cy="6408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oogle Shape;9;p26">
            <a:extLst>
              <a:ext uri="{FF2B5EF4-FFF2-40B4-BE49-F238E27FC236}">
                <a16:creationId xmlns:a16="http://schemas.microsoft.com/office/drawing/2014/main" id="{31FC076A-A2EB-9006-531A-A7604D937CE7}"/>
              </a:ext>
            </a:extLst>
          </p:cNvPr>
          <p:cNvGrpSpPr/>
          <p:nvPr/>
        </p:nvGrpSpPr>
        <p:grpSpPr>
          <a:xfrm>
            <a:off x="-413221" y="3282482"/>
            <a:ext cx="1389855" cy="1300683"/>
            <a:chOff x="-128799" y="2076794"/>
            <a:chExt cx="1042391" cy="975512"/>
          </a:xfrm>
        </p:grpSpPr>
        <p:sp>
          <p:nvSpPr>
            <p:cNvPr id="12" name="Google Shape;10;p26">
              <a:extLst>
                <a:ext uri="{FF2B5EF4-FFF2-40B4-BE49-F238E27FC236}">
                  <a16:creationId xmlns:a16="http://schemas.microsoft.com/office/drawing/2014/main" id="{5AF4A349-1645-D71B-A338-CC63C820394B}"/>
                </a:ext>
              </a:extLst>
            </p:cNvPr>
            <p:cNvSpPr/>
            <p:nvPr/>
          </p:nvSpPr>
          <p:spPr>
            <a:xfrm rot="10800000" flipH="1">
              <a:off x="114992" y="2571706"/>
              <a:ext cx="7986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 name="Google Shape;11;p26">
              <a:extLst>
                <a:ext uri="{FF2B5EF4-FFF2-40B4-BE49-F238E27FC236}">
                  <a16:creationId xmlns:a16="http://schemas.microsoft.com/office/drawing/2014/main" id="{D0E4BF9F-BBCB-51FA-8188-DFF38F9F07F1}"/>
                </a:ext>
              </a:extLst>
            </p:cNvPr>
            <p:cNvSpPr/>
            <p:nvPr/>
          </p:nvSpPr>
          <p:spPr>
            <a:xfrm rot="10800000" flipH="1">
              <a:off x="-128799" y="2076794"/>
              <a:ext cx="8367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5" name="Google Shape;12;p26">
            <a:extLst>
              <a:ext uri="{FF2B5EF4-FFF2-40B4-BE49-F238E27FC236}">
                <a16:creationId xmlns:a16="http://schemas.microsoft.com/office/drawing/2014/main" id="{A3A65D28-03C0-DFB9-FFC2-E3D483FFE5BE}"/>
              </a:ext>
            </a:extLst>
          </p:cNvPr>
          <p:cNvGrpSpPr/>
          <p:nvPr/>
        </p:nvGrpSpPr>
        <p:grpSpPr>
          <a:xfrm>
            <a:off x="10845975" y="1248545"/>
            <a:ext cx="1862793" cy="1281483"/>
            <a:chOff x="6634055" y="-105806"/>
            <a:chExt cx="1397095" cy="961112"/>
          </a:xfrm>
        </p:grpSpPr>
        <p:sp>
          <p:nvSpPr>
            <p:cNvPr id="18" name="Google Shape;13;p26">
              <a:extLst>
                <a:ext uri="{FF2B5EF4-FFF2-40B4-BE49-F238E27FC236}">
                  <a16:creationId xmlns:a16="http://schemas.microsoft.com/office/drawing/2014/main" id="{4DFBF216-05D7-53DA-5CA4-BCF4CAD846F9}"/>
                </a:ext>
              </a:extLst>
            </p:cNvPr>
            <p:cNvSpPr/>
            <p:nvPr/>
          </p:nvSpPr>
          <p:spPr>
            <a:xfrm>
              <a:off x="6634055" y="-105806"/>
              <a:ext cx="7986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14;p26">
              <a:extLst>
                <a:ext uri="{FF2B5EF4-FFF2-40B4-BE49-F238E27FC236}">
                  <a16:creationId xmlns:a16="http://schemas.microsoft.com/office/drawing/2014/main" id="{0266F928-C56A-B085-ADDE-A918016E4B2D}"/>
                </a:ext>
              </a:extLst>
            </p:cNvPr>
            <p:cNvSpPr/>
            <p:nvPr/>
          </p:nvSpPr>
          <p:spPr>
            <a:xfrm>
              <a:off x="7036097" y="374706"/>
              <a:ext cx="6603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15;p26">
              <a:extLst>
                <a:ext uri="{FF2B5EF4-FFF2-40B4-BE49-F238E27FC236}">
                  <a16:creationId xmlns:a16="http://schemas.microsoft.com/office/drawing/2014/main" id="{FF544BB9-CE81-BED8-FA04-456C5BCDF284}"/>
                </a:ext>
              </a:extLst>
            </p:cNvPr>
            <p:cNvSpPr/>
            <p:nvPr/>
          </p:nvSpPr>
          <p:spPr>
            <a:xfrm>
              <a:off x="7432650" y="-105800"/>
              <a:ext cx="5985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sp>
        <p:nvSpPr>
          <p:cNvPr id="21" name="Google Shape;16;p26">
            <a:extLst>
              <a:ext uri="{FF2B5EF4-FFF2-40B4-BE49-F238E27FC236}">
                <a16:creationId xmlns:a16="http://schemas.microsoft.com/office/drawing/2014/main" id="{F5A53CF4-1119-DF6F-1F52-1212D4B5A1E1}"/>
              </a:ext>
            </a:extLst>
          </p:cNvPr>
          <p:cNvSpPr/>
          <p:nvPr/>
        </p:nvSpPr>
        <p:spPr>
          <a:xfrm rot="10800000" flipH="1">
            <a:off x="-413220" y="2107843"/>
            <a:ext cx="880400" cy="6408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19;p26">
            <a:extLst>
              <a:ext uri="{FF2B5EF4-FFF2-40B4-BE49-F238E27FC236}">
                <a16:creationId xmlns:a16="http://schemas.microsoft.com/office/drawing/2014/main" id="{65AFF570-613F-FA27-43E6-C52C1350105C}"/>
              </a:ext>
            </a:extLst>
          </p:cNvPr>
          <p:cNvSpPr/>
          <p:nvPr/>
        </p:nvSpPr>
        <p:spPr>
          <a:xfrm rot="10800000" flipH="1">
            <a:off x="11340773" y="3697843"/>
            <a:ext cx="880400" cy="6408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pic>
        <p:nvPicPr>
          <p:cNvPr id="2" name="anhr">
            <a:extLst>
              <a:ext uri="{FF2B5EF4-FFF2-40B4-BE49-F238E27FC236}">
                <a16:creationId xmlns:a16="http://schemas.microsoft.com/office/drawing/2014/main" id="{7C89CF67-6536-8140-3F7C-33D56D890657}"/>
              </a:ext>
            </a:extLst>
          </p:cNvPr>
          <p:cNvPicPr preferRelativeResize="0"/>
          <p:nvPr/>
        </p:nvPicPr>
        <p:blipFill rotWithShape="1">
          <a:blip r:embed="rId3">
            <a:alphaModFix/>
          </a:blip>
          <a:srcRect l="7206" t="8725" r="6550" b="60889"/>
          <a:stretch/>
        </p:blipFill>
        <p:spPr>
          <a:xfrm>
            <a:off x="2452738" y="2002834"/>
            <a:ext cx="7418858" cy="4162174"/>
          </a:xfrm>
          <a:prstGeom prst="rect">
            <a:avLst/>
          </a:prstGeom>
          <a:noFill/>
          <a:ln>
            <a:noFill/>
          </a:ln>
        </p:spPr>
      </p:pic>
      <p:sp>
        <p:nvSpPr>
          <p:cNvPr id="3" name="q1">
            <a:extLst>
              <a:ext uri="{FF2B5EF4-FFF2-40B4-BE49-F238E27FC236}">
                <a16:creationId xmlns:a16="http://schemas.microsoft.com/office/drawing/2014/main" id="{BD2640AD-7D37-73DB-BC2B-515B2426CF31}"/>
              </a:ext>
            </a:extLst>
          </p:cNvPr>
          <p:cNvSpPr/>
          <p:nvPr/>
        </p:nvSpPr>
        <p:spPr>
          <a:xfrm>
            <a:off x="1661316" y="1905555"/>
            <a:ext cx="4323127" cy="2256161"/>
          </a:xfrm>
          <a:prstGeom prst="rect">
            <a:avLst/>
          </a:prstGeom>
          <a:solidFill>
            <a:srgbClr val="FFBF4D"/>
          </a:solidFill>
          <a:ln w="25400" cap="flat" cmpd="sng">
            <a:solidFill>
              <a:srgbClr val="BA8B38"/>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Những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tên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gọi</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nào</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thể</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hiện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sự</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đánh</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giá</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đối</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với</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tài</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năng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và</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đóng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góp</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của</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ông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Lương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Định</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Của</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Đọc</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đoạn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văn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nói</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về</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điều</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đó</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a:t>
            </a:r>
            <a:endParaRPr kumimoji="0"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endParaRPr>
          </a:p>
        </p:txBody>
      </p:sp>
      <p:sp>
        <p:nvSpPr>
          <p:cNvPr id="4" name="q2">
            <a:extLst>
              <a:ext uri="{FF2B5EF4-FFF2-40B4-BE49-F238E27FC236}">
                <a16:creationId xmlns:a16="http://schemas.microsoft.com/office/drawing/2014/main" id="{ED52C85A-9525-544C-04D6-E17CD8426893}"/>
              </a:ext>
            </a:extLst>
          </p:cNvPr>
          <p:cNvSpPr/>
          <p:nvPr/>
        </p:nvSpPr>
        <p:spPr>
          <a:xfrm>
            <a:off x="6004199" y="1905429"/>
            <a:ext cx="4378740" cy="2256287"/>
          </a:xfrm>
          <a:prstGeom prst="rect">
            <a:avLst/>
          </a:prstGeom>
          <a:solidFill>
            <a:srgbClr val="FFBF4D"/>
          </a:solidFill>
          <a:ln w="25400" cap="flat" cmpd="sng">
            <a:solidFill>
              <a:srgbClr val="BA8B38"/>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Đọc</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đoạn</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văn</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nói</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về</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cách</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sống</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và</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làm</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việc</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của</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ông</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Lương</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Định</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Của</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endParaRPr>
          </a:p>
        </p:txBody>
      </p:sp>
      <p:sp>
        <p:nvSpPr>
          <p:cNvPr id="5" name="q3">
            <a:extLst>
              <a:ext uri="{FF2B5EF4-FFF2-40B4-BE49-F238E27FC236}">
                <a16:creationId xmlns:a16="http://schemas.microsoft.com/office/drawing/2014/main" id="{BFB1322A-0A85-A2C2-C3CE-E0B5313B0A57}"/>
              </a:ext>
            </a:extLst>
          </p:cNvPr>
          <p:cNvSpPr/>
          <p:nvPr/>
        </p:nvSpPr>
        <p:spPr>
          <a:xfrm>
            <a:off x="1660212" y="4180642"/>
            <a:ext cx="4322983" cy="2256287"/>
          </a:xfrm>
          <a:prstGeom prst="rect">
            <a:avLst/>
          </a:prstGeom>
          <a:solidFill>
            <a:srgbClr val="FFBF4D"/>
          </a:solidFill>
          <a:ln w="25400" cap="flat" cmpd="sng">
            <a:solidFill>
              <a:srgbClr val="BA8B38"/>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Phần</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thưởng</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endParaRPr>
          </a:p>
        </p:txBody>
      </p:sp>
      <p:sp>
        <p:nvSpPr>
          <p:cNvPr id="6" name="q4">
            <a:extLst>
              <a:ext uri="{FF2B5EF4-FFF2-40B4-BE49-F238E27FC236}">
                <a16:creationId xmlns:a16="http://schemas.microsoft.com/office/drawing/2014/main" id="{BC199689-5D8F-C72C-25FB-B97527B9F420}"/>
              </a:ext>
            </a:extLst>
          </p:cNvPr>
          <p:cNvSpPr/>
          <p:nvPr/>
        </p:nvSpPr>
        <p:spPr>
          <a:xfrm>
            <a:off x="6004199" y="4180642"/>
            <a:ext cx="4378740" cy="2256287"/>
          </a:xfrm>
          <a:prstGeom prst="rect">
            <a:avLst/>
          </a:prstGeom>
          <a:solidFill>
            <a:srgbClr val="FFBF4D"/>
          </a:solidFill>
          <a:ln w="25400" cap="flat" cmpd="sng">
            <a:solidFill>
              <a:srgbClr val="BA8B38"/>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Ông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Của</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đã</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làm</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gì</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để</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bảo</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vệ</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giống</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lúa</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quý</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Đọc</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đoạn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văn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thể</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hiện</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điều</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đó</a:t>
            </a:r>
            <a:r>
              <a:rPr kumimoji="0" lang="en-US" sz="20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1">
            <a:extLst>
              <a:ext uri="{FF2B5EF4-FFF2-40B4-BE49-F238E27FC236}">
                <a16:creationId xmlns:a16="http://schemas.microsoft.com/office/drawing/2014/main" id="{6AD92FE7-1CBF-594E-972C-78B244DBC0CB}"/>
              </a:ext>
            </a:extLst>
          </p:cNvPr>
          <p:cNvSpPr/>
          <p:nvPr/>
        </p:nvSpPr>
        <p:spPr>
          <a:xfrm>
            <a:off x="1672146" y="1905499"/>
            <a:ext cx="4305142" cy="2272418"/>
          </a:xfrm>
          <a:prstGeom prst="rect">
            <a:avLst/>
          </a:prstGeom>
          <a:solidFill>
            <a:srgbClr val="8C3E62"/>
          </a:solidFill>
          <a:ln w="25400" cap="flat" cmpd="sng">
            <a:solidFill>
              <a:srgbClr val="662D47"/>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1</a:t>
            </a:r>
            <a:endParaRPr kumimoji="0"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8" name="2">
            <a:extLst>
              <a:ext uri="{FF2B5EF4-FFF2-40B4-BE49-F238E27FC236}">
                <a16:creationId xmlns:a16="http://schemas.microsoft.com/office/drawing/2014/main" id="{C9AA1495-A34E-33FB-77C1-F7E5EFAF1C72}"/>
              </a:ext>
            </a:extLst>
          </p:cNvPr>
          <p:cNvSpPr/>
          <p:nvPr/>
        </p:nvSpPr>
        <p:spPr>
          <a:xfrm>
            <a:off x="6009771" y="1905429"/>
            <a:ext cx="4360842" cy="2272488"/>
          </a:xfrm>
          <a:prstGeom prst="rect">
            <a:avLst/>
          </a:prstGeom>
          <a:solidFill>
            <a:srgbClr val="8C3E62"/>
          </a:solidFill>
          <a:ln w="25400" cap="flat" cmpd="sng">
            <a:solidFill>
              <a:srgbClr val="662D47"/>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2</a:t>
            </a:r>
            <a:endParaRPr kumimoji="0"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4" name="3">
            <a:extLst>
              <a:ext uri="{FF2B5EF4-FFF2-40B4-BE49-F238E27FC236}">
                <a16:creationId xmlns:a16="http://schemas.microsoft.com/office/drawing/2014/main" id="{6E2E2785-E312-AADC-EC1A-7EA4350F12E8}"/>
              </a:ext>
            </a:extLst>
          </p:cNvPr>
          <p:cNvSpPr/>
          <p:nvPr/>
        </p:nvSpPr>
        <p:spPr>
          <a:xfrm>
            <a:off x="1671974" y="4196843"/>
            <a:ext cx="4305314" cy="2272488"/>
          </a:xfrm>
          <a:prstGeom prst="rect">
            <a:avLst/>
          </a:prstGeom>
          <a:solidFill>
            <a:srgbClr val="8C3E62"/>
          </a:solidFill>
          <a:ln w="25400" cap="flat" cmpd="sng">
            <a:solidFill>
              <a:srgbClr val="662D47"/>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3</a:t>
            </a:r>
            <a:endParaRPr kumimoji="0"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6" name="4">
            <a:extLst>
              <a:ext uri="{FF2B5EF4-FFF2-40B4-BE49-F238E27FC236}">
                <a16:creationId xmlns:a16="http://schemas.microsoft.com/office/drawing/2014/main" id="{B8AED023-0B51-0FD6-80EB-834D079677CE}"/>
              </a:ext>
            </a:extLst>
          </p:cNvPr>
          <p:cNvSpPr/>
          <p:nvPr/>
        </p:nvSpPr>
        <p:spPr>
          <a:xfrm>
            <a:off x="6009771" y="4196843"/>
            <a:ext cx="4360842" cy="2272488"/>
          </a:xfrm>
          <a:prstGeom prst="rect">
            <a:avLst/>
          </a:prstGeom>
          <a:solidFill>
            <a:srgbClr val="8C3E62"/>
          </a:solidFill>
          <a:ln w="25400" cap="flat" cmpd="sng">
            <a:solidFill>
              <a:srgbClr val="662D47"/>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4</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1632892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7"/>
                                        </p:tgtEl>
                                      </p:cBhvr>
                                    </p:animEffect>
                                    <p:set>
                                      <p:cBhvr>
                                        <p:cTn id="7" dur="1" fill="hold">
                                          <p:stCondLst>
                                            <p:cond delay="100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14"/>
                                        </p:tgtEl>
                                      </p:cBhvr>
                                    </p:animEffect>
                                    <p:set>
                                      <p:cBhvr>
                                        <p:cTn id="13" dur="1" fill="hold">
                                          <p:stCondLst>
                                            <p:cond delay="100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000"/>
                                        <p:tgtEl>
                                          <p:spTgt spid="16"/>
                                        </p:tgtEl>
                                      </p:cBhvr>
                                    </p:animEffect>
                                    <p:set>
                                      <p:cBhvr>
                                        <p:cTn id="19" dur="1" fill="hold">
                                          <p:stCondLst>
                                            <p:cond delay="100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8"/>
                                        </p:tgtEl>
                                      </p:cBhvr>
                                    </p:animEffect>
                                    <p:set>
                                      <p:cBhvr>
                                        <p:cTn id="25" dur="1" fill="hold">
                                          <p:stCondLst>
                                            <p:cond delay="100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4"/>
                                        </p:tgtEl>
                                      </p:cBhvr>
                                    </p:animEffect>
                                    <p:set>
                                      <p:cBhvr>
                                        <p:cTn id="31" dur="1" fill="hold">
                                          <p:stCondLst>
                                            <p:cond delay="100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1000"/>
                                        <p:tgtEl>
                                          <p:spTgt spid="3"/>
                                        </p:tgtEl>
                                      </p:cBhvr>
                                    </p:animEffect>
                                    <p:set>
                                      <p:cBhvr>
                                        <p:cTn id="37" dur="1" fill="hold">
                                          <p:stCondLst>
                                            <p:cond delay="100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5"/>
                                        </p:tgtEl>
                                      </p:cBhvr>
                                    </p:animEffect>
                                    <p:set>
                                      <p:cBhvr>
                                        <p:cTn id="43" dur="1" fill="hold">
                                          <p:stCondLst>
                                            <p:cond delay="100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1000"/>
                                        <p:tgtEl>
                                          <p:spTgt spid="6"/>
                                        </p:tgtEl>
                                      </p:cBhvr>
                                    </p:animEffect>
                                    <p:set>
                                      <p:cBhvr>
                                        <p:cTn id="49" dur="1" fill="hold">
                                          <p:stCondLst>
                                            <p:cond delay="100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oogle Shape;9;p26">
            <a:extLst>
              <a:ext uri="{FF2B5EF4-FFF2-40B4-BE49-F238E27FC236}">
                <a16:creationId xmlns:a16="http://schemas.microsoft.com/office/drawing/2014/main" id="{31FC076A-A2EB-9006-531A-A7604D937CE7}"/>
              </a:ext>
            </a:extLst>
          </p:cNvPr>
          <p:cNvGrpSpPr/>
          <p:nvPr/>
        </p:nvGrpSpPr>
        <p:grpSpPr>
          <a:xfrm>
            <a:off x="-413221" y="3282482"/>
            <a:ext cx="1389855" cy="1300683"/>
            <a:chOff x="-128799" y="2076794"/>
            <a:chExt cx="1042391" cy="975512"/>
          </a:xfrm>
        </p:grpSpPr>
        <p:sp>
          <p:nvSpPr>
            <p:cNvPr id="12" name="Google Shape;10;p26">
              <a:extLst>
                <a:ext uri="{FF2B5EF4-FFF2-40B4-BE49-F238E27FC236}">
                  <a16:creationId xmlns:a16="http://schemas.microsoft.com/office/drawing/2014/main" id="{5AF4A349-1645-D71B-A338-CC63C820394B}"/>
                </a:ext>
              </a:extLst>
            </p:cNvPr>
            <p:cNvSpPr/>
            <p:nvPr/>
          </p:nvSpPr>
          <p:spPr>
            <a:xfrm rot="10800000" flipH="1">
              <a:off x="114992" y="2571706"/>
              <a:ext cx="7986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 name="Google Shape;11;p26">
              <a:extLst>
                <a:ext uri="{FF2B5EF4-FFF2-40B4-BE49-F238E27FC236}">
                  <a16:creationId xmlns:a16="http://schemas.microsoft.com/office/drawing/2014/main" id="{D0E4BF9F-BBCB-51FA-8188-DFF38F9F07F1}"/>
                </a:ext>
              </a:extLst>
            </p:cNvPr>
            <p:cNvSpPr/>
            <p:nvPr/>
          </p:nvSpPr>
          <p:spPr>
            <a:xfrm rot="10800000" flipH="1">
              <a:off x="-128799" y="2076794"/>
              <a:ext cx="8367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5" name="Google Shape;12;p26">
            <a:extLst>
              <a:ext uri="{FF2B5EF4-FFF2-40B4-BE49-F238E27FC236}">
                <a16:creationId xmlns:a16="http://schemas.microsoft.com/office/drawing/2014/main" id="{A3A65D28-03C0-DFB9-FFC2-E3D483FFE5BE}"/>
              </a:ext>
            </a:extLst>
          </p:cNvPr>
          <p:cNvGrpSpPr/>
          <p:nvPr/>
        </p:nvGrpSpPr>
        <p:grpSpPr>
          <a:xfrm>
            <a:off x="10845975" y="1248545"/>
            <a:ext cx="1862793" cy="1281483"/>
            <a:chOff x="6634055" y="-105806"/>
            <a:chExt cx="1397095" cy="961112"/>
          </a:xfrm>
        </p:grpSpPr>
        <p:sp>
          <p:nvSpPr>
            <p:cNvPr id="18" name="Google Shape;13;p26">
              <a:extLst>
                <a:ext uri="{FF2B5EF4-FFF2-40B4-BE49-F238E27FC236}">
                  <a16:creationId xmlns:a16="http://schemas.microsoft.com/office/drawing/2014/main" id="{4DFBF216-05D7-53DA-5CA4-BCF4CAD846F9}"/>
                </a:ext>
              </a:extLst>
            </p:cNvPr>
            <p:cNvSpPr/>
            <p:nvPr/>
          </p:nvSpPr>
          <p:spPr>
            <a:xfrm>
              <a:off x="6634055" y="-105806"/>
              <a:ext cx="7986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14;p26">
              <a:extLst>
                <a:ext uri="{FF2B5EF4-FFF2-40B4-BE49-F238E27FC236}">
                  <a16:creationId xmlns:a16="http://schemas.microsoft.com/office/drawing/2014/main" id="{0266F928-C56A-B085-ADDE-A918016E4B2D}"/>
                </a:ext>
              </a:extLst>
            </p:cNvPr>
            <p:cNvSpPr/>
            <p:nvPr/>
          </p:nvSpPr>
          <p:spPr>
            <a:xfrm>
              <a:off x="7036097" y="374706"/>
              <a:ext cx="6603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15;p26">
              <a:extLst>
                <a:ext uri="{FF2B5EF4-FFF2-40B4-BE49-F238E27FC236}">
                  <a16:creationId xmlns:a16="http://schemas.microsoft.com/office/drawing/2014/main" id="{FF544BB9-CE81-BED8-FA04-456C5BCDF284}"/>
                </a:ext>
              </a:extLst>
            </p:cNvPr>
            <p:cNvSpPr/>
            <p:nvPr/>
          </p:nvSpPr>
          <p:spPr>
            <a:xfrm>
              <a:off x="7432650" y="-105800"/>
              <a:ext cx="598500" cy="4806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sp>
        <p:nvSpPr>
          <p:cNvPr id="21" name="Google Shape;16;p26">
            <a:extLst>
              <a:ext uri="{FF2B5EF4-FFF2-40B4-BE49-F238E27FC236}">
                <a16:creationId xmlns:a16="http://schemas.microsoft.com/office/drawing/2014/main" id="{F5A53CF4-1119-DF6F-1F52-1212D4B5A1E1}"/>
              </a:ext>
            </a:extLst>
          </p:cNvPr>
          <p:cNvSpPr/>
          <p:nvPr/>
        </p:nvSpPr>
        <p:spPr>
          <a:xfrm rot="10800000" flipH="1">
            <a:off x="-413220" y="2107843"/>
            <a:ext cx="880400" cy="6408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19;p26">
            <a:extLst>
              <a:ext uri="{FF2B5EF4-FFF2-40B4-BE49-F238E27FC236}">
                <a16:creationId xmlns:a16="http://schemas.microsoft.com/office/drawing/2014/main" id="{65AFF570-613F-FA27-43E6-C52C1350105C}"/>
              </a:ext>
            </a:extLst>
          </p:cNvPr>
          <p:cNvSpPr/>
          <p:nvPr/>
        </p:nvSpPr>
        <p:spPr>
          <a:xfrm rot="10800000" flipH="1">
            <a:off x="11340773" y="3697843"/>
            <a:ext cx="880400" cy="640800"/>
          </a:xfrm>
          <a:prstGeom prst="roundRect">
            <a:avLst>
              <a:gd name="adj" fmla="val 16667"/>
            </a:avLst>
          </a:prstGeom>
          <a:solidFill>
            <a:srgbClr val="662330">
              <a:alpha val="8627"/>
            </a:srgbClr>
          </a:solidFill>
          <a:ln w="19050" cap="flat" cmpd="sng">
            <a:solidFill>
              <a:srgbClr val="F2EED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pic>
        <p:nvPicPr>
          <p:cNvPr id="9" name="Google Shape;360;p5">
            <a:extLst>
              <a:ext uri="{FF2B5EF4-FFF2-40B4-BE49-F238E27FC236}">
                <a16:creationId xmlns:a16="http://schemas.microsoft.com/office/drawing/2014/main" id="{C33451BD-F6B7-88EC-4D73-73EA8B4AD32D}"/>
              </a:ext>
            </a:extLst>
          </p:cNvPr>
          <p:cNvPicPr preferRelativeResize="0"/>
          <p:nvPr/>
        </p:nvPicPr>
        <p:blipFill rotWithShape="1">
          <a:blip r:embed="rId3">
            <a:alphaModFix/>
          </a:blip>
          <a:srcRect l="7206" t="8725" r="6550" b="60889"/>
          <a:stretch/>
        </p:blipFill>
        <p:spPr>
          <a:xfrm>
            <a:off x="4905822" y="2797659"/>
            <a:ext cx="6688990" cy="3421714"/>
          </a:xfrm>
          <a:prstGeom prst="rect">
            <a:avLst/>
          </a:prstGeom>
          <a:noFill/>
          <a:ln>
            <a:noFill/>
          </a:ln>
        </p:spPr>
      </p:pic>
      <p:sp>
        <p:nvSpPr>
          <p:cNvPr id="17" name="Google Shape;362;p5">
            <a:extLst>
              <a:ext uri="{FF2B5EF4-FFF2-40B4-BE49-F238E27FC236}">
                <a16:creationId xmlns:a16="http://schemas.microsoft.com/office/drawing/2014/main" id="{0C99F0EA-9A0F-406A-FF3D-DA72E387A08E}"/>
              </a:ext>
            </a:extLst>
          </p:cNvPr>
          <p:cNvSpPr/>
          <p:nvPr/>
        </p:nvSpPr>
        <p:spPr>
          <a:xfrm>
            <a:off x="0" y="1731348"/>
            <a:ext cx="12192000" cy="883479"/>
          </a:xfrm>
          <a:prstGeom prst="rect">
            <a:avLst/>
          </a:prstGeom>
          <a:solidFill>
            <a:srgbClr val="FFE5B7"/>
          </a:solidFill>
          <a:ln>
            <a:noFill/>
          </a:ln>
        </p:spPr>
        <p:txBody>
          <a:bodyPr spcFirstLastPara="1" wrap="square" lIns="121900" tIns="60933" rIns="121900" bIns="60933" anchor="ctr" anchorCtr="0">
            <a:noAutofit/>
          </a:bodyPr>
          <a:lstStyle/>
          <a:p>
            <a:pPr algn="ctr">
              <a:lnSpc>
                <a:spcPct val="150000"/>
              </a:lnSpc>
              <a:buClr>
                <a:srgbClr val="000000"/>
              </a:buClr>
              <a:buFont typeface="Arial"/>
              <a:buNone/>
            </a:pPr>
            <a:r>
              <a:rPr lang="en-US" sz="2800" b="1" kern="0" dirty="0" err="1">
                <a:solidFill>
                  <a:srgbClr val="000000"/>
                </a:solidFill>
                <a:latin typeface="UTM Avo" panose="02040603050506020204" pitchFamily="18" charset="0"/>
                <a:cs typeface="Arial"/>
                <a:sym typeface="Arial"/>
              </a:rPr>
              <a:t>Ảnh</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có</a:t>
            </a:r>
            <a:r>
              <a:rPr lang="en-US" sz="2800" b="1" kern="0" dirty="0">
                <a:solidFill>
                  <a:srgbClr val="000000"/>
                </a:solidFill>
                <a:latin typeface="UTM Avo" panose="02040603050506020204" pitchFamily="18" charset="0"/>
                <a:cs typeface="Arial"/>
                <a:sym typeface="Arial"/>
              </a:rPr>
              <a:t> ai? </a:t>
            </a:r>
            <a:r>
              <a:rPr lang="en-US" sz="2800" b="1" kern="0" dirty="0" err="1">
                <a:solidFill>
                  <a:srgbClr val="000000"/>
                </a:solidFill>
                <a:latin typeface="UTM Avo" panose="02040603050506020204" pitchFamily="18" charset="0"/>
                <a:cs typeface="Arial"/>
                <a:sym typeface="Arial"/>
              </a:rPr>
              <a:t>Em</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đoán</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xem</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họ</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đang</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làm</a:t>
            </a:r>
            <a:r>
              <a:rPr lang="en-US" sz="2800" b="1" kern="0" dirty="0">
                <a:solidFill>
                  <a:srgbClr val="000000"/>
                </a:solidFill>
                <a:latin typeface="UTM Avo" panose="02040603050506020204" pitchFamily="18" charset="0"/>
                <a:cs typeface="Arial"/>
                <a:sym typeface="Arial"/>
              </a:rPr>
              <a:t> </a:t>
            </a:r>
            <a:r>
              <a:rPr lang="en-US" sz="2800" b="1" kern="0" dirty="0" err="1">
                <a:solidFill>
                  <a:srgbClr val="000000"/>
                </a:solidFill>
                <a:latin typeface="UTM Avo" panose="02040603050506020204" pitchFamily="18" charset="0"/>
                <a:cs typeface="Arial"/>
                <a:sym typeface="Arial"/>
              </a:rPr>
              <a:t>gì</a:t>
            </a:r>
            <a:r>
              <a:rPr lang="en-US" sz="2800" b="1" kern="0" dirty="0">
                <a:solidFill>
                  <a:srgbClr val="000000"/>
                </a:solidFill>
                <a:latin typeface="UTM Avo" panose="02040603050506020204" pitchFamily="18" charset="0"/>
                <a:cs typeface="Arial"/>
                <a:sym typeface="Arial"/>
              </a:rPr>
              <a:t>?</a:t>
            </a:r>
          </a:p>
        </p:txBody>
      </p:sp>
      <p:sp>
        <p:nvSpPr>
          <p:cNvPr id="24" name="Google Shape;364;p5">
            <a:extLst>
              <a:ext uri="{FF2B5EF4-FFF2-40B4-BE49-F238E27FC236}">
                <a16:creationId xmlns:a16="http://schemas.microsoft.com/office/drawing/2014/main" id="{CB5F03D0-5BC2-CE5F-40D5-1FE3C119BFD7}"/>
              </a:ext>
            </a:extLst>
          </p:cNvPr>
          <p:cNvSpPr/>
          <p:nvPr/>
        </p:nvSpPr>
        <p:spPr>
          <a:xfrm>
            <a:off x="1086416" y="2748643"/>
            <a:ext cx="3545151" cy="289304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Ảnh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chúa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vua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lính</a:t>
            </a:r>
            <a:r>
              <a:rPr lang="en-US" sz="2400" kern="0" dirty="0">
                <a:solidFill>
                  <a:srgbClr val="0000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a:p>
            <a:pPr algn="just">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 Ba </a:t>
            </a:r>
            <a:r>
              <a:rPr lang="en-US" sz="2400" kern="0" dirty="0" err="1">
                <a:solidFill>
                  <a:srgbClr val="000000"/>
                </a:solidFill>
                <a:latin typeface="UTM Avo" panose="02040603050506020204" pitchFamily="18" charset="0"/>
                <a:cs typeface="Arial"/>
                <a:sym typeface="Arial"/>
              </a:rPr>
              <a:t>công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chúa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đang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nói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vua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điều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gì</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trước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chứng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kiến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nhiều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người</a:t>
            </a:r>
            <a:r>
              <a:rPr lang="en-US" sz="2400" kern="0" dirty="0">
                <a:solidFill>
                  <a:srgbClr val="0000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00021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1B1DF6-3E5C-4AEB-67AD-D0B981D6BA0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7A8E046-FEE5-A767-AAD9-5DB59EFBACE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21B144EF-923B-36DB-A73D-47EDED9564D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71;p9">
            <a:extLst>
              <a:ext uri="{FF2B5EF4-FFF2-40B4-BE49-F238E27FC236}">
                <a16:creationId xmlns:a16="http://schemas.microsoft.com/office/drawing/2014/main" id="{6C6A5EDC-877F-8172-122F-38D5C288EA58}"/>
              </a:ext>
            </a:extLst>
          </p:cNvPr>
          <p:cNvGrpSpPr/>
          <p:nvPr/>
        </p:nvGrpSpPr>
        <p:grpSpPr>
          <a:xfrm flipH="1">
            <a:off x="8826630" y="2446691"/>
            <a:ext cx="2968487" cy="4411309"/>
            <a:chOff x="765278" y="539500"/>
            <a:chExt cx="2701800" cy="4170400"/>
          </a:xfrm>
        </p:grpSpPr>
        <p:sp>
          <p:nvSpPr>
            <p:cNvPr id="4" name="Google Shape;572;p9">
              <a:extLst>
                <a:ext uri="{FF2B5EF4-FFF2-40B4-BE49-F238E27FC236}">
                  <a16:creationId xmlns:a16="http://schemas.microsoft.com/office/drawing/2014/main" id="{E8CAE55C-FA61-F696-6B1A-F8BFF85DE9C5}"/>
                </a:ext>
              </a:extLst>
            </p:cNvPr>
            <p:cNvSpPr/>
            <p:nvPr/>
          </p:nvSpPr>
          <p:spPr>
            <a:xfrm>
              <a:off x="765278" y="4452500"/>
              <a:ext cx="2701800" cy="257400"/>
            </a:xfrm>
            <a:prstGeom prst="ellipse">
              <a:avLst/>
            </a:prstGeom>
            <a:solidFill>
              <a:srgbClr val="FFBF4D">
                <a:alpha val="2862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6" name="Google Shape;573;p9">
              <a:extLst>
                <a:ext uri="{FF2B5EF4-FFF2-40B4-BE49-F238E27FC236}">
                  <a16:creationId xmlns:a16="http://schemas.microsoft.com/office/drawing/2014/main" id="{EB33E7D6-8463-FCF6-EDFB-E7AD87C5B9F3}"/>
                </a:ext>
              </a:extLst>
            </p:cNvPr>
            <p:cNvGrpSpPr/>
            <p:nvPr/>
          </p:nvGrpSpPr>
          <p:grpSpPr>
            <a:xfrm>
              <a:off x="930075" y="539500"/>
              <a:ext cx="2352674" cy="4035716"/>
              <a:chOff x="786224" y="539500"/>
              <a:chExt cx="2352674" cy="4035716"/>
            </a:xfrm>
          </p:grpSpPr>
          <p:sp>
            <p:nvSpPr>
              <p:cNvPr id="7" name="Google Shape;574;p9">
                <a:extLst>
                  <a:ext uri="{FF2B5EF4-FFF2-40B4-BE49-F238E27FC236}">
                    <a16:creationId xmlns:a16="http://schemas.microsoft.com/office/drawing/2014/main" id="{5FA311DA-8510-0424-74DF-31ADD9D64F0A}"/>
                  </a:ext>
                </a:extLst>
              </p:cNvPr>
              <p:cNvSpPr/>
              <p:nvPr/>
            </p:nvSpPr>
            <p:spPr>
              <a:xfrm flipH="1">
                <a:off x="2678337" y="1450443"/>
                <a:ext cx="68669" cy="108134"/>
              </a:xfrm>
              <a:custGeom>
                <a:avLst/>
                <a:gdLst/>
                <a:ahLst/>
                <a:cxnLst/>
                <a:rect l="l" t="t" r="r" b="b"/>
                <a:pathLst>
                  <a:path w="870" h="1370" extrusionOk="0">
                    <a:moveTo>
                      <a:pt x="531" y="1"/>
                    </a:moveTo>
                    <a:cubicBezTo>
                      <a:pt x="398" y="1"/>
                      <a:pt x="22" y="256"/>
                      <a:pt x="17" y="296"/>
                    </a:cubicBezTo>
                    <a:cubicBezTo>
                      <a:pt x="0" y="431"/>
                      <a:pt x="380" y="927"/>
                      <a:pt x="558" y="1341"/>
                    </a:cubicBezTo>
                    <a:lnTo>
                      <a:pt x="869" y="1370"/>
                    </a:lnTo>
                    <a:cubicBezTo>
                      <a:pt x="780" y="1027"/>
                      <a:pt x="741" y="307"/>
                      <a:pt x="572" y="18"/>
                    </a:cubicBezTo>
                    <a:cubicBezTo>
                      <a:pt x="564" y="6"/>
                      <a:pt x="550" y="1"/>
                      <a:pt x="531"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575;p9">
                <a:extLst>
                  <a:ext uri="{FF2B5EF4-FFF2-40B4-BE49-F238E27FC236}">
                    <a16:creationId xmlns:a16="http://schemas.microsoft.com/office/drawing/2014/main" id="{CAFD727D-AFFA-0378-9DC3-70877F5D1128}"/>
                  </a:ext>
                </a:extLst>
              </p:cNvPr>
              <p:cNvSpPr/>
              <p:nvPr/>
            </p:nvSpPr>
            <p:spPr>
              <a:xfrm flipH="1">
                <a:off x="2724432" y="1449811"/>
                <a:ext cx="43569" cy="36624"/>
              </a:xfrm>
              <a:custGeom>
                <a:avLst/>
                <a:gdLst/>
                <a:ahLst/>
                <a:cxnLst/>
                <a:rect l="l" t="t" r="r" b="b"/>
                <a:pathLst>
                  <a:path w="552" h="464" extrusionOk="0">
                    <a:moveTo>
                      <a:pt x="82" y="1"/>
                    </a:moveTo>
                    <a:cubicBezTo>
                      <a:pt x="70" y="1"/>
                      <a:pt x="59" y="4"/>
                      <a:pt x="50" y="11"/>
                    </a:cubicBezTo>
                    <a:cubicBezTo>
                      <a:pt x="0" y="52"/>
                      <a:pt x="277" y="333"/>
                      <a:pt x="348" y="459"/>
                    </a:cubicBezTo>
                    <a:cubicBezTo>
                      <a:pt x="348" y="459"/>
                      <a:pt x="375" y="463"/>
                      <a:pt x="407" y="463"/>
                    </a:cubicBezTo>
                    <a:cubicBezTo>
                      <a:pt x="471" y="463"/>
                      <a:pt x="552" y="443"/>
                      <a:pt x="443" y="318"/>
                    </a:cubicBezTo>
                    <a:cubicBezTo>
                      <a:pt x="336" y="197"/>
                      <a:pt x="174" y="1"/>
                      <a:pt x="82"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576;p9">
                <a:extLst>
                  <a:ext uri="{FF2B5EF4-FFF2-40B4-BE49-F238E27FC236}">
                    <a16:creationId xmlns:a16="http://schemas.microsoft.com/office/drawing/2014/main" id="{BE465CAA-B069-1F7C-97C2-D946177A429A}"/>
                  </a:ext>
                </a:extLst>
              </p:cNvPr>
              <p:cNvSpPr/>
              <p:nvPr/>
            </p:nvSpPr>
            <p:spPr>
              <a:xfrm flipH="1">
                <a:off x="2696254" y="1415161"/>
                <a:ext cx="36702" cy="52094"/>
              </a:xfrm>
              <a:custGeom>
                <a:avLst/>
                <a:gdLst/>
                <a:ahLst/>
                <a:cxnLst/>
                <a:rect l="l" t="t" r="r" b="b"/>
                <a:pathLst>
                  <a:path w="465" h="660" extrusionOk="0">
                    <a:moveTo>
                      <a:pt x="93" y="0"/>
                    </a:moveTo>
                    <a:cubicBezTo>
                      <a:pt x="84" y="0"/>
                      <a:pt x="75" y="2"/>
                      <a:pt x="67" y="7"/>
                    </a:cubicBezTo>
                    <a:cubicBezTo>
                      <a:pt x="1" y="47"/>
                      <a:pt x="206" y="455"/>
                      <a:pt x="256" y="592"/>
                    </a:cubicBezTo>
                    <a:cubicBezTo>
                      <a:pt x="256" y="592"/>
                      <a:pt x="349" y="660"/>
                      <a:pt x="406" y="660"/>
                    </a:cubicBezTo>
                    <a:cubicBezTo>
                      <a:pt x="442" y="660"/>
                      <a:pt x="464" y="633"/>
                      <a:pt x="439" y="545"/>
                    </a:cubicBezTo>
                    <a:cubicBezTo>
                      <a:pt x="400" y="409"/>
                      <a:pt x="214" y="0"/>
                      <a:pt x="93" y="0"/>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577;p9">
                <a:extLst>
                  <a:ext uri="{FF2B5EF4-FFF2-40B4-BE49-F238E27FC236}">
                    <a16:creationId xmlns:a16="http://schemas.microsoft.com/office/drawing/2014/main" id="{AC6253C9-91AB-19CB-A6C8-E2DF7EF79502}"/>
                  </a:ext>
                </a:extLst>
              </p:cNvPr>
              <p:cNvSpPr/>
              <p:nvPr/>
            </p:nvSpPr>
            <p:spPr>
              <a:xfrm flipH="1">
                <a:off x="2672969" y="1429763"/>
                <a:ext cx="28336" cy="82324"/>
              </a:xfrm>
              <a:custGeom>
                <a:avLst/>
                <a:gdLst/>
                <a:ahLst/>
                <a:cxnLst/>
                <a:rect l="l" t="t" r="r" b="b"/>
                <a:pathLst>
                  <a:path w="359" h="1043" extrusionOk="0">
                    <a:moveTo>
                      <a:pt x="223" y="1"/>
                    </a:moveTo>
                    <a:cubicBezTo>
                      <a:pt x="124" y="1"/>
                      <a:pt x="195" y="578"/>
                      <a:pt x="24" y="578"/>
                    </a:cubicBezTo>
                    <a:cubicBezTo>
                      <a:pt x="16" y="578"/>
                      <a:pt x="8" y="577"/>
                      <a:pt x="0" y="575"/>
                    </a:cubicBezTo>
                    <a:lnTo>
                      <a:pt x="0" y="575"/>
                    </a:lnTo>
                    <a:cubicBezTo>
                      <a:pt x="0" y="575"/>
                      <a:pt x="41" y="1042"/>
                      <a:pt x="122" y="1042"/>
                    </a:cubicBezTo>
                    <a:cubicBezTo>
                      <a:pt x="135" y="1042"/>
                      <a:pt x="149" y="1030"/>
                      <a:pt x="165" y="1000"/>
                    </a:cubicBezTo>
                    <a:cubicBezTo>
                      <a:pt x="281" y="776"/>
                      <a:pt x="358" y="85"/>
                      <a:pt x="247" y="10"/>
                    </a:cubicBezTo>
                    <a:cubicBezTo>
                      <a:pt x="238" y="4"/>
                      <a:pt x="230" y="1"/>
                      <a:pt x="223"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578;p9">
                <a:extLst>
                  <a:ext uri="{FF2B5EF4-FFF2-40B4-BE49-F238E27FC236}">
                    <a16:creationId xmlns:a16="http://schemas.microsoft.com/office/drawing/2014/main" id="{4AF768C8-53AA-655D-B08D-28708D524705}"/>
                  </a:ext>
                </a:extLst>
              </p:cNvPr>
              <p:cNvSpPr/>
              <p:nvPr/>
            </p:nvSpPr>
            <p:spPr>
              <a:xfrm flipH="1">
                <a:off x="2712751" y="1422265"/>
                <a:ext cx="42622" cy="48305"/>
              </a:xfrm>
              <a:custGeom>
                <a:avLst/>
                <a:gdLst/>
                <a:ahLst/>
                <a:cxnLst/>
                <a:rect l="l" t="t" r="r" b="b"/>
                <a:pathLst>
                  <a:path w="540" h="612" extrusionOk="0">
                    <a:moveTo>
                      <a:pt x="78" y="0"/>
                    </a:moveTo>
                    <a:cubicBezTo>
                      <a:pt x="69" y="0"/>
                      <a:pt x="62" y="3"/>
                      <a:pt x="55" y="8"/>
                    </a:cubicBezTo>
                    <a:cubicBezTo>
                      <a:pt x="0" y="50"/>
                      <a:pt x="256" y="455"/>
                      <a:pt x="325" y="584"/>
                    </a:cubicBezTo>
                    <a:cubicBezTo>
                      <a:pt x="325" y="584"/>
                      <a:pt x="398" y="611"/>
                      <a:pt x="452" y="611"/>
                    </a:cubicBezTo>
                    <a:cubicBezTo>
                      <a:pt x="505" y="611"/>
                      <a:pt x="540" y="586"/>
                      <a:pt x="475" y="486"/>
                    </a:cubicBezTo>
                    <a:cubicBezTo>
                      <a:pt x="398" y="365"/>
                      <a:pt x="181" y="0"/>
                      <a:pt x="78" y="0"/>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579;p9">
                <a:extLst>
                  <a:ext uri="{FF2B5EF4-FFF2-40B4-BE49-F238E27FC236}">
                    <a16:creationId xmlns:a16="http://schemas.microsoft.com/office/drawing/2014/main" id="{6CAC9968-312B-999A-3BD8-06855D0C8814}"/>
                  </a:ext>
                </a:extLst>
              </p:cNvPr>
              <p:cNvSpPr/>
              <p:nvPr/>
            </p:nvSpPr>
            <p:spPr>
              <a:xfrm flipH="1">
                <a:off x="2457964" y="2862361"/>
                <a:ext cx="253286" cy="785511"/>
              </a:xfrm>
              <a:custGeom>
                <a:avLst/>
                <a:gdLst/>
                <a:ahLst/>
                <a:cxnLst/>
                <a:rect l="l" t="t" r="r" b="b"/>
                <a:pathLst>
                  <a:path w="3209" h="9952" extrusionOk="0">
                    <a:moveTo>
                      <a:pt x="2665" y="0"/>
                    </a:moveTo>
                    <a:cubicBezTo>
                      <a:pt x="2337" y="0"/>
                      <a:pt x="1872" y="309"/>
                      <a:pt x="1299" y="1505"/>
                    </a:cubicBezTo>
                    <a:cubicBezTo>
                      <a:pt x="117" y="3979"/>
                      <a:pt x="1" y="8394"/>
                      <a:pt x="82" y="9951"/>
                    </a:cubicBezTo>
                    <a:lnTo>
                      <a:pt x="3208" y="350"/>
                    </a:lnTo>
                    <a:cubicBezTo>
                      <a:pt x="3208" y="350"/>
                      <a:pt x="3015" y="0"/>
                      <a:pt x="2665" y="0"/>
                    </a:cubicBezTo>
                    <a:close/>
                  </a:path>
                </a:pathLst>
              </a:custGeom>
              <a:solidFill>
                <a:srgbClr val="84BF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580;p9">
                <a:extLst>
                  <a:ext uri="{FF2B5EF4-FFF2-40B4-BE49-F238E27FC236}">
                    <a16:creationId xmlns:a16="http://schemas.microsoft.com/office/drawing/2014/main" id="{B774B663-EFF0-6E6F-4B48-46B209C0B751}"/>
                  </a:ext>
                </a:extLst>
              </p:cNvPr>
              <p:cNvSpPr/>
              <p:nvPr/>
            </p:nvSpPr>
            <p:spPr>
              <a:xfrm flipH="1">
                <a:off x="2011694" y="1536715"/>
                <a:ext cx="664117" cy="570901"/>
              </a:xfrm>
              <a:custGeom>
                <a:avLst/>
                <a:gdLst/>
                <a:ahLst/>
                <a:cxnLst/>
                <a:rect l="l" t="t" r="r" b="b"/>
                <a:pathLst>
                  <a:path w="8414" h="7233" extrusionOk="0">
                    <a:moveTo>
                      <a:pt x="6172" y="0"/>
                    </a:moveTo>
                    <a:cubicBezTo>
                      <a:pt x="5232" y="0"/>
                      <a:pt x="3138" y="2576"/>
                      <a:pt x="2862" y="2983"/>
                    </a:cubicBezTo>
                    <a:cubicBezTo>
                      <a:pt x="2555" y="3436"/>
                      <a:pt x="385" y="4434"/>
                      <a:pt x="214" y="4742"/>
                    </a:cubicBezTo>
                    <a:cubicBezTo>
                      <a:pt x="1" y="5122"/>
                      <a:pt x="865" y="7233"/>
                      <a:pt x="1971" y="7233"/>
                    </a:cubicBezTo>
                    <a:cubicBezTo>
                      <a:pt x="2151" y="7233"/>
                      <a:pt x="2338" y="7177"/>
                      <a:pt x="2528" y="7047"/>
                    </a:cubicBezTo>
                    <a:cubicBezTo>
                      <a:pt x="3881" y="6128"/>
                      <a:pt x="8413" y="2259"/>
                      <a:pt x="6454" y="118"/>
                    </a:cubicBezTo>
                    <a:cubicBezTo>
                      <a:pt x="6380" y="37"/>
                      <a:pt x="6284" y="0"/>
                      <a:pt x="6172" y="0"/>
                    </a:cubicBezTo>
                    <a:close/>
                  </a:path>
                </a:pathLst>
              </a:custGeom>
              <a:solidFill>
                <a:srgbClr val="BCB7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581;p9">
                <a:extLst>
                  <a:ext uri="{FF2B5EF4-FFF2-40B4-BE49-F238E27FC236}">
                    <a16:creationId xmlns:a16="http://schemas.microsoft.com/office/drawing/2014/main" id="{255ADD9F-711D-5E7A-93A4-76836BD2C89B}"/>
                  </a:ext>
                </a:extLst>
              </p:cNvPr>
              <p:cNvSpPr/>
              <p:nvPr/>
            </p:nvSpPr>
            <p:spPr>
              <a:xfrm flipH="1">
                <a:off x="2246982" y="1645482"/>
                <a:ext cx="264179" cy="250524"/>
              </a:xfrm>
              <a:custGeom>
                <a:avLst/>
                <a:gdLst/>
                <a:ahLst/>
                <a:cxnLst/>
                <a:rect l="l" t="t" r="r" b="b"/>
                <a:pathLst>
                  <a:path w="3347" h="3174" extrusionOk="0">
                    <a:moveTo>
                      <a:pt x="3346" y="1"/>
                    </a:moveTo>
                    <a:lnTo>
                      <a:pt x="3346" y="1"/>
                    </a:lnTo>
                    <a:cubicBezTo>
                      <a:pt x="1443" y="598"/>
                      <a:pt x="1" y="3174"/>
                      <a:pt x="1" y="3174"/>
                    </a:cubicBezTo>
                    <a:cubicBezTo>
                      <a:pt x="1258" y="1868"/>
                      <a:pt x="2185" y="1001"/>
                      <a:pt x="3346"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582;p9">
                <a:extLst>
                  <a:ext uri="{FF2B5EF4-FFF2-40B4-BE49-F238E27FC236}">
                    <a16:creationId xmlns:a16="http://schemas.microsoft.com/office/drawing/2014/main" id="{5CCF9A01-333E-A700-5F1F-6D565C6E8F45}"/>
                  </a:ext>
                </a:extLst>
              </p:cNvPr>
              <p:cNvSpPr/>
              <p:nvPr/>
            </p:nvSpPr>
            <p:spPr>
              <a:xfrm flipH="1">
                <a:off x="2043187" y="1569234"/>
                <a:ext cx="632624" cy="538382"/>
              </a:xfrm>
              <a:custGeom>
                <a:avLst/>
                <a:gdLst/>
                <a:ahLst/>
                <a:cxnLst/>
                <a:rect l="l" t="t" r="r" b="b"/>
                <a:pathLst>
                  <a:path w="8015" h="6821" extrusionOk="0">
                    <a:moveTo>
                      <a:pt x="6673" y="1"/>
                    </a:moveTo>
                    <a:lnTo>
                      <a:pt x="6673" y="1"/>
                    </a:lnTo>
                    <a:cubicBezTo>
                      <a:pt x="6179" y="2042"/>
                      <a:pt x="3357" y="4409"/>
                      <a:pt x="2338" y="5101"/>
                    </a:cubicBezTo>
                    <a:cubicBezTo>
                      <a:pt x="2148" y="5230"/>
                      <a:pt x="1962" y="5286"/>
                      <a:pt x="1782" y="5286"/>
                    </a:cubicBezTo>
                    <a:cubicBezTo>
                      <a:pt x="1222" y="5286"/>
                      <a:pt x="724" y="4745"/>
                      <a:pt x="397" y="4161"/>
                    </a:cubicBezTo>
                    <a:cubicBezTo>
                      <a:pt x="304" y="4229"/>
                      <a:pt x="238" y="4286"/>
                      <a:pt x="214" y="4330"/>
                    </a:cubicBezTo>
                    <a:cubicBezTo>
                      <a:pt x="1" y="4710"/>
                      <a:pt x="865" y="6821"/>
                      <a:pt x="1971" y="6821"/>
                    </a:cubicBezTo>
                    <a:cubicBezTo>
                      <a:pt x="2151" y="6821"/>
                      <a:pt x="2338" y="6765"/>
                      <a:pt x="2528" y="6635"/>
                    </a:cubicBezTo>
                    <a:cubicBezTo>
                      <a:pt x="3821" y="5757"/>
                      <a:pt x="8014" y="2185"/>
                      <a:pt x="6673" y="1"/>
                    </a:cubicBez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583;p9">
                <a:extLst>
                  <a:ext uri="{FF2B5EF4-FFF2-40B4-BE49-F238E27FC236}">
                    <a16:creationId xmlns:a16="http://schemas.microsoft.com/office/drawing/2014/main" id="{A9608C7A-0F49-9DBF-D59A-41044818A5BA}"/>
                  </a:ext>
                </a:extLst>
              </p:cNvPr>
              <p:cNvSpPr/>
              <p:nvPr/>
            </p:nvSpPr>
            <p:spPr>
              <a:xfrm flipH="1">
                <a:off x="2237431" y="1795608"/>
                <a:ext cx="240263" cy="229844"/>
              </a:xfrm>
              <a:custGeom>
                <a:avLst/>
                <a:gdLst/>
                <a:ahLst/>
                <a:cxnLst/>
                <a:rect l="l" t="t" r="r" b="b"/>
                <a:pathLst>
                  <a:path w="3044" h="2912" extrusionOk="0">
                    <a:moveTo>
                      <a:pt x="3043" y="0"/>
                    </a:moveTo>
                    <a:cubicBezTo>
                      <a:pt x="2068" y="1012"/>
                      <a:pt x="1235" y="1817"/>
                      <a:pt x="0" y="2912"/>
                    </a:cubicBezTo>
                    <a:cubicBezTo>
                      <a:pt x="0" y="2912"/>
                      <a:pt x="2290" y="1663"/>
                      <a:pt x="3043"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584;p9">
                <a:extLst>
                  <a:ext uri="{FF2B5EF4-FFF2-40B4-BE49-F238E27FC236}">
                    <a16:creationId xmlns:a16="http://schemas.microsoft.com/office/drawing/2014/main" id="{E9094F61-FBAC-AB29-4841-A7E471A74BDA}"/>
                  </a:ext>
                </a:extLst>
              </p:cNvPr>
              <p:cNvSpPr/>
              <p:nvPr/>
            </p:nvSpPr>
            <p:spPr>
              <a:xfrm flipH="1">
                <a:off x="1234695" y="540053"/>
                <a:ext cx="376338" cy="1765585"/>
              </a:xfrm>
              <a:custGeom>
                <a:avLst/>
                <a:gdLst/>
                <a:ahLst/>
                <a:cxnLst/>
                <a:rect l="l" t="t" r="r" b="b"/>
                <a:pathLst>
                  <a:path w="4768" h="22369" extrusionOk="0">
                    <a:moveTo>
                      <a:pt x="1262" y="0"/>
                    </a:moveTo>
                    <a:lnTo>
                      <a:pt x="1262" y="0"/>
                    </a:lnTo>
                    <a:cubicBezTo>
                      <a:pt x="550" y="1666"/>
                      <a:pt x="1351" y="10651"/>
                      <a:pt x="1451" y="13106"/>
                    </a:cubicBezTo>
                    <a:cubicBezTo>
                      <a:pt x="1550" y="15560"/>
                      <a:pt x="315" y="20099"/>
                      <a:pt x="1" y="22368"/>
                    </a:cubicBezTo>
                    <a:cubicBezTo>
                      <a:pt x="1" y="22368"/>
                      <a:pt x="1547" y="18293"/>
                      <a:pt x="2802" y="17135"/>
                    </a:cubicBezTo>
                    <a:cubicBezTo>
                      <a:pt x="4767" y="15322"/>
                      <a:pt x="3907" y="12319"/>
                      <a:pt x="3924" y="10512"/>
                    </a:cubicBezTo>
                    <a:cubicBezTo>
                      <a:pt x="3942" y="8706"/>
                      <a:pt x="1727" y="45"/>
                      <a:pt x="1727" y="45"/>
                    </a:cubicBezTo>
                    <a:lnTo>
                      <a:pt x="1262" y="0"/>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585;p9">
                <a:extLst>
                  <a:ext uri="{FF2B5EF4-FFF2-40B4-BE49-F238E27FC236}">
                    <a16:creationId xmlns:a16="http://schemas.microsoft.com/office/drawing/2014/main" id="{7862AE54-169D-A4B8-895C-F5134844463C}"/>
                  </a:ext>
                </a:extLst>
              </p:cNvPr>
              <p:cNvSpPr/>
              <p:nvPr/>
            </p:nvSpPr>
            <p:spPr>
              <a:xfrm flipH="1">
                <a:off x="1248824" y="581570"/>
                <a:ext cx="362289" cy="1724068"/>
              </a:xfrm>
              <a:custGeom>
                <a:avLst/>
                <a:gdLst/>
                <a:ahLst/>
                <a:cxnLst/>
                <a:rect l="l" t="t" r="r" b="b"/>
                <a:pathLst>
                  <a:path w="4590" h="21843" extrusionOk="0">
                    <a:moveTo>
                      <a:pt x="1122" y="0"/>
                    </a:moveTo>
                    <a:cubicBezTo>
                      <a:pt x="672" y="2516"/>
                      <a:pt x="2083" y="11132"/>
                      <a:pt x="2176" y="13395"/>
                    </a:cubicBezTo>
                    <a:cubicBezTo>
                      <a:pt x="2275" y="15849"/>
                      <a:pt x="316" y="19573"/>
                      <a:pt x="0" y="21842"/>
                    </a:cubicBezTo>
                    <a:cubicBezTo>
                      <a:pt x="0" y="21842"/>
                      <a:pt x="1547" y="17767"/>
                      <a:pt x="2802" y="16609"/>
                    </a:cubicBezTo>
                    <a:cubicBezTo>
                      <a:pt x="4590" y="14960"/>
                      <a:pt x="4040" y="12326"/>
                      <a:pt x="3938" y="10503"/>
                    </a:cubicBezTo>
                    <a:lnTo>
                      <a:pt x="3938" y="10503"/>
                    </a:lnTo>
                    <a:cubicBezTo>
                      <a:pt x="3839" y="10653"/>
                      <a:pt x="3725" y="10741"/>
                      <a:pt x="3598" y="10759"/>
                    </a:cubicBezTo>
                    <a:cubicBezTo>
                      <a:pt x="3583" y="10761"/>
                      <a:pt x="3568" y="10762"/>
                      <a:pt x="3553" y="10762"/>
                    </a:cubicBezTo>
                    <a:cubicBezTo>
                      <a:pt x="2757" y="10762"/>
                      <a:pt x="1753" y="8041"/>
                      <a:pt x="1293" y="4597"/>
                    </a:cubicBezTo>
                    <a:cubicBezTo>
                      <a:pt x="1056" y="2818"/>
                      <a:pt x="1007" y="1190"/>
                      <a:pt x="1122" y="0"/>
                    </a:cubicBezTo>
                    <a:close/>
                  </a:path>
                </a:pathLst>
              </a:custGeom>
              <a:solidFill>
                <a:srgbClr val="2D1E22">
                  <a:alpha val="364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586;p9">
                <a:extLst>
                  <a:ext uri="{FF2B5EF4-FFF2-40B4-BE49-F238E27FC236}">
                    <a16:creationId xmlns:a16="http://schemas.microsoft.com/office/drawing/2014/main" id="{99D2AF4A-59C9-C576-9EB3-1211FC3D85A9}"/>
                  </a:ext>
                </a:extLst>
              </p:cNvPr>
              <p:cNvSpPr/>
              <p:nvPr/>
            </p:nvSpPr>
            <p:spPr>
              <a:xfrm flipH="1">
                <a:off x="1475123" y="539500"/>
                <a:ext cx="830186" cy="736417"/>
              </a:xfrm>
              <a:custGeom>
                <a:avLst/>
                <a:gdLst/>
                <a:ahLst/>
                <a:cxnLst/>
                <a:rect l="l" t="t" r="r" b="b"/>
                <a:pathLst>
                  <a:path w="10518" h="9330" extrusionOk="0">
                    <a:moveTo>
                      <a:pt x="10154" y="1"/>
                    </a:moveTo>
                    <a:lnTo>
                      <a:pt x="115" y="5581"/>
                    </a:lnTo>
                    <a:lnTo>
                      <a:pt x="0" y="5703"/>
                    </a:lnTo>
                    <a:lnTo>
                      <a:pt x="5040" y="9330"/>
                    </a:lnTo>
                    <a:cubicBezTo>
                      <a:pt x="5040" y="9330"/>
                      <a:pt x="10381" y="848"/>
                      <a:pt x="10449" y="633"/>
                    </a:cubicBezTo>
                    <a:cubicBezTo>
                      <a:pt x="10517" y="417"/>
                      <a:pt x="10154" y="1"/>
                      <a:pt x="10154"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587;p9">
                <a:extLst>
                  <a:ext uri="{FF2B5EF4-FFF2-40B4-BE49-F238E27FC236}">
                    <a16:creationId xmlns:a16="http://schemas.microsoft.com/office/drawing/2014/main" id="{9E7C5173-2103-48EB-F960-72D73A66541D}"/>
                  </a:ext>
                </a:extLst>
              </p:cNvPr>
              <p:cNvSpPr/>
              <p:nvPr/>
            </p:nvSpPr>
            <p:spPr>
              <a:xfrm flipH="1">
                <a:off x="1806626" y="751667"/>
                <a:ext cx="153598" cy="524253"/>
              </a:xfrm>
              <a:custGeom>
                <a:avLst/>
                <a:gdLst/>
                <a:ahLst/>
                <a:cxnLst/>
                <a:rect l="l" t="t" r="r" b="b"/>
                <a:pathLst>
                  <a:path w="1946" h="6642" extrusionOk="0">
                    <a:moveTo>
                      <a:pt x="945" y="1"/>
                    </a:moveTo>
                    <a:lnTo>
                      <a:pt x="0" y="527"/>
                    </a:lnTo>
                    <a:lnTo>
                      <a:pt x="296" y="6372"/>
                    </a:lnTo>
                    <a:lnTo>
                      <a:pt x="668" y="6642"/>
                    </a:lnTo>
                    <a:cubicBezTo>
                      <a:pt x="668" y="6642"/>
                      <a:pt x="1208" y="5784"/>
                      <a:pt x="1946" y="4608"/>
                    </a:cubicBezTo>
                    <a:lnTo>
                      <a:pt x="945" y="1"/>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588;p9">
                <a:extLst>
                  <a:ext uri="{FF2B5EF4-FFF2-40B4-BE49-F238E27FC236}">
                    <a16:creationId xmlns:a16="http://schemas.microsoft.com/office/drawing/2014/main" id="{0BE6A9A1-32D9-1518-04A5-E58F5FD033D5}"/>
                  </a:ext>
                </a:extLst>
              </p:cNvPr>
              <p:cNvSpPr/>
              <p:nvPr/>
            </p:nvSpPr>
            <p:spPr>
              <a:xfrm flipH="1">
                <a:off x="1641029" y="648504"/>
                <a:ext cx="132760" cy="354554"/>
              </a:xfrm>
              <a:custGeom>
                <a:avLst/>
                <a:gdLst/>
                <a:ahLst/>
                <a:cxnLst/>
                <a:rect l="l" t="t" r="r" b="b"/>
                <a:pathLst>
                  <a:path w="1682" h="4492" extrusionOk="0">
                    <a:moveTo>
                      <a:pt x="937" y="0"/>
                    </a:moveTo>
                    <a:lnTo>
                      <a:pt x="1" y="520"/>
                    </a:lnTo>
                    <a:lnTo>
                      <a:pt x="477" y="4491"/>
                    </a:lnTo>
                    <a:cubicBezTo>
                      <a:pt x="875" y="3856"/>
                      <a:pt x="1289" y="3196"/>
                      <a:pt x="1682" y="2565"/>
                    </a:cubicBezTo>
                    <a:lnTo>
                      <a:pt x="937" y="0"/>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589;p9">
                <a:extLst>
                  <a:ext uri="{FF2B5EF4-FFF2-40B4-BE49-F238E27FC236}">
                    <a16:creationId xmlns:a16="http://schemas.microsoft.com/office/drawing/2014/main" id="{ABBAF67D-167C-E0C7-F083-E224D1501E7D}"/>
                  </a:ext>
                </a:extLst>
              </p:cNvPr>
              <p:cNvSpPr/>
              <p:nvPr/>
            </p:nvSpPr>
            <p:spPr>
              <a:xfrm flipH="1">
                <a:off x="1491612" y="543447"/>
                <a:ext cx="103793" cy="204034"/>
              </a:xfrm>
              <a:custGeom>
                <a:avLst/>
                <a:gdLst/>
                <a:ahLst/>
                <a:cxnLst/>
                <a:rect l="l" t="t" r="r" b="b"/>
                <a:pathLst>
                  <a:path w="1315" h="2585" extrusionOk="0">
                    <a:moveTo>
                      <a:pt x="1073" y="1"/>
                    </a:moveTo>
                    <a:lnTo>
                      <a:pt x="1" y="595"/>
                    </a:lnTo>
                    <a:lnTo>
                      <a:pt x="240" y="2584"/>
                    </a:lnTo>
                    <a:cubicBezTo>
                      <a:pt x="724" y="1803"/>
                      <a:pt x="1117" y="1166"/>
                      <a:pt x="1315" y="832"/>
                    </a:cubicBezTo>
                    <a:lnTo>
                      <a:pt x="1073" y="1"/>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590;p9">
                <a:extLst>
                  <a:ext uri="{FF2B5EF4-FFF2-40B4-BE49-F238E27FC236}">
                    <a16:creationId xmlns:a16="http://schemas.microsoft.com/office/drawing/2014/main" id="{42BC0598-283B-52F7-9CBA-325D402904F8}"/>
                  </a:ext>
                </a:extLst>
              </p:cNvPr>
              <p:cNvSpPr/>
              <p:nvPr/>
            </p:nvSpPr>
            <p:spPr>
              <a:xfrm flipH="1">
                <a:off x="1478358" y="564600"/>
                <a:ext cx="707765" cy="711317"/>
              </a:xfrm>
              <a:custGeom>
                <a:avLst/>
                <a:gdLst/>
                <a:ahLst/>
                <a:cxnLst/>
                <a:rect l="l" t="t" r="r" b="b"/>
                <a:pathLst>
                  <a:path w="8967" h="9012" extrusionOk="0">
                    <a:moveTo>
                      <a:pt x="8865" y="0"/>
                    </a:moveTo>
                    <a:cubicBezTo>
                      <a:pt x="8065" y="1223"/>
                      <a:pt x="6691" y="2632"/>
                      <a:pt x="4960" y="3904"/>
                    </a:cubicBezTo>
                    <a:cubicBezTo>
                      <a:pt x="3189" y="5207"/>
                      <a:pt x="1403" y="6102"/>
                      <a:pt x="1" y="6470"/>
                    </a:cubicBezTo>
                    <a:lnTo>
                      <a:pt x="3530" y="9012"/>
                    </a:lnTo>
                    <a:cubicBezTo>
                      <a:pt x="3530" y="9012"/>
                      <a:pt x="8871" y="531"/>
                      <a:pt x="8939" y="315"/>
                    </a:cubicBezTo>
                    <a:cubicBezTo>
                      <a:pt x="8966" y="229"/>
                      <a:pt x="8924" y="111"/>
                      <a:pt x="8865" y="0"/>
                    </a:cubicBezTo>
                    <a:close/>
                  </a:path>
                </a:pathLst>
              </a:custGeom>
              <a:solidFill>
                <a:srgbClr val="2D1E22">
                  <a:alpha val="364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591;p9">
                <a:extLst>
                  <a:ext uri="{FF2B5EF4-FFF2-40B4-BE49-F238E27FC236}">
                    <a16:creationId xmlns:a16="http://schemas.microsoft.com/office/drawing/2014/main" id="{BA2C643E-1687-F0EA-689E-4C9F1E36E4D5}"/>
                  </a:ext>
                </a:extLst>
              </p:cNvPr>
              <p:cNvSpPr/>
              <p:nvPr/>
            </p:nvSpPr>
            <p:spPr>
              <a:xfrm flipH="1">
                <a:off x="2018321" y="968332"/>
                <a:ext cx="379338" cy="489208"/>
              </a:xfrm>
              <a:custGeom>
                <a:avLst/>
                <a:gdLst/>
                <a:ahLst/>
                <a:cxnLst/>
                <a:rect l="l" t="t" r="r" b="b"/>
                <a:pathLst>
                  <a:path w="4806" h="6198" extrusionOk="0">
                    <a:moveTo>
                      <a:pt x="1462" y="1"/>
                    </a:moveTo>
                    <a:cubicBezTo>
                      <a:pt x="1" y="1"/>
                      <a:pt x="13" y="3494"/>
                      <a:pt x="1560" y="5444"/>
                    </a:cubicBezTo>
                    <a:cubicBezTo>
                      <a:pt x="1918" y="5894"/>
                      <a:pt x="2514" y="6197"/>
                      <a:pt x="3103" y="6197"/>
                    </a:cubicBezTo>
                    <a:cubicBezTo>
                      <a:pt x="3657" y="6197"/>
                      <a:pt x="4204" y="5931"/>
                      <a:pt x="4543" y="5269"/>
                    </a:cubicBezTo>
                    <a:cubicBezTo>
                      <a:pt x="4806" y="4752"/>
                      <a:pt x="4168" y="2191"/>
                      <a:pt x="2969" y="866"/>
                    </a:cubicBezTo>
                    <a:cubicBezTo>
                      <a:pt x="2360" y="256"/>
                      <a:pt x="1857" y="1"/>
                      <a:pt x="1462" y="1"/>
                    </a:cubicBezTo>
                    <a:close/>
                  </a:path>
                </a:pathLst>
              </a:custGeom>
              <a:solidFill>
                <a:srgbClr val="9B3E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592;p9">
                <a:extLst>
                  <a:ext uri="{FF2B5EF4-FFF2-40B4-BE49-F238E27FC236}">
                    <a16:creationId xmlns:a16="http://schemas.microsoft.com/office/drawing/2014/main" id="{B5E1C2E2-08B5-4435-2AD9-3D6CA2813152}"/>
                  </a:ext>
                </a:extLst>
              </p:cNvPr>
              <p:cNvSpPr/>
              <p:nvPr/>
            </p:nvSpPr>
            <p:spPr>
              <a:xfrm flipH="1">
                <a:off x="1845857" y="938575"/>
                <a:ext cx="444218" cy="549747"/>
              </a:xfrm>
              <a:custGeom>
                <a:avLst/>
                <a:gdLst/>
                <a:ahLst/>
                <a:cxnLst/>
                <a:rect l="l" t="t" r="r" b="b"/>
                <a:pathLst>
                  <a:path w="5628" h="6965" extrusionOk="0">
                    <a:moveTo>
                      <a:pt x="1146" y="0"/>
                    </a:moveTo>
                    <a:cubicBezTo>
                      <a:pt x="675" y="0"/>
                      <a:pt x="329" y="271"/>
                      <a:pt x="234" y="906"/>
                    </a:cubicBezTo>
                    <a:cubicBezTo>
                      <a:pt x="1" y="2447"/>
                      <a:pt x="974" y="6196"/>
                      <a:pt x="1813" y="6627"/>
                    </a:cubicBezTo>
                    <a:cubicBezTo>
                      <a:pt x="2272" y="6863"/>
                      <a:pt x="2701" y="6964"/>
                      <a:pt x="3091" y="6964"/>
                    </a:cubicBezTo>
                    <a:cubicBezTo>
                      <a:pt x="4685" y="6964"/>
                      <a:pt x="5628" y="5273"/>
                      <a:pt x="5290" y="4148"/>
                    </a:cubicBezTo>
                    <a:cubicBezTo>
                      <a:pt x="4650" y="2013"/>
                      <a:pt x="2430" y="0"/>
                      <a:pt x="1146" y="0"/>
                    </a:cubicBezTo>
                    <a:close/>
                  </a:path>
                </a:pathLst>
              </a:custGeom>
              <a:solidFill>
                <a:srgbClr val="9B3E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593;p9">
                <a:extLst>
                  <a:ext uri="{FF2B5EF4-FFF2-40B4-BE49-F238E27FC236}">
                    <a16:creationId xmlns:a16="http://schemas.microsoft.com/office/drawing/2014/main" id="{C723AFB7-FB98-95EB-3BE1-FE14A5834273}"/>
                  </a:ext>
                </a:extLst>
              </p:cNvPr>
              <p:cNvSpPr/>
              <p:nvPr/>
            </p:nvSpPr>
            <p:spPr>
              <a:xfrm flipH="1">
                <a:off x="1845857" y="1047105"/>
                <a:ext cx="422118" cy="441219"/>
              </a:xfrm>
              <a:custGeom>
                <a:avLst/>
                <a:gdLst/>
                <a:ahLst/>
                <a:cxnLst/>
                <a:rect l="l" t="t" r="r" b="b"/>
                <a:pathLst>
                  <a:path w="5348" h="5590" extrusionOk="0">
                    <a:moveTo>
                      <a:pt x="3284" y="1"/>
                    </a:moveTo>
                    <a:lnTo>
                      <a:pt x="3284" y="1"/>
                    </a:lnTo>
                    <a:cubicBezTo>
                      <a:pt x="3547" y="708"/>
                      <a:pt x="3461" y="1435"/>
                      <a:pt x="2992" y="1874"/>
                    </a:cubicBezTo>
                    <a:cubicBezTo>
                      <a:pt x="2726" y="2122"/>
                      <a:pt x="2375" y="2241"/>
                      <a:pt x="1997" y="2241"/>
                    </a:cubicBezTo>
                    <a:cubicBezTo>
                      <a:pt x="1398" y="2241"/>
                      <a:pt x="728" y="1943"/>
                      <a:pt x="208" y="1385"/>
                    </a:cubicBezTo>
                    <a:cubicBezTo>
                      <a:pt x="134" y="1305"/>
                      <a:pt x="66" y="1222"/>
                      <a:pt x="1" y="1134"/>
                    </a:cubicBezTo>
                    <a:lnTo>
                      <a:pt x="1" y="1134"/>
                    </a:lnTo>
                    <a:cubicBezTo>
                      <a:pt x="233" y="2840"/>
                      <a:pt x="918" y="4936"/>
                      <a:pt x="1533" y="5252"/>
                    </a:cubicBezTo>
                    <a:cubicBezTo>
                      <a:pt x="1992" y="5488"/>
                      <a:pt x="2421" y="5589"/>
                      <a:pt x="2811" y="5589"/>
                    </a:cubicBezTo>
                    <a:cubicBezTo>
                      <a:pt x="4405" y="5589"/>
                      <a:pt x="5348" y="3898"/>
                      <a:pt x="5010" y="2773"/>
                    </a:cubicBezTo>
                    <a:cubicBezTo>
                      <a:pt x="4705" y="1751"/>
                      <a:pt x="4037" y="760"/>
                      <a:pt x="3284" y="1"/>
                    </a:cubicBezTo>
                    <a:close/>
                  </a:path>
                </a:pathLst>
              </a:custGeom>
              <a:solidFill>
                <a:srgbClr val="84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594;p9">
                <a:extLst>
                  <a:ext uri="{FF2B5EF4-FFF2-40B4-BE49-F238E27FC236}">
                    <a16:creationId xmlns:a16="http://schemas.microsoft.com/office/drawing/2014/main" id="{927E7F9B-D56E-456A-A60C-B7B1560A188B}"/>
                  </a:ext>
                </a:extLst>
              </p:cNvPr>
              <p:cNvSpPr/>
              <p:nvPr/>
            </p:nvSpPr>
            <p:spPr>
              <a:xfrm flipH="1">
                <a:off x="817014" y="3846078"/>
                <a:ext cx="2321884" cy="729076"/>
              </a:xfrm>
              <a:custGeom>
                <a:avLst/>
                <a:gdLst/>
                <a:ahLst/>
                <a:cxnLst/>
                <a:rect l="l" t="t" r="r" b="b"/>
                <a:pathLst>
                  <a:path w="29417" h="9237" extrusionOk="0">
                    <a:moveTo>
                      <a:pt x="5592" y="0"/>
                    </a:moveTo>
                    <a:cubicBezTo>
                      <a:pt x="4735" y="0"/>
                      <a:pt x="4071" y="203"/>
                      <a:pt x="4005" y="809"/>
                    </a:cubicBezTo>
                    <a:cubicBezTo>
                      <a:pt x="3809" y="2628"/>
                      <a:pt x="1" y="9237"/>
                      <a:pt x="1" y="9237"/>
                    </a:cubicBezTo>
                    <a:lnTo>
                      <a:pt x="29417" y="9237"/>
                    </a:lnTo>
                    <a:lnTo>
                      <a:pt x="9784" y="809"/>
                    </a:lnTo>
                    <a:cubicBezTo>
                      <a:pt x="9784" y="809"/>
                      <a:pt x="7304" y="0"/>
                      <a:pt x="5592"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595;p9">
                <a:extLst>
                  <a:ext uri="{FF2B5EF4-FFF2-40B4-BE49-F238E27FC236}">
                    <a16:creationId xmlns:a16="http://schemas.microsoft.com/office/drawing/2014/main" id="{4615AF85-CBDA-2F8E-71E7-A732D193C3FE}"/>
                  </a:ext>
                </a:extLst>
              </p:cNvPr>
              <p:cNvSpPr/>
              <p:nvPr/>
            </p:nvSpPr>
            <p:spPr>
              <a:xfrm flipH="1">
                <a:off x="817013" y="3846078"/>
                <a:ext cx="2199779" cy="729076"/>
              </a:xfrm>
              <a:custGeom>
                <a:avLst/>
                <a:gdLst/>
                <a:ahLst/>
                <a:cxnLst/>
                <a:rect l="l" t="t" r="r" b="b"/>
                <a:pathLst>
                  <a:path w="27870" h="9237" extrusionOk="0">
                    <a:moveTo>
                      <a:pt x="4045" y="0"/>
                    </a:moveTo>
                    <a:cubicBezTo>
                      <a:pt x="3188" y="0"/>
                      <a:pt x="2524" y="203"/>
                      <a:pt x="2458" y="809"/>
                    </a:cubicBezTo>
                    <a:cubicBezTo>
                      <a:pt x="2348" y="1837"/>
                      <a:pt x="1080" y="4400"/>
                      <a:pt x="0" y="6431"/>
                    </a:cubicBezTo>
                    <a:cubicBezTo>
                      <a:pt x="1099" y="5308"/>
                      <a:pt x="2469" y="3408"/>
                      <a:pt x="3111" y="2611"/>
                    </a:cubicBezTo>
                    <a:cubicBezTo>
                      <a:pt x="3970" y="3902"/>
                      <a:pt x="7463" y="7825"/>
                      <a:pt x="10688" y="9237"/>
                    </a:cubicBezTo>
                    <a:lnTo>
                      <a:pt x="27870" y="9237"/>
                    </a:lnTo>
                    <a:lnTo>
                      <a:pt x="8237" y="809"/>
                    </a:lnTo>
                    <a:cubicBezTo>
                      <a:pt x="8237" y="809"/>
                      <a:pt x="5757" y="0"/>
                      <a:pt x="4045" y="0"/>
                    </a:cubicBezTo>
                    <a:close/>
                  </a:path>
                </a:pathLst>
              </a:custGeom>
              <a:solidFill>
                <a:srgbClr val="2D1E22">
                  <a:alpha val="364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596;p9">
                <a:extLst>
                  <a:ext uri="{FF2B5EF4-FFF2-40B4-BE49-F238E27FC236}">
                    <a16:creationId xmlns:a16="http://schemas.microsoft.com/office/drawing/2014/main" id="{6B729B87-F9ED-5546-279C-CABEC8BD5D42}"/>
                  </a:ext>
                </a:extLst>
              </p:cNvPr>
              <p:cNvSpPr/>
              <p:nvPr/>
            </p:nvSpPr>
            <p:spPr>
              <a:xfrm flipH="1">
                <a:off x="786229" y="2412139"/>
                <a:ext cx="2152342" cy="2163077"/>
              </a:xfrm>
              <a:custGeom>
                <a:avLst/>
                <a:gdLst/>
                <a:ahLst/>
                <a:cxnLst/>
                <a:rect l="l" t="t" r="r" b="b"/>
                <a:pathLst>
                  <a:path w="27269" h="27405" extrusionOk="0">
                    <a:moveTo>
                      <a:pt x="6761" y="0"/>
                    </a:moveTo>
                    <a:lnTo>
                      <a:pt x="1" y="22613"/>
                    </a:lnTo>
                    <a:lnTo>
                      <a:pt x="2279" y="20189"/>
                    </a:lnTo>
                    <a:cubicBezTo>
                      <a:pt x="5318" y="27239"/>
                      <a:pt x="25271" y="27404"/>
                      <a:pt x="27130" y="27404"/>
                    </a:cubicBezTo>
                    <a:cubicBezTo>
                      <a:pt x="27221" y="27404"/>
                      <a:pt x="27269" y="27404"/>
                      <a:pt x="27269" y="27404"/>
                    </a:cubicBezTo>
                    <a:cubicBezTo>
                      <a:pt x="27269" y="27404"/>
                      <a:pt x="22676" y="25198"/>
                      <a:pt x="20111" y="14973"/>
                    </a:cubicBezTo>
                    <a:cubicBezTo>
                      <a:pt x="16596" y="966"/>
                      <a:pt x="11148" y="482"/>
                      <a:pt x="11148" y="482"/>
                    </a:cubicBezTo>
                    <a:lnTo>
                      <a:pt x="6761"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597;p9">
                <a:extLst>
                  <a:ext uri="{FF2B5EF4-FFF2-40B4-BE49-F238E27FC236}">
                    <a16:creationId xmlns:a16="http://schemas.microsoft.com/office/drawing/2014/main" id="{C8DDB104-7F77-CF99-7F9E-0B60193B971E}"/>
                  </a:ext>
                </a:extLst>
              </p:cNvPr>
              <p:cNvSpPr/>
              <p:nvPr/>
            </p:nvSpPr>
            <p:spPr>
              <a:xfrm flipH="1">
                <a:off x="786224" y="2412139"/>
                <a:ext cx="1675526" cy="2163077"/>
              </a:xfrm>
              <a:custGeom>
                <a:avLst/>
                <a:gdLst/>
                <a:ahLst/>
                <a:cxnLst/>
                <a:rect l="l" t="t" r="r" b="b"/>
                <a:pathLst>
                  <a:path w="21228" h="27405" extrusionOk="0">
                    <a:moveTo>
                      <a:pt x="720" y="0"/>
                    </a:moveTo>
                    <a:lnTo>
                      <a:pt x="646" y="2615"/>
                    </a:lnTo>
                    <a:cubicBezTo>
                      <a:pt x="530" y="5943"/>
                      <a:pt x="1" y="12407"/>
                      <a:pt x="7901" y="26228"/>
                    </a:cubicBezTo>
                    <a:cubicBezTo>
                      <a:pt x="13906" y="27357"/>
                      <a:pt x="20101" y="27404"/>
                      <a:pt x="21091" y="27404"/>
                    </a:cubicBezTo>
                    <a:cubicBezTo>
                      <a:pt x="21181" y="27404"/>
                      <a:pt x="21228" y="27404"/>
                      <a:pt x="21228" y="27404"/>
                    </a:cubicBezTo>
                    <a:cubicBezTo>
                      <a:pt x="21228" y="27404"/>
                      <a:pt x="16635" y="25198"/>
                      <a:pt x="14070" y="14973"/>
                    </a:cubicBezTo>
                    <a:cubicBezTo>
                      <a:pt x="10555" y="966"/>
                      <a:pt x="5107" y="484"/>
                      <a:pt x="5107" y="484"/>
                    </a:cubicBezTo>
                    <a:lnTo>
                      <a:pt x="720"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598;p9">
                <a:extLst>
                  <a:ext uri="{FF2B5EF4-FFF2-40B4-BE49-F238E27FC236}">
                    <a16:creationId xmlns:a16="http://schemas.microsoft.com/office/drawing/2014/main" id="{22BF528D-DC24-F90D-A5B1-1B74402D4E23}"/>
                  </a:ext>
                </a:extLst>
              </p:cNvPr>
              <p:cNvSpPr/>
              <p:nvPr/>
            </p:nvSpPr>
            <p:spPr>
              <a:xfrm flipH="1">
                <a:off x="2334833" y="2405903"/>
                <a:ext cx="334663" cy="779671"/>
              </a:xfrm>
              <a:custGeom>
                <a:avLst/>
                <a:gdLst/>
                <a:ahLst/>
                <a:cxnLst/>
                <a:rect l="l" t="t" r="r" b="b"/>
                <a:pathLst>
                  <a:path w="4240" h="9878" extrusionOk="0">
                    <a:moveTo>
                      <a:pt x="3376" y="1"/>
                    </a:moveTo>
                    <a:cubicBezTo>
                      <a:pt x="3376" y="1"/>
                      <a:pt x="790" y="4741"/>
                      <a:pt x="1" y="9878"/>
                    </a:cubicBezTo>
                    <a:cubicBezTo>
                      <a:pt x="1" y="9878"/>
                      <a:pt x="4091" y="2044"/>
                      <a:pt x="4240" y="499"/>
                    </a:cubicBezTo>
                    <a:lnTo>
                      <a:pt x="3376" y="1"/>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599;p9">
                <a:extLst>
                  <a:ext uri="{FF2B5EF4-FFF2-40B4-BE49-F238E27FC236}">
                    <a16:creationId xmlns:a16="http://schemas.microsoft.com/office/drawing/2014/main" id="{0122BCE6-BD0B-1BEA-09D4-784CD27179D4}"/>
                  </a:ext>
                </a:extLst>
              </p:cNvPr>
              <p:cNvSpPr/>
              <p:nvPr/>
            </p:nvSpPr>
            <p:spPr>
              <a:xfrm flipH="1">
                <a:off x="1220024" y="2435660"/>
                <a:ext cx="1339442" cy="1521928"/>
              </a:xfrm>
              <a:custGeom>
                <a:avLst/>
                <a:gdLst/>
                <a:ahLst/>
                <a:cxnLst/>
                <a:rect l="l" t="t" r="r" b="b"/>
                <a:pathLst>
                  <a:path w="16970" h="19282" extrusionOk="0">
                    <a:moveTo>
                      <a:pt x="7580" y="0"/>
                    </a:moveTo>
                    <a:lnTo>
                      <a:pt x="2681" y="307"/>
                    </a:lnTo>
                    <a:cubicBezTo>
                      <a:pt x="1" y="16505"/>
                      <a:pt x="16969" y="19281"/>
                      <a:pt x="16969" y="19281"/>
                    </a:cubicBezTo>
                    <a:cubicBezTo>
                      <a:pt x="16969" y="6334"/>
                      <a:pt x="7580" y="0"/>
                      <a:pt x="7580" y="0"/>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600;p9">
                <a:extLst>
                  <a:ext uri="{FF2B5EF4-FFF2-40B4-BE49-F238E27FC236}">
                    <a16:creationId xmlns:a16="http://schemas.microsoft.com/office/drawing/2014/main" id="{98D0A27A-D768-EB9A-5F44-21E4485A0EE7}"/>
                  </a:ext>
                </a:extLst>
              </p:cNvPr>
              <p:cNvSpPr/>
              <p:nvPr/>
            </p:nvSpPr>
            <p:spPr>
              <a:xfrm flipH="1">
                <a:off x="1778688" y="2510408"/>
                <a:ext cx="477211" cy="623547"/>
              </a:xfrm>
              <a:custGeom>
                <a:avLst/>
                <a:gdLst/>
                <a:ahLst/>
                <a:cxnLst/>
                <a:rect l="l" t="t" r="r" b="b"/>
                <a:pathLst>
                  <a:path w="6046" h="7900" extrusionOk="0">
                    <a:moveTo>
                      <a:pt x="2257" y="1"/>
                    </a:moveTo>
                    <a:lnTo>
                      <a:pt x="0" y="698"/>
                    </a:lnTo>
                    <a:cubicBezTo>
                      <a:pt x="0" y="698"/>
                      <a:pt x="3816" y="3411"/>
                      <a:pt x="6045" y="7899"/>
                    </a:cubicBezTo>
                    <a:cubicBezTo>
                      <a:pt x="6045" y="7899"/>
                      <a:pt x="5374" y="2929"/>
                      <a:pt x="2257" y="1"/>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601;p9">
                <a:extLst>
                  <a:ext uri="{FF2B5EF4-FFF2-40B4-BE49-F238E27FC236}">
                    <a16:creationId xmlns:a16="http://schemas.microsoft.com/office/drawing/2014/main" id="{F7EF8CF3-7CAB-80D9-948A-CD22EC0B1FCD}"/>
                  </a:ext>
                </a:extLst>
              </p:cNvPr>
              <p:cNvSpPr/>
              <p:nvPr/>
            </p:nvSpPr>
            <p:spPr>
              <a:xfrm flipH="1">
                <a:off x="1220021" y="2410718"/>
                <a:ext cx="993650" cy="1546870"/>
              </a:xfrm>
              <a:custGeom>
                <a:avLst/>
                <a:gdLst/>
                <a:ahLst/>
                <a:cxnLst/>
                <a:rect l="l" t="t" r="r" b="b"/>
                <a:pathLst>
                  <a:path w="12589" h="19598" extrusionOk="0">
                    <a:moveTo>
                      <a:pt x="1533" y="0"/>
                    </a:moveTo>
                    <a:lnTo>
                      <a:pt x="0" y="516"/>
                    </a:lnTo>
                    <a:cubicBezTo>
                      <a:pt x="2412" y="1946"/>
                      <a:pt x="4957" y="4762"/>
                      <a:pt x="6782" y="8302"/>
                    </a:cubicBezTo>
                    <a:cubicBezTo>
                      <a:pt x="8812" y="12237"/>
                      <a:pt x="9426" y="16051"/>
                      <a:pt x="8650" y="18426"/>
                    </a:cubicBezTo>
                    <a:cubicBezTo>
                      <a:pt x="10888" y="19318"/>
                      <a:pt x="12588" y="19597"/>
                      <a:pt x="12588" y="19597"/>
                    </a:cubicBezTo>
                    <a:cubicBezTo>
                      <a:pt x="12588" y="6650"/>
                      <a:pt x="3199" y="316"/>
                      <a:pt x="3199" y="316"/>
                    </a:cubicBezTo>
                    <a:lnTo>
                      <a:pt x="1533"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602;p9">
                <a:extLst>
                  <a:ext uri="{FF2B5EF4-FFF2-40B4-BE49-F238E27FC236}">
                    <a16:creationId xmlns:a16="http://schemas.microsoft.com/office/drawing/2014/main" id="{BF995291-EB32-E39B-28A4-0400C87DABAA}"/>
                  </a:ext>
                </a:extLst>
              </p:cNvPr>
              <p:cNvSpPr/>
              <p:nvPr/>
            </p:nvSpPr>
            <p:spPr>
              <a:xfrm flipH="1">
                <a:off x="1271959" y="2608598"/>
                <a:ext cx="1140302" cy="1259881"/>
              </a:xfrm>
              <a:custGeom>
                <a:avLst/>
                <a:gdLst/>
                <a:ahLst/>
                <a:cxnLst/>
                <a:rect l="l" t="t" r="r" b="b"/>
                <a:pathLst>
                  <a:path w="14447" h="15962" extrusionOk="0">
                    <a:moveTo>
                      <a:pt x="1544" y="1"/>
                    </a:moveTo>
                    <a:lnTo>
                      <a:pt x="1340" y="15"/>
                    </a:lnTo>
                    <a:cubicBezTo>
                      <a:pt x="1" y="13797"/>
                      <a:pt x="14447" y="15961"/>
                      <a:pt x="14447" y="15961"/>
                    </a:cubicBezTo>
                    <a:cubicBezTo>
                      <a:pt x="14447" y="15615"/>
                      <a:pt x="14436" y="15272"/>
                      <a:pt x="14418" y="14935"/>
                    </a:cubicBezTo>
                    <a:cubicBezTo>
                      <a:pt x="10474" y="13821"/>
                      <a:pt x="1910" y="10274"/>
                      <a:pt x="1544" y="1"/>
                    </a:cubicBezTo>
                    <a:close/>
                  </a:path>
                </a:pathLst>
              </a:custGeom>
              <a:solidFill>
                <a:srgbClr val="F2EEDD">
                  <a:alpha val="4117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603;p9">
                <a:extLst>
                  <a:ext uri="{FF2B5EF4-FFF2-40B4-BE49-F238E27FC236}">
                    <a16:creationId xmlns:a16="http://schemas.microsoft.com/office/drawing/2014/main" id="{1BECE92F-F8F9-BE00-F613-8155B98CB156}"/>
                  </a:ext>
                </a:extLst>
              </p:cNvPr>
              <p:cNvSpPr/>
              <p:nvPr/>
            </p:nvSpPr>
            <p:spPr>
              <a:xfrm flipH="1">
                <a:off x="2073019" y="1508694"/>
                <a:ext cx="330006" cy="448243"/>
              </a:xfrm>
              <a:custGeom>
                <a:avLst/>
                <a:gdLst/>
                <a:ahLst/>
                <a:cxnLst/>
                <a:rect l="l" t="t" r="r" b="b"/>
                <a:pathLst>
                  <a:path w="4181" h="5679" extrusionOk="0">
                    <a:moveTo>
                      <a:pt x="2391" y="1"/>
                    </a:moveTo>
                    <a:cubicBezTo>
                      <a:pt x="1463" y="1"/>
                      <a:pt x="587" y="813"/>
                      <a:pt x="309" y="2236"/>
                    </a:cubicBezTo>
                    <a:cubicBezTo>
                      <a:pt x="0" y="3815"/>
                      <a:pt x="542" y="5537"/>
                      <a:pt x="1622" y="5669"/>
                    </a:cubicBezTo>
                    <a:cubicBezTo>
                      <a:pt x="1675" y="5675"/>
                      <a:pt x="1728" y="5678"/>
                      <a:pt x="1780" y="5678"/>
                    </a:cubicBezTo>
                    <a:cubicBezTo>
                      <a:pt x="2821" y="5678"/>
                      <a:pt x="3804" y="4429"/>
                      <a:pt x="3994" y="2872"/>
                    </a:cubicBezTo>
                    <a:cubicBezTo>
                      <a:pt x="4180" y="1333"/>
                      <a:pt x="3512" y="86"/>
                      <a:pt x="2522" y="6"/>
                    </a:cubicBezTo>
                    <a:cubicBezTo>
                      <a:pt x="2478" y="2"/>
                      <a:pt x="2435" y="1"/>
                      <a:pt x="2391" y="1"/>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604;p9">
                <a:extLst>
                  <a:ext uri="{FF2B5EF4-FFF2-40B4-BE49-F238E27FC236}">
                    <a16:creationId xmlns:a16="http://schemas.microsoft.com/office/drawing/2014/main" id="{8EEA6279-002E-827C-AE51-F38F8DFDAB34}"/>
                  </a:ext>
                </a:extLst>
              </p:cNvPr>
              <p:cNvSpPr/>
              <p:nvPr/>
            </p:nvSpPr>
            <p:spPr>
              <a:xfrm flipH="1">
                <a:off x="2081306" y="1535610"/>
                <a:ext cx="287226" cy="390151"/>
              </a:xfrm>
              <a:custGeom>
                <a:avLst/>
                <a:gdLst/>
                <a:ahLst/>
                <a:cxnLst/>
                <a:rect l="l" t="t" r="r" b="b"/>
                <a:pathLst>
                  <a:path w="3639" h="4943" extrusionOk="0">
                    <a:moveTo>
                      <a:pt x="2082" y="0"/>
                    </a:moveTo>
                    <a:cubicBezTo>
                      <a:pt x="1273" y="0"/>
                      <a:pt x="511" y="708"/>
                      <a:pt x="269" y="1946"/>
                    </a:cubicBezTo>
                    <a:cubicBezTo>
                      <a:pt x="0" y="3322"/>
                      <a:pt x="470" y="4820"/>
                      <a:pt x="1412" y="4935"/>
                    </a:cubicBezTo>
                    <a:cubicBezTo>
                      <a:pt x="1458" y="4940"/>
                      <a:pt x="1503" y="4943"/>
                      <a:pt x="1549" y="4943"/>
                    </a:cubicBezTo>
                    <a:cubicBezTo>
                      <a:pt x="2455" y="4943"/>
                      <a:pt x="3311" y="3857"/>
                      <a:pt x="3476" y="2499"/>
                    </a:cubicBezTo>
                    <a:cubicBezTo>
                      <a:pt x="3639" y="1160"/>
                      <a:pt x="3057" y="75"/>
                      <a:pt x="2195" y="5"/>
                    </a:cubicBezTo>
                    <a:cubicBezTo>
                      <a:pt x="2157" y="2"/>
                      <a:pt x="2119" y="0"/>
                      <a:pt x="2082" y="0"/>
                    </a:cubicBez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605;p9">
                <a:extLst>
                  <a:ext uri="{FF2B5EF4-FFF2-40B4-BE49-F238E27FC236}">
                    <a16:creationId xmlns:a16="http://schemas.microsoft.com/office/drawing/2014/main" id="{3C035F74-13A6-0024-4A60-C359AF5124A1}"/>
                  </a:ext>
                </a:extLst>
              </p:cNvPr>
              <p:cNvSpPr/>
              <p:nvPr/>
            </p:nvSpPr>
            <p:spPr>
              <a:xfrm flipH="1">
                <a:off x="1956835" y="2443632"/>
                <a:ext cx="511230" cy="278939"/>
              </a:xfrm>
              <a:custGeom>
                <a:avLst/>
                <a:gdLst/>
                <a:ahLst/>
                <a:cxnLst/>
                <a:rect l="l" t="t" r="r" b="b"/>
                <a:pathLst>
                  <a:path w="6477" h="3534" extrusionOk="0">
                    <a:moveTo>
                      <a:pt x="6477" y="0"/>
                    </a:moveTo>
                    <a:lnTo>
                      <a:pt x="498" y="99"/>
                    </a:lnTo>
                    <a:cubicBezTo>
                      <a:pt x="0" y="1680"/>
                      <a:pt x="700" y="3533"/>
                      <a:pt x="700" y="3533"/>
                    </a:cubicBezTo>
                    <a:cubicBezTo>
                      <a:pt x="1641" y="2888"/>
                      <a:pt x="4307" y="971"/>
                      <a:pt x="6477"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606;p9">
                <a:extLst>
                  <a:ext uri="{FF2B5EF4-FFF2-40B4-BE49-F238E27FC236}">
                    <a16:creationId xmlns:a16="http://schemas.microsoft.com/office/drawing/2014/main" id="{D873735B-51D2-929C-C800-63760A4FBC61}"/>
                  </a:ext>
                </a:extLst>
              </p:cNvPr>
              <p:cNvSpPr/>
              <p:nvPr/>
            </p:nvSpPr>
            <p:spPr>
              <a:xfrm flipH="1">
                <a:off x="1949810" y="1548396"/>
                <a:ext cx="484236" cy="996176"/>
              </a:xfrm>
              <a:custGeom>
                <a:avLst/>
                <a:gdLst/>
                <a:ahLst/>
                <a:cxnLst/>
                <a:rect l="l" t="t" r="r" b="b"/>
                <a:pathLst>
                  <a:path w="6135" h="12621" extrusionOk="0">
                    <a:moveTo>
                      <a:pt x="3617" y="0"/>
                    </a:moveTo>
                    <a:cubicBezTo>
                      <a:pt x="3165" y="0"/>
                      <a:pt x="2722" y="106"/>
                      <a:pt x="2443" y="254"/>
                    </a:cubicBezTo>
                    <a:cubicBezTo>
                      <a:pt x="1090" y="974"/>
                      <a:pt x="0" y="3725"/>
                      <a:pt x="0" y="3725"/>
                    </a:cubicBezTo>
                    <a:cubicBezTo>
                      <a:pt x="2374" y="6429"/>
                      <a:pt x="653" y="8472"/>
                      <a:pt x="80" y="11454"/>
                    </a:cubicBezTo>
                    <a:cubicBezTo>
                      <a:pt x="151" y="11909"/>
                      <a:pt x="448" y="12485"/>
                      <a:pt x="815" y="12609"/>
                    </a:cubicBezTo>
                    <a:cubicBezTo>
                      <a:pt x="990" y="12617"/>
                      <a:pt x="1166" y="12621"/>
                      <a:pt x="1343" y="12621"/>
                    </a:cubicBezTo>
                    <a:cubicBezTo>
                      <a:pt x="2843" y="12621"/>
                      <a:pt x="4453" y="12328"/>
                      <a:pt x="6135" y="11338"/>
                    </a:cubicBezTo>
                    <a:cubicBezTo>
                      <a:pt x="6135" y="11338"/>
                      <a:pt x="2194" y="8940"/>
                      <a:pt x="4809" y="4488"/>
                    </a:cubicBezTo>
                    <a:cubicBezTo>
                      <a:pt x="5857" y="2705"/>
                      <a:pt x="5515" y="1559"/>
                      <a:pt x="5104" y="721"/>
                    </a:cubicBezTo>
                    <a:cubicBezTo>
                      <a:pt x="4843" y="190"/>
                      <a:pt x="4223" y="0"/>
                      <a:pt x="3617" y="0"/>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607;p9">
                <a:extLst>
                  <a:ext uri="{FF2B5EF4-FFF2-40B4-BE49-F238E27FC236}">
                    <a16:creationId xmlns:a16="http://schemas.microsoft.com/office/drawing/2014/main" id="{F86CE5F4-A6EE-20DB-2B97-307900320D79}"/>
                  </a:ext>
                </a:extLst>
              </p:cNvPr>
              <p:cNvSpPr/>
              <p:nvPr/>
            </p:nvSpPr>
            <p:spPr>
              <a:xfrm flipH="1">
                <a:off x="1949810" y="1605148"/>
                <a:ext cx="481631" cy="934689"/>
              </a:xfrm>
              <a:custGeom>
                <a:avLst/>
                <a:gdLst/>
                <a:ahLst/>
                <a:cxnLst/>
                <a:rect l="l" t="t" r="r" b="b"/>
                <a:pathLst>
                  <a:path w="6102" h="11842" extrusionOk="0">
                    <a:moveTo>
                      <a:pt x="5071" y="1"/>
                    </a:moveTo>
                    <a:cubicBezTo>
                      <a:pt x="4387" y="1493"/>
                      <a:pt x="3435" y="3431"/>
                      <a:pt x="3165" y="3490"/>
                    </a:cubicBezTo>
                    <a:cubicBezTo>
                      <a:pt x="3133" y="3496"/>
                      <a:pt x="3083" y="3500"/>
                      <a:pt x="3017" y="3500"/>
                    </a:cubicBezTo>
                    <a:cubicBezTo>
                      <a:pt x="2462" y="3500"/>
                      <a:pt x="802" y="3274"/>
                      <a:pt x="1" y="3045"/>
                    </a:cubicBezTo>
                    <a:lnTo>
                      <a:pt x="1" y="3045"/>
                    </a:lnTo>
                    <a:cubicBezTo>
                      <a:pt x="1086" y="4301"/>
                      <a:pt x="1292" y="5414"/>
                      <a:pt x="1143" y="6548"/>
                    </a:cubicBezTo>
                    <a:cubicBezTo>
                      <a:pt x="1261" y="6282"/>
                      <a:pt x="1444" y="6153"/>
                      <a:pt x="1649" y="6153"/>
                    </a:cubicBezTo>
                    <a:cubicBezTo>
                      <a:pt x="2473" y="6153"/>
                      <a:pt x="3658" y="8226"/>
                      <a:pt x="2448" y="11842"/>
                    </a:cubicBezTo>
                    <a:cubicBezTo>
                      <a:pt x="3487" y="11819"/>
                      <a:pt x="4793" y="11390"/>
                      <a:pt x="6102" y="10619"/>
                    </a:cubicBezTo>
                    <a:cubicBezTo>
                      <a:pt x="6102" y="10619"/>
                      <a:pt x="2161" y="8221"/>
                      <a:pt x="4776" y="3768"/>
                    </a:cubicBezTo>
                    <a:cubicBezTo>
                      <a:pt x="5824" y="1986"/>
                      <a:pt x="5482" y="838"/>
                      <a:pt x="5071" y="1"/>
                    </a:cubicBez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608;p9">
                <a:extLst>
                  <a:ext uri="{FF2B5EF4-FFF2-40B4-BE49-F238E27FC236}">
                    <a16:creationId xmlns:a16="http://schemas.microsoft.com/office/drawing/2014/main" id="{4A4A00D9-800F-C325-35A9-587604B2C4ED}"/>
                  </a:ext>
                </a:extLst>
              </p:cNvPr>
              <p:cNvSpPr/>
              <p:nvPr/>
            </p:nvSpPr>
            <p:spPr>
              <a:xfrm flipH="1">
                <a:off x="2082726" y="1391481"/>
                <a:ext cx="133076" cy="204429"/>
              </a:xfrm>
              <a:custGeom>
                <a:avLst/>
                <a:gdLst/>
                <a:ahLst/>
                <a:cxnLst/>
                <a:rect l="l" t="t" r="r" b="b"/>
                <a:pathLst>
                  <a:path w="1686" h="2590" extrusionOk="0">
                    <a:moveTo>
                      <a:pt x="1686" y="0"/>
                    </a:moveTo>
                    <a:lnTo>
                      <a:pt x="268" y="342"/>
                    </a:lnTo>
                    <a:lnTo>
                      <a:pt x="0" y="2289"/>
                    </a:lnTo>
                    <a:cubicBezTo>
                      <a:pt x="0" y="2289"/>
                      <a:pt x="17" y="2590"/>
                      <a:pt x="567" y="2590"/>
                    </a:cubicBezTo>
                    <a:cubicBezTo>
                      <a:pt x="797" y="2590"/>
                      <a:pt x="1120" y="2538"/>
                      <a:pt x="1572" y="2389"/>
                    </a:cubicBezTo>
                    <a:lnTo>
                      <a:pt x="1686" y="0"/>
                    </a:ln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609;p9">
                <a:extLst>
                  <a:ext uri="{FF2B5EF4-FFF2-40B4-BE49-F238E27FC236}">
                    <a16:creationId xmlns:a16="http://schemas.microsoft.com/office/drawing/2014/main" id="{0D728424-975A-7838-4527-0B0E4A9895B0}"/>
                  </a:ext>
                </a:extLst>
              </p:cNvPr>
              <p:cNvSpPr/>
              <p:nvPr/>
            </p:nvSpPr>
            <p:spPr>
              <a:xfrm flipH="1">
                <a:off x="2079884" y="1478937"/>
                <a:ext cx="148467" cy="128024"/>
              </a:xfrm>
              <a:custGeom>
                <a:avLst/>
                <a:gdLst/>
                <a:ahLst/>
                <a:cxnLst/>
                <a:rect l="l" t="t" r="r" b="b"/>
                <a:pathLst>
                  <a:path w="1881" h="1622" extrusionOk="0">
                    <a:moveTo>
                      <a:pt x="1881" y="0"/>
                    </a:moveTo>
                    <a:lnTo>
                      <a:pt x="1881" y="0"/>
                    </a:lnTo>
                    <a:cubicBezTo>
                      <a:pt x="1881" y="0"/>
                      <a:pt x="410" y="503"/>
                      <a:pt x="139" y="503"/>
                    </a:cubicBezTo>
                    <a:cubicBezTo>
                      <a:pt x="134" y="503"/>
                      <a:pt x="130" y="503"/>
                      <a:pt x="126" y="502"/>
                    </a:cubicBezTo>
                    <a:lnTo>
                      <a:pt x="0" y="1130"/>
                    </a:lnTo>
                    <a:cubicBezTo>
                      <a:pt x="0" y="1130"/>
                      <a:pt x="67" y="1621"/>
                      <a:pt x="655" y="1621"/>
                    </a:cubicBezTo>
                    <a:cubicBezTo>
                      <a:pt x="929" y="1621"/>
                      <a:pt x="1316" y="1514"/>
                      <a:pt x="1863" y="1201"/>
                    </a:cubicBezTo>
                    <a:lnTo>
                      <a:pt x="1881"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610;p9">
                <a:extLst>
                  <a:ext uri="{FF2B5EF4-FFF2-40B4-BE49-F238E27FC236}">
                    <a16:creationId xmlns:a16="http://schemas.microsoft.com/office/drawing/2014/main" id="{553F8040-7729-3976-7A4F-9FFC564F17B4}"/>
                  </a:ext>
                </a:extLst>
              </p:cNvPr>
              <p:cNvSpPr/>
              <p:nvPr/>
            </p:nvSpPr>
            <p:spPr>
              <a:xfrm flipH="1">
                <a:off x="1863142" y="1528743"/>
                <a:ext cx="330164" cy="448243"/>
              </a:xfrm>
              <a:custGeom>
                <a:avLst/>
                <a:gdLst/>
                <a:ahLst/>
                <a:cxnLst/>
                <a:rect l="l" t="t" r="r" b="b"/>
                <a:pathLst>
                  <a:path w="4183" h="5679" extrusionOk="0">
                    <a:moveTo>
                      <a:pt x="2392" y="0"/>
                    </a:moveTo>
                    <a:cubicBezTo>
                      <a:pt x="1464" y="0"/>
                      <a:pt x="588" y="813"/>
                      <a:pt x="311" y="2236"/>
                    </a:cubicBezTo>
                    <a:cubicBezTo>
                      <a:pt x="1" y="3815"/>
                      <a:pt x="542" y="5537"/>
                      <a:pt x="1623" y="5669"/>
                    </a:cubicBezTo>
                    <a:cubicBezTo>
                      <a:pt x="1676" y="5675"/>
                      <a:pt x="1728" y="5678"/>
                      <a:pt x="1781" y="5678"/>
                    </a:cubicBezTo>
                    <a:cubicBezTo>
                      <a:pt x="2823" y="5678"/>
                      <a:pt x="3805" y="4429"/>
                      <a:pt x="3995" y="2872"/>
                    </a:cubicBezTo>
                    <a:cubicBezTo>
                      <a:pt x="4182" y="1333"/>
                      <a:pt x="3513" y="86"/>
                      <a:pt x="2522" y="6"/>
                    </a:cubicBezTo>
                    <a:cubicBezTo>
                      <a:pt x="2479" y="2"/>
                      <a:pt x="2435" y="0"/>
                      <a:pt x="2392" y="0"/>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611;p9">
                <a:extLst>
                  <a:ext uri="{FF2B5EF4-FFF2-40B4-BE49-F238E27FC236}">
                    <a16:creationId xmlns:a16="http://schemas.microsoft.com/office/drawing/2014/main" id="{060A2F62-08FB-E348-5E28-7BF0F7ACD702}"/>
                  </a:ext>
                </a:extLst>
              </p:cNvPr>
              <p:cNvSpPr/>
              <p:nvPr/>
            </p:nvSpPr>
            <p:spPr>
              <a:xfrm flipH="1">
                <a:off x="1918788" y="1528743"/>
                <a:ext cx="272230" cy="440982"/>
              </a:xfrm>
              <a:custGeom>
                <a:avLst/>
                <a:gdLst/>
                <a:ahLst/>
                <a:cxnLst/>
                <a:rect l="l" t="t" r="r" b="b"/>
                <a:pathLst>
                  <a:path w="3449" h="5587" extrusionOk="0">
                    <a:moveTo>
                      <a:pt x="2363" y="0"/>
                    </a:moveTo>
                    <a:cubicBezTo>
                      <a:pt x="1435" y="0"/>
                      <a:pt x="559" y="813"/>
                      <a:pt x="282" y="2236"/>
                    </a:cubicBezTo>
                    <a:cubicBezTo>
                      <a:pt x="1" y="3667"/>
                      <a:pt x="421" y="5212"/>
                      <a:pt x="1307" y="5587"/>
                    </a:cubicBezTo>
                    <a:cubicBezTo>
                      <a:pt x="802" y="4934"/>
                      <a:pt x="604" y="3765"/>
                      <a:pt x="818" y="2665"/>
                    </a:cubicBezTo>
                    <a:cubicBezTo>
                      <a:pt x="1096" y="1242"/>
                      <a:pt x="1972" y="430"/>
                      <a:pt x="2901" y="430"/>
                    </a:cubicBezTo>
                    <a:cubicBezTo>
                      <a:pt x="2944" y="430"/>
                      <a:pt x="2988" y="432"/>
                      <a:pt x="3032" y="435"/>
                    </a:cubicBezTo>
                    <a:cubicBezTo>
                      <a:pt x="3177" y="447"/>
                      <a:pt x="3317" y="487"/>
                      <a:pt x="3449" y="549"/>
                    </a:cubicBezTo>
                    <a:cubicBezTo>
                      <a:pt x="3195" y="233"/>
                      <a:pt x="2868" y="36"/>
                      <a:pt x="2493" y="6"/>
                    </a:cubicBezTo>
                    <a:cubicBezTo>
                      <a:pt x="2450" y="2"/>
                      <a:pt x="2406" y="0"/>
                      <a:pt x="2363" y="0"/>
                    </a:cubicBezTo>
                    <a:close/>
                  </a:path>
                </a:pathLst>
              </a:custGeom>
              <a:solidFill>
                <a:srgbClr val="F2EEDD">
                  <a:alpha val="4117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612;p9">
                <a:extLst>
                  <a:ext uri="{FF2B5EF4-FFF2-40B4-BE49-F238E27FC236}">
                    <a16:creationId xmlns:a16="http://schemas.microsoft.com/office/drawing/2014/main" id="{A77C509B-B605-C0B3-4256-D143E51E2AEC}"/>
                  </a:ext>
                </a:extLst>
              </p:cNvPr>
              <p:cNvSpPr/>
              <p:nvPr/>
            </p:nvSpPr>
            <p:spPr>
              <a:xfrm flipH="1">
                <a:off x="1772609" y="1609489"/>
                <a:ext cx="404437" cy="680534"/>
              </a:xfrm>
              <a:custGeom>
                <a:avLst/>
                <a:gdLst/>
                <a:ahLst/>
                <a:cxnLst/>
                <a:rect l="l" t="t" r="r" b="b"/>
                <a:pathLst>
                  <a:path w="5124" h="8622" extrusionOk="0">
                    <a:moveTo>
                      <a:pt x="2218" y="1"/>
                    </a:moveTo>
                    <a:cubicBezTo>
                      <a:pt x="1286" y="1"/>
                      <a:pt x="994" y="3866"/>
                      <a:pt x="1000" y="4401"/>
                    </a:cubicBezTo>
                    <a:cubicBezTo>
                      <a:pt x="1007" y="4952"/>
                      <a:pt x="403" y="6850"/>
                      <a:pt x="241" y="7166"/>
                    </a:cubicBezTo>
                    <a:cubicBezTo>
                      <a:pt x="0" y="7636"/>
                      <a:pt x="1206" y="8622"/>
                      <a:pt x="2139" y="8622"/>
                    </a:cubicBezTo>
                    <a:cubicBezTo>
                      <a:pt x="2525" y="8622"/>
                      <a:pt x="2865" y="8453"/>
                      <a:pt x="3036" y="8008"/>
                    </a:cubicBezTo>
                    <a:cubicBezTo>
                      <a:pt x="3618" y="6490"/>
                      <a:pt x="5124" y="736"/>
                      <a:pt x="2307" y="12"/>
                    </a:cubicBezTo>
                    <a:cubicBezTo>
                      <a:pt x="2277" y="4"/>
                      <a:pt x="2247" y="1"/>
                      <a:pt x="2218" y="1"/>
                    </a:cubicBezTo>
                    <a:close/>
                  </a:path>
                </a:pathLst>
              </a:custGeom>
              <a:solidFill>
                <a:srgbClr val="BCB7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613;p9">
                <a:extLst>
                  <a:ext uri="{FF2B5EF4-FFF2-40B4-BE49-F238E27FC236}">
                    <a16:creationId xmlns:a16="http://schemas.microsoft.com/office/drawing/2014/main" id="{AE809C02-2C85-B03A-8D2B-9C1F00DC86D7}"/>
                  </a:ext>
                </a:extLst>
              </p:cNvPr>
              <p:cNvSpPr/>
              <p:nvPr/>
            </p:nvSpPr>
            <p:spPr>
              <a:xfrm flipH="1">
                <a:off x="1801340" y="1649665"/>
                <a:ext cx="375786" cy="640359"/>
              </a:xfrm>
              <a:custGeom>
                <a:avLst/>
                <a:gdLst/>
                <a:ahLst/>
                <a:cxnLst/>
                <a:rect l="l" t="t" r="r" b="b"/>
                <a:pathLst>
                  <a:path w="4761" h="8113" extrusionOk="0">
                    <a:moveTo>
                      <a:pt x="3179" y="1"/>
                    </a:moveTo>
                    <a:cubicBezTo>
                      <a:pt x="3376" y="711"/>
                      <a:pt x="3329" y="1370"/>
                      <a:pt x="3265" y="2456"/>
                    </a:cubicBezTo>
                    <a:cubicBezTo>
                      <a:pt x="3142" y="4548"/>
                      <a:pt x="2630" y="6536"/>
                      <a:pt x="1945" y="6536"/>
                    </a:cubicBezTo>
                    <a:cubicBezTo>
                      <a:pt x="1938" y="6536"/>
                      <a:pt x="1931" y="6536"/>
                      <a:pt x="1924" y="6536"/>
                    </a:cubicBezTo>
                    <a:cubicBezTo>
                      <a:pt x="1441" y="6507"/>
                      <a:pt x="1069" y="5645"/>
                      <a:pt x="930" y="4410"/>
                    </a:cubicBezTo>
                    <a:cubicBezTo>
                      <a:pt x="768" y="5192"/>
                      <a:pt x="369" y="6409"/>
                      <a:pt x="242" y="6657"/>
                    </a:cubicBezTo>
                    <a:cubicBezTo>
                      <a:pt x="0" y="7127"/>
                      <a:pt x="1206" y="8113"/>
                      <a:pt x="2140" y="8113"/>
                    </a:cubicBezTo>
                    <a:cubicBezTo>
                      <a:pt x="2526" y="8113"/>
                      <a:pt x="2866" y="7944"/>
                      <a:pt x="3037" y="7499"/>
                    </a:cubicBezTo>
                    <a:cubicBezTo>
                      <a:pt x="3546" y="6171"/>
                      <a:pt x="4760" y="1612"/>
                      <a:pt x="3179" y="1"/>
                    </a:cubicBez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614;p9">
                <a:extLst>
                  <a:ext uri="{FF2B5EF4-FFF2-40B4-BE49-F238E27FC236}">
                    <a16:creationId xmlns:a16="http://schemas.microsoft.com/office/drawing/2014/main" id="{E43408D5-31D9-36DF-A25C-42D333A9707E}"/>
                  </a:ext>
                </a:extLst>
              </p:cNvPr>
              <p:cNvSpPr/>
              <p:nvPr/>
            </p:nvSpPr>
            <p:spPr>
              <a:xfrm flipH="1">
                <a:off x="1971591" y="2140142"/>
                <a:ext cx="155019" cy="129287"/>
              </a:xfrm>
              <a:custGeom>
                <a:avLst/>
                <a:gdLst/>
                <a:ahLst/>
                <a:cxnLst/>
                <a:rect l="l" t="t" r="r" b="b"/>
                <a:pathLst>
                  <a:path w="1964" h="1638" extrusionOk="0">
                    <a:moveTo>
                      <a:pt x="771" y="1"/>
                    </a:moveTo>
                    <a:cubicBezTo>
                      <a:pt x="649" y="1"/>
                      <a:pt x="532" y="26"/>
                      <a:pt x="429" y="80"/>
                    </a:cubicBezTo>
                    <a:cubicBezTo>
                      <a:pt x="55" y="273"/>
                      <a:pt x="1" y="761"/>
                      <a:pt x="306" y="1170"/>
                    </a:cubicBezTo>
                    <a:cubicBezTo>
                      <a:pt x="527" y="1465"/>
                      <a:pt x="876" y="1637"/>
                      <a:pt x="1193" y="1637"/>
                    </a:cubicBezTo>
                    <a:cubicBezTo>
                      <a:pt x="1315" y="1637"/>
                      <a:pt x="1432" y="1612"/>
                      <a:pt x="1535" y="1558"/>
                    </a:cubicBezTo>
                    <a:cubicBezTo>
                      <a:pt x="1909" y="1365"/>
                      <a:pt x="1963" y="876"/>
                      <a:pt x="1658" y="468"/>
                    </a:cubicBezTo>
                    <a:cubicBezTo>
                      <a:pt x="1437" y="173"/>
                      <a:pt x="1088" y="1"/>
                      <a:pt x="771" y="1"/>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615;p9">
                <a:extLst>
                  <a:ext uri="{FF2B5EF4-FFF2-40B4-BE49-F238E27FC236}">
                    <a16:creationId xmlns:a16="http://schemas.microsoft.com/office/drawing/2014/main" id="{0DCEC762-0B69-19BD-C007-46FF985DD3FC}"/>
                  </a:ext>
                </a:extLst>
              </p:cNvPr>
              <p:cNvSpPr/>
              <p:nvPr/>
            </p:nvSpPr>
            <p:spPr>
              <a:xfrm flipH="1">
                <a:off x="2506979" y="1884800"/>
                <a:ext cx="128498" cy="145152"/>
              </a:xfrm>
              <a:custGeom>
                <a:avLst/>
                <a:gdLst/>
                <a:ahLst/>
                <a:cxnLst/>
                <a:rect l="l" t="t" r="r" b="b"/>
                <a:pathLst>
                  <a:path w="1628" h="1839" extrusionOk="0">
                    <a:moveTo>
                      <a:pt x="678" y="0"/>
                    </a:moveTo>
                    <a:cubicBezTo>
                      <a:pt x="278" y="0"/>
                      <a:pt x="1" y="385"/>
                      <a:pt x="54" y="876"/>
                    </a:cubicBezTo>
                    <a:cubicBezTo>
                      <a:pt x="108" y="1383"/>
                      <a:pt x="492" y="1814"/>
                      <a:pt x="912" y="1838"/>
                    </a:cubicBezTo>
                    <a:cubicBezTo>
                      <a:pt x="924" y="1839"/>
                      <a:pt x="937" y="1839"/>
                      <a:pt x="949" y="1839"/>
                    </a:cubicBezTo>
                    <a:cubicBezTo>
                      <a:pt x="1350" y="1839"/>
                      <a:pt x="1627" y="1456"/>
                      <a:pt x="1574" y="963"/>
                    </a:cubicBezTo>
                    <a:cubicBezTo>
                      <a:pt x="1518" y="455"/>
                      <a:pt x="1133" y="24"/>
                      <a:pt x="714" y="1"/>
                    </a:cubicBezTo>
                    <a:cubicBezTo>
                      <a:pt x="702" y="0"/>
                      <a:pt x="690" y="0"/>
                      <a:pt x="678"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616;p9">
                <a:extLst>
                  <a:ext uri="{FF2B5EF4-FFF2-40B4-BE49-F238E27FC236}">
                    <a16:creationId xmlns:a16="http://schemas.microsoft.com/office/drawing/2014/main" id="{0862ED7D-E611-2FF7-FDE9-F2AB7D48A61E}"/>
                  </a:ext>
                </a:extLst>
              </p:cNvPr>
              <p:cNvSpPr/>
              <p:nvPr/>
            </p:nvSpPr>
            <p:spPr>
              <a:xfrm flipH="1">
                <a:off x="1998273" y="1882117"/>
                <a:ext cx="422433" cy="368130"/>
              </a:xfrm>
              <a:custGeom>
                <a:avLst/>
                <a:gdLst/>
                <a:ahLst/>
                <a:cxnLst/>
                <a:rect l="l" t="t" r="r" b="b"/>
                <a:pathLst>
                  <a:path w="5352" h="4664" extrusionOk="0">
                    <a:moveTo>
                      <a:pt x="200" y="0"/>
                    </a:moveTo>
                    <a:cubicBezTo>
                      <a:pt x="200" y="0"/>
                      <a:pt x="199" y="0"/>
                      <a:pt x="199" y="0"/>
                    </a:cubicBezTo>
                    <a:cubicBezTo>
                      <a:pt x="94" y="26"/>
                      <a:pt x="1" y="405"/>
                      <a:pt x="1" y="405"/>
                    </a:cubicBezTo>
                    <a:cubicBezTo>
                      <a:pt x="1" y="405"/>
                      <a:pt x="4011" y="4664"/>
                      <a:pt x="4557" y="4664"/>
                    </a:cubicBezTo>
                    <a:cubicBezTo>
                      <a:pt x="4558" y="4664"/>
                      <a:pt x="4559" y="4664"/>
                      <a:pt x="4560" y="4664"/>
                    </a:cubicBezTo>
                    <a:cubicBezTo>
                      <a:pt x="5093" y="4649"/>
                      <a:pt x="5352" y="4318"/>
                      <a:pt x="5177" y="3654"/>
                    </a:cubicBezTo>
                    <a:cubicBezTo>
                      <a:pt x="5053" y="3186"/>
                      <a:pt x="341" y="0"/>
                      <a:pt x="200" y="0"/>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617;p9">
                <a:extLst>
                  <a:ext uri="{FF2B5EF4-FFF2-40B4-BE49-F238E27FC236}">
                    <a16:creationId xmlns:a16="http://schemas.microsoft.com/office/drawing/2014/main" id="{358DFFE0-0482-0217-8959-E53A6C8A7627}"/>
                  </a:ext>
                </a:extLst>
              </p:cNvPr>
              <p:cNvSpPr/>
              <p:nvPr/>
            </p:nvSpPr>
            <p:spPr>
              <a:xfrm flipH="1">
                <a:off x="1998273" y="1889299"/>
                <a:ext cx="422433" cy="360947"/>
              </a:xfrm>
              <a:custGeom>
                <a:avLst/>
                <a:gdLst/>
                <a:ahLst/>
                <a:cxnLst/>
                <a:rect l="l" t="t" r="r" b="b"/>
                <a:pathLst>
                  <a:path w="5352" h="4573" extrusionOk="0">
                    <a:moveTo>
                      <a:pt x="114" y="0"/>
                    </a:moveTo>
                    <a:cubicBezTo>
                      <a:pt x="49" y="121"/>
                      <a:pt x="1" y="314"/>
                      <a:pt x="1" y="314"/>
                    </a:cubicBezTo>
                    <a:cubicBezTo>
                      <a:pt x="1" y="314"/>
                      <a:pt x="4012" y="4573"/>
                      <a:pt x="4555" y="4573"/>
                    </a:cubicBezTo>
                    <a:cubicBezTo>
                      <a:pt x="4556" y="4573"/>
                      <a:pt x="4557" y="4573"/>
                      <a:pt x="4558" y="4573"/>
                    </a:cubicBezTo>
                    <a:cubicBezTo>
                      <a:pt x="5092" y="4558"/>
                      <a:pt x="5352" y="4227"/>
                      <a:pt x="5177" y="3563"/>
                    </a:cubicBezTo>
                    <a:cubicBezTo>
                      <a:pt x="5166" y="3524"/>
                      <a:pt x="5122" y="3465"/>
                      <a:pt x="5054" y="3392"/>
                    </a:cubicBezTo>
                    <a:cubicBezTo>
                      <a:pt x="5025" y="3758"/>
                      <a:pt x="4782" y="3946"/>
                      <a:pt x="4386" y="3956"/>
                    </a:cubicBezTo>
                    <a:cubicBezTo>
                      <a:pt x="4385" y="3956"/>
                      <a:pt x="4384" y="3956"/>
                      <a:pt x="4383" y="3956"/>
                    </a:cubicBezTo>
                    <a:cubicBezTo>
                      <a:pt x="3928" y="3956"/>
                      <a:pt x="1043" y="972"/>
                      <a:pt x="114" y="0"/>
                    </a:cubicBezTo>
                    <a:close/>
                  </a:path>
                </a:pathLst>
              </a:custGeom>
              <a:solidFill>
                <a:srgbClr val="2D1E22">
                  <a:alpha val="364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618;p9">
                <a:extLst>
                  <a:ext uri="{FF2B5EF4-FFF2-40B4-BE49-F238E27FC236}">
                    <a16:creationId xmlns:a16="http://schemas.microsoft.com/office/drawing/2014/main" id="{2B604838-B3C1-77F7-2161-EEDF53FBC43E}"/>
                  </a:ext>
                </a:extLst>
              </p:cNvPr>
              <p:cNvSpPr/>
              <p:nvPr/>
            </p:nvSpPr>
            <p:spPr>
              <a:xfrm flipH="1">
                <a:off x="2510847" y="1530795"/>
                <a:ext cx="196536" cy="460557"/>
              </a:xfrm>
              <a:custGeom>
                <a:avLst/>
                <a:gdLst/>
                <a:ahLst/>
                <a:cxnLst/>
                <a:rect l="l" t="t" r="r" b="b"/>
                <a:pathLst>
                  <a:path w="2490" h="5835" extrusionOk="0">
                    <a:moveTo>
                      <a:pt x="367" y="1"/>
                    </a:moveTo>
                    <a:cubicBezTo>
                      <a:pt x="249" y="1"/>
                      <a:pt x="0" y="176"/>
                      <a:pt x="0" y="176"/>
                    </a:cubicBezTo>
                    <a:cubicBezTo>
                      <a:pt x="0" y="176"/>
                      <a:pt x="791" y="5387"/>
                      <a:pt x="1232" y="5674"/>
                    </a:cubicBezTo>
                    <a:cubicBezTo>
                      <a:pt x="1394" y="5779"/>
                      <a:pt x="1550" y="5834"/>
                      <a:pt x="1696" y="5834"/>
                    </a:cubicBezTo>
                    <a:cubicBezTo>
                      <a:pt x="1946" y="5834"/>
                      <a:pt x="2164" y="5671"/>
                      <a:pt x="2317" y="5318"/>
                    </a:cubicBezTo>
                    <a:cubicBezTo>
                      <a:pt x="2490" y="4921"/>
                      <a:pt x="496" y="45"/>
                      <a:pt x="396" y="6"/>
                    </a:cubicBezTo>
                    <a:cubicBezTo>
                      <a:pt x="388" y="2"/>
                      <a:pt x="378" y="1"/>
                      <a:pt x="367" y="1"/>
                    </a:cubicBez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619;p9">
                <a:extLst>
                  <a:ext uri="{FF2B5EF4-FFF2-40B4-BE49-F238E27FC236}">
                    <a16:creationId xmlns:a16="http://schemas.microsoft.com/office/drawing/2014/main" id="{813967AB-1E7C-3AA5-8BD6-E6C29D09D280}"/>
                  </a:ext>
                </a:extLst>
              </p:cNvPr>
              <p:cNvSpPr/>
              <p:nvPr/>
            </p:nvSpPr>
            <p:spPr>
              <a:xfrm flipH="1">
                <a:off x="2522055" y="1537741"/>
                <a:ext cx="185328" cy="453532"/>
              </a:xfrm>
              <a:custGeom>
                <a:avLst/>
                <a:gdLst/>
                <a:ahLst/>
                <a:cxnLst/>
                <a:rect l="l" t="t" r="r" b="b"/>
                <a:pathLst>
                  <a:path w="2348" h="5746" extrusionOk="0">
                    <a:moveTo>
                      <a:pt x="136" y="1"/>
                    </a:moveTo>
                    <a:cubicBezTo>
                      <a:pt x="61" y="45"/>
                      <a:pt x="0" y="87"/>
                      <a:pt x="0" y="87"/>
                    </a:cubicBezTo>
                    <a:cubicBezTo>
                      <a:pt x="0" y="87"/>
                      <a:pt x="789" y="5298"/>
                      <a:pt x="1232" y="5585"/>
                    </a:cubicBezTo>
                    <a:cubicBezTo>
                      <a:pt x="1394" y="5690"/>
                      <a:pt x="1551" y="5745"/>
                      <a:pt x="1697" y="5745"/>
                    </a:cubicBezTo>
                    <a:cubicBezTo>
                      <a:pt x="1947" y="5745"/>
                      <a:pt x="2165" y="5582"/>
                      <a:pt x="2317" y="5228"/>
                    </a:cubicBezTo>
                    <a:cubicBezTo>
                      <a:pt x="2348" y="5162"/>
                      <a:pt x="2313" y="4962"/>
                      <a:pt x="2236" y="4681"/>
                    </a:cubicBezTo>
                    <a:cubicBezTo>
                      <a:pt x="2095" y="4892"/>
                      <a:pt x="1920" y="4991"/>
                      <a:pt x="1724" y="4991"/>
                    </a:cubicBezTo>
                    <a:cubicBezTo>
                      <a:pt x="1579" y="4991"/>
                      <a:pt x="1422" y="4936"/>
                      <a:pt x="1261" y="4832"/>
                    </a:cubicBezTo>
                    <a:cubicBezTo>
                      <a:pt x="918" y="4608"/>
                      <a:pt x="366" y="1417"/>
                      <a:pt x="136" y="1"/>
                    </a:cubicBez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620;p9">
                <a:extLst>
                  <a:ext uri="{FF2B5EF4-FFF2-40B4-BE49-F238E27FC236}">
                    <a16:creationId xmlns:a16="http://schemas.microsoft.com/office/drawing/2014/main" id="{59E04D72-A7C1-F15F-BA8B-9B4C202BC370}"/>
                  </a:ext>
                </a:extLst>
              </p:cNvPr>
              <p:cNvSpPr/>
              <p:nvPr/>
            </p:nvSpPr>
            <p:spPr>
              <a:xfrm flipH="1">
                <a:off x="1508829" y="3718593"/>
                <a:ext cx="605314" cy="825924"/>
              </a:xfrm>
              <a:custGeom>
                <a:avLst/>
                <a:gdLst/>
                <a:ahLst/>
                <a:cxnLst/>
                <a:rect l="l" t="t" r="r" b="b"/>
                <a:pathLst>
                  <a:path w="7669" h="10464" extrusionOk="0">
                    <a:moveTo>
                      <a:pt x="1" y="1"/>
                    </a:moveTo>
                    <a:lnTo>
                      <a:pt x="1" y="1"/>
                    </a:lnTo>
                    <a:cubicBezTo>
                      <a:pt x="467" y="3441"/>
                      <a:pt x="3584" y="9768"/>
                      <a:pt x="3584" y="9768"/>
                    </a:cubicBezTo>
                    <a:lnTo>
                      <a:pt x="7668" y="10463"/>
                    </a:lnTo>
                    <a:cubicBezTo>
                      <a:pt x="3226" y="7525"/>
                      <a:pt x="2" y="4"/>
                      <a:pt x="1" y="1"/>
                    </a:cubicBez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621;p9">
                <a:extLst>
                  <a:ext uri="{FF2B5EF4-FFF2-40B4-BE49-F238E27FC236}">
                    <a16:creationId xmlns:a16="http://schemas.microsoft.com/office/drawing/2014/main" id="{C931114C-EA26-87AC-0611-6E7189B8A3CD}"/>
                  </a:ext>
                </a:extLst>
              </p:cNvPr>
              <p:cNvSpPr/>
              <p:nvPr/>
            </p:nvSpPr>
            <p:spPr>
              <a:xfrm flipH="1">
                <a:off x="1869928" y="2438975"/>
                <a:ext cx="143889" cy="63618"/>
              </a:xfrm>
              <a:custGeom>
                <a:avLst/>
                <a:gdLst/>
                <a:ahLst/>
                <a:cxnLst/>
                <a:rect l="l" t="t" r="r" b="b"/>
                <a:pathLst>
                  <a:path w="1823" h="806" extrusionOk="0">
                    <a:moveTo>
                      <a:pt x="722" y="0"/>
                    </a:moveTo>
                    <a:lnTo>
                      <a:pt x="0" y="489"/>
                    </a:lnTo>
                    <a:cubicBezTo>
                      <a:pt x="0" y="489"/>
                      <a:pt x="462" y="806"/>
                      <a:pt x="884" y="806"/>
                    </a:cubicBezTo>
                    <a:cubicBezTo>
                      <a:pt x="1018" y="806"/>
                      <a:pt x="1148" y="774"/>
                      <a:pt x="1258" y="690"/>
                    </a:cubicBezTo>
                    <a:cubicBezTo>
                      <a:pt x="1822" y="259"/>
                      <a:pt x="722" y="0"/>
                      <a:pt x="722"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622;p9">
                <a:extLst>
                  <a:ext uri="{FF2B5EF4-FFF2-40B4-BE49-F238E27FC236}">
                    <a16:creationId xmlns:a16="http://schemas.microsoft.com/office/drawing/2014/main" id="{2A5CA994-2414-D68B-B4BD-A3FD5B4297FB}"/>
                  </a:ext>
                </a:extLst>
              </p:cNvPr>
              <p:cNvSpPr/>
              <p:nvPr/>
            </p:nvSpPr>
            <p:spPr>
              <a:xfrm flipH="1">
                <a:off x="1926522" y="2474415"/>
                <a:ext cx="151861" cy="65749"/>
              </a:xfrm>
              <a:custGeom>
                <a:avLst/>
                <a:gdLst/>
                <a:ahLst/>
                <a:cxnLst/>
                <a:rect l="l" t="t" r="r" b="b"/>
                <a:pathLst>
                  <a:path w="1924" h="833" extrusionOk="0">
                    <a:moveTo>
                      <a:pt x="874" y="0"/>
                    </a:moveTo>
                    <a:lnTo>
                      <a:pt x="1" y="390"/>
                    </a:lnTo>
                    <a:cubicBezTo>
                      <a:pt x="1" y="390"/>
                      <a:pt x="543" y="832"/>
                      <a:pt x="1016" y="832"/>
                    </a:cubicBezTo>
                    <a:cubicBezTo>
                      <a:pt x="1116" y="832"/>
                      <a:pt x="1214" y="812"/>
                      <a:pt x="1302" y="764"/>
                    </a:cubicBezTo>
                    <a:cubicBezTo>
                      <a:pt x="1923" y="422"/>
                      <a:pt x="874" y="0"/>
                      <a:pt x="874"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623;p9">
                <a:extLst>
                  <a:ext uri="{FF2B5EF4-FFF2-40B4-BE49-F238E27FC236}">
                    <a16:creationId xmlns:a16="http://schemas.microsoft.com/office/drawing/2014/main" id="{6BF3F124-6B1B-C5AF-9725-3C30F2A392D8}"/>
                  </a:ext>
                </a:extLst>
              </p:cNvPr>
              <p:cNvSpPr/>
              <p:nvPr/>
            </p:nvSpPr>
            <p:spPr>
              <a:xfrm flipH="1">
                <a:off x="2007031" y="2502830"/>
                <a:ext cx="143653" cy="72695"/>
              </a:xfrm>
              <a:custGeom>
                <a:avLst/>
                <a:gdLst/>
                <a:ahLst/>
                <a:cxnLst/>
                <a:rect l="l" t="t" r="r" b="b"/>
                <a:pathLst>
                  <a:path w="1820" h="921" extrusionOk="0">
                    <a:moveTo>
                      <a:pt x="950" y="0"/>
                    </a:moveTo>
                    <a:lnTo>
                      <a:pt x="1" y="315"/>
                    </a:lnTo>
                    <a:cubicBezTo>
                      <a:pt x="1" y="315"/>
                      <a:pt x="482" y="921"/>
                      <a:pt x="968" y="921"/>
                    </a:cubicBezTo>
                    <a:cubicBezTo>
                      <a:pt x="1030" y="921"/>
                      <a:pt x="1092" y="911"/>
                      <a:pt x="1152" y="889"/>
                    </a:cubicBezTo>
                    <a:cubicBezTo>
                      <a:pt x="1819" y="647"/>
                      <a:pt x="950" y="0"/>
                      <a:pt x="950"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 name="Google Shape;624;p9">
                <a:extLst>
                  <a:ext uri="{FF2B5EF4-FFF2-40B4-BE49-F238E27FC236}">
                    <a16:creationId xmlns:a16="http://schemas.microsoft.com/office/drawing/2014/main" id="{2F9B2D96-FD3C-93FB-78E0-E07E5E69555F}"/>
                  </a:ext>
                </a:extLst>
              </p:cNvPr>
              <p:cNvSpPr/>
              <p:nvPr/>
            </p:nvSpPr>
            <p:spPr>
              <a:xfrm flipH="1">
                <a:off x="2097722" y="2527615"/>
                <a:ext cx="138049" cy="71905"/>
              </a:xfrm>
              <a:custGeom>
                <a:avLst/>
                <a:gdLst/>
                <a:ahLst/>
                <a:cxnLst/>
                <a:rect l="l" t="t" r="r" b="b"/>
                <a:pathLst>
                  <a:path w="1749" h="911" extrusionOk="0">
                    <a:moveTo>
                      <a:pt x="1121" y="1"/>
                    </a:moveTo>
                    <a:lnTo>
                      <a:pt x="1" y="155"/>
                    </a:lnTo>
                    <a:cubicBezTo>
                      <a:pt x="1" y="155"/>
                      <a:pt x="453" y="911"/>
                      <a:pt x="1018" y="911"/>
                    </a:cubicBezTo>
                    <a:cubicBezTo>
                      <a:pt x="1025" y="911"/>
                      <a:pt x="1032" y="911"/>
                      <a:pt x="1039" y="911"/>
                    </a:cubicBezTo>
                    <a:cubicBezTo>
                      <a:pt x="1748" y="885"/>
                      <a:pt x="1121" y="1"/>
                      <a:pt x="1121" y="1"/>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 name="Google Shape;625;p9">
                <a:extLst>
                  <a:ext uri="{FF2B5EF4-FFF2-40B4-BE49-F238E27FC236}">
                    <a16:creationId xmlns:a16="http://schemas.microsoft.com/office/drawing/2014/main" id="{F7D424CD-01FF-D392-A993-00ECDDC5E999}"/>
                  </a:ext>
                </a:extLst>
              </p:cNvPr>
              <p:cNvSpPr/>
              <p:nvPr/>
            </p:nvSpPr>
            <p:spPr>
              <a:xfrm flipH="1">
                <a:off x="2192124" y="2539691"/>
                <a:ext cx="128340" cy="70011"/>
              </a:xfrm>
              <a:custGeom>
                <a:avLst/>
                <a:gdLst/>
                <a:ahLst/>
                <a:cxnLst/>
                <a:rect l="l" t="t" r="r" b="b"/>
                <a:pathLst>
                  <a:path w="1626" h="887" extrusionOk="0">
                    <a:moveTo>
                      <a:pt x="1137" y="0"/>
                    </a:moveTo>
                    <a:lnTo>
                      <a:pt x="0" y="62"/>
                    </a:lnTo>
                    <a:cubicBezTo>
                      <a:pt x="0" y="62"/>
                      <a:pt x="296" y="887"/>
                      <a:pt x="883" y="887"/>
                    </a:cubicBezTo>
                    <a:cubicBezTo>
                      <a:pt x="895" y="887"/>
                      <a:pt x="906" y="887"/>
                      <a:pt x="918" y="886"/>
                    </a:cubicBezTo>
                    <a:cubicBezTo>
                      <a:pt x="1625" y="847"/>
                      <a:pt x="1137" y="0"/>
                      <a:pt x="1137" y="0"/>
                    </a:cubicBez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 name="Google Shape;626;p9">
                <a:extLst>
                  <a:ext uri="{FF2B5EF4-FFF2-40B4-BE49-F238E27FC236}">
                    <a16:creationId xmlns:a16="http://schemas.microsoft.com/office/drawing/2014/main" id="{E56F48F1-2A10-147A-CEE0-3BD65B8164EE}"/>
                  </a:ext>
                </a:extLst>
              </p:cNvPr>
              <p:cNvSpPr/>
              <p:nvPr/>
            </p:nvSpPr>
            <p:spPr>
              <a:xfrm flipH="1">
                <a:off x="2282341" y="2542138"/>
                <a:ext cx="101741" cy="69616"/>
              </a:xfrm>
              <a:custGeom>
                <a:avLst/>
                <a:gdLst/>
                <a:ahLst/>
                <a:cxnLst/>
                <a:rect l="l" t="t" r="r" b="b"/>
                <a:pathLst>
                  <a:path w="1289" h="882" extrusionOk="0">
                    <a:moveTo>
                      <a:pt x="93" y="1"/>
                    </a:moveTo>
                    <a:cubicBezTo>
                      <a:pt x="93" y="1"/>
                      <a:pt x="1" y="816"/>
                      <a:pt x="610" y="878"/>
                    </a:cubicBezTo>
                    <a:cubicBezTo>
                      <a:pt x="636" y="880"/>
                      <a:pt x="661" y="882"/>
                      <a:pt x="685" y="882"/>
                    </a:cubicBezTo>
                    <a:cubicBezTo>
                      <a:pt x="1289" y="882"/>
                      <a:pt x="964" y="37"/>
                      <a:pt x="964" y="37"/>
                    </a:cubicBezTo>
                    <a:lnTo>
                      <a:pt x="93" y="1"/>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627;p9">
                <a:extLst>
                  <a:ext uri="{FF2B5EF4-FFF2-40B4-BE49-F238E27FC236}">
                    <a16:creationId xmlns:a16="http://schemas.microsoft.com/office/drawing/2014/main" id="{7E81E1EF-A5E2-F9F6-596F-A6CFA9E79297}"/>
                  </a:ext>
                </a:extLst>
              </p:cNvPr>
              <p:cNvSpPr/>
              <p:nvPr/>
            </p:nvSpPr>
            <p:spPr>
              <a:xfrm flipH="1">
                <a:off x="2364429" y="2502909"/>
                <a:ext cx="90138" cy="75220"/>
              </a:xfrm>
              <a:custGeom>
                <a:avLst/>
                <a:gdLst/>
                <a:ahLst/>
                <a:cxnLst/>
                <a:rect l="l" t="t" r="r" b="b"/>
                <a:pathLst>
                  <a:path w="1142" h="953" extrusionOk="0">
                    <a:moveTo>
                      <a:pt x="529" y="1"/>
                    </a:moveTo>
                    <a:cubicBezTo>
                      <a:pt x="529" y="1"/>
                      <a:pt x="0" y="238"/>
                      <a:pt x="233" y="803"/>
                    </a:cubicBezTo>
                    <a:cubicBezTo>
                      <a:pt x="278" y="912"/>
                      <a:pt x="353" y="953"/>
                      <a:pt x="442" y="953"/>
                    </a:cubicBezTo>
                    <a:cubicBezTo>
                      <a:pt x="724" y="953"/>
                      <a:pt x="1142" y="534"/>
                      <a:pt x="1142" y="534"/>
                    </a:cubicBezTo>
                    <a:lnTo>
                      <a:pt x="529" y="1"/>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628;p9">
                <a:extLst>
                  <a:ext uri="{FF2B5EF4-FFF2-40B4-BE49-F238E27FC236}">
                    <a16:creationId xmlns:a16="http://schemas.microsoft.com/office/drawing/2014/main" id="{7DFA1CF8-38B9-1F54-5C02-8F7DF5DEFBBC}"/>
                  </a:ext>
                </a:extLst>
              </p:cNvPr>
              <p:cNvSpPr/>
              <p:nvPr/>
            </p:nvSpPr>
            <p:spPr>
              <a:xfrm flipH="1">
                <a:off x="2406815" y="2447421"/>
                <a:ext cx="57461" cy="71905"/>
              </a:xfrm>
              <a:custGeom>
                <a:avLst/>
                <a:gdLst/>
                <a:ahLst/>
                <a:cxnLst/>
                <a:rect l="l" t="t" r="r" b="b"/>
                <a:pathLst>
                  <a:path w="728" h="911" extrusionOk="0">
                    <a:moveTo>
                      <a:pt x="463" y="1"/>
                    </a:moveTo>
                    <a:cubicBezTo>
                      <a:pt x="463" y="1"/>
                      <a:pt x="191" y="153"/>
                      <a:pt x="34" y="744"/>
                    </a:cubicBezTo>
                    <a:cubicBezTo>
                      <a:pt x="1" y="870"/>
                      <a:pt x="76" y="910"/>
                      <a:pt x="189" y="910"/>
                    </a:cubicBezTo>
                    <a:cubicBezTo>
                      <a:pt x="396" y="910"/>
                      <a:pt x="728" y="772"/>
                      <a:pt x="728" y="772"/>
                    </a:cubicBezTo>
                    <a:lnTo>
                      <a:pt x="463" y="1"/>
                    </a:lnTo>
                    <a:close/>
                  </a:path>
                </a:pathLst>
              </a:custGeom>
              <a:solidFill>
                <a:srgbClr val="8C3E6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629;p9">
                <a:extLst>
                  <a:ext uri="{FF2B5EF4-FFF2-40B4-BE49-F238E27FC236}">
                    <a16:creationId xmlns:a16="http://schemas.microsoft.com/office/drawing/2014/main" id="{BA642279-2A2A-83A7-F033-F0B96C5BFA1C}"/>
                  </a:ext>
                </a:extLst>
              </p:cNvPr>
              <p:cNvSpPr/>
              <p:nvPr/>
            </p:nvSpPr>
            <p:spPr>
              <a:xfrm flipH="1">
                <a:off x="1853352" y="1735621"/>
                <a:ext cx="78377" cy="449901"/>
              </a:xfrm>
              <a:custGeom>
                <a:avLst/>
                <a:gdLst/>
                <a:ahLst/>
                <a:cxnLst/>
                <a:rect l="l" t="t" r="r" b="b"/>
                <a:pathLst>
                  <a:path w="993" h="5700" extrusionOk="0">
                    <a:moveTo>
                      <a:pt x="527" y="0"/>
                    </a:moveTo>
                    <a:lnTo>
                      <a:pt x="527" y="0"/>
                    </a:lnTo>
                    <a:cubicBezTo>
                      <a:pt x="409" y="1908"/>
                      <a:pt x="270" y="3475"/>
                      <a:pt x="0" y="5699"/>
                    </a:cubicBezTo>
                    <a:cubicBezTo>
                      <a:pt x="0" y="5699"/>
                      <a:pt x="992" y="2385"/>
                      <a:pt x="527"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630;p9">
                <a:extLst>
                  <a:ext uri="{FF2B5EF4-FFF2-40B4-BE49-F238E27FC236}">
                    <a16:creationId xmlns:a16="http://schemas.microsoft.com/office/drawing/2014/main" id="{4322D249-D4E2-52EB-1B7C-D69D0F9885DF}"/>
                  </a:ext>
                </a:extLst>
              </p:cNvPr>
              <p:cNvSpPr/>
              <p:nvPr/>
            </p:nvSpPr>
            <p:spPr>
              <a:xfrm flipH="1">
                <a:off x="1901027" y="1688815"/>
                <a:ext cx="112160" cy="448954"/>
              </a:xfrm>
              <a:custGeom>
                <a:avLst/>
                <a:gdLst/>
                <a:ahLst/>
                <a:cxnLst/>
                <a:rect l="l" t="t" r="r" b="b"/>
                <a:pathLst>
                  <a:path w="1421" h="5688" extrusionOk="0">
                    <a:moveTo>
                      <a:pt x="745" y="0"/>
                    </a:moveTo>
                    <a:lnTo>
                      <a:pt x="745" y="0"/>
                    </a:lnTo>
                    <a:cubicBezTo>
                      <a:pt x="579" y="1902"/>
                      <a:pt x="382" y="3468"/>
                      <a:pt x="0" y="5687"/>
                    </a:cubicBezTo>
                    <a:cubicBezTo>
                      <a:pt x="0" y="5687"/>
                      <a:pt x="1421" y="2368"/>
                      <a:pt x="745"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 name="Google Shape;631;p9">
                <a:extLst>
                  <a:ext uri="{FF2B5EF4-FFF2-40B4-BE49-F238E27FC236}">
                    <a16:creationId xmlns:a16="http://schemas.microsoft.com/office/drawing/2014/main" id="{CA5CDBC3-5B08-5A06-B5E8-189653F134FF}"/>
                  </a:ext>
                </a:extLst>
              </p:cNvPr>
              <p:cNvSpPr/>
              <p:nvPr/>
            </p:nvSpPr>
            <p:spPr>
              <a:xfrm flipH="1">
                <a:off x="1997243" y="1656374"/>
                <a:ext cx="93927" cy="401122"/>
              </a:xfrm>
              <a:custGeom>
                <a:avLst/>
                <a:gdLst/>
                <a:ahLst/>
                <a:cxnLst/>
                <a:rect l="l" t="t" r="r" b="b"/>
                <a:pathLst>
                  <a:path w="1190" h="5082" extrusionOk="0">
                    <a:moveTo>
                      <a:pt x="1189" y="0"/>
                    </a:moveTo>
                    <a:cubicBezTo>
                      <a:pt x="1" y="1863"/>
                      <a:pt x="373" y="5081"/>
                      <a:pt x="373" y="5081"/>
                    </a:cubicBezTo>
                    <a:cubicBezTo>
                      <a:pt x="612" y="3075"/>
                      <a:pt x="846" y="1678"/>
                      <a:pt x="1189"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 name="Google Shape;632;p9">
                <a:extLst>
                  <a:ext uri="{FF2B5EF4-FFF2-40B4-BE49-F238E27FC236}">
                    <a16:creationId xmlns:a16="http://schemas.microsoft.com/office/drawing/2014/main" id="{3BBFD835-7351-09FC-696E-71677E34CFA6}"/>
                  </a:ext>
                </a:extLst>
              </p:cNvPr>
              <p:cNvSpPr/>
              <p:nvPr/>
            </p:nvSpPr>
            <p:spPr>
              <a:xfrm flipH="1">
                <a:off x="2390161" y="1826707"/>
                <a:ext cx="108766" cy="79088"/>
              </a:xfrm>
              <a:custGeom>
                <a:avLst/>
                <a:gdLst/>
                <a:ahLst/>
                <a:cxnLst/>
                <a:rect l="l" t="t" r="r" b="b"/>
                <a:pathLst>
                  <a:path w="1378" h="1002" extrusionOk="0">
                    <a:moveTo>
                      <a:pt x="249" y="1"/>
                    </a:moveTo>
                    <a:cubicBezTo>
                      <a:pt x="143" y="1"/>
                      <a:pt x="1" y="540"/>
                      <a:pt x="26" y="578"/>
                    </a:cubicBezTo>
                    <a:cubicBezTo>
                      <a:pt x="104" y="690"/>
                      <a:pt x="716" y="810"/>
                      <a:pt x="1125" y="1002"/>
                    </a:cubicBezTo>
                    <a:lnTo>
                      <a:pt x="1377" y="817"/>
                    </a:lnTo>
                    <a:cubicBezTo>
                      <a:pt x="1082" y="619"/>
                      <a:pt x="576" y="107"/>
                      <a:pt x="258" y="2"/>
                    </a:cubicBezTo>
                    <a:cubicBezTo>
                      <a:pt x="255" y="1"/>
                      <a:pt x="252" y="1"/>
                      <a:pt x="249"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633;p9">
                <a:extLst>
                  <a:ext uri="{FF2B5EF4-FFF2-40B4-BE49-F238E27FC236}">
                    <a16:creationId xmlns:a16="http://schemas.microsoft.com/office/drawing/2014/main" id="{0992B754-3830-7B7E-D2EA-15BC33495CA4}"/>
                  </a:ext>
                </a:extLst>
              </p:cNvPr>
              <p:cNvSpPr/>
              <p:nvPr/>
            </p:nvSpPr>
            <p:spPr>
              <a:xfrm flipH="1">
                <a:off x="2467355" y="1862384"/>
                <a:ext cx="59434" cy="15865"/>
              </a:xfrm>
              <a:custGeom>
                <a:avLst/>
                <a:gdLst/>
                <a:ahLst/>
                <a:cxnLst/>
                <a:rect l="l" t="t" r="r" b="b"/>
                <a:pathLst>
                  <a:path w="753" h="201" extrusionOk="0">
                    <a:moveTo>
                      <a:pt x="181" y="0"/>
                    </a:moveTo>
                    <a:cubicBezTo>
                      <a:pt x="90" y="0"/>
                      <a:pt x="21" y="15"/>
                      <a:pt x="11" y="61"/>
                    </a:cubicBezTo>
                    <a:cubicBezTo>
                      <a:pt x="1" y="126"/>
                      <a:pt x="394" y="152"/>
                      <a:pt x="530" y="200"/>
                    </a:cubicBezTo>
                    <a:cubicBezTo>
                      <a:pt x="530" y="200"/>
                      <a:pt x="752" y="63"/>
                      <a:pt x="509" y="31"/>
                    </a:cubicBezTo>
                    <a:cubicBezTo>
                      <a:pt x="413" y="19"/>
                      <a:pt x="284" y="0"/>
                      <a:pt x="181" y="0"/>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634;p9">
                <a:extLst>
                  <a:ext uri="{FF2B5EF4-FFF2-40B4-BE49-F238E27FC236}">
                    <a16:creationId xmlns:a16="http://schemas.microsoft.com/office/drawing/2014/main" id="{4F3A4700-91CE-1F26-2DAB-732E3F700E89}"/>
                  </a:ext>
                </a:extLst>
              </p:cNvPr>
              <p:cNvSpPr/>
              <p:nvPr/>
            </p:nvSpPr>
            <p:spPr>
              <a:xfrm flipH="1">
                <a:off x="2455910" y="1813605"/>
                <a:ext cx="67880" cy="28020"/>
              </a:xfrm>
              <a:custGeom>
                <a:avLst/>
                <a:gdLst/>
                <a:ahLst/>
                <a:cxnLst/>
                <a:rect l="l" t="t" r="r" b="b"/>
                <a:pathLst>
                  <a:path w="860" h="355" extrusionOk="0">
                    <a:moveTo>
                      <a:pt x="113" y="0"/>
                    </a:moveTo>
                    <a:cubicBezTo>
                      <a:pt x="67" y="0"/>
                      <a:pt x="35" y="13"/>
                      <a:pt x="25" y="43"/>
                    </a:cubicBezTo>
                    <a:cubicBezTo>
                      <a:pt x="1" y="116"/>
                      <a:pt x="425" y="285"/>
                      <a:pt x="554" y="354"/>
                    </a:cubicBezTo>
                    <a:cubicBezTo>
                      <a:pt x="554" y="354"/>
                      <a:pt x="859" y="326"/>
                      <a:pt x="661" y="199"/>
                    </a:cubicBezTo>
                    <a:cubicBezTo>
                      <a:pt x="561" y="137"/>
                      <a:pt x="264" y="0"/>
                      <a:pt x="113" y="0"/>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635;p9">
                <a:extLst>
                  <a:ext uri="{FF2B5EF4-FFF2-40B4-BE49-F238E27FC236}">
                    <a16:creationId xmlns:a16="http://schemas.microsoft.com/office/drawing/2014/main" id="{DCB46E33-600B-8DCB-3A1D-FF35C7146A49}"/>
                  </a:ext>
                </a:extLst>
              </p:cNvPr>
              <p:cNvSpPr/>
              <p:nvPr/>
            </p:nvSpPr>
            <p:spPr>
              <a:xfrm flipH="1">
                <a:off x="2429705" y="1797582"/>
                <a:ext cx="61250" cy="68038"/>
              </a:xfrm>
              <a:custGeom>
                <a:avLst/>
                <a:gdLst/>
                <a:ahLst/>
                <a:cxnLst/>
                <a:rect l="l" t="t" r="r" b="b"/>
                <a:pathLst>
                  <a:path w="776" h="862" extrusionOk="0">
                    <a:moveTo>
                      <a:pt x="176" y="1"/>
                    </a:moveTo>
                    <a:cubicBezTo>
                      <a:pt x="174" y="1"/>
                      <a:pt x="172" y="1"/>
                      <a:pt x="170" y="1"/>
                    </a:cubicBezTo>
                    <a:cubicBezTo>
                      <a:pt x="0" y="22"/>
                      <a:pt x="558" y="488"/>
                      <a:pt x="359" y="586"/>
                    </a:cubicBezTo>
                    <a:cubicBezTo>
                      <a:pt x="359" y="586"/>
                      <a:pt x="649" y="862"/>
                      <a:pt x="741" y="862"/>
                    </a:cubicBezTo>
                    <a:cubicBezTo>
                      <a:pt x="765" y="862"/>
                      <a:pt x="776" y="843"/>
                      <a:pt x="764" y="795"/>
                    </a:cubicBezTo>
                    <a:cubicBezTo>
                      <a:pt x="704" y="555"/>
                      <a:pt x="317" y="1"/>
                      <a:pt x="176"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636;p9">
                <a:extLst>
                  <a:ext uri="{FF2B5EF4-FFF2-40B4-BE49-F238E27FC236}">
                    <a16:creationId xmlns:a16="http://schemas.microsoft.com/office/drawing/2014/main" id="{8C53729E-B7D6-4B97-105A-DF1A3F467FEB}"/>
                  </a:ext>
                </a:extLst>
              </p:cNvPr>
              <p:cNvSpPr/>
              <p:nvPr/>
            </p:nvSpPr>
            <p:spPr>
              <a:xfrm flipH="1">
                <a:off x="2466329" y="1834521"/>
                <a:ext cx="69301" cy="23205"/>
              </a:xfrm>
              <a:custGeom>
                <a:avLst/>
                <a:gdLst/>
                <a:ahLst/>
                <a:cxnLst/>
                <a:rect l="l" t="t" r="r" b="b"/>
                <a:pathLst>
                  <a:path w="878" h="294" extrusionOk="0">
                    <a:moveTo>
                      <a:pt x="106" y="1"/>
                    </a:moveTo>
                    <a:cubicBezTo>
                      <a:pt x="54" y="1"/>
                      <a:pt x="18" y="12"/>
                      <a:pt x="13" y="41"/>
                    </a:cubicBezTo>
                    <a:cubicBezTo>
                      <a:pt x="1" y="109"/>
                      <a:pt x="460" y="244"/>
                      <a:pt x="596" y="293"/>
                    </a:cubicBezTo>
                    <a:cubicBezTo>
                      <a:pt x="596" y="293"/>
                      <a:pt x="878" y="185"/>
                      <a:pt x="645" y="120"/>
                    </a:cubicBezTo>
                    <a:cubicBezTo>
                      <a:pt x="534" y="90"/>
                      <a:pt x="254" y="1"/>
                      <a:pt x="106"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637;p9">
                <a:extLst>
                  <a:ext uri="{FF2B5EF4-FFF2-40B4-BE49-F238E27FC236}">
                    <a16:creationId xmlns:a16="http://schemas.microsoft.com/office/drawing/2014/main" id="{1F740F66-BD86-08D4-04E4-9150816E1CFE}"/>
                  </a:ext>
                </a:extLst>
              </p:cNvPr>
              <p:cNvSpPr/>
              <p:nvPr/>
            </p:nvSpPr>
            <p:spPr>
              <a:xfrm flipH="1">
                <a:off x="2295207" y="1865068"/>
                <a:ext cx="140259" cy="117369"/>
              </a:xfrm>
              <a:custGeom>
                <a:avLst/>
                <a:gdLst/>
                <a:ahLst/>
                <a:cxnLst/>
                <a:rect l="l" t="t" r="r" b="b"/>
                <a:pathLst>
                  <a:path w="1777" h="1487" extrusionOk="0">
                    <a:moveTo>
                      <a:pt x="303" y="0"/>
                    </a:moveTo>
                    <a:lnTo>
                      <a:pt x="0" y="504"/>
                    </a:lnTo>
                    <a:lnTo>
                      <a:pt x="756" y="1486"/>
                    </a:lnTo>
                    <a:cubicBezTo>
                      <a:pt x="1776" y="1374"/>
                      <a:pt x="1470" y="532"/>
                      <a:pt x="1470" y="532"/>
                    </a:cubicBezTo>
                    <a:lnTo>
                      <a:pt x="303"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638;p9">
                <a:extLst>
                  <a:ext uri="{FF2B5EF4-FFF2-40B4-BE49-F238E27FC236}">
                    <a16:creationId xmlns:a16="http://schemas.microsoft.com/office/drawing/2014/main" id="{7ADF5B3A-8021-224F-B67A-78176242487D}"/>
                  </a:ext>
                </a:extLst>
              </p:cNvPr>
              <p:cNvSpPr/>
              <p:nvPr/>
            </p:nvSpPr>
            <p:spPr>
              <a:xfrm flipH="1">
                <a:off x="2622533" y="1522270"/>
                <a:ext cx="92506" cy="128656"/>
              </a:xfrm>
              <a:custGeom>
                <a:avLst/>
                <a:gdLst/>
                <a:ahLst/>
                <a:cxnLst/>
                <a:rect l="l" t="t" r="r" b="b"/>
                <a:pathLst>
                  <a:path w="1172" h="1630" extrusionOk="0">
                    <a:moveTo>
                      <a:pt x="540" y="0"/>
                    </a:moveTo>
                    <a:lnTo>
                      <a:pt x="0" y="230"/>
                    </a:lnTo>
                    <a:lnTo>
                      <a:pt x="34" y="1468"/>
                    </a:lnTo>
                    <a:cubicBezTo>
                      <a:pt x="238" y="1585"/>
                      <a:pt x="408" y="1630"/>
                      <a:pt x="549" y="1630"/>
                    </a:cubicBezTo>
                    <a:cubicBezTo>
                      <a:pt x="1025" y="1630"/>
                      <a:pt x="1172" y="1117"/>
                      <a:pt x="1172" y="1117"/>
                    </a:cubicBezTo>
                    <a:lnTo>
                      <a:pt x="540"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639;p9">
                <a:extLst>
                  <a:ext uri="{FF2B5EF4-FFF2-40B4-BE49-F238E27FC236}">
                    <a16:creationId xmlns:a16="http://schemas.microsoft.com/office/drawing/2014/main" id="{2AEB39CF-9B69-CFF8-DB99-F905F0AA08C4}"/>
                  </a:ext>
                </a:extLst>
              </p:cNvPr>
              <p:cNvSpPr/>
              <p:nvPr/>
            </p:nvSpPr>
            <p:spPr>
              <a:xfrm flipH="1">
                <a:off x="2171759" y="1592045"/>
                <a:ext cx="116027" cy="169778"/>
              </a:xfrm>
              <a:custGeom>
                <a:avLst/>
                <a:gdLst/>
                <a:ahLst/>
                <a:cxnLst/>
                <a:rect l="l" t="t" r="r" b="b"/>
                <a:pathLst>
                  <a:path w="1470" h="2151" extrusionOk="0">
                    <a:moveTo>
                      <a:pt x="1057" y="0"/>
                    </a:moveTo>
                    <a:lnTo>
                      <a:pt x="1" y="2150"/>
                    </a:lnTo>
                    <a:lnTo>
                      <a:pt x="181" y="2150"/>
                    </a:lnTo>
                    <a:lnTo>
                      <a:pt x="1470" y="91"/>
                    </a:lnTo>
                    <a:lnTo>
                      <a:pt x="1057"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640;p9">
                <a:extLst>
                  <a:ext uri="{FF2B5EF4-FFF2-40B4-BE49-F238E27FC236}">
                    <a16:creationId xmlns:a16="http://schemas.microsoft.com/office/drawing/2014/main" id="{D01BD8E6-CB63-C7D6-A636-7BF9B26F6E46}"/>
                  </a:ext>
                </a:extLst>
              </p:cNvPr>
              <p:cNvSpPr/>
              <p:nvPr/>
            </p:nvSpPr>
            <p:spPr>
              <a:xfrm flipH="1">
                <a:off x="2097923" y="1435969"/>
                <a:ext cx="232686" cy="286121"/>
              </a:xfrm>
              <a:custGeom>
                <a:avLst/>
                <a:gdLst/>
                <a:ahLst/>
                <a:cxnLst/>
                <a:rect l="l" t="t" r="r" b="b"/>
                <a:pathLst>
                  <a:path w="2948" h="3625" extrusionOk="0">
                    <a:moveTo>
                      <a:pt x="2912" y="0"/>
                    </a:moveTo>
                    <a:lnTo>
                      <a:pt x="1495" y="342"/>
                    </a:lnTo>
                    <a:lnTo>
                      <a:pt x="1337" y="1489"/>
                    </a:lnTo>
                    <a:cubicBezTo>
                      <a:pt x="1306" y="1488"/>
                      <a:pt x="1276" y="1487"/>
                      <a:pt x="1246" y="1487"/>
                    </a:cubicBezTo>
                    <a:cubicBezTo>
                      <a:pt x="798" y="1487"/>
                      <a:pt x="363" y="1675"/>
                      <a:pt x="0" y="2031"/>
                    </a:cubicBezTo>
                    <a:cubicBezTo>
                      <a:pt x="147" y="2874"/>
                      <a:pt x="726" y="3544"/>
                      <a:pt x="1255" y="3616"/>
                    </a:cubicBezTo>
                    <a:cubicBezTo>
                      <a:pt x="1294" y="3622"/>
                      <a:pt x="1339" y="3624"/>
                      <a:pt x="1390" y="3624"/>
                    </a:cubicBezTo>
                    <a:cubicBezTo>
                      <a:pt x="1527" y="3624"/>
                      <a:pt x="1705" y="3606"/>
                      <a:pt x="1909" y="3580"/>
                    </a:cubicBezTo>
                    <a:cubicBezTo>
                      <a:pt x="2213" y="2918"/>
                      <a:pt x="2339" y="2525"/>
                      <a:pt x="2934" y="2056"/>
                    </a:cubicBezTo>
                    <a:lnTo>
                      <a:pt x="2948" y="1108"/>
                    </a:lnTo>
                    <a:lnTo>
                      <a:pt x="2857" y="1140"/>
                    </a:lnTo>
                    <a:lnTo>
                      <a:pt x="2912"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641;p9">
                <a:extLst>
                  <a:ext uri="{FF2B5EF4-FFF2-40B4-BE49-F238E27FC236}">
                    <a16:creationId xmlns:a16="http://schemas.microsoft.com/office/drawing/2014/main" id="{147D49E7-9C88-0AB5-F754-9CD0BE3A10F6}"/>
                  </a:ext>
                </a:extLst>
              </p:cNvPr>
              <p:cNvSpPr/>
              <p:nvPr/>
            </p:nvSpPr>
            <p:spPr>
              <a:xfrm flipH="1">
                <a:off x="2030081" y="1010718"/>
                <a:ext cx="369235" cy="531278"/>
              </a:xfrm>
              <a:custGeom>
                <a:avLst/>
                <a:gdLst/>
                <a:ahLst/>
                <a:cxnLst/>
                <a:rect l="l" t="t" r="r" b="b"/>
                <a:pathLst>
                  <a:path w="4678" h="6731" extrusionOk="0">
                    <a:moveTo>
                      <a:pt x="1891" y="1"/>
                    </a:moveTo>
                    <a:cubicBezTo>
                      <a:pt x="1303" y="1"/>
                      <a:pt x="811" y="409"/>
                      <a:pt x="576" y="879"/>
                    </a:cubicBezTo>
                    <a:cubicBezTo>
                      <a:pt x="245" y="1543"/>
                      <a:pt x="334" y="2583"/>
                      <a:pt x="310" y="2803"/>
                    </a:cubicBezTo>
                    <a:cubicBezTo>
                      <a:pt x="257" y="3287"/>
                      <a:pt x="0" y="3914"/>
                      <a:pt x="86" y="4490"/>
                    </a:cubicBezTo>
                    <a:cubicBezTo>
                      <a:pt x="215" y="5346"/>
                      <a:pt x="605" y="6059"/>
                      <a:pt x="1229" y="6731"/>
                    </a:cubicBezTo>
                    <a:cubicBezTo>
                      <a:pt x="1229" y="6731"/>
                      <a:pt x="1232" y="6731"/>
                      <a:pt x="1237" y="6731"/>
                    </a:cubicBezTo>
                    <a:cubicBezTo>
                      <a:pt x="1389" y="6731"/>
                      <a:pt x="3698" y="6685"/>
                      <a:pt x="4328" y="3946"/>
                    </a:cubicBezTo>
                    <a:cubicBezTo>
                      <a:pt x="4677" y="2428"/>
                      <a:pt x="3562" y="788"/>
                      <a:pt x="2656" y="232"/>
                    </a:cubicBezTo>
                    <a:cubicBezTo>
                      <a:pt x="2392" y="70"/>
                      <a:pt x="2134" y="1"/>
                      <a:pt x="1891"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642;p9">
                <a:extLst>
                  <a:ext uri="{FF2B5EF4-FFF2-40B4-BE49-F238E27FC236}">
                    <a16:creationId xmlns:a16="http://schemas.microsoft.com/office/drawing/2014/main" id="{27D020AE-EC2F-4341-9CEC-ED5014CF1D54}"/>
                  </a:ext>
                </a:extLst>
              </p:cNvPr>
              <p:cNvSpPr/>
              <p:nvPr/>
            </p:nvSpPr>
            <p:spPr>
              <a:xfrm flipH="1">
                <a:off x="1955650" y="973621"/>
                <a:ext cx="383205" cy="422828"/>
              </a:xfrm>
              <a:custGeom>
                <a:avLst/>
                <a:gdLst/>
                <a:ahLst/>
                <a:cxnLst/>
                <a:rect l="l" t="t" r="r" b="b"/>
                <a:pathLst>
                  <a:path w="4855" h="5357" extrusionOk="0">
                    <a:moveTo>
                      <a:pt x="1549" y="0"/>
                    </a:moveTo>
                    <a:cubicBezTo>
                      <a:pt x="1440" y="0"/>
                      <a:pt x="1337" y="19"/>
                      <a:pt x="1240" y="56"/>
                    </a:cubicBezTo>
                    <a:cubicBezTo>
                      <a:pt x="1" y="543"/>
                      <a:pt x="1411" y="1564"/>
                      <a:pt x="2286" y="2511"/>
                    </a:cubicBezTo>
                    <a:cubicBezTo>
                      <a:pt x="3003" y="3288"/>
                      <a:pt x="3307" y="4189"/>
                      <a:pt x="3186" y="5356"/>
                    </a:cubicBezTo>
                    <a:lnTo>
                      <a:pt x="3890" y="5016"/>
                    </a:lnTo>
                    <a:cubicBezTo>
                      <a:pt x="4855" y="2550"/>
                      <a:pt x="2841" y="0"/>
                      <a:pt x="1549" y="0"/>
                    </a:cubicBezTo>
                    <a:close/>
                  </a:path>
                </a:pathLst>
              </a:custGeom>
              <a:solidFill>
                <a:srgbClr val="9B3E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643;p9">
                <a:extLst>
                  <a:ext uri="{FF2B5EF4-FFF2-40B4-BE49-F238E27FC236}">
                    <a16:creationId xmlns:a16="http://schemas.microsoft.com/office/drawing/2014/main" id="{3B528255-F34C-45FC-8B7A-3B698A403E61}"/>
                  </a:ext>
                </a:extLst>
              </p:cNvPr>
              <p:cNvSpPr/>
              <p:nvPr/>
            </p:nvSpPr>
            <p:spPr>
              <a:xfrm flipH="1">
                <a:off x="1992902" y="1167870"/>
                <a:ext cx="131497" cy="228581"/>
              </a:xfrm>
              <a:custGeom>
                <a:avLst/>
                <a:gdLst/>
                <a:ahLst/>
                <a:cxnLst/>
                <a:rect l="l" t="t" r="r" b="b"/>
                <a:pathLst>
                  <a:path w="1666" h="2896" extrusionOk="0">
                    <a:moveTo>
                      <a:pt x="1459" y="0"/>
                    </a:moveTo>
                    <a:cubicBezTo>
                      <a:pt x="1426" y="64"/>
                      <a:pt x="1205" y="273"/>
                      <a:pt x="1155" y="325"/>
                    </a:cubicBezTo>
                    <a:cubicBezTo>
                      <a:pt x="955" y="541"/>
                      <a:pt x="658" y="643"/>
                      <a:pt x="317" y="643"/>
                    </a:cubicBezTo>
                    <a:cubicBezTo>
                      <a:pt x="215" y="643"/>
                      <a:pt x="109" y="634"/>
                      <a:pt x="0" y="616"/>
                    </a:cubicBezTo>
                    <a:lnTo>
                      <a:pt x="0" y="616"/>
                    </a:lnTo>
                    <a:cubicBezTo>
                      <a:pt x="402" y="1261"/>
                      <a:pt x="562" y="2000"/>
                      <a:pt x="469" y="2895"/>
                    </a:cubicBezTo>
                    <a:lnTo>
                      <a:pt x="1173" y="2555"/>
                    </a:lnTo>
                    <a:cubicBezTo>
                      <a:pt x="1497" y="1730"/>
                      <a:pt x="1666" y="747"/>
                      <a:pt x="1459" y="0"/>
                    </a:cubicBezTo>
                    <a:close/>
                  </a:path>
                </a:pathLst>
              </a:custGeom>
              <a:solidFill>
                <a:srgbClr val="84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644;p9">
                <a:extLst>
                  <a:ext uri="{FF2B5EF4-FFF2-40B4-BE49-F238E27FC236}">
                    <a16:creationId xmlns:a16="http://schemas.microsoft.com/office/drawing/2014/main" id="{FE9E5674-E86A-2B91-6EEA-201F8726F5AF}"/>
                  </a:ext>
                </a:extLst>
              </p:cNvPr>
              <p:cNvSpPr/>
              <p:nvPr/>
            </p:nvSpPr>
            <p:spPr>
              <a:xfrm flipH="1">
                <a:off x="1962514" y="1327863"/>
                <a:ext cx="151625" cy="109160"/>
              </a:xfrm>
              <a:custGeom>
                <a:avLst/>
                <a:gdLst/>
                <a:ahLst/>
                <a:cxnLst/>
                <a:rect l="l" t="t" r="r" b="b"/>
                <a:pathLst>
                  <a:path w="1921" h="1383" extrusionOk="0">
                    <a:moveTo>
                      <a:pt x="910" y="0"/>
                    </a:moveTo>
                    <a:cubicBezTo>
                      <a:pt x="787" y="0"/>
                      <a:pt x="673" y="34"/>
                      <a:pt x="584" y="114"/>
                    </a:cubicBezTo>
                    <a:cubicBezTo>
                      <a:pt x="333" y="339"/>
                      <a:pt x="0" y="806"/>
                      <a:pt x="41" y="1186"/>
                    </a:cubicBezTo>
                    <a:cubicBezTo>
                      <a:pt x="55" y="1317"/>
                      <a:pt x="284" y="1383"/>
                      <a:pt x="577" y="1383"/>
                    </a:cubicBezTo>
                    <a:cubicBezTo>
                      <a:pt x="1134" y="1383"/>
                      <a:pt x="1921" y="1146"/>
                      <a:pt x="1911" y="667"/>
                    </a:cubicBezTo>
                    <a:cubicBezTo>
                      <a:pt x="1906" y="429"/>
                      <a:pt x="1349" y="0"/>
                      <a:pt x="910" y="0"/>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645;p9">
                <a:extLst>
                  <a:ext uri="{FF2B5EF4-FFF2-40B4-BE49-F238E27FC236}">
                    <a16:creationId xmlns:a16="http://schemas.microsoft.com/office/drawing/2014/main" id="{80E4FE6C-B6BE-5730-19F4-C9F3C462C457}"/>
                  </a:ext>
                </a:extLst>
              </p:cNvPr>
              <p:cNvSpPr/>
              <p:nvPr/>
            </p:nvSpPr>
            <p:spPr>
              <a:xfrm flipH="1">
                <a:off x="2004584" y="1352647"/>
                <a:ext cx="94558" cy="68038"/>
              </a:xfrm>
              <a:custGeom>
                <a:avLst/>
                <a:gdLst/>
                <a:ahLst/>
                <a:cxnLst/>
                <a:rect l="l" t="t" r="r" b="b"/>
                <a:pathLst>
                  <a:path w="1198" h="862" extrusionOk="0">
                    <a:moveTo>
                      <a:pt x="568" y="0"/>
                    </a:moveTo>
                    <a:cubicBezTo>
                      <a:pt x="491" y="0"/>
                      <a:pt x="421" y="21"/>
                      <a:pt x="365" y="71"/>
                    </a:cubicBezTo>
                    <a:cubicBezTo>
                      <a:pt x="208" y="211"/>
                      <a:pt x="1" y="503"/>
                      <a:pt x="25" y="739"/>
                    </a:cubicBezTo>
                    <a:cubicBezTo>
                      <a:pt x="34" y="821"/>
                      <a:pt x="177" y="862"/>
                      <a:pt x="360" y="862"/>
                    </a:cubicBezTo>
                    <a:cubicBezTo>
                      <a:pt x="707" y="862"/>
                      <a:pt x="1198" y="714"/>
                      <a:pt x="1192" y="415"/>
                    </a:cubicBezTo>
                    <a:cubicBezTo>
                      <a:pt x="1189" y="266"/>
                      <a:pt x="841" y="0"/>
                      <a:pt x="568" y="0"/>
                    </a:cubicBezTo>
                    <a:close/>
                  </a:path>
                </a:pathLst>
              </a:custGeom>
              <a:solidFill>
                <a:srgbClr val="EF8F6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646;p9">
                <a:extLst>
                  <a:ext uri="{FF2B5EF4-FFF2-40B4-BE49-F238E27FC236}">
                    <a16:creationId xmlns:a16="http://schemas.microsoft.com/office/drawing/2014/main" id="{F42B1660-D863-9020-BEE7-2051B8F4B211}"/>
                  </a:ext>
                </a:extLst>
              </p:cNvPr>
              <p:cNvSpPr/>
              <p:nvPr/>
            </p:nvSpPr>
            <p:spPr>
              <a:xfrm flipH="1">
                <a:off x="2056283" y="1379326"/>
                <a:ext cx="49410" cy="42622"/>
              </a:xfrm>
              <a:custGeom>
                <a:avLst/>
                <a:gdLst/>
                <a:ahLst/>
                <a:cxnLst/>
                <a:rect l="l" t="t" r="r" b="b"/>
                <a:pathLst>
                  <a:path w="626" h="540" extrusionOk="0">
                    <a:moveTo>
                      <a:pt x="240" y="1"/>
                    </a:moveTo>
                    <a:cubicBezTo>
                      <a:pt x="200" y="1"/>
                      <a:pt x="165" y="14"/>
                      <a:pt x="141" y="47"/>
                    </a:cubicBezTo>
                    <a:cubicBezTo>
                      <a:pt x="76" y="136"/>
                      <a:pt x="0" y="321"/>
                      <a:pt x="37" y="467"/>
                    </a:cubicBezTo>
                    <a:cubicBezTo>
                      <a:pt x="49" y="516"/>
                      <a:pt x="118" y="539"/>
                      <a:pt x="205" y="539"/>
                    </a:cubicBezTo>
                    <a:cubicBezTo>
                      <a:pt x="380" y="539"/>
                      <a:pt x="625" y="441"/>
                      <a:pt x="593" y="251"/>
                    </a:cubicBezTo>
                    <a:cubicBezTo>
                      <a:pt x="577" y="160"/>
                      <a:pt x="378" y="1"/>
                      <a:pt x="240" y="1"/>
                    </a:cubicBezTo>
                    <a:close/>
                  </a:path>
                </a:pathLst>
              </a:custGeom>
              <a:solidFill>
                <a:srgbClr val="FFCD9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647;p9">
                <a:extLst>
                  <a:ext uri="{FF2B5EF4-FFF2-40B4-BE49-F238E27FC236}">
                    <a16:creationId xmlns:a16="http://schemas.microsoft.com/office/drawing/2014/main" id="{74038105-ECDE-A318-01BE-79BFF3EB3272}"/>
                  </a:ext>
                </a:extLst>
              </p:cNvPr>
              <p:cNvSpPr/>
              <p:nvPr/>
            </p:nvSpPr>
            <p:spPr>
              <a:xfrm flipH="1">
                <a:off x="2142003" y="1168186"/>
                <a:ext cx="122973" cy="46174"/>
              </a:xfrm>
              <a:custGeom>
                <a:avLst/>
                <a:gdLst/>
                <a:ahLst/>
                <a:cxnLst/>
                <a:rect l="l" t="t" r="r" b="b"/>
                <a:pathLst>
                  <a:path w="1558" h="585" extrusionOk="0">
                    <a:moveTo>
                      <a:pt x="595" y="1"/>
                    </a:moveTo>
                    <a:cubicBezTo>
                      <a:pt x="157" y="1"/>
                      <a:pt x="0" y="293"/>
                      <a:pt x="0" y="293"/>
                    </a:cubicBezTo>
                    <a:cubicBezTo>
                      <a:pt x="198" y="228"/>
                      <a:pt x="376" y="201"/>
                      <a:pt x="538" y="201"/>
                    </a:cubicBezTo>
                    <a:cubicBezTo>
                      <a:pt x="960" y="201"/>
                      <a:pt x="1274" y="387"/>
                      <a:pt x="1557" y="585"/>
                    </a:cubicBezTo>
                    <a:cubicBezTo>
                      <a:pt x="1557" y="585"/>
                      <a:pt x="1353" y="113"/>
                      <a:pt x="777" y="16"/>
                    </a:cubicBezTo>
                    <a:cubicBezTo>
                      <a:pt x="712" y="5"/>
                      <a:pt x="651" y="1"/>
                      <a:pt x="595" y="1"/>
                    </a:cubicBezTo>
                    <a:close/>
                  </a:path>
                </a:pathLst>
              </a:custGeom>
              <a:solidFill>
                <a:srgbClr val="9B3E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648;p9">
                <a:extLst>
                  <a:ext uri="{FF2B5EF4-FFF2-40B4-BE49-F238E27FC236}">
                    <a16:creationId xmlns:a16="http://schemas.microsoft.com/office/drawing/2014/main" id="{9EDB47B4-A52F-7633-BCC8-91E47F390D76}"/>
                  </a:ext>
                </a:extLst>
              </p:cNvPr>
              <p:cNvSpPr/>
              <p:nvPr/>
            </p:nvSpPr>
            <p:spPr>
              <a:xfrm flipH="1">
                <a:off x="2289524" y="1167712"/>
                <a:ext cx="94163" cy="52962"/>
              </a:xfrm>
              <a:custGeom>
                <a:avLst/>
                <a:gdLst/>
                <a:ahLst/>
                <a:cxnLst/>
                <a:rect l="l" t="t" r="r" b="b"/>
                <a:pathLst>
                  <a:path w="1193" h="671" extrusionOk="0">
                    <a:moveTo>
                      <a:pt x="693" y="0"/>
                    </a:moveTo>
                    <a:cubicBezTo>
                      <a:pt x="640" y="0"/>
                      <a:pt x="582" y="8"/>
                      <a:pt x="522" y="27"/>
                    </a:cubicBezTo>
                    <a:cubicBezTo>
                      <a:pt x="108" y="152"/>
                      <a:pt x="0" y="671"/>
                      <a:pt x="0" y="671"/>
                    </a:cubicBezTo>
                    <a:cubicBezTo>
                      <a:pt x="211" y="422"/>
                      <a:pt x="439" y="198"/>
                      <a:pt x="813" y="198"/>
                    </a:cubicBezTo>
                    <a:cubicBezTo>
                      <a:pt x="925" y="198"/>
                      <a:pt x="1051" y="218"/>
                      <a:pt x="1193" y="264"/>
                    </a:cubicBezTo>
                    <a:cubicBezTo>
                      <a:pt x="1193" y="264"/>
                      <a:pt x="1004" y="0"/>
                      <a:pt x="693" y="0"/>
                    </a:cubicBezTo>
                    <a:close/>
                  </a:path>
                </a:pathLst>
              </a:custGeom>
              <a:solidFill>
                <a:srgbClr val="9B3E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649;p9">
                <a:extLst>
                  <a:ext uri="{FF2B5EF4-FFF2-40B4-BE49-F238E27FC236}">
                    <a16:creationId xmlns:a16="http://schemas.microsoft.com/office/drawing/2014/main" id="{43959A9E-40A2-184E-0B51-03553341CE14}"/>
                  </a:ext>
                </a:extLst>
              </p:cNvPr>
              <p:cNvSpPr/>
              <p:nvPr/>
            </p:nvSpPr>
            <p:spPr>
              <a:xfrm flipH="1">
                <a:off x="2284945" y="1325022"/>
                <a:ext cx="36466" cy="55567"/>
              </a:xfrm>
              <a:custGeom>
                <a:avLst/>
                <a:gdLst/>
                <a:ahLst/>
                <a:cxnLst/>
                <a:rect l="l" t="t" r="r" b="b"/>
                <a:pathLst>
                  <a:path w="462" h="704" extrusionOk="0">
                    <a:moveTo>
                      <a:pt x="377" y="0"/>
                    </a:moveTo>
                    <a:cubicBezTo>
                      <a:pt x="177" y="150"/>
                      <a:pt x="0" y="321"/>
                      <a:pt x="3" y="437"/>
                    </a:cubicBezTo>
                    <a:cubicBezTo>
                      <a:pt x="8" y="699"/>
                      <a:pt x="461" y="703"/>
                      <a:pt x="461" y="703"/>
                    </a:cubicBezTo>
                    <a:lnTo>
                      <a:pt x="458" y="684"/>
                    </a:lnTo>
                    <a:cubicBezTo>
                      <a:pt x="325" y="667"/>
                      <a:pt x="106" y="611"/>
                      <a:pt x="102" y="428"/>
                    </a:cubicBezTo>
                    <a:cubicBezTo>
                      <a:pt x="100" y="328"/>
                      <a:pt x="226" y="192"/>
                      <a:pt x="386" y="64"/>
                    </a:cubicBezTo>
                    <a:lnTo>
                      <a:pt x="377" y="0"/>
                    </a:lnTo>
                    <a:close/>
                  </a:path>
                </a:pathLst>
              </a:custGeom>
              <a:solidFill>
                <a:srgbClr val="EF8F6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650;p9">
                <a:extLst>
                  <a:ext uri="{FF2B5EF4-FFF2-40B4-BE49-F238E27FC236}">
                    <a16:creationId xmlns:a16="http://schemas.microsoft.com/office/drawing/2014/main" id="{7266525D-BCEB-3C09-1D72-0FDA4EA3E926}"/>
                  </a:ext>
                </a:extLst>
              </p:cNvPr>
              <p:cNvSpPr/>
              <p:nvPr/>
            </p:nvSpPr>
            <p:spPr>
              <a:xfrm flipH="1">
                <a:off x="2289524" y="1239381"/>
                <a:ext cx="81061" cy="27468"/>
              </a:xfrm>
              <a:custGeom>
                <a:avLst/>
                <a:gdLst/>
                <a:ahLst/>
                <a:cxnLst/>
                <a:rect l="l" t="t" r="r" b="b"/>
                <a:pathLst>
                  <a:path w="1027" h="348" extrusionOk="0">
                    <a:moveTo>
                      <a:pt x="454" y="0"/>
                    </a:moveTo>
                    <a:cubicBezTo>
                      <a:pt x="442" y="0"/>
                      <a:pt x="430" y="1"/>
                      <a:pt x="418" y="1"/>
                    </a:cubicBezTo>
                    <a:cubicBezTo>
                      <a:pt x="40" y="23"/>
                      <a:pt x="1" y="348"/>
                      <a:pt x="1" y="348"/>
                    </a:cubicBezTo>
                    <a:cubicBezTo>
                      <a:pt x="177" y="210"/>
                      <a:pt x="342" y="160"/>
                      <a:pt x="499" y="160"/>
                    </a:cubicBezTo>
                    <a:cubicBezTo>
                      <a:pt x="687" y="160"/>
                      <a:pt x="862" y="233"/>
                      <a:pt x="1027" y="313"/>
                    </a:cubicBezTo>
                    <a:cubicBezTo>
                      <a:pt x="1027" y="313"/>
                      <a:pt x="811" y="0"/>
                      <a:pt x="454" y="0"/>
                    </a:cubicBez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651;p9">
                <a:extLst>
                  <a:ext uri="{FF2B5EF4-FFF2-40B4-BE49-F238E27FC236}">
                    <a16:creationId xmlns:a16="http://schemas.microsoft.com/office/drawing/2014/main" id="{D4BD0E04-DD31-A746-ACEB-B2A3F7ED2194}"/>
                  </a:ext>
                </a:extLst>
              </p:cNvPr>
              <p:cNvSpPr/>
              <p:nvPr/>
            </p:nvSpPr>
            <p:spPr>
              <a:xfrm flipH="1">
                <a:off x="2302626" y="1243407"/>
                <a:ext cx="61013" cy="74668"/>
              </a:xfrm>
              <a:custGeom>
                <a:avLst/>
                <a:gdLst/>
                <a:ahLst/>
                <a:cxnLst/>
                <a:rect l="l" t="t" r="r" b="b"/>
                <a:pathLst>
                  <a:path w="773" h="946" extrusionOk="0">
                    <a:moveTo>
                      <a:pt x="366" y="0"/>
                    </a:moveTo>
                    <a:cubicBezTo>
                      <a:pt x="346" y="0"/>
                      <a:pt x="325" y="3"/>
                      <a:pt x="304" y="8"/>
                    </a:cubicBezTo>
                    <a:cubicBezTo>
                      <a:pt x="117" y="55"/>
                      <a:pt x="0" y="300"/>
                      <a:pt x="46" y="557"/>
                    </a:cubicBezTo>
                    <a:cubicBezTo>
                      <a:pt x="85" y="784"/>
                      <a:pt x="238" y="945"/>
                      <a:pt x="405" y="945"/>
                    </a:cubicBezTo>
                    <a:cubicBezTo>
                      <a:pt x="425" y="945"/>
                      <a:pt x="446" y="943"/>
                      <a:pt x="467" y="938"/>
                    </a:cubicBezTo>
                    <a:cubicBezTo>
                      <a:pt x="655" y="892"/>
                      <a:pt x="773" y="647"/>
                      <a:pt x="727" y="390"/>
                    </a:cubicBezTo>
                    <a:cubicBezTo>
                      <a:pt x="687" y="162"/>
                      <a:pt x="532" y="0"/>
                      <a:pt x="366" y="0"/>
                    </a:cubicBez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652;p9">
                <a:extLst>
                  <a:ext uri="{FF2B5EF4-FFF2-40B4-BE49-F238E27FC236}">
                    <a16:creationId xmlns:a16="http://schemas.microsoft.com/office/drawing/2014/main" id="{EDA26587-831F-82A6-38DA-FD1F68FBEFA2}"/>
                  </a:ext>
                </a:extLst>
              </p:cNvPr>
              <p:cNvSpPr/>
              <p:nvPr/>
            </p:nvSpPr>
            <p:spPr>
              <a:xfrm flipH="1">
                <a:off x="2163471" y="1235987"/>
                <a:ext cx="86744" cy="38834"/>
              </a:xfrm>
              <a:custGeom>
                <a:avLst/>
                <a:gdLst/>
                <a:ahLst/>
                <a:cxnLst/>
                <a:rect l="l" t="t" r="r" b="b"/>
                <a:pathLst>
                  <a:path w="1099" h="492" extrusionOk="0">
                    <a:moveTo>
                      <a:pt x="391" y="1"/>
                    </a:moveTo>
                    <a:cubicBezTo>
                      <a:pt x="98" y="1"/>
                      <a:pt x="1" y="226"/>
                      <a:pt x="1" y="226"/>
                    </a:cubicBezTo>
                    <a:cubicBezTo>
                      <a:pt x="127" y="181"/>
                      <a:pt x="243" y="161"/>
                      <a:pt x="349" y="161"/>
                    </a:cubicBezTo>
                    <a:cubicBezTo>
                      <a:pt x="657" y="161"/>
                      <a:pt x="890" y="322"/>
                      <a:pt x="1098" y="492"/>
                    </a:cubicBezTo>
                    <a:cubicBezTo>
                      <a:pt x="1098" y="492"/>
                      <a:pt x="943" y="105"/>
                      <a:pt x="536" y="17"/>
                    </a:cubicBezTo>
                    <a:cubicBezTo>
                      <a:pt x="483" y="6"/>
                      <a:pt x="435" y="1"/>
                      <a:pt x="391" y="1"/>
                    </a:cubicBez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653;p9">
                <a:extLst>
                  <a:ext uri="{FF2B5EF4-FFF2-40B4-BE49-F238E27FC236}">
                    <a16:creationId xmlns:a16="http://schemas.microsoft.com/office/drawing/2014/main" id="{20C69A08-1480-35B3-3AAD-BDDB73646BC0}"/>
                  </a:ext>
                </a:extLst>
              </p:cNvPr>
              <p:cNvSpPr/>
              <p:nvPr/>
            </p:nvSpPr>
            <p:spPr>
              <a:xfrm flipH="1">
                <a:off x="2182257" y="1241118"/>
                <a:ext cx="64012" cy="73642"/>
              </a:xfrm>
              <a:custGeom>
                <a:avLst/>
                <a:gdLst/>
                <a:ahLst/>
                <a:cxnLst/>
                <a:rect l="l" t="t" r="r" b="b"/>
                <a:pathLst>
                  <a:path w="811" h="933" extrusionOk="0">
                    <a:moveTo>
                      <a:pt x="425" y="0"/>
                    </a:moveTo>
                    <a:cubicBezTo>
                      <a:pt x="221" y="0"/>
                      <a:pt x="42" y="196"/>
                      <a:pt x="22" y="447"/>
                    </a:cubicBezTo>
                    <a:cubicBezTo>
                      <a:pt x="1" y="702"/>
                      <a:pt x="156" y="920"/>
                      <a:pt x="368" y="932"/>
                    </a:cubicBezTo>
                    <a:cubicBezTo>
                      <a:pt x="374" y="932"/>
                      <a:pt x="380" y="932"/>
                      <a:pt x="386" y="932"/>
                    </a:cubicBezTo>
                    <a:cubicBezTo>
                      <a:pt x="591" y="932"/>
                      <a:pt x="771" y="738"/>
                      <a:pt x="790" y="487"/>
                    </a:cubicBezTo>
                    <a:cubicBezTo>
                      <a:pt x="811" y="230"/>
                      <a:pt x="655" y="11"/>
                      <a:pt x="444" y="1"/>
                    </a:cubicBezTo>
                    <a:cubicBezTo>
                      <a:pt x="438" y="0"/>
                      <a:pt x="431" y="0"/>
                      <a:pt x="425" y="0"/>
                    </a:cubicBez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654;p9">
                <a:extLst>
                  <a:ext uri="{FF2B5EF4-FFF2-40B4-BE49-F238E27FC236}">
                    <a16:creationId xmlns:a16="http://schemas.microsoft.com/office/drawing/2014/main" id="{2E6CF004-DD66-B5A1-9300-D08F4BB22DCD}"/>
                  </a:ext>
                </a:extLst>
              </p:cNvPr>
              <p:cNvSpPr/>
              <p:nvPr/>
            </p:nvSpPr>
            <p:spPr>
              <a:xfrm flipH="1">
                <a:off x="2226853" y="1412477"/>
                <a:ext cx="103319" cy="52331"/>
              </a:xfrm>
              <a:custGeom>
                <a:avLst/>
                <a:gdLst/>
                <a:ahLst/>
                <a:cxnLst/>
                <a:rect l="l" t="t" r="r" b="b"/>
                <a:pathLst>
                  <a:path w="1309" h="663" extrusionOk="0">
                    <a:moveTo>
                      <a:pt x="1" y="0"/>
                    </a:moveTo>
                    <a:cubicBezTo>
                      <a:pt x="1" y="0"/>
                      <a:pt x="279" y="663"/>
                      <a:pt x="666" y="663"/>
                    </a:cubicBezTo>
                    <a:cubicBezTo>
                      <a:pt x="671" y="663"/>
                      <a:pt x="676" y="663"/>
                      <a:pt x="681" y="663"/>
                    </a:cubicBezTo>
                    <a:cubicBezTo>
                      <a:pt x="1074" y="646"/>
                      <a:pt x="1309" y="19"/>
                      <a:pt x="1309" y="19"/>
                    </a:cubicBezTo>
                    <a:lnTo>
                      <a:pt x="1" y="0"/>
                    </a:ln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655;p9">
                <a:extLst>
                  <a:ext uri="{FF2B5EF4-FFF2-40B4-BE49-F238E27FC236}">
                    <a16:creationId xmlns:a16="http://schemas.microsoft.com/office/drawing/2014/main" id="{B3AD3FB8-7772-9A9C-1D5B-58B70C8E5585}"/>
                  </a:ext>
                </a:extLst>
              </p:cNvPr>
              <p:cNvSpPr/>
              <p:nvPr/>
            </p:nvSpPr>
            <p:spPr>
              <a:xfrm flipH="1">
                <a:off x="2234588" y="1415082"/>
                <a:ext cx="87928" cy="28967"/>
              </a:xfrm>
              <a:custGeom>
                <a:avLst/>
                <a:gdLst/>
                <a:ahLst/>
                <a:cxnLst/>
                <a:rect l="l" t="t" r="r" b="b"/>
                <a:pathLst>
                  <a:path w="1114" h="367" extrusionOk="0">
                    <a:moveTo>
                      <a:pt x="1" y="1"/>
                    </a:moveTo>
                    <a:lnTo>
                      <a:pt x="1" y="1"/>
                    </a:lnTo>
                    <a:cubicBezTo>
                      <a:pt x="60" y="132"/>
                      <a:pt x="135" y="255"/>
                      <a:pt x="226" y="366"/>
                    </a:cubicBezTo>
                    <a:lnTo>
                      <a:pt x="911" y="366"/>
                    </a:lnTo>
                    <a:cubicBezTo>
                      <a:pt x="995" y="259"/>
                      <a:pt x="1063" y="141"/>
                      <a:pt x="1113" y="16"/>
                    </a:cubicBezTo>
                    <a:lnTo>
                      <a:pt x="1" y="1"/>
                    </a:lnTo>
                    <a:close/>
                  </a:path>
                </a:pathLst>
              </a:custGeom>
              <a:solidFill>
                <a:srgbClr val="FFFCF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656;p9">
                <a:extLst>
                  <a:ext uri="{FF2B5EF4-FFF2-40B4-BE49-F238E27FC236}">
                    <a16:creationId xmlns:a16="http://schemas.microsoft.com/office/drawing/2014/main" id="{2258FD26-B267-9786-CA00-6152DB0FF4FD}"/>
                  </a:ext>
                </a:extLst>
              </p:cNvPr>
              <p:cNvSpPr/>
              <p:nvPr/>
            </p:nvSpPr>
            <p:spPr>
              <a:xfrm flipH="1">
                <a:off x="2358354" y="2495648"/>
                <a:ext cx="313589" cy="809664"/>
              </a:xfrm>
              <a:custGeom>
                <a:avLst/>
                <a:gdLst/>
                <a:ahLst/>
                <a:cxnLst/>
                <a:rect l="l" t="t" r="r" b="b"/>
                <a:pathLst>
                  <a:path w="3973" h="10258" extrusionOk="0">
                    <a:moveTo>
                      <a:pt x="3042" y="0"/>
                    </a:moveTo>
                    <a:lnTo>
                      <a:pt x="0" y="10257"/>
                    </a:lnTo>
                    <a:cubicBezTo>
                      <a:pt x="0" y="10257"/>
                      <a:pt x="3507" y="3904"/>
                      <a:pt x="3973" y="1181"/>
                    </a:cubicBezTo>
                    <a:lnTo>
                      <a:pt x="3042"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98" name="Google Shape;657;p9">
            <a:extLst>
              <a:ext uri="{FF2B5EF4-FFF2-40B4-BE49-F238E27FC236}">
                <a16:creationId xmlns:a16="http://schemas.microsoft.com/office/drawing/2014/main" id="{6715BF33-9FED-D2F8-6F8A-83AE23964A72}"/>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THÀNH TIẾNG</a:t>
            </a:r>
            <a:endParaRPr sz="2800" b="1" kern="0" dirty="0">
              <a:solidFill>
                <a:srgbClr val="C22717"/>
              </a:solidFill>
              <a:latin typeface="UTM Avo" panose="02040603050506020204" pitchFamily="18" charset="0"/>
              <a:cs typeface="Arial"/>
              <a:sym typeface="Arial"/>
            </a:endParaRPr>
          </a:p>
        </p:txBody>
      </p:sp>
      <p:sp>
        <p:nvSpPr>
          <p:cNvPr id="99" name="Google Shape;658;p9">
            <a:extLst>
              <a:ext uri="{FF2B5EF4-FFF2-40B4-BE49-F238E27FC236}">
                <a16:creationId xmlns:a16="http://schemas.microsoft.com/office/drawing/2014/main" id="{E44C50E1-C93F-33ED-107F-1A3CE589BF03}"/>
              </a:ext>
            </a:extLst>
          </p:cNvPr>
          <p:cNvSpPr txBox="1"/>
          <p:nvPr/>
        </p:nvSpPr>
        <p:spPr>
          <a:xfrm>
            <a:off x="4188678" y="2025476"/>
            <a:ext cx="3788140" cy="547383"/>
          </a:xfrm>
          <a:prstGeom prst="rect">
            <a:avLst/>
          </a:prstGeom>
          <a:noFill/>
          <a:ln>
            <a:noFill/>
          </a:ln>
        </p:spPr>
        <p:txBody>
          <a:bodyPr spcFirstLastPara="1" wrap="square" lIns="121900" tIns="121900" rIns="121900" bIns="121900" anchor="t" anchorCtr="0">
            <a:noAutofit/>
          </a:bodyPr>
          <a:lstStyle/>
          <a:p>
            <a:pPr algn="ctr">
              <a:buClr>
                <a:srgbClr val="2D1E22"/>
              </a:buClr>
              <a:buSzPts val="6000"/>
              <a:buFont typeface="Arial"/>
              <a:buNone/>
            </a:pPr>
            <a:r>
              <a:rPr lang="vi-VN" sz="2400" b="1" u="sng" kern="0" dirty="0">
                <a:solidFill>
                  <a:srgbClr val="331118"/>
                </a:solidFill>
                <a:latin typeface="UTM Avo" panose="02040603050506020204" pitchFamily="18" charset="0"/>
                <a:cs typeface="Arial"/>
                <a:sym typeface="Arial"/>
              </a:rPr>
              <a:t>Lưu ý</a:t>
            </a:r>
            <a:r>
              <a:rPr lang="vi-VN" sz="2400" b="1" kern="0" dirty="0">
                <a:solidFill>
                  <a:srgbClr val="331118"/>
                </a:solidFill>
                <a:latin typeface="UTM Avo" panose="02040603050506020204" pitchFamily="18" charset="0"/>
                <a:cs typeface="Arial"/>
                <a:sym typeface="Arial"/>
              </a:rPr>
              <a:t>:</a:t>
            </a:r>
          </a:p>
        </p:txBody>
      </p:sp>
      <p:sp>
        <p:nvSpPr>
          <p:cNvPr id="100" name="Google Shape;659;p9">
            <a:extLst>
              <a:ext uri="{FF2B5EF4-FFF2-40B4-BE49-F238E27FC236}">
                <a16:creationId xmlns:a16="http://schemas.microsoft.com/office/drawing/2014/main" id="{26AC9BA6-3B07-1B64-51BA-138800396703}"/>
              </a:ext>
            </a:extLst>
          </p:cNvPr>
          <p:cNvSpPr/>
          <p:nvPr/>
        </p:nvSpPr>
        <p:spPr>
          <a:xfrm>
            <a:off x="217565" y="3155603"/>
            <a:ext cx="8808562" cy="1969715"/>
          </a:xfrm>
          <a:prstGeom prst="rect">
            <a:avLst/>
          </a:prstGeom>
          <a:noFill/>
          <a:ln>
            <a:noFill/>
          </a:ln>
        </p:spPr>
        <p:txBody>
          <a:bodyPr spcFirstLastPara="1" wrap="square" lIns="121900" tIns="60933" rIns="121900" bIns="60933" anchor="t" anchorCtr="0">
            <a:spAutoFit/>
          </a:bodyPr>
          <a:lstStyle/>
          <a:p>
            <a:pPr marL="457189" indent="-457189" algn="just">
              <a:lnSpc>
                <a:spcPct val="125000"/>
              </a:lnSpc>
              <a:buClr>
                <a:srgbClr val="000000"/>
              </a:buClr>
              <a:buSzPts val="2200"/>
              <a:buFont typeface="Arial"/>
              <a:buChar char="•"/>
            </a:pPr>
            <a:r>
              <a:rPr lang="en-US" sz="2400" kern="0" dirty="0" err="1">
                <a:solidFill>
                  <a:srgbClr val="331118"/>
                </a:solidFill>
                <a:latin typeface="UTM Avo" panose="02040603050506020204" pitchFamily="18" charset="0"/>
                <a:cs typeface="Arial"/>
                <a:sym typeface="Arial"/>
              </a:rPr>
              <a:t>Giọng</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đọc</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vừa</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phải</a:t>
            </a:r>
            <a:r>
              <a:rPr lang="en-US" sz="2400" kern="0" dirty="0">
                <a:solidFill>
                  <a:srgbClr val="331118"/>
                </a:solidFill>
                <a:latin typeface="UTM Avo" panose="02040603050506020204" pitchFamily="18" charset="0"/>
                <a:cs typeface="Arial"/>
                <a:sym typeface="Arial"/>
              </a:rPr>
              <a:t>, </a:t>
            </a:r>
            <a:r>
              <a:rPr lang="en-US" sz="2400" b="1" kern="0" dirty="0">
                <a:solidFill>
                  <a:srgbClr val="331118"/>
                </a:solidFill>
                <a:latin typeface="UTM Avo" panose="02040603050506020204" pitchFamily="18" charset="0"/>
                <a:cs typeface="Arial"/>
                <a:sym typeface="Arial"/>
              </a:rPr>
              <a:t>thong </a:t>
            </a:r>
            <a:r>
              <a:rPr lang="en-US" sz="2400" b="1" kern="0" dirty="0" err="1">
                <a:solidFill>
                  <a:srgbClr val="331118"/>
                </a:solidFill>
                <a:latin typeface="UTM Avo" panose="02040603050506020204" pitchFamily="18" charset="0"/>
                <a:cs typeface="Arial"/>
                <a:sym typeface="Arial"/>
              </a:rPr>
              <a:t>thả</a:t>
            </a:r>
            <a:r>
              <a:rPr lang="en-US" sz="2400" kern="0" dirty="0">
                <a:solidFill>
                  <a:srgbClr val="331118"/>
                </a:solidFill>
                <a:latin typeface="UTM Avo" panose="02040603050506020204" pitchFamily="18" charset="0"/>
                <a:cs typeface="Arial"/>
                <a:sym typeface="Arial"/>
              </a:rPr>
              <a:t>.</a:t>
            </a:r>
            <a:endParaRPr sz="2000" kern="0" dirty="0">
              <a:solidFill>
                <a:srgbClr val="000000"/>
              </a:solidFill>
              <a:latin typeface="UTM Avo" panose="02040603050506020204" pitchFamily="18" charset="0"/>
              <a:cs typeface="Arial"/>
              <a:sym typeface="Arial"/>
            </a:endParaRPr>
          </a:p>
          <a:p>
            <a:pPr marL="457189" indent="-457189" algn="just">
              <a:lnSpc>
                <a:spcPct val="125000"/>
              </a:lnSpc>
              <a:buClr>
                <a:srgbClr val="000000"/>
              </a:buClr>
              <a:buSzPts val="2200"/>
              <a:buFont typeface="Arial"/>
              <a:buChar char="•"/>
            </a:pPr>
            <a:r>
              <a:rPr lang="en-US" sz="2400" kern="0" dirty="0" err="1">
                <a:solidFill>
                  <a:srgbClr val="331118"/>
                </a:solidFill>
                <a:latin typeface="UTM Avo" panose="02040603050506020204" pitchFamily="18" charset="0"/>
                <a:cs typeface="Arial"/>
                <a:sym typeface="Arial"/>
              </a:rPr>
              <a:t>Đoạn</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cuối</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đọc</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với</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giọng</a:t>
            </a:r>
            <a:r>
              <a:rPr lang="en-US" sz="2400"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trang</a:t>
            </a:r>
            <a:r>
              <a:rPr lang="en-US" sz="2400" b="1"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trọng</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thể</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hiện</a:t>
            </a:r>
            <a:r>
              <a:rPr lang="en-US" sz="2400"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tình</a:t>
            </a:r>
            <a:r>
              <a:rPr lang="en-US" sz="2400" b="1"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cảm</a:t>
            </a:r>
            <a:r>
              <a:rPr lang="en-US" sz="2400" b="1"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ngưỡng</a:t>
            </a:r>
            <a:r>
              <a:rPr lang="en-US" sz="2400" b="1"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mộ</a:t>
            </a:r>
            <a:r>
              <a:rPr lang="en-US" sz="2400" b="1" kern="0" dirty="0">
                <a:solidFill>
                  <a:srgbClr val="331118"/>
                </a:solidFill>
                <a:latin typeface="UTM Avo" panose="02040603050506020204" pitchFamily="18" charset="0"/>
                <a:cs typeface="Arial"/>
                <a:sym typeface="Arial"/>
              </a:rPr>
              <a:t>.</a:t>
            </a:r>
            <a:endParaRPr sz="2000" kern="0" dirty="0">
              <a:solidFill>
                <a:srgbClr val="000000"/>
              </a:solidFill>
              <a:latin typeface="UTM Avo" panose="02040603050506020204" pitchFamily="18" charset="0"/>
              <a:cs typeface="Arial"/>
              <a:sym typeface="Arial"/>
            </a:endParaRPr>
          </a:p>
          <a:p>
            <a:pPr marL="457189" indent="-457189" algn="just">
              <a:lnSpc>
                <a:spcPct val="125000"/>
              </a:lnSpc>
              <a:buClr>
                <a:srgbClr val="000000"/>
              </a:buClr>
              <a:buSzPts val="2200"/>
              <a:buFont typeface="Arial"/>
              <a:buChar char="•"/>
            </a:pPr>
            <a:r>
              <a:rPr lang="en-US" sz="2400" b="1" kern="0" dirty="0" err="1">
                <a:solidFill>
                  <a:srgbClr val="331118"/>
                </a:solidFill>
                <a:latin typeface="UTM Avo" panose="02040603050506020204" pitchFamily="18" charset="0"/>
                <a:cs typeface="Arial"/>
                <a:sym typeface="Arial"/>
              </a:rPr>
              <a:t>Nhấn</a:t>
            </a:r>
            <a:r>
              <a:rPr lang="en-US" sz="2400" b="1" kern="0" dirty="0">
                <a:solidFill>
                  <a:srgbClr val="331118"/>
                </a:solidFill>
                <a:latin typeface="UTM Avo" panose="02040603050506020204" pitchFamily="18" charset="0"/>
                <a:cs typeface="Arial"/>
                <a:sym typeface="Arial"/>
              </a:rPr>
              <a:t> </a:t>
            </a:r>
            <a:r>
              <a:rPr lang="en-US" sz="2400" b="1" kern="0" dirty="0" err="1">
                <a:solidFill>
                  <a:srgbClr val="331118"/>
                </a:solidFill>
                <a:latin typeface="UTM Avo" panose="02040603050506020204" pitchFamily="18" charset="0"/>
                <a:cs typeface="Arial"/>
                <a:sym typeface="Arial"/>
              </a:rPr>
              <a:t>giọng</a:t>
            </a:r>
            <a:r>
              <a:rPr lang="en-US" sz="2400" b="1"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vào</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các</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từ</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mang</a:t>
            </a:r>
            <a:r>
              <a:rPr lang="en-US" sz="2400" kern="0" dirty="0">
                <a:solidFill>
                  <a:srgbClr val="331118"/>
                </a:solidFill>
                <a:latin typeface="UTM Avo" panose="02040603050506020204" pitchFamily="18" charset="0"/>
                <a:cs typeface="Arial"/>
                <a:sym typeface="Arial"/>
              </a:rPr>
              <a:t> ý </a:t>
            </a:r>
            <a:r>
              <a:rPr lang="en-US" sz="2400" kern="0" dirty="0" err="1">
                <a:solidFill>
                  <a:srgbClr val="331118"/>
                </a:solidFill>
                <a:latin typeface="UTM Avo" panose="02040603050506020204" pitchFamily="18" charset="0"/>
                <a:cs typeface="Arial"/>
                <a:sym typeface="Arial"/>
              </a:rPr>
              <a:t>nghĩa</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biểu</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cảm</a:t>
            </a:r>
            <a:r>
              <a:rPr lang="en-US" sz="2400" kern="0" dirty="0">
                <a:solidFill>
                  <a:srgbClr val="331118"/>
                </a:solidFill>
                <a:latin typeface="UTM Avo" panose="02040603050506020204" pitchFamily="18" charset="0"/>
                <a:cs typeface="Arial"/>
                <a:sym typeface="Arial"/>
              </a:rPr>
              <a:t> </a:t>
            </a:r>
            <a:r>
              <a:rPr lang="en-US" sz="2400" kern="0" dirty="0" err="1">
                <a:solidFill>
                  <a:srgbClr val="331118"/>
                </a:solidFill>
                <a:latin typeface="UTM Avo" panose="02040603050506020204" pitchFamily="18" charset="0"/>
                <a:cs typeface="Arial"/>
                <a:sym typeface="Arial"/>
              </a:rPr>
              <a:t>cao</a:t>
            </a:r>
            <a:r>
              <a:rPr lang="en-US" sz="2400" kern="0" dirty="0">
                <a:solidFill>
                  <a:srgbClr val="331118"/>
                </a:solidFill>
                <a:latin typeface="UTM Avo" panose="02040603050506020204" pitchFamily="18" charset="0"/>
                <a:cs typeface="Arial"/>
                <a:sym typeface="Arial"/>
              </a:rPr>
              <a:t>.</a:t>
            </a:r>
            <a:endParaRPr sz="2400" kern="0" dirty="0">
              <a:solidFill>
                <a:srgbClr val="33111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5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8" name="Google Shape;657;p9">
            <a:extLst>
              <a:ext uri="{FF2B5EF4-FFF2-40B4-BE49-F238E27FC236}">
                <a16:creationId xmlns:a16="http://schemas.microsoft.com/office/drawing/2014/main" id="{6715BF33-9FED-D2F8-6F8A-83AE23964A72}"/>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THÀNH TIẾNG</a:t>
            </a:r>
            <a:endParaRPr sz="2800" b="1" kern="0" dirty="0">
              <a:solidFill>
                <a:srgbClr val="C22717"/>
              </a:solidFill>
              <a:latin typeface="UTM Avo" panose="02040603050506020204" pitchFamily="18" charset="0"/>
              <a:cs typeface="Arial"/>
              <a:sym typeface="Arial"/>
            </a:endParaRPr>
          </a:p>
        </p:txBody>
      </p:sp>
      <p:sp>
        <p:nvSpPr>
          <p:cNvPr id="3" name="Google Shape;664;p10">
            <a:extLst>
              <a:ext uri="{FF2B5EF4-FFF2-40B4-BE49-F238E27FC236}">
                <a16:creationId xmlns:a16="http://schemas.microsoft.com/office/drawing/2014/main" id="{3A5BD6AD-0215-B40D-E6EB-1F1DF2CAF19D}"/>
              </a:ext>
            </a:extLst>
          </p:cNvPr>
          <p:cNvSpPr txBox="1">
            <a:spLocks/>
          </p:cNvSpPr>
          <p:nvPr/>
        </p:nvSpPr>
        <p:spPr>
          <a:xfrm>
            <a:off x="4218392" y="2950840"/>
            <a:ext cx="3676248" cy="9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rial"/>
              <a:buNone/>
              <a:defRPr sz="1867" b="0" i="0" u="none" strike="noStrike" cap="none">
                <a:solidFill>
                  <a:schemeClr val="dk1"/>
                </a:solidFill>
                <a:latin typeface="UTM Avo" panose="02040603050506020204" pitchFamily="18" charset="0"/>
                <a:ea typeface="Arial"/>
                <a:cs typeface="Arial"/>
                <a:sym typeface="Arial"/>
              </a:defRPr>
            </a:lvl1pPr>
            <a:lvl2pPr marL="914400" marR="0" lvl="1" indent="-317500" algn="ct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317500" algn="ctr" rtl="0">
              <a:lnSpc>
                <a:spcPct val="100000"/>
              </a:lnSpc>
              <a:spcBef>
                <a:spcPts val="2133"/>
              </a:spcBef>
              <a:spcAft>
                <a:spcPts val="2133"/>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25000"/>
              </a:lnSpc>
              <a:spcBef>
                <a:spcPts val="0"/>
              </a:spcBef>
              <a:spcAft>
                <a:spcPts val="0"/>
              </a:spcAft>
              <a:buClr>
                <a:srgbClr val="2D1E22"/>
              </a:buClr>
              <a:buSzPts val="1400"/>
              <a:buFont typeface="Arial"/>
              <a:buNone/>
              <a:tabLst/>
              <a:defRPr/>
            </a:pP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Ba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nàng</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công</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chúa</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lẳng</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lặng</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từ</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biệt</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và</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hát</a:t>
            </a:r>
            <a:r>
              <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rPr>
              <a:t> </a:t>
            </a:r>
            <a:r>
              <a:rPr kumimoji="0" lang="en-US" sz="2000" b="0" i="1" u="none" strike="noStrike" kern="0" cap="none" spc="0" normalizeH="0" baseline="0" noProof="0" dirty="0" err="1">
                <a:ln>
                  <a:noFill/>
                </a:ln>
                <a:solidFill>
                  <a:srgbClr val="2D1E22"/>
                </a:solidFill>
                <a:effectLst/>
                <a:uLnTx/>
                <a:uFillTx/>
                <a:latin typeface="UTM Avo" panose="02040603050506020204" pitchFamily="18" charset="0"/>
                <a:cs typeface="Arial"/>
                <a:sym typeface="Arial"/>
              </a:rPr>
              <a:t>theo.</a:t>
            </a:r>
            <a:endPar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endParaRPr>
          </a:p>
        </p:txBody>
      </p:sp>
      <p:sp>
        <p:nvSpPr>
          <p:cNvPr id="5" name="Google Shape;665;p10">
            <a:extLst>
              <a:ext uri="{FF2B5EF4-FFF2-40B4-BE49-F238E27FC236}">
                <a16:creationId xmlns:a16="http://schemas.microsoft.com/office/drawing/2014/main" id="{89247E84-CDCB-7816-BE3B-59CA0C174220}"/>
              </a:ext>
            </a:extLst>
          </p:cNvPr>
          <p:cNvSpPr txBox="1">
            <a:spLocks/>
          </p:cNvSpPr>
          <p:nvPr/>
        </p:nvSpPr>
        <p:spPr>
          <a:xfrm>
            <a:off x="8211617" y="2950840"/>
            <a:ext cx="2648000" cy="9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rial"/>
              <a:buNone/>
              <a:defRPr sz="1867" b="0" i="0" u="none" strike="noStrike" cap="none">
                <a:solidFill>
                  <a:schemeClr val="dk1"/>
                </a:solidFill>
                <a:latin typeface="UTM Avo" panose="02040603050506020204" pitchFamily="18" charset="0"/>
                <a:ea typeface="Arial"/>
                <a:cs typeface="Arial"/>
                <a:sym typeface="Arial"/>
              </a:defRPr>
            </a:lvl1pPr>
            <a:lvl2pPr marL="914400" marR="0" lvl="1" indent="-317500" algn="ct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317500" algn="ctr" rtl="0">
              <a:lnSpc>
                <a:spcPct val="100000"/>
              </a:lnSpc>
              <a:spcBef>
                <a:spcPts val="2133"/>
              </a:spcBef>
              <a:spcAft>
                <a:spcPts val="2133"/>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25000"/>
              </a:lnSpc>
              <a:spcBef>
                <a:spcPts val="0"/>
              </a:spcBef>
              <a:spcAft>
                <a:spcPts val="0"/>
              </a:spcAft>
              <a:buClr>
                <a:srgbClr val="2D1E22"/>
              </a:buClr>
              <a:buSzPts val="1400"/>
              <a:buFont typeface="Arial"/>
              <a:buNone/>
              <a:tabLst/>
              <a:defRPr/>
            </a:pPr>
            <a:r>
              <a:rPr kumimoji="0" lang="vi-VN" sz="2000" b="0" i="1" u="none" strike="noStrike" kern="0" cap="none" spc="0" normalizeH="0" baseline="0" noProof="0" dirty="0">
                <a:ln>
                  <a:noFill/>
                </a:ln>
                <a:solidFill>
                  <a:srgbClr val="2D1E22"/>
                </a:solidFill>
                <a:effectLst/>
                <a:uLnTx/>
                <a:uFillTx/>
                <a:cs typeface="Arial"/>
                <a:sym typeface="Arial"/>
              </a:rPr>
              <a:t>Đêm xuống, ... trở về quê hương.</a:t>
            </a:r>
          </a:p>
        </p:txBody>
      </p:sp>
      <p:sp>
        <p:nvSpPr>
          <p:cNvPr id="10" name="Google Shape;666;p10">
            <a:extLst>
              <a:ext uri="{FF2B5EF4-FFF2-40B4-BE49-F238E27FC236}">
                <a16:creationId xmlns:a16="http://schemas.microsoft.com/office/drawing/2014/main" id="{A3879C34-67E3-2297-6077-08A5F143B607}"/>
              </a:ext>
            </a:extLst>
          </p:cNvPr>
          <p:cNvSpPr txBox="1">
            <a:spLocks/>
          </p:cNvSpPr>
          <p:nvPr/>
        </p:nvSpPr>
        <p:spPr>
          <a:xfrm>
            <a:off x="1311901" y="2950840"/>
            <a:ext cx="2630897" cy="9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rial"/>
              <a:buNone/>
              <a:defRPr sz="1867" b="0" i="0" u="none" strike="noStrike" cap="none">
                <a:solidFill>
                  <a:schemeClr val="dk1"/>
                </a:solidFill>
                <a:latin typeface="UTM Avo" panose="02040603050506020204" pitchFamily="18" charset="0"/>
                <a:ea typeface="Arial"/>
                <a:cs typeface="Arial"/>
                <a:sym typeface="Arial"/>
              </a:defRPr>
            </a:lvl1pPr>
            <a:lvl2pPr marL="914400" marR="0" lvl="1" indent="-317500" algn="ct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317500" algn="ctr" rtl="0">
              <a:lnSpc>
                <a:spcPct val="100000"/>
              </a:lnSpc>
              <a:spcBef>
                <a:spcPts val="2133"/>
              </a:spcBef>
              <a:spcAft>
                <a:spcPts val="2133"/>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25000"/>
              </a:lnSpc>
              <a:spcBef>
                <a:spcPts val="0"/>
              </a:spcBef>
              <a:spcAft>
                <a:spcPts val="0"/>
              </a:spcAft>
              <a:buClr>
                <a:srgbClr val="2D1E22"/>
              </a:buClr>
              <a:buSzPts val="1400"/>
              <a:buFont typeface="Arial"/>
              <a:buNone/>
              <a:tabLst/>
              <a:defRPr/>
            </a:pPr>
            <a:r>
              <a:rPr kumimoji="0" lang="vi-VN" sz="2000" b="0" i="1" u="none" strike="noStrike" kern="0" cap="none" spc="0" normalizeH="0" baseline="0" noProof="0" dirty="0">
                <a:ln>
                  <a:noFill/>
                </a:ln>
                <a:solidFill>
                  <a:srgbClr val="2D1E22"/>
                </a:solidFill>
                <a:effectLst/>
                <a:uLnTx/>
                <a:uFillTx/>
                <a:cs typeface="Arial"/>
                <a:sym typeface="Arial"/>
              </a:rPr>
              <a:t>Vua San-ta có ... làm được gì nào?</a:t>
            </a:r>
          </a:p>
        </p:txBody>
      </p:sp>
      <p:sp>
        <p:nvSpPr>
          <p:cNvPr id="12" name="Google Shape;667;p10">
            <a:extLst>
              <a:ext uri="{FF2B5EF4-FFF2-40B4-BE49-F238E27FC236}">
                <a16:creationId xmlns:a16="http://schemas.microsoft.com/office/drawing/2014/main" id="{963CAFD8-28CE-547A-F4E8-0A81C6853A6C}"/>
              </a:ext>
            </a:extLst>
          </p:cNvPr>
          <p:cNvSpPr txBox="1">
            <a:spLocks/>
          </p:cNvSpPr>
          <p:nvPr/>
        </p:nvSpPr>
        <p:spPr>
          <a:xfrm>
            <a:off x="1303349" y="4867562"/>
            <a:ext cx="2648000" cy="9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rial"/>
              <a:buNone/>
              <a:defRPr sz="1867" b="0" i="0" u="none" strike="noStrike" cap="none">
                <a:solidFill>
                  <a:schemeClr val="dk1"/>
                </a:solidFill>
                <a:latin typeface="UTM Avo" panose="02040603050506020204" pitchFamily="18" charset="0"/>
                <a:ea typeface="Arial"/>
                <a:cs typeface="Arial"/>
                <a:sym typeface="Arial"/>
              </a:defRPr>
            </a:lvl1pPr>
            <a:lvl2pPr marL="914400" marR="0" lvl="1" indent="-317500" algn="ct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317500" algn="ctr" rtl="0">
              <a:lnSpc>
                <a:spcPct val="100000"/>
              </a:lnSpc>
              <a:spcBef>
                <a:spcPts val="2133"/>
              </a:spcBef>
              <a:spcAft>
                <a:spcPts val="2133"/>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25000"/>
              </a:lnSpc>
              <a:spcBef>
                <a:spcPts val="0"/>
              </a:spcBef>
              <a:spcAft>
                <a:spcPts val="0"/>
              </a:spcAft>
              <a:buClr>
                <a:srgbClr val="2D1E22"/>
              </a:buClr>
              <a:buSzPts val="1400"/>
              <a:buFont typeface="Arial"/>
              <a:buNone/>
              <a:tabLst/>
              <a:defRPr/>
            </a:pPr>
            <a:r>
              <a:rPr kumimoji="0" lang="en-US" sz="2000" b="0" i="1" u="none" strike="noStrike" kern="0" cap="none" spc="0" normalizeH="0" baseline="0" noProof="0">
                <a:ln>
                  <a:noFill/>
                </a:ln>
                <a:solidFill>
                  <a:srgbClr val="2D1E22"/>
                </a:solidFill>
                <a:effectLst/>
                <a:uLnTx/>
                <a:uFillTx/>
                <a:latin typeface="UTM Avo" panose="02040603050506020204" pitchFamily="18" charset="0"/>
                <a:cs typeface="Arial"/>
                <a:sym typeface="Arial"/>
              </a:rPr>
              <a:t>Hôm sau, ... Biết làm sao đây!</a:t>
            </a:r>
            <a:endParaRPr kumimoji="0" lang="en-US" sz="2000" b="0" i="1" u="none" strike="noStrike" kern="0" cap="none" spc="0" normalizeH="0" baseline="0" noProof="0" dirty="0">
              <a:ln>
                <a:noFill/>
              </a:ln>
              <a:solidFill>
                <a:srgbClr val="2D1E22"/>
              </a:solidFill>
              <a:effectLst/>
              <a:uLnTx/>
              <a:uFillTx/>
              <a:latin typeface="UTM Avo" panose="02040603050506020204" pitchFamily="18" charset="0"/>
              <a:cs typeface="Arial"/>
              <a:sym typeface="Arial"/>
            </a:endParaRPr>
          </a:p>
        </p:txBody>
      </p:sp>
      <p:sp>
        <p:nvSpPr>
          <p:cNvPr id="13" name="Google Shape;668;p10">
            <a:extLst>
              <a:ext uri="{FF2B5EF4-FFF2-40B4-BE49-F238E27FC236}">
                <a16:creationId xmlns:a16="http://schemas.microsoft.com/office/drawing/2014/main" id="{3A19CC14-8271-32F1-6698-D81C27EDAAA0}"/>
              </a:ext>
            </a:extLst>
          </p:cNvPr>
          <p:cNvSpPr txBox="1">
            <a:spLocks/>
          </p:cNvSpPr>
          <p:nvPr/>
        </p:nvSpPr>
        <p:spPr>
          <a:xfrm>
            <a:off x="4175089" y="4867562"/>
            <a:ext cx="3762855" cy="9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rial"/>
              <a:buNone/>
              <a:defRPr sz="1867" b="0" i="0" u="none" strike="noStrike" cap="none">
                <a:solidFill>
                  <a:schemeClr val="dk1"/>
                </a:solidFill>
                <a:latin typeface="UTM Avo" panose="02040603050506020204" pitchFamily="18" charset="0"/>
                <a:ea typeface="Arial"/>
                <a:cs typeface="Arial"/>
                <a:sym typeface="Arial"/>
              </a:defRPr>
            </a:lvl1pPr>
            <a:lvl2pPr marL="914400" marR="0" lvl="1" indent="-317500" algn="ct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317500" algn="ctr" rtl="0">
              <a:lnSpc>
                <a:spcPct val="100000"/>
              </a:lnSpc>
              <a:spcBef>
                <a:spcPts val="2133"/>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317500" algn="ctr" rtl="0">
              <a:lnSpc>
                <a:spcPct val="100000"/>
              </a:lnSpc>
              <a:spcBef>
                <a:spcPts val="2133"/>
              </a:spcBef>
              <a:spcAft>
                <a:spcPts val="2133"/>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25000"/>
              </a:lnSpc>
              <a:spcBef>
                <a:spcPts val="0"/>
              </a:spcBef>
              <a:spcAft>
                <a:spcPts val="0"/>
              </a:spcAft>
              <a:buClr>
                <a:srgbClr val="2D1E22"/>
              </a:buClr>
              <a:buSzPts val="1400"/>
              <a:buFont typeface="Arial"/>
              <a:buNone/>
              <a:tabLst/>
              <a:defRPr/>
            </a:pPr>
            <a:r>
              <a:rPr kumimoji="0" lang="vi-VN" sz="2000" b="0" i="1" u="none" strike="noStrike" kern="0" cap="none" spc="0" normalizeH="0" baseline="0" noProof="0">
                <a:ln>
                  <a:noFill/>
                </a:ln>
                <a:solidFill>
                  <a:srgbClr val="2D1E22"/>
                </a:solidFill>
                <a:effectLst/>
                <a:uLnTx/>
                <a:uFillTx/>
                <a:cs typeface="Arial"/>
                <a:sym typeface="Arial"/>
              </a:rPr>
              <a:t>Lúc đó, công chúa hai ... kinh ngạc của mọi người. </a:t>
            </a:r>
            <a:endParaRPr kumimoji="0" lang="vi-VN" sz="2000" b="0" i="1" u="none" strike="noStrike" kern="0" cap="none" spc="0" normalizeH="0" baseline="0" noProof="0" dirty="0">
              <a:ln>
                <a:noFill/>
              </a:ln>
              <a:solidFill>
                <a:srgbClr val="2D1E22"/>
              </a:solidFill>
              <a:effectLst/>
              <a:uLnTx/>
              <a:uFillTx/>
              <a:cs typeface="Arial"/>
              <a:sym typeface="Arial"/>
            </a:endParaRPr>
          </a:p>
        </p:txBody>
      </p:sp>
      <p:sp>
        <p:nvSpPr>
          <p:cNvPr id="22" name="Google Shape;669;p10">
            <a:extLst>
              <a:ext uri="{FF2B5EF4-FFF2-40B4-BE49-F238E27FC236}">
                <a16:creationId xmlns:a16="http://schemas.microsoft.com/office/drawing/2014/main" id="{5B069548-88D6-2928-1D0B-FC6192BABFC1}"/>
              </a:ext>
            </a:extLst>
          </p:cNvPr>
          <p:cNvSpPr txBox="1">
            <a:spLocks/>
          </p:cNvSpPr>
          <p:nvPr/>
        </p:nvSpPr>
        <p:spPr>
          <a:xfrm>
            <a:off x="2139749" y="2339862"/>
            <a:ext cx="975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Rakkas"/>
              <a:buNone/>
              <a:defRPr sz="4000" b="0" i="0" u="none" strike="noStrike" cap="none">
                <a:solidFill>
                  <a:schemeClr val="dk2"/>
                </a:solidFill>
                <a:latin typeface="Rakkas"/>
                <a:ea typeface="Rakkas"/>
                <a:cs typeface="Rakkas"/>
                <a:sym typeface="Rakkas"/>
              </a:defRPr>
            </a:lvl1pPr>
            <a:lvl2pPr marR="0" lvl="1"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2pPr>
            <a:lvl3pPr marR="0" lvl="2"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3pPr>
            <a:lvl4pPr marR="0" lvl="3"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4pPr>
            <a:lvl5pPr marR="0" lvl="4"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5pPr>
            <a:lvl6pPr marR="0" lvl="5"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6pPr>
            <a:lvl7pPr marR="0" lvl="6"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7pPr>
            <a:lvl8pPr marR="0" lvl="7"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8pPr>
            <a:lvl9pPr marR="0" lvl="8"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9pPr>
          </a:lstStyle>
          <a:p>
            <a:r>
              <a:rPr lang="en-US" sz="3600" b="1" kern="0">
                <a:latin typeface="UTM Avo" panose="02040603050506020204" pitchFamily="18" charset="0"/>
                <a:ea typeface="Arial"/>
                <a:cs typeface="Arial"/>
                <a:sym typeface="Arial"/>
              </a:rPr>
              <a:t>01</a:t>
            </a:r>
            <a:endParaRPr lang="en-US" sz="3600" b="1" kern="0" dirty="0">
              <a:latin typeface="UTM Avo" panose="02040603050506020204" pitchFamily="18" charset="0"/>
              <a:ea typeface="Arial"/>
              <a:cs typeface="Arial"/>
              <a:sym typeface="Arial"/>
            </a:endParaRPr>
          </a:p>
        </p:txBody>
      </p:sp>
      <p:sp>
        <p:nvSpPr>
          <p:cNvPr id="25" name="Google Shape;670;p10">
            <a:extLst>
              <a:ext uri="{FF2B5EF4-FFF2-40B4-BE49-F238E27FC236}">
                <a16:creationId xmlns:a16="http://schemas.microsoft.com/office/drawing/2014/main" id="{DB445521-0340-814A-F5EC-FBE9C0654A53}"/>
              </a:ext>
            </a:extLst>
          </p:cNvPr>
          <p:cNvSpPr txBox="1">
            <a:spLocks/>
          </p:cNvSpPr>
          <p:nvPr/>
        </p:nvSpPr>
        <p:spPr>
          <a:xfrm>
            <a:off x="5568916" y="2339862"/>
            <a:ext cx="975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Rakkas"/>
              <a:buNone/>
              <a:defRPr sz="4000" b="0" i="0" u="none" strike="noStrike" cap="none">
                <a:solidFill>
                  <a:schemeClr val="dk2"/>
                </a:solidFill>
                <a:latin typeface="Rakkas"/>
                <a:ea typeface="Rakkas"/>
                <a:cs typeface="Rakkas"/>
                <a:sym typeface="Rakkas"/>
              </a:defRPr>
            </a:lvl1pPr>
            <a:lvl2pPr marR="0" lvl="1"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2pPr>
            <a:lvl3pPr marR="0" lvl="2"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3pPr>
            <a:lvl4pPr marR="0" lvl="3"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4pPr>
            <a:lvl5pPr marR="0" lvl="4"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5pPr>
            <a:lvl6pPr marR="0" lvl="5"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6pPr>
            <a:lvl7pPr marR="0" lvl="6"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7pPr>
            <a:lvl8pPr marR="0" lvl="7"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8pPr>
            <a:lvl9pPr marR="0" lvl="8"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9pPr>
          </a:lstStyle>
          <a:p>
            <a:r>
              <a:rPr lang="en-US" sz="3600" b="1" kern="0">
                <a:latin typeface="UTM Avo" panose="02040603050506020204" pitchFamily="18" charset="0"/>
                <a:ea typeface="Arial"/>
                <a:cs typeface="Arial"/>
                <a:sym typeface="Arial"/>
              </a:rPr>
              <a:t>02</a:t>
            </a:r>
            <a:endParaRPr lang="en-US" sz="3600" b="1" kern="0" dirty="0">
              <a:latin typeface="UTM Avo" panose="02040603050506020204" pitchFamily="18" charset="0"/>
              <a:ea typeface="Arial"/>
              <a:cs typeface="Arial"/>
              <a:sym typeface="Arial"/>
            </a:endParaRPr>
          </a:p>
        </p:txBody>
      </p:sp>
      <p:sp>
        <p:nvSpPr>
          <p:cNvPr id="26" name="Google Shape;671;p10">
            <a:extLst>
              <a:ext uri="{FF2B5EF4-FFF2-40B4-BE49-F238E27FC236}">
                <a16:creationId xmlns:a16="http://schemas.microsoft.com/office/drawing/2014/main" id="{21EFA29A-6B2D-F5D0-1A1C-41CA54446645}"/>
              </a:ext>
            </a:extLst>
          </p:cNvPr>
          <p:cNvSpPr txBox="1">
            <a:spLocks/>
          </p:cNvSpPr>
          <p:nvPr/>
        </p:nvSpPr>
        <p:spPr>
          <a:xfrm>
            <a:off x="9048017" y="2339862"/>
            <a:ext cx="975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Rakkas"/>
              <a:buNone/>
              <a:defRPr sz="4000" b="0" i="0" u="none" strike="noStrike" cap="none">
                <a:solidFill>
                  <a:schemeClr val="dk2"/>
                </a:solidFill>
                <a:latin typeface="Rakkas"/>
                <a:ea typeface="Rakkas"/>
                <a:cs typeface="Rakkas"/>
                <a:sym typeface="Rakkas"/>
              </a:defRPr>
            </a:lvl1pPr>
            <a:lvl2pPr marR="0" lvl="1"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2pPr>
            <a:lvl3pPr marR="0" lvl="2"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3pPr>
            <a:lvl4pPr marR="0" lvl="3"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4pPr>
            <a:lvl5pPr marR="0" lvl="4"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5pPr>
            <a:lvl6pPr marR="0" lvl="5"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6pPr>
            <a:lvl7pPr marR="0" lvl="6"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7pPr>
            <a:lvl8pPr marR="0" lvl="7"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8pPr>
            <a:lvl9pPr marR="0" lvl="8"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9pPr>
          </a:lstStyle>
          <a:p>
            <a:r>
              <a:rPr lang="en-US" sz="3600" b="1" kern="0" dirty="0">
                <a:latin typeface="UTM Avo" panose="02040603050506020204" pitchFamily="18" charset="0"/>
                <a:ea typeface="Arial"/>
                <a:cs typeface="Arial"/>
                <a:sym typeface="Arial"/>
              </a:rPr>
              <a:t>03</a:t>
            </a:r>
          </a:p>
        </p:txBody>
      </p:sp>
      <p:sp>
        <p:nvSpPr>
          <p:cNvPr id="27" name="Google Shape;672;p10">
            <a:extLst>
              <a:ext uri="{FF2B5EF4-FFF2-40B4-BE49-F238E27FC236}">
                <a16:creationId xmlns:a16="http://schemas.microsoft.com/office/drawing/2014/main" id="{C7BDB457-1927-33FC-D37D-78AABFC73054}"/>
              </a:ext>
            </a:extLst>
          </p:cNvPr>
          <p:cNvSpPr txBox="1">
            <a:spLocks/>
          </p:cNvSpPr>
          <p:nvPr/>
        </p:nvSpPr>
        <p:spPr>
          <a:xfrm>
            <a:off x="2139749" y="4196524"/>
            <a:ext cx="975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Rakkas"/>
              <a:buNone/>
              <a:defRPr sz="4000" b="0" i="0" u="none" strike="noStrike" cap="none">
                <a:solidFill>
                  <a:schemeClr val="dk2"/>
                </a:solidFill>
                <a:latin typeface="Rakkas"/>
                <a:ea typeface="Rakkas"/>
                <a:cs typeface="Rakkas"/>
                <a:sym typeface="Rakkas"/>
              </a:defRPr>
            </a:lvl1pPr>
            <a:lvl2pPr marR="0" lvl="1"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2pPr>
            <a:lvl3pPr marR="0" lvl="2"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3pPr>
            <a:lvl4pPr marR="0" lvl="3"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4pPr>
            <a:lvl5pPr marR="0" lvl="4"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5pPr>
            <a:lvl6pPr marR="0" lvl="5"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6pPr>
            <a:lvl7pPr marR="0" lvl="6"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7pPr>
            <a:lvl8pPr marR="0" lvl="7"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8pPr>
            <a:lvl9pPr marR="0" lvl="8"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9pPr>
          </a:lstStyle>
          <a:p>
            <a:r>
              <a:rPr lang="en-US" sz="3600" b="1" kern="0">
                <a:latin typeface="UTM Avo" panose="02040603050506020204" pitchFamily="18" charset="0"/>
                <a:ea typeface="Arial"/>
                <a:cs typeface="Arial"/>
                <a:sym typeface="Arial"/>
              </a:rPr>
              <a:t>04</a:t>
            </a:r>
            <a:endParaRPr lang="en-US" sz="3600" b="1" kern="0" dirty="0">
              <a:latin typeface="UTM Avo" panose="02040603050506020204" pitchFamily="18" charset="0"/>
              <a:ea typeface="Arial"/>
              <a:cs typeface="Arial"/>
              <a:sym typeface="Arial"/>
            </a:endParaRPr>
          </a:p>
        </p:txBody>
      </p:sp>
      <p:sp>
        <p:nvSpPr>
          <p:cNvPr id="28" name="Google Shape;673;p10">
            <a:extLst>
              <a:ext uri="{FF2B5EF4-FFF2-40B4-BE49-F238E27FC236}">
                <a16:creationId xmlns:a16="http://schemas.microsoft.com/office/drawing/2014/main" id="{216D6B10-82E9-2D25-166E-85A8BB6EFA65}"/>
              </a:ext>
            </a:extLst>
          </p:cNvPr>
          <p:cNvSpPr txBox="1">
            <a:spLocks/>
          </p:cNvSpPr>
          <p:nvPr/>
        </p:nvSpPr>
        <p:spPr>
          <a:xfrm>
            <a:off x="9048017" y="4196524"/>
            <a:ext cx="975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Rakkas"/>
              <a:buNone/>
              <a:defRPr sz="4000" b="0" i="0" u="none" strike="noStrike" cap="none">
                <a:solidFill>
                  <a:schemeClr val="dk2"/>
                </a:solidFill>
                <a:latin typeface="Rakkas"/>
                <a:ea typeface="Rakkas"/>
                <a:cs typeface="Rakkas"/>
                <a:sym typeface="Rakkas"/>
              </a:defRPr>
            </a:lvl1pPr>
            <a:lvl2pPr marR="0" lvl="1"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2pPr>
            <a:lvl3pPr marR="0" lvl="2"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3pPr>
            <a:lvl4pPr marR="0" lvl="3"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4pPr>
            <a:lvl5pPr marR="0" lvl="4"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5pPr>
            <a:lvl6pPr marR="0" lvl="5"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6pPr>
            <a:lvl7pPr marR="0" lvl="6"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7pPr>
            <a:lvl8pPr marR="0" lvl="7"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8pPr>
            <a:lvl9pPr marR="0" lvl="8"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9pPr>
          </a:lstStyle>
          <a:p>
            <a:r>
              <a:rPr lang="en-US" sz="3600" b="1" kern="0" dirty="0">
                <a:latin typeface="UTM Avo" panose="02040603050506020204" pitchFamily="18" charset="0"/>
                <a:ea typeface="Arial"/>
                <a:cs typeface="Arial"/>
                <a:sym typeface="Arial"/>
              </a:rPr>
              <a:t>06</a:t>
            </a:r>
          </a:p>
        </p:txBody>
      </p:sp>
      <p:sp>
        <p:nvSpPr>
          <p:cNvPr id="101" name="Google Shape;674;p10">
            <a:extLst>
              <a:ext uri="{FF2B5EF4-FFF2-40B4-BE49-F238E27FC236}">
                <a16:creationId xmlns:a16="http://schemas.microsoft.com/office/drawing/2014/main" id="{42E1C4C6-61BE-D793-6B36-E748C63D48D9}"/>
              </a:ext>
            </a:extLst>
          </p:cNvPr>
          <p:cNvSpPr txBox="1">
            <a:spLocks/>
          </p:cNvSpPr>
          <p:nvPr/>
        </p:nvSpPr>
        <p:spPr>
          <a:xfrm>
            <a:off x="5568916" y="4196524"/>
            <a:ext cx="975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Rakkas"/>
              <a:buNone/>
              <a:defRPr sz="4000" b="0" i="0" u="none" strike="noStrike" cap="none">
                <a:solidFill>
                  <a:schemeClr val="dk2"/>
                </a:solidFill>
                <a:latin typeface="Rakkas"/>
                <a:ea typeface="Rakkas"/>
                <a:cs typeface="Rakkas"/>
                <a:sym typeface="Rakkas"/>
              </a:defRPr>
            </a:lvl1pPr>
            <a:lvl2pPr marR="0" lvl="1"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2pPr>
            <a:lvl3pPr marR="0" lvl="2"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3pPr>
            <a:lvl4pPr marR="0" lvl="3"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4pPr>
            <a:lvl5pPr marR="0" lvl="4"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5pPr>
            <a:lvl6pPr marR="0" lvl="5"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6pPr>
            <a:lvl7pPr marR="0" lvl="6"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7pPr>
            <a:lvl8pPr marR="0" lvl="7"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8pPr>
            <a:lvl9pPr marR="0" lvl="8" algn="ctr" rtl="0">
              <a:lnSpc>
                <a:spcPct val="100000"/>
              </a:lnSpc>
              <a:spcBef>
                <a:spcPts val="0"/>
              </a:spcBef>
              <a:spcAft>
                <a:spcPts val="0"/>
              </a:spcAft>
              <a:buClr>
                <a:schemeClr val="lt1"/>
              </a:buClr>
              <a:buSzPts val="3600"/>
              <a:buFont typeface="Rakkas"/>
              <a:buNone/>
              <a:defRPr sz="4800" b="0" i="0" u="none" strike="noStrike" cap="none">
                <a:solidFill>
                  <a:schemeClr val="lt1"/>
                </a:solidFill>
                <a:latin typeface="Rakkas"/>
                <a:ea typeface="Rakkas"/>
                <a:cs typeface="Rakkas"/>
                <a:sym typeface="Rakkas"/>
              </a:defRPr>
            </a:lvl9pPr>
          </a:lstStyle>
          <a:p>
            <a:r>
              <a:rPr lang="en-US" sz="3600" b="1" kern="0">
                <a:latin typeface="UTM Avo" panose="02040603050506020204" pitchFamily="18" charset="0"/>
                <a:ea typeface="Arial"/>
                <a:cs typeface="Arial"/>
                <a:sym typeface="Arial"/>
              </a:rPr>
              <a:t>05</a:t>
            </a:r>
            <a:endParaRPr lang="en-US" sz="3600" b="1" kern="0" dirty="0">
              <a:latin typeface="UTM Avo" panose="02040603050506020204" pitchFamily="18" charset="0"/>
              <a:ea typeface="Arial"/>
              <a:cs typeface="Arial"/>
              <a:sym typeface="Arial"/>
            </a:endParaRPr>
          </a:p>
        </p:txBody>
      </p:sp>
      <p:grpSp>
        <p:nvGrpSpPr>
          <p:cNvPr id="102" name="Google Shape;675;p10">
            <a:extLst>
              <a:ext uri="{FF2B5EF4-FFF2-40B4-BE49-F238E27FC236}">
                <a16:creationId xmlns:a16="http://schemas.microsoft.com/office/drawing/2014/main" id="{52987538-B41D-6243-38FF-EED83BBCDA36}"/>
              </a:ext>
            </a:extLst>
          </p:cNvPr>
          <p:cNvGrpSpPr/>
          <p:nvPr/>
        </p:nvGrpSpPr>
        <p:grpSpPr>
          <a:xfrm rot="312568">
            <a:off x="11013612" y="2160951"/>
            <a:ext cx="528409" cy="3146319"/>
            <a:chOff x="8259371" y="1633285"/>
            <a:chExt cx="396295" cy="2359667"/>
          </a:xfrm>
        </p:grpSpPr>
        <p:sp>
          <p:nvSpPr>
            <p:cNvPr id="103" name="Google Shape;676;p10">
              <a:extLst>
                <a:ext uri="{FF2B5EF4-FFF2-40B4-BE49-F238E27FC236}">
                  <a16:creationId xmlns:a16="http://schemas.microsoft.com/office/drawing/2014/main" id="{B7F1A53D-39E1-8D53-B1B7-B220C482F917}"/>
                </a:ext>
              </a:extLst>
            </p:cNvPr>
            <p:cNvSpPr/>
            <p:nvPr/>
          </p:nvSpPr>
          <p:spPr>
            <a:xfrm rot="10715444" flipH="1">
              <a:off x="8411851" y="3538251"/>
              <a:ext cx="103650" cy="387957"/>
            </a:xfrm>
            <a:custGeom>
              <a:avLst/>
              <a:gdLst/>
              <a:ahLst/>
              <a:cxnLst/>
              <a:rect l="l" t="t" r="r" b="b"/>
              <a:pathLst>
                <a:path w="2241" h="8388" extrusionOk="0">
                  <a:moveTo>
                    <a:pt x="2185" y="0"/>
                  </a:moveTo>
                  <a:lnTo>
                    <a:pt x="0" y="16"/>
                  </a:lnTo>
                  <a:lnTo>
                    <a:pt x="56" y="8387"/>
                  </a:lnTo>
                  <a:lnTo>
                    <a:pt x="2241" y="8374"/>
                  </a:lnTo>
                  <a:lnTo>
                    <a:pt x="2185" y="0"/>
                  </a:ln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677;p10">
              <a:extLst>
                <a:ext uri="{FF2B5EF4-FFF2-40B4-BE49-F238E27FC236}">
                  <a16:creationId xmlns:a16="http://schemas.microsoft.com/office/drawing/2014/main" id="{DC630381-2C68-ABDC-7DE6-5C1888EF7F10}"/>
                </a:ext>
              </a:extLst>
            </p:cNvPr>
            <p:cNvSpPr/>
            <p:nvPr/>
          </p:nvSpPr>
          <p:spPr>
            <a:xfrm rot="10732536" flipH="1">
              <a:off x="8344080" y="1635238"/>
              <a:ext cx="217774" cy="1906403"/>
            </a:xfrm>
            <a:custGeom>
              <a:avLst/>
              <a:gdLst/>
              <a:ahLst/>
              <a:cxnLst/>
              <a:rect l="l" t="t" r="r" b="b"/>
              <a:pathLst>
                <a:path w="4709" h="51643" extrusionOk="0">
                  <a:moveTo>
                    <a:pt x="3382" y="0"/>
                  </a:moveTo>
                  <a:lnTo>
                    <a:pt x="717" y="18"/>
                  </a:lnTo>
                  <a:lnTo>
                    <a:pt x="1" y="47822"/>
                  </a:lnTo>
                  <a:lnTo>
                    <a:pt x="2380" y="51642"/>
                  </a:lnTo>
                  <a:lnTo>
                    <a:pt x="4708" y="47790"/>
                  </a:lnTo>
                  <a:lnTo>
                    <a:pt x="3382"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678;p10">
              <a:extLst>
                <a:ext uri="{FF2B5EF4-FFF2-40B4-BE49-F238E27FC236}">
                  <a16:creationId xmlns:a16="http://schemas.microsoft.com/office/drawing/2014/main" id="{2C880BDC-EBDE-9F25-7326-BC3777323DB0}"/>
                </a:ext>
              </a:extLst>
            </p:cNvPr>
            <p:cNvSpPr/>
            <p:nvPr/>
          </p:nvSpPr>
          <p:spPr>
            <a:xfrm rot="10732536" flipH="1">
              <a:off x="8343920" y="1635835"/>
              <a:ext cx="159596" cy="1905738"/>
            </a:xfrm>
            <a:custGeom>
              <a:avLst/>
              <a:gdLst/>
              <a:ahLst/>
              <a:cxnLst/>
              <a:rect l="l" t="t" r="r" b="b"/>
              <a:pathLst>
                <a:path w="3451" h="51625" extrusionOk="0">
                  <a:moveTo>
                    <a:pt x="717" y="0"/>
                  </a:moveTo>
                  <a:lnTo>
                    <a:pt x="1" y="47804"/>
                  </a:lnTo>
                  <a:lnTo>
                    <a:pt x="2380" y="51624"/>
                  </a:lnTo>
                  <a:lnTo>
                    <a:pt x="1975" y="5624"/>
                  </a:lnTo>
                  <a:lnTo>
                    <a:pt x="3450" y="3034"/>
                  </a:lnTo>
                  <a:lnTo>
                    <a:pt x="3425" y="117"/>
                  </a:lnTo>
                  <a:lnTo>
                    <a:pt x="717" y="0"/>
                  </a:lnTo>
                  <a:close/>
                </a:path>
              </a:pathLst>
            </a:custGeom>
            <a:solidFill>
              <a:srgbClr val="662330">
                <a:alpha val="862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679;p10">
              <a:extLst>
                <a:ext uri="{FF2B5EF4-FFF2-40B4-BE49-F238E27FC236}">
                  <a16:creationId xmlns:a16="http://schemas.microsoft.com/office/drawing/2014/main" id="{77CC9D33-0A05-17AA-C7E1-11B1E67C65DE}"/>
                </a:ext>
              </a:extLst>
            </p:cNvPr>
            <p:cNvSpPr/>
            <p:nvPr/>
          </p:nvSpPr>
          <p:spPr>
            <a:xfrm rot="10715444" flipH="1">
              <a:off x="8260510" y="3489364"/>
              <a:ext cx="394016" cy="97498"/>
            </a:xfrm>
            <a:custGeom>
              <a:avLst/>
              <a:gdLst/>
              <a:ahLst/>
              <a:cxnLst/>
              <a:rect l="l" t="t" r="r" b="b"/>
              <a:pathLst>
                <a:path w="8519" h="2108" extrusionOk="0">
                  <a:moveTo>
                    <a:pt x="7285" y="1"/>
                  </a:moveTo>
                  <a:cubicBezTo>
                    <a:pt x="7283" y="1"/>
                    <a:pt x="7280" y="1"/>
                    <a:pt x="7278" y="1"/>
                  </a:cubicBezTo>
                  <a:lnTo>
                    <a:pt x="4305" y="20"/>
                  </a:lnTo>
                  <a:lnTo>
                    <a:pt x="1188" y="41"/>
                  </a:lnTo>
                  <a:cubicBezTo>
                    <a:pt x="423" y="46"/>
                    <a:pt x="1" y="964"/>
                    <a:pt x="506" y="1546"/>
                  </a:cubicBezTo>
                  <a:cubicBezTo>
                    <a:pt x="781" y="1865"/>
                    <a:pt x="1208" y="2108"/>
                    <a:pt x="1866" y="2108"/>
                  </a:cubicBezTo>
                  <a:cubicBezTo>
                    <a:pt x="1872" y="2108"/>
                    <a:pt x="1878" y="2108"/>
                    <a:pt x="1884" y="2108"/>
                  </a:cubicBezTo>
                  <a:lnTo>
                    <a:pt x="6587" y="2078"/>
                  </a:lnTo>
                  <a:cubicBezTo>
                    <a:pt x="7066" y="2075"/>
                    <a:pt x="7531" y="1899"/>
                    <a:pt x="7893" y="1586"/>
                  </a:cubicBezTo>
                  <a:cubicBezTo>
                    <a:pt x="8519" y="1047"/>
                    <a:pt x="8103" y="1"/>
                    <a:pt x="7285"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680;p10">
              <a:extLst>
                <a:ext uri="{FF2B5EF4-FFF2-40B4-BE49-F238E27FC236}">
                  <a16:creationId xmlns:a16="http://schemas.microsoft.com/office/drawing/2014/main" id="{77ABFCCC-6C2A-330F-99B5-7361BBFB836B}"/>
                </a:ext>
              </a:extLst>
            </p:cNvPr>
            <p:cNvSpPr/>
            <p:nvPr/>
          </p:nvSpPr>
          <p:spPr>
            <a:xfrm rot="10715444" flipH="1">
              <a:off x="8297186" y="3498128"/>
              <a:ext cx="322142" cy="42228"/>
            </a:xfrm>
            <a:custGeom>
              <a:avLst/>
              <a:gdLst/>
              <a:ahLst/>
              <a:cxnLst/>
              <a:rect l="l" t="t" r="r" b="b"/>
              <a:pathLst>
                <a:path w="6965" h="913" extrusionOk="0">
                  <a:moveTo>
                    <a:pt x="6965" y="1"/>
                  </a:moveTo>
                  <a:lnTo>
                    <a:pt x="6965" y="1"/>
                  </a:lnTo>
                  <a:cubicBezTo>
                    <a:pt x="6666" y="108"/>
                    <a:pt x="6350" y="166"/>
                    <a:pt x="6031" y="169"/>
                  </a:cubicBezTo>
                  <a:lnTo>
                    <a:pt x="688" y="203"/>
                  </a:lnTo>
                  <a:cubicBezTo>
                    <a:pt x="675" y="204"/>
                    <a:pt x="661" y="204"/>
                    <a:pt x="648" y="204"/>
                  </a:cubicBezTo>
                  <a:cubicBezTo>
                    <a:pt x="430" y="204"/>
                    <a:pt x="213" y="181"/>
                    <a:pt x="1" y="135"/>
                  </a:cubicBezTo>
                  <a:lnTo>
                    <a:pt x="1" y="135"/>
                  </a:lnTo>
                  <a:cubicBezTo>
                    <a:pt x="31" y="237"/>
                    <a:pt x="82" y="332"/>
                    <a:pt x="150" y="414"/>
                  </a:cubicBezTo>
                  <a:cubicBezTo>
                    <a:pt x="396" y="696"/>
                    <a:pt x="774" y="913"/>
                    <a:pt x="1357" y="913"/>
                  </a:cubicBezTo>
                  <a:cubicBezTo>
                    <a:pt x="1363" y="913"/>
                    <a:pt x="1369" y="913"/>
                    <a:pt x="1375" y="912"/>
                  </a:cubicBezTo>
                  <a:lnTo>
                    <a:pt x="5548" y="885"/>
                  </a:lnTo>
                  <a:cubicBezTo>
                    <a:pt x="5975" y="882"/>
                    <a:pt x="6386" y="728"/>
                    <a:pt x="6709" y="450"/>
                  </a:cubicBezTo>
                  <a:cubicBezTo>
                    <a:pt x="6844" y="335"/>
                    <a:pt x="6935" y="176"/>
                    <a:pt x="6965" y="1"/>
                  </a:cubicBezTo>
                  <a:close/>
                </a:path>
              </a:pathLst>
            </a:custGeom>
            <a:solidFill>
              <a:srgbClr val="FFD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681;p10">
              <a:extLst>
                <a:ext uri="{FF2B5EF4-FFF2-40B4-BE49-F238E27FC236}">
                  <a16:creationId xmlns:a16="http://schemas.microsoft.com/office/drawing/2014/main" id="{C882C437-CAE5-00CE-21FD-3BDBE3972159}"/>
                </a:ext>
              </a:extLst>
            </p:cNvPr>
            <p:cNvSpPr/>
            <p:nvPr/>
          </p:nvSpPr>
          <p:spPr>
            <a:xfrm rot="10715444" flipH="1">
              <a:off x="8566284" y="3514525"/>
              <a:ext cx="57398" cy="51940"/>
            </a:xfrm>
            <a:custGeom>
              <a:avLst/>
              <a:gdLst/>
              <a:ahLst/>
              <a:cxnLst/>
              <a:rect l="l" t="t" r="r" b="b"/>
              <a:pathLst>
                <a:path w="1241" h="1123" extrusionOk="0">
                  <a:moveTo>
                    <a:pt x="621" y="1"/>
                  </a:moveTo>
                  <a:cubicBezTo>
                    <a:pt x="383" y="1"/>
                    <a:pt x="163" y="156"/>
                    <a:pt x="93" y="396"/>
                  </a:cubicBezTo>
                  <a:cubicBezTo>
                    <a:pt x="1" y="691"/>
                    <a:pt x="164" y="1004"/>
                    <a:pt x="457" y="1097"/>
                  </a:cubicBezTo>
                  <a:cubicBezTo>
                    <a:pt x="512" y="1114"/>
                    <a:pt x="567" y="1122"/>
                    <a:pt x="621" y="1122"/>
                  </a:cubicBezTo>
                  <a:cubicBezTo>
                    <a:pt x="858" y="1122"/>
                    <a:pt x="1078" y="968"/>
                    <a:pt x="1150" y="729"/>
                  </a:cubicBezTo>
                  <a:cubicBezTo>
                    <a:pt x="1241" y="434"/>
                    <a:pt x="1077" y="121"/>
                    <a:pt x="784" y="26"/>
                  </a:cubicBezTo>
                  <a:cubicBezTo>
                    <a:pt x="730" y="9"/>
                    <a:pt x="675" y="1"/>
                    <a:pt x="621" y="1"/>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682;p10">
              <a:extLst>
                <a:ext uri="{FF2B5EF4-FFF2-40B4-BE49-F238E27FC236}">
                  <a16:creationId xmlns:a16="http://schemas.microsoft.com/office/drawing/2014/main" id="{351E268E-0283-FBF5-6127-F2269B1B02BB}"/>
                </a:ext>
              </a:extLst>
            </p:cNvPr>
            <p:cNvSpPr/>
            <p:nvPr/>
          </p:nvSpPr>
          <p:spPr>
            <a:xfrm rot="10715444" flipH="1">
              <a:off x="8292881" y="3519304"/>
              <a:ext cx="57398" cy="51894"/>
            </a:xfrm>
            <a:custGeom>
              <a:avLst/>
              <a:gdLst/>
              <a:ahLst/>
              <a:cxnLst/>
              <a:rect l="l" t="t" r="r" b="b"/>
              <a:pathLst>
                <a:path w="1241" h="1122" extrusionOk="0">
                  <a:moveTo>
                    <a:pt x="621" y="0"/>
                  </a:moveTo>
                  <a:cubicBezTo>
                    <a:pt x="383" y="0"/>
                    <a:pt x="163" y="155"/>
                    <a:pt x="93" y="395"/>
                  </a:cubicBezTo>
                  <a:cubicBezTo>
                    <a:pt x="1" y="690"/>
                    <a:pt x="164" y="1003"/>
                    <a:pt x="457" y="1097"/>
                  </a:cubicBezTo>
                  <a:cubicBezTo>
                    <a:pt x="512" y="1114"/>
                    <a:pt x="566" y="1122"/>
                    <a:pt x="620" y="1122"/>
                  </a:cubicBezTo>
                  <a:cubicBezTo>
                    <a:pt x="858" y="1122"/>
                    <a:pt x="1078" y="967"/>
                    <a:pt x="1148" y="726"/>
                  </a:cubicBezTo>
                  <a:cubicBezTo>
                    <a:pt x="1240" y="433"/>
                    <a:pt x="1077" y="120"/>
                    <a:pt x="784" y="25"/>
                  </a:cubicBezTo>
                  <a:cubicBezTo>
                    <a:pt x="730" y="8"/>
                    <a:pt x="675" y="0"/>
                    <a:pt x="621" y="0"/>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683;p10">
              <a:extLst>
                <a:ext uri="{FF2B5EF4-FFF2-40B4-BE49-F238E27FC236}">
                  <a16:creationId xmlns:a16="http://schemas.microsoft.com/office/drawing/2014/main" id="{455A8E86-A7DC-43FC-B68C-87D8C6B4B6D2}"/>
                </a:ext>
              </a:extLst>
            </p:cNvPr>
            <p:cNvSpPr/>
            <p:nvPr/>
          </p:nvSpPr>
          <p:spPr>
            <a:xfrm rot="10715444" flipH="1">
              <a:off x="8413557" y="3688986"/>
              <a:ext cx="101985" cy="236530"/>
            </a:xfrm>
            <a:custGeom>
              <a:avLst/>
              <a:gdLst/>
              <a:ahLst/>
              <a:cxnLst/>
              <a:rect l="l" t="t" r="r" b="b"/>
              <a:pathLst>
                <a:path w="2205" h="5114" extrusionOk="0">
                  <a:moveTo>
                    <a:pt x="2183" y="1"/>
                  </a:moveTo>
                  <a:lnTo>
                    <a:pt x="0" y="14"/>
                  </a:lnTo>
                  <a:lnTo>
                    <a:pt x="34" y="5113"/>
                  </a:lnTo>
                  <a:cubicBezTo>
                    <a:pt x="622" y="3987"/>
                    <a:pt x="1416" y="3260"/>
                    <a:pt x="2109" y="3260"/>
                  </a:cubicBezTo>
                  <a:cubicBezTo>
                    <a:pt x="2141" y="3260"/>
                    <a:pt x="2173" y="3261"/>
                    <a:pt x="2204" y="3264"/>
                  </a:cubicBezTo>
                  <a:lnTo>
                    <a:pt x="2183" y="1"/>
                  </a:ln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684;p10">
              <a:extLst>
                <a:ext uri="{FF2B5EF4-FFF2-40B4-BE49-F238E27FC236}">
                  <a16:creationId xmlns:a16="http://schemas.microsoft.com/office/drawing/2014/main" id="{EA9678F6-A0F7-1124-EC3C-556DC0212F4D}"/>
                </a:ext>
              </a:extLst>
            </p:cNvPr>
            <p:cNvSpPr/>
            <p:nvPr/>
          </p:nvSpPr>
          <p:spPr>
            <a:xfrm rot="10715444" flipH="1">
              <a:off x="8385723" y="3827348"/>
              <a:ext cx="161880" cy="163638"/>
            </a:xfrm>
            <a:custGeom>
              <a:avLst/>
              <a:gdLst/>
              <a:ahLst/>
              <a:cxnLst/>
              <a:rect l="l" t="t" r="r" b="b"/>
              <a:pathLst>
                <a:path w="3500" h="3538" extrusionOk="0">
                  <a:moveTo>
                    <a:pt x="1752" y="0"/>
                  </a:moveTo>
                  <a:cubicBezTo>
                    <a:pt x="1748" y="0"/>
                    <a:pt x="1743" y="0"/>
                    <a:pt x="1739" y="0"/>
                  </a:cubicBezTo>
                  <a:cubicBezTo>
                    <a:pt x="776" y="6"/>
                    <a:pt x="0" y="803"/>
                    <a:pt x="6" y="1781"/>
                  </a:cubicBezTo>
                  <a:cubicBezTo>
                    <a:pt x="12" y="2753"/>
                    <a:pt x="791" y="3538"/>
                    <a:pt x="1748" y="3538"/>
                  </a:cubicBezTo>
                  <a:cubicBezTo>
                    <a:pt x="1752" y="3538"/>
                    <a:pt x="1757" y="3538"/>
                    <a:pt x="1761" y="3537"/>
                  </a:cubicBezTo>
                  <a:cubicBezTo>
                    <a:pt x="2724" y="3531"/>
                    <a:pt x="3500" y="2735"/>
                    <a:pt x="3494" y="1757"/>
                  </a:cubicBezTo>
                  <a:cubicBezTo>
                    <a:pt x="3489" y="785"/>
                    <a:pt x="2709" y="0"/>
                    <a:pt x="1752"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685;p10">
              <a:extLst>
                <a:ext uri="{FF2B5EF4-FFF2-40B4-BE49-F238E27FC236}">
                  <a16:creationId xmlns:a16="http://schemas.microsoft.com/office/drawing/2014/main" id="{F9B81583-36D7-CBC2-392D-38A066315155}"/>
                </a:ext>
              </a:extLst>
            </p:cNvPr>
            <p:cNvSpPr/>
            <p:nvPr/>
          </p:nvSpPr>
          <p:spPr>
            <a:xfrm rot="10715444" flipH="1">
              <a:off x="8433130" y="3875266"/>
              <a:ext cx="67065" cy="67758"/>
            </a:xfrm>
            <a:custGeom>
              <a:avLst/>
              <a:gdLst/>
              <a:ahLst/>
              <a:cxnLst/>
              <a:rect l="l" t="t" r="r" b="b"/>
              <a:pathLst>
                <a:path w="1450" h="1465" extrusionOk="0">
                  <a:moveTo>
                    <a:pt x="727" y="0"/>
                  </a:moveTo>
                  <a:cubicBezTo>
                    <a:pt x="725" y="0"/>
                    <a:pt x="723" y="0"/>
                    <a:pt x="721" y="0"/>
                  </a:cubicBezTo>
                  <a:cubicBezTo>
                    <a:pt x="322" y="3"/>
                    <a:pt x="0" y="333"/>
                    <a:pt x="3" y="738"/>
                  </a:cubicBezTo>
                  <a:cubicBezTo>
                    <a:pt x="6" y="1140"/>
                    <a:pt x="328" y="1465"/>
                    <a:pt x="725" y="1465"/>
                  </a:cubicBezTo>
                  <a:cubicBezTo>
                    <a:pt x="727" y="1465"/>
                    <a:pt x="728" y="1465"/>
                    <a:pt x="730" y="1465"/>
                  </a:cubicBezTo>
                  <a:cubicBezTo>
                    <a:pt x="1128" y="1462"/>
                    <a:pt x="1450" y="1132"/>
                    <a:pt x="1448" y="729"/>
                  </a:cubicBezTo>
                  <a:cubicBezTo>
                    <a:pt x="1445" y="326"/>
                    <a:pt x="1123" y="0"/>
                    <a:pt x="727" y="0"/>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13" name="Google Shape;686;p10">
            <a:extLst>
              <a:ext uri="{FF2B5EF4-FFF2-40B4-BE49-F238E27FC236}">
                <a16:creationId xmlns:a16="http://schemas.microsoft.com/office/drawing/2014/main" id="{D834B964-403E-ACBB-37FE-343F676D93B7}"/>
              </a:ext>
            </a:extLst>
          </p:cNvPr>
          <p:cNvGrpSpPr/>
          <p:nvPr/>
        </p:nvGrpSpPr>
        <p:grpSpPr>
          <a:xfrm rot="10487432" flipH="1">
            <a:off x="470874" y="1853207"/>
            <a:ext cx="528409" cy="3146319"/>
            <a:chOff x="8259371" y="1633285"/>
            <a:chExt cx="396295" cy="2359667"/>
          </a:xfrm>
        </p:grpSpPr>
        <p:sp>
          <p:nvSpPr>
            <p:cNvPr id="114" name="Google Shape;687;p10">
              <a:extLst>
                <a:ext uri="{FF2B5EF4-FFF2-40B4-BE49-F238E27FC236}">
                  <a16:creationId xmlns:a16="http://schemas.microsoft.com/office/drawing/2014/main" id="{9EBBF984-90F5-D633-52BC-28571D4666C2}"/>
                </a:ext>
              </a:extLst>
            </p:cNvPr>
            <p:cNvSpPr/>
            <p:nvPr/>
          </p:nvSpPr>
          <p:spPr>
            <a:xfrm rot="10715444" flipH="1">
              <a:off x="8411851" y="3538251"/>
              <a:ext cx="103650" cy="387957"/>
            </a:xfrm>
            <a:custGeom>
              <a:avLst/>
              <a:gdLst/>
              <a:ahLst/>
              <a:cxnLst/>
              <a:rect l="l" t="t" r="r" b="b"/>
              <a:pathLst>
                <a:path w="2241" h="8388" extrusionOk="0">
                  <a:moveTo>
                    <a:pt x="2185" y="0"/>
                  </a:moveTo>
                  <a:lnTo>
                    <a:pt x="0" y="16"/>
                  </a:lnTo>
                  <a:lnTo>
                    <a:pt x="56" y="8387"/>
                  </a:lnTo>
                  <a:lnTo>
                    <a:pt x="2241" y="8374"/>
                  </a:lnTo>
                  <a:lnTo>
                    <a:pt x="2185" y="0"/>
                  </a:ln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688;p10">
              <a:extLst>
                <a:ext uri="{FF2B5EF4-FFF2-40B4-BE49-F238E27FC236}">
                  <a16:creationId xmlns:a16="http://schemas.microsoft.com/office/drawing/2014/main" id="{3C9544FE-C00B-0A67-E05E-3FBB6CFC600C}"/>
                </a:ext>
              </a:extLst>
            </p:cNvPr>
            <p:cNvSpPr/>
            <p:nvPr/>
          </p:nvSpPr>
          <p:spPr>
            <a:xfrm rot="10732536" flipH="1">
              <a:off x="8344080" y="1635238"/>
              <a:ext cx="217774" cy="1906403"/>
            </a:xfrm>
            <a:custGeom>
              <a:avLst/>
              <a:gdLst/>
              <a:ahLst/>
              <a:cxnLst/>
              <a:rect l="l" t="t" r="r" b="b"/>
              <a:pathLst>
                <a:path w="4709" h="51643" extrusionOk="0">
                  <a:moveTo>
                    <a:pt x="3382" y="0"/>
                  </a:moveTo>
                  <a:lnTo>
                    <a:pt x="717" y="18"/>
                  </a:lnTo>
                  <a:lnTo>
                    <a:pt x="1" y="47822"/>
                  </a:lnTo>
                  <a:lnTo>
                    <a:pt x="2380" y="51642"/>
                  </a:lnTo>
                  <a:lnTo>
                    <a:pt x="4708" y="47790"/>
                  </a:lnTo>
                  <a:lnTo>
                    <a:pt x="3382"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689;p10">
              <a:extLst>
                <a:ext uri="{FF2B5EF4-FFF2-40B4-BE49-F238E27FC236}">
                  <a16:creationId xmlns:a16="http://schemas.microsoft.com/office/drawing/2014/main" id="{77D97772-1EC7-FB7F-7D92-F9FE896EDC42}"/>
                </a:ext>
              </a:extLst>
            </p:cNvPr>
            <p:cNvSpPr/>
            <p:nvPr/>
          </p:nvSpPr>
          <p:spPr>
            <a:xfrm rot="10732536" flipH="1">
              <a:off x="8343920" y="1635835"/>
              <a:ext cx="159596" cy="1905738"/>
            </a:xfrm>
            <a:custGeom>
              <a:avLst/>
              <a:gdLst/>
              <a:ahLst/>
              <a:cxnLst/>
              <a:rect l="l" t="t" r="r" b="b"/>
              <a:pathLst>
                <a:path w="3451" h="51625" extrusionOk="0">
                  <a:moveTo>
                    <a:pt x="717" y="0"/>
                  </a:moveTo>
                  <a:lnTo>
                    <a:pt x="1" y="47804"/>
                  </a:lnTo>
                  <a:lnTo>
                    <a:pt x="2380" y="51624"/>
                  </a:lnTo>
                  <a:lnTo>
                    <a:pt x="1975" y="5624"/>
                  </a:lnTo>
                  <a:lnTo>
                    <a:pt x="3450" y="3034"/>
                  </a:lnTo>
                  <a:lnTo>
                    <a:pt x="3425" y="117"/>
                  </a:lnTo>
                  <a:lnTo>
                    <a:pt x="717" y="0"/>
                  </a:lnTo>
                  <a:close/>
                </a:path>
              </a:pathLst>
            </a:custGeom>
            <a:solidFill>
              <a:srgbClr val="662330">
                <a:alpha val="862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690;p10">
              <a:extLst>
                <a:ext uri="{FF2B5EF4-FFF2-40B4-BE49-F238E27FC236}">
                  <a16:creationId xmlns:a16="http://schemas.microsoft.com/office/drawing/2014/main" id="{7AD7C5FD-10D1-B384-E325-CC2C49445339}"/>
                </a:ext>
              </a:extLst>
            </p:cNvPr>
            <p:cNvSpPr/>
            <p:nvPr/>
          </p:nvSpPr>
          <p:spPr>
            <a:xfrm rot="10715444" flipH="1">
              <a:off x="8260510" y="3489364"/>
              <a:ext cx="394016" cy="97498"/>
            </a:xfrm>
            <a:custGeom>
              <a:avLst/>
              <a:gdLst/>
              <a:ahLst/>
              <a:cxnLst/>
              <a:rect l="l" t="t" r="r" b="b"/>
              <a:pathLst>
                <a:path w="8519" h="2108" extrusionOk="0">
                  <a:moveTo>
                    <a:pt x="7285" y="1"/>
                  </a:moveTo>
                  <a:cubicBezTo>
                    <a:pt x="7283" y="1"/>
                    <a:pt x="7280" y="1"/>
                    <a:pt x="7278" y="1"/>
                  </a:cubicBezTo>
                  <a:lnTo>
                    <a:pt x="4305" y="20"/>
                  </a:lnTo>
                  <a:lnTo>
                    <a:pt x="1188" y="41"/>
                  </a:lnTo>
                  <a:cubicBezTo>
                    <a:pt x="423" y="46"/>
                    <a:pt x="1" y="964"/>
                    <a:pt x="506" y="1546"/>
                  </a:cubicBezTo>
                  <a:cubicBezTo>
                    <a:pt x="781" y="1865"/>
                    <a:pt x="1208" y="2108"/>
                    <a:pt x="1866" y="2108"/>
                  </a:cubicBezTo>
                  <a:cubicBezTo>
                    <a:pt x="1872" y="2108"/>
                    <a:pt x="1878" y="2108"/>
                    <a:pt x="1884" y="2108"/>
                  </a:cubicBezTo>
                  <a:lnTo>
                    <a:pt x="6587" y="2078"/>
                  </a:lnTo>
                  <a:cubicBezTo>
                    <a:pt x="7066" y="2075"/>
                    <a:pt x="7531" y="1899"/>
                    <a:pt x="7893" y="1586"/>
                  </a:cubicBezTo>
                  <a:cubicBezTo>
                    <a:pt x="8519" y="1047"/>
                    <a:pt x="8103" y="1"/>
                    <a:pt x="7285"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691;p10">
              <a:extLst>
                <a:ext uri="{FF2B5EF4-FFF2-40B4-BE49-F238E27FC236}">
                  <a16:creationId xmlns:a16="http://schemas.microsoft.com/office/drawing/2014/main" id="{3DA8188B-A913-61D1-8339-BFEB09C2F1EF}"/>
                </a:ext>
              </a:extLst>
            </p:cNvPr>
            <p:cNvSpPr/>
            <p:nvPr/>
          </p:nvSpPr>
          <p:spPr>
            <a:xfrm rot="10715444" flipH="1">
              <a:off x="8297186" y="3498128"/>
              <a:ext cx="322142" cy="42228"/>
            </a:xfrm>
            <a:custGeom>
              <a:avLst/>
              <a:gdLst/>
              <a:ahLst/>
              <a:cxnLst/>
              <a:rect l="l" t="t" r="r" b="b"/>
              <a:pathLst>
                <a:path w="6965" h="913" extrusionOk="0">
                  <a:moveTo>
                    <a:pt x="6965" y="1"/>
                  </a:moveTo>
                  <a:lnTo>
                    <a:pt x="6965" y="1"/>
                  </a:lnTo>
                  <a:cubicBezTo>
                    <a:pt x="6666" y="108"/>
                    <a:pt x="6350" y="166"/>
                    <a:pt x="6031" y="169"/>
                  </a:cubicBezTo>
                  <a:lnTo>
                    <a:pt x="688" y="203"/>
                  </a:lnTo>
                  <a:cubicBezTo>
                    <a:pt x="675" y="204"/>
                    <a:pt x="661" y="204"/>
                    <a:pt x="648" y="204"/>
                  </a:cubicBezTo>
                  <a:cubicBezTo>
                    <a:pt x="430" y="204"/>
                    <a:pt x="213" y="181"/>
                    <a:pt x="1" y="135"/>
                  </a:cubicBezTo>
                  <a:lnTo>
                    <a:pt x="1" y="135"/>
                  </a:lnTo>
                  <a:cubicBezTo>
                    <a:pt x="31" y="237"/>
                    <a:pt x="82" y="332"/>
                    <a:pt x="150" y="414"/>
                  </a:cubicBezTo>
                  <a:cubicBezTo>
                    <a:pt x="396" y="696"/>
                    <a:pt x="774" y="913"/>
                    <a:pt x="1357" y="913"/>
                  </a:cubicBezTo>
                  <a:cubicBezTo>
                    <a:pt x="1363" y="913"/>
                    <a:pt x="1369" y="913"/>
                    <a:pt x="1375" y="912"/>
                  </a:cubicBezTo>
                  <a:lnTo>
                    <a:pt x="5548" y="885"/>
                  </a:lnTo>
                  <a:cubicBezTo>
                    <a:pt x="5975" y="882"/>
                    <a:pt x="6386" y="728"/>
                    <a:pt x="6709" y="450"/>
                  </a:cubicBezTo>
                  <a:cubicBezTo>
                    <a:pt x="6844" y="335"/>
                    <a:pt x="6935" y="176"/>
                    <a:pt x="6965" y="1"/>
                  </a:cubicBezTo>
                  <a:close/>
                </a:path>
              </a:pathLst>
            </a:custGeom>
            <a:solidFill>
              <a:srgbClr val="FFD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692;p10">
              <a:extLst>
                <a:ext uri="{FF2B5EF4-FFF2-40B4-BE49-F238E27FC236}">
                  <a16:creationId xmlns:a16="http://schemas.microsoft.com/office/drawing/2014/main" id="{BAA741C9-BB45-81D9-C5B4-E3767A717F80}"/>
                </a:ext>
              </a:extLst>
            </p:cNvPr>
            <p:cNvSpPr/>
            <p:nvPr/>
          </p:nvSpPr>
          <p:spPr>
            <a:xfrm rot="10715444" flipH="1">
              <a:off x="8566284" y="3514525"/>
              <a:ext cx="57398" cy="51940"/>
            </a:xfrm>
            <a:custGeom>
              <a:avLst/>
              <a:gdLst/>
              <a:ahLst/>
              <a:cxnLst/>
              <a:rect l="l" t="t" r="r" b="b"/>
              <a:pathLst>
                <a:path w="1241" h="1123" extrusionOk="0">
                  <a:moveTo>
                    <a:pt x="621" y="1"/>
                  </a:moveTo>
                  <a:cubicBezTo>
                    <a:pt x="383" y="1"/>
                    <a:pt x="163" y="156"/>
                    <a:pt x="93" y="396"/>
                  </a:cubicBezTo>
                  <a:cubicBezTo>
                    <a:pt x="1" y="691"/>
                    <a:pt x="164" y="1004"/>
                    <a:pt x="457" y="1097"/>
                  </a:cubicBezTo>
                  <a:cubicBezTo>
                    <a:pt x="512" y="1114"/>
                    <a:pt x="567" y="1122"/>
                    <a:pt x="621" y="1122"/>
                  </a:cubicBezTo>
                  <a:cubicBezTo>
                    <a:pt x="858" y="1122"/>
                    <a:pt x="1078" y="968"/>
                    <a:pt x="1150" y="729"/>
                  </a:cubicBezTo>
                  <a:cubicBezTo>
                    <a:pt x="1241" y="434"/>
                    <a:pt x="1077" y="121"/>
                    <a:pt x="784" y="26"/>
                  </a:cubicBezTo>
                  <a:cubicBezTo>
                    <a:pt x="730" y="9"/>
                    <a:pt x="675" y="1"/>
                    <a:pt x="621" y="1"/>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693;p10">
              <a:extLst>
                <a:ext uri="{FF2B5EF4-FFF2-40B4-BE49-F238E27FC236}">
                  <a16:creationId xmlns:a16="http://schemas.microsoft.com/office/drawing/2014/main" id="{C79DCF27-B6F6-D96E-5B8B-D813F2A7B17F}"/>
                </a:ext>
              </a:extLst>
            </p:cNvPr>
            <p:cNvSpPr/>
            <p:nvPr/>
          </p:nvSpPr>
          <p:spPr>
            <a:xfrm rot="10715444" flipH="1">
              <a:off x="8292881" y="3519304"/>
              <a:ext cx="57398" cy="51894"/>
            </a:xfrm>
            <a:custGeom>
              <a:avLst/>
              <a:gdLst/>
              <a:ahLst/>
              <a:cxnLst/>
              <a:rect l="l" t="t" r="r" b="b"/>
              <a:pathLst>
                <a:path w="1241" h="1122" extrusionOk="0">
                  <a:moveTo>
                    <a:pt x="621" y="0"/>
                  </a:moveTo>
                  <a:cubicBezTo>
                    <a:pt x="383" y="0"/>
                    <a:pt x="163" y="155"/>
                    <a:pt x="93" y="395"/>
                  </a:cubicBezTo>
                  <a:cubicBezTo>
                    <a:pt x="1" y="690"/>
                    <a:pt x="164" y="1003"/>
                    <a:pt x="457" y="1097"/>
                  </a:cubicBezTo>
                  <a:cubicBezTo>
                    <a:pt x="512" y="1114"/>
                    <a:pt x="566" y="1122"/>
                    <a:pt x="620" y="1122"/>
                  </a:cubicBezTo>
                  <a:cubicBezTo>
                    <a:pt x="858" y="1122"/>
                    <a:pt x="1078" y="967"/>
                    <a:pt x="1148" y="726"/>
                  </a:cubicBezTo>
                  <a:cubicBezTo>
                    <a:pt x="1240" y="433"/>
                    <a:pt x="1077" y="120"/>
                    <a:pt x="784" y="25"/>
                  </a:cubicBezTo>
                  <a:cubicBezTo>
                    <a:pt x="730" y="8"/>
                    <a:pt x="675" y="0"/>
                    <a:pt x="621" y="0"/>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694;p10">
              <a:extLst>
                <a:ext uri="{FF2B5EF4-FFF2-40B4-BE49-F238E27FC236}">
                  <a16:creationId xmlns:a16="http://schemas.microsoft.com/office/drawing/2014/main" id="{A0091A96-4170-AD7A-A0CC-2E64F2019F13}"/>
                </a:ext>
              </a:extLst>
            </p:cNvPr>
            <p:cNvSpPr/>
            <p:nvPr/>
          </p:nvSpPr>
          <p:spPr>
            <a:xfrm rot="10715444" flipH="1">
              <a:off x="8413557" y="3688986"/>
              <a:ext cx="101985" cy="236530"/>
            </a:xfrm>
            <a:custGeom>
              <a:avLst/>
              <a:gdLst/>
              <a:ahLst/>
              <a:cxnLst/>
              <a:rect l="l" t="t" r="r" b="b"/>
              <a:pathLst>
                <a:path w="2205" h="5114" extrusionOk="0">
                  <a:moveTo>
                    <a:pt x="2183" y="1"/>
                  </a:moveTo>
                  <a:lnTo>
                    <a:pt x="0" y="14"/>
                  </a:lnTo>
                  <a:lnTo>
                    <a:pt x="34" y="5113"/>
                  </a:lnTo>
                  <a:cubicBezTo>
                    <a:pt x="622" y="3987"/>
                    <a:pt x="1416" y="3260"/>
                    <a:pt x="2109" y="3260"/>
                  </a:cubicBezTo>
                  <a:cubicBezTo>
                    <a:pt x="2141" y="3260"/>
                    <a:pt x="2173" y="3261"/>
                    <a:pt x="2204" y="3264"/>
                  </a:cubicBezTo>
                  <a:lnTo>
                    <a:pt x="2183" y="1"/>
                  </a:ln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695;p10">
              <a:extLst>
                <a:ext uri="{FF2B5EF4-FFF2-40B4-BE49-F238E27FC236}">
                  <a16:creationId xmlns:a16="http://schemas.microsoft.com/office/drawing/2014/main" id="{D71EF925-2E0A-EE04-5C0F-843694F85C40}"/>
                </a:ext>
              </a:extLst>
            </p:cNvPr>
            <p:cNvSpPr/>
            <p:nvPr/>
          </p:nvSpPr>
          <p:spPr>
            <a:xfrm rot="10715444" flipH="1">
              <a:off x="8385723" y="3827348"/>
              <a:ext cx="161880" cy="163638"/>
            </a:xfrm>
            <a:custGeom>
              <a:avLst/>
              <a:gdLst/>
              <a:ahLst/>
              <a:cxnLst/>
              <a:rect l="l" t="t" r="r" b="b"/>
              <a:pathLst>
                <a:path w="3500" h="3538" extrusionOk="0">
                  <a:moveTo>
                    <a:pt x="1752" y="0"/>
                  </a:moveTo>
                  <a:cubicBezTo>
                    <a:pt x="1748" y="0"/>
                    <a:pt x="1743" y="0"/>
                    <a:pt x="1739" y="0"/>
                  </a:cubicBezTo>
                  <a:cubicBezTo>
                    <a:pt x="776" y="6"/>
                    <a:pt x="0" y="803"/>
                    <a:pt x="6" y="1781"/>
                  </a:cubicBezTo>
                  <a:cubicBezTo>
                    <a:pt x="12" y="2753"/>
                    <a:pt x="791" y="3538"/>
                    <a:pt x="1748" y="3538"/>
                  </a:cubicBezTo>
                  <a:cubicBezTo>
                    <a:pt x="1752" y="3538"/>
                    <a:pt x="1757" y="3538"/>
                    <a:pt x="1761" y="3537"/>
                  </a:cubicBezTo>
                  <a:cubicBezTo>
                    <a:pt x="2724" y="3531"/>
                    <a:pt x="3500" y="2735"/>
                    <a:pt x="3494" y="1757"/>
                  </a:cubicBezTo>
                  <a:cubicBezTo>
                    <a:pt x="3489" y="785"/>
                    <a:pt x="2709" y="0"/>
                    <a:pt x="1752"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696;p10">
              <a:extLst>
                <a:ext uri="{FF2B5EF4-FFF2-40B4-BE49-F238E27FC236}">
                  <a16:creationId xmlns:a16="http://schemas.microsoft.com/office/drawing/2014/main" id="{0FFC3B80-EACE-4A5F-BB7F-6A566A5E90C3}"/>
                </a:ext>
              </a:extLst>
            </p:cNvPr>
            <p:cNvSpPr/>
            <p:nvPr/>
          </p:nvSpPr>
          <p:spPr>
            <a:xfrm rot="10715444" flipH="1">
              <a:off x="8433130" y="3875266"/>
              <a:ext cx="67065" cy="67758"/>
            </a:xfrm>
            <a:custGeom>
              <a:avLst/>
              <a:gdLst/>
              <a:ahLst/>
              <a:cxnLst/>
              <a:rect l="l" t="t" r="r" b="b"/>
              <a:pathLst>
                <a:path w="1450" h="1465" extrusionOk="0">
                  <a:moveTo>
                    <a:pt x="727" y="0"/>
                  </a:moveTo>
                  <a:cubicBezTo>
                    <a:pt x="725" y="0"/>
                    <a:pt x="723" y="0"/>
                    <a:pt x="721" y="0"/>
                  </a:cubicBezTo>
                  <a:cubicBezTo>
                    <a:pt x="322" y="3"/>
                    <a:pt x="0" y="333"/>
                    <a:pt x="3" y="738"/>
                  </a:cubicBezTo>
                  <a:cubicBezTo>
                    <a:pt x="6" y="1140"/>
                    <a:pt x="328" y="1465"/>
                    <a:pt x="725" y="1465"/>
                  </a:cubicBezTo>
                  <a:cubicBezTo>
                    <a:pt x="727" y="1465"/>
                    <a:pt x="728" y="1465"/>
                    <a:pt x="730" y="1465"/>
                  </a:cubicBezTo>
                  <a:cubicBezTo>
                    <a:pt x="1128" y="1462"/>
                    <a:pt x="1450" y="1132"/>
                    <a:pt x="1448" y="729"/>
                  </a:cubicBezTo>
                  <a:cubicBezTo>
                    <a:pt x="1445" y="326"/>
                    <a:pt x="1123" y="0"/>
                    <a:pt x="727" y="0"/>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24" name="Google Shape;698;p10">
            <a:extLst>
              <a:ext uri="{FF2B5EF4-FFF2-40B4-BE49-F238E27FC236}">
                <a16:creationId xmlns:a16="http://schemas.microsoft.com/office/drawing/2014/main" id="{85928630-33F8-8CFD-0360-F9F882D4913A}"/>
              </a:ext>
            </a:extLst>
          </p:cNvPr>
          <p:cNvSpPr/>
          <p:nvPr/>
        </p:nvSpPr>
        <p:spPr>
          <a:xfrm>
            <a:off x="8211617" y="4867562"/>
            <a:ext cx="2648000" cy="914400"/>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000" i="1" kern="0" dirty="0" err="1">
                <a:solidFill>
                  <a:srgbClr val="2D1E22"/>
                </a:solidFill>
                <a:latin typeface="UTM Avo" panose="02040603050506020204" pitchFamily="18" charset="0"/>
                <a:cs typeface="Arial"/>
                <a:sym typeface="Arial"/>
              </a:rPr>
              <a:t>Tiếng</a:t>
            </a:r>
            <a:r>
              <a:rPr lang="en-US" sz="2000" i="1" kern="0" dirty="0">
                <a:solidFill>
                  <a:srgbClr val="2D1E22"/>
                </a:solidFill>
                <a:latin typeface="UTM Avo" panose="02040603050506020204" pitchFamily="18" charset="0"/>
                <a:cs typeface="Arial"/>
                <a:sym typeface="Arial"/>
              </a:rPr>
              <a:t> </a:t>
            </a:r>
            <a:r>
              <a:rPr lang="en-US" sz="2000" i="1" kern="0" dirty="0" err="1">
                <a:solidFill>
                  <a:srgbClr val="2D1E22"/>
                </a:solidFill>
                <a:latin typeface="UTM Avo" panose="02040603050506020204" pitchFamily="18" charset="0"/>
                <a:cs typeface="Arial"/>
                <a:sym typeface="Arial"/>
              </a:rPr>
              <a:t>đồn</a:t>
            </a:r>
            <a:r>
              <a:rPr lang="en-US" sz="2000" i="1" kern="0" dirty="0">
                <a:solidFill>
                  <a:srgbClr val="2D1E22"/>
                </a:solidFill>
                <a:latin typeface="UTM Avo" panose="02040603050506020204" pitchFamily="18" charset="0"/>
                <a:cs typeface="Arial"/>
                <a:sym typeface="Arial"/>
              </a:rPr>
              <a:t> ... </a:t>
            </a:r>
            <a:r>
              <a:rPr lang="en-US" sz="2000" i="1" kern="0" dirty="0" err="1">
                <a:solidFill>
                  <a:srgbClr val="2D1E22"/>
                </a:solidFill>
                <a:latin typeface="UTM Avo" panose="02040603050506020204" pitchFamily="18" charset="0"/>
                <a:cs typeface="Arial"/>
                <a:sym typeface="Arial"/>
              </a:rPr>
              <a:t>thân</a:t>
            </a:r>
            <a:r>
              <a:rPr lang="en-US" sz="2000" i="1" kern="0" dirty="0">
                <a:solidFill>
                  <a:srgbClr val="2D1E22"/>
                </a:solidFill>
                <a:latin typeface="UTM Avo" panose="02040603050506020204" pitchFamily="18" charset="0"/>
                <a:cs typeface="Arial"/>
                <a:sym typeface="Arial"/>
              </a:rPr>
              <a:t> </a:t>
            </a:r>
            <a:r>
              <a:rPr lang="en-US" sz="2000" i="1" kern="0" dirty="0" err="1">
                <a:solidFill>
                  <a:srgbClr val="2D1E22"/>
                </a:solidFill>
                <a:latin typeface="UTM Avo" panose="02040603050506020204" pitchFamily="18" charset="0"/>
                <a:cs typeface="Arial"/>
                <a:sym typeface="Arial"/>
              </a:rPr>
              <a:t>ái</a:t>
            </a:r>
            <a:r>
              <a:rPr lang="en-US" sz="2000" i="1" kern="0" dirty="0">
                <a:solidFill>
                  <a:srgbClr val="2D1E22"/>
                </a:solidFill>
                <a:latin typeface="UTM Avo" panose="02040603050506020204" pitchFamily="18" charset="0"/>
                <a:cs typeface="Arial"/>
                <a:sym typeface="Arial"/>
              </a:rPr>
              <a:t>, </a:t>
            </a:r>
            <a:r>
              <a:rPr lang="en-US" sz="2000" i="1" kern="0" dirty="0" err="1">
                <a:solidFill>
                  <a:srgbClr val="2D1E22"/>
                </a:solidFill>
                <a:latin typeface="UTM Avo" panose="02040603050506020204" pitchFamily="18" charset="0"/>
                <a:cs typeface="Arial"/>
                <a:sym typeface="Arial"/>
              </a:rPr>
              <a:t>chan</a:t>
            </a:r>
            <a:r>
              <a:rPr lang="en-US" sz="2000" i="1" kern="0" dirty="0">
                <a:solidFill>
                  <a:srgbClr val="2D1E22"/>
                </a:solidFill>
                <a:latin typeface="UTM Avo" panose="02040603050506020204" pitchFamily="18" charset="0"/>
                <a:cs typeface="Arial"/>
                <a:sym typeface="Arial"/>
              </a:rPr>
              <a:t> </a:t>
            </a:r>
            <a:r>
              <a:rPr lang="en-US" sz="2000" i="1" kern="0" dirty="0" err="1">
                <a:solidFill>
                  <a:srgbClr val="2D1E22"/>
                </a:solidFill>
                <a:latin typeface="UTM Avo" panose="02040603050506020204" pitchFamily="18" charset="0"/>
                <a:cs typeface="Arial"/>
                <a:sym typeface="Arial"/>
              </a:rPr>
              <a:t>hoà</a:t>
            </a:r>
            <a:r>
              <a:rPr lang="en-US" sz="2000" i="1" kern="0" dirty="0">
                <a:solidFill>
                  <a:srgbClr val="2D1E22"/>
                </a:solidFill>
                <a:latin typeface="UTM Avo" panose="02040603050506020204" pitchFamily="18" charset="0"/>
                <a:cs typeface="Arial"/>
                <a:sym typeface="Arial"/>
              </a:rPr>
              <a:t>.</a:t>
            </a:r>
            <a:endParaRPr sz="2000" i="1" kern="0" dirty="0">
              <a:solidFill>
                <a:srgbClr val="2D1E22"/>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20506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500"/>
                                        <p:tgtEl>
                                          <p:spTgt spid="10">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Effect transition="in" filter="fade">
                                      <p:cBhvr>
                                        <p:cTn id="16" dur="500"/>
                                        <p:tgtEl>
                                          <p:spTgt spid="12">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500"/>
                                        <p:tgtEl>
                                          <p:spTgt spid="13">
                                            <p:txEl>
                                              <p:pRg st="0" end="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10" presetClass="entr" presetSubtype="0"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500"/>
                                        <p:tgtEl>
                                          <p:spTgt spid="101"/>
                                        </p:tgtEl>
                                      </p:cBhvr>
                                    </p:animEffect>
                                  </p:childTnLst>
                                </p:cTn>
                              </p:par>
                              <p:par>
                                <p:cTn id="38" presetID="10" presetClass="entr" presetSubtype="0" fill="hold" nodeType="with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fade">
                                      <p:cBhvr>
                                        <p:cTn id="40"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8" name="Google Shape;657;p9">
            <a:extLst>
              <a:ext uri="{FF2B5EF4-FFF2-40B4-BE49-F238E27FC236}">
                <a16:creationId xmlns:a16="http://schemas.microsoft.com/office/drawing/2014/main" id="{6715BF33-9FED-D2F8-6F8A-83AE23964A72}"/>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THÀNH TIẾNG</a:t>
            </a:r>
            <a:endParaRPr sz="2800" b="1" kern="0" dirty="0">
              <a:solidFill>
                <a:srgbClr val="C22717"/>
              </a:solidFill>
              <a:latin typeface="UTM Avo" panose="02040603050506020204" pitchFamily="18" charset="0"/>
              <a:cs typeface="Arial"/>
              <a:sym typeface="Arial"/>
            </a:endParaRPr>
          </a:p>
        </p:txBody>
      </p:sp>
      <p:sp>
        <p:nvSpPr>
          <p:cNvPr id="2" name="Google Shape;703;p11">
            <a:extLst>
              <a:ext uri="{FF2B5EF4-FFF2-40B4-BE49-F238E27FC236}">
                <a16:creationId xmlns:a16="http://schemas.microsoft.com/office/drawing/2014/main" id="{6A9A7939-C422-7DA1-0CD2-547D398D3EF7}"/>
              </a:ext>
            </a:extLst>
          </p:cNvPr>
          <p:cNvSpPr txBox="1">
            <a:spLocks/>
          </p:cNvSpPr>
          <p:nvPr/>
        </p:nvSpPr>
        <p:spPr>
          <a:xfrm>
            <a:off x="2104436" y="2400852"/>
            <a:ext cx="2743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1pPr>
            <a:lvl2pPr marR="0" lvl="1"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2pPr>
            <a:lvl3pPr marR="0" lvl="2"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3pPr>
            <a:lvl4pPr marR="0" lvl="3"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4pPr>
            <a:lvl5pPr marR="0" lvl="4"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5pPr>
            <a:lvl6pPr marR="0" lvl="5"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6pPr>
            <a:lvl7pPr marR="0" lvl="6"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7pPr>
            <a:lvl8pPr marR="0" lvl="7"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8pPr>
            <a:lvl9pPr marR="0" lvl="8"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9pPr>
          </a:lstStyle>
          <a:p>
            <a:pPr marL="0" marR="0" lvl="0" indent="0" algn="ctr" defTabSz="914400" rtl="0" eaLnBrk="1" fontAlgn="auto" latinLnBrk="0" hangingPunct="1">
              <a:lnSpc>
                <a:spcPct val="100000"/>
              </a:lnSpc>
              <a:spcBef>
                <a:spcPts val="0"/>
              </a:spcBef>
              <a:spcAft>
                <a:spcPts val="0"/>
              </a:spcAft>
              <a:buClr>
                <a:srgbClr val="D11535"/>
              </a:buClr>
              <a:buSzPts val="3000"/>
              <a:buFont typeface="Rakkas"/>
              <a:buNone/>
              <a:tabLst/>
              <a:defRPr/>
            </a:pPr>
            <a:r>
              <a:rPr kumimoji="0" lang="en-US" sz="2800" b="1" i="0" u="none" strike="noStrike" kern="0" cap="none" spc="0" normalizeH="0" baseline="0" noProof="0" dirty="0" err="1">
                <a:ln>
                  <a:noFill/>
                </a:ln>
                <a:solidFill>
                  <a:srgbClr val="D11535"/>
                </a:solidFill>
                <a:effectLst/>
                <a:uLnTx/>
                <a:uFillTx/>
                <a:latin typeface="UTM Avo" panose="02040603050506020204" pitchFamily="18" charset="0"/>
                <a:ea typeface="Arial"/>
                <a:cs typeface="Arial"/>
                <a:sym typeface="Arial"/>
              </a:rPr>
              <a:t>Khoát</a:t>
            </a:r>
            <a:r>
              <a:rPr kumimoji="0" lang="en-US" sz="2800" b="1" i="0" u="none" strike="noStrike" kern="0" cap="none" spc="0" normalizeH="0" baseline="0" noProof="0" dirty="0">
                <a:ln>
                  <a:noFill/>
                </a:ln>
                <a:solidFill>
                  <a:srgbClr val="D11535"/>
                </a:solidFill>
                <a:effectLst/>
                <a:uLnTx/>
                <a:uFillTx/>
                <a:latin typeface="UTM Avo" panose="02040603050506020204" pitchFamily="18" charset="0"/>
                <a:ea typeface="Arial"/>
                <a:cs typeface="Arial"/>
                <a:sym typeface="Arial"/>
              </a:rPr>
              <a:t> </a:t>
            </a:r>
            <a:r>
              <a:rPr kumimoji="0" lang="en-US" sz="2800" b="1" i="0" u="none" strike="noStrike" kern="0" cap="none" spc="0" normalizeH="0" baseline="0" noProof="0" dirty="0" err="1">
                <a:ln>
                  <a:noFill/>
                </a:ln>
                <a:solidFill>
                  <a:srgbClr val="D11535"/>
                </a:solidFill>
                <a:effectLst/>
                <a:uLnTx/>
                <a:uFillTx/>
                <a:latin typeface="UTM Avo" panose="02040603050506020204" pitchFamily="18" charset="0"/>
                <a:ea typeface="Arial"/>
                <a:cs typeface="Arial"/>
                <a:sym typeface="Arial"/>
              </a:rPr>
              <a:t>tay</a:t>
            </a:r>
            <a:r>
              <a:rPr kumimoji="0" lang="en-US" sz="2800" b="1" i="0" u="none" strike="noStrike" kern="0" cap="none" spc="0" normalizeH="0" baseline="0" noProof="0" dirty="0">
                <a:ln>
                  <a:noFill/>
                </a:ln>
                <a:solidFill>
                  <a:srgbClr val="D11535"/>
                </a:solidFill>
                <a:effectLst/>
                <a:uLnTx/>
                <a:uFillTx/>
                <a:latin typeface="UTM Avo" panose="02040603050506020204" pitchFamily="18" charset="0"/>
                <a:ea typeface="Arial"/>
                <a:cs typeface="Arial"/>
                <a:sym typeface="Arial"/>
              </a:rPr>
              <a:t>:</a:t>
            </a:r>
            <a:endParaRPr kumimoji="0" lang="en-US" sz="3600" b="0" i="0" u="none" strike="noStrike" kern="0" cap="none" spc="0" normalizeH="0" baseline="0" noProof="0" dirty="0">
              <a:ln>
                <a:noFill/>
              </a:ln>
              <a:solidFill>
                <a:srgbClr val="D11535"/>
              </a:solidFill>
              <a:effectLst/>
              <a:uLnTx/>
              <a:uFillTx/>
              <a:latin typeface="Rakkas"/>
              <a:cs typeface="Rakkas"/>
              <a:sym typeface="Rakkas"/>
            </a:endParaRPr>
          </a:p>
        </p:txBody>
      </p:sp>
      <p:sp>
        <p:nvSpPr>
          <p:cNvPr id="4" name="Google Shape;704;p11">
            <a:extLst>
              <a:ext uri="{FF2B5EF4-FFF2-40B4-BE49-F238E27FC236}">
                <a16:creationId xmlns:a16="http://schemas.microsoft.com/office/drawing/2014/main" id="{66AE168E-B757-42A3-57AB-FF0F6D722CAB}"/>
              </a:ext>
            </a:extLst>
          </p:cNvPr>
          <p:cNvSpPr txBox="1">
            <a:spLocks/>
          </p:cNvSpPr>
          <p:nvPr/>
        </p:nvSpPr>
        <p:spPr>
          <a:xfrm>
            <a:off x="7564077" y="2400852"/>
            <a:ext cx="2743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1pPr>
            <a:lvl2pPr marR="0" lvl="1"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2pPr>
            <a:lvl3pPr marR="0" lvl="2"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3pPr>
            <a:lvl4pPr marR="0" lvl="3"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4pPr>
            <a:lvl5pPr marR="0" lvl="4"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5pPr>
            <a:lvl6pPr marR="0" lvl="5"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6pPr>
            <a:lvl7pPr marR="0" lvl="6"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7pPr>
            <a:lvl8pPr marR="0" lvl="7"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8pPr>
            <a:lvl9pPr marR="0" lvl="8"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9pPr>
          </a:lstStyle>
          <a:p>
            <a:r>
              <a:rPr lang="en-US" sz="2800" b="1" kern="0" dirty="0" err="1">
                <a:solidFill>
                  <a:srgbClr val="D11535"/>
                </a:solidFill>
                <a:latin typeface="UTM Avo" panose="02040603050506020204" pitchFamily="18" charset="0"/>
                <a:ea typeface="Arial"/>
                <a:cs typeface="Arial"/>
                <a:sym typeface="Arial"/>
              </a:rPr>
              <a:t>Mảnh</a:t>
            </a:r>
            <a:r>
              <a:rPr lang="en-US" sz="2800" b="1" kern="0" dirty="0">
                <a:solidFill>
                  <a:srgbClr val="D11535"/>
                </a:solidFill>
                <a:latin typeface="UTM Avo" panose="02040603050506020204" pitchFamily="18" charset="0"/>
                <a:ea typeface="Arial"/>
                <a:cs typeface="Arial"/>
                <a:sym typeface="Arial"/>
              </a:rPr>
              <a:t> </a:t>
            </a:r>
            <a:r>
              <a:rPr lang="en-US" sz="2800" b="1" kern="0" dirty="0" err="1">
                <a:solidFill>
                  <a:srgbClr val="D11535"/>
                </a:solidFill>
                <a:latin typeface="UTM Avo" panose="02040603050506020204" pitchFamily="18" charset="0"/>
                <a:ea typeface="Arial"/>
                <a:cs typeface="Arial"/>
                <a:sym typeface="Arial"/>
              </a:rPr>
              <a:t>mai</a:t>
            </a:r>
            <a:r>
              <a:rPr lang="en-US" sz="2800" b="1" kern="0" dirty="0">
                <a:solidFill>
                  <a:srgbClr val="D11535"/>
                </a:solidFill>
                <a:latin typeface="UTM Avo" panose="02040603050506020204" pitchFamily="18" charset="0"/>
                <a:ea typeface="Arial"/>
                <a:cs typeface="Arial"/>
                <a:sym typeface="Arial"/>
              </a:rPr>
              <a:t>: </a:t>
            </a:r>
          </a:p>
        </p:txBody>
      </p:sp>
      <p:sp>
        <p:nvSpPr>
          <p:cNvPr id="6" name="Google Shape;705;p11">
            <a:extLst>
              <a:ext uri="{FF2B5EF4-FFF2-40B4-BE49-F238E27FC236}">
                <a16:creationId xmlns:a16="http://schemas.microsoft.com/office/drawing/2014/main" id="{A73519EC-474B-235A-09B7-69FF27E666E9}"/>
              </a:ext>
            </a:extLst>
          </p:cNvPr>
          <p:cNvSpPr txBox="1">
            <a:spLocks/>
          </p:cNvSpPr>
          <p:nvPr/>
        </p:nvSpPr>
        <p:spPr>
          <a:xfrm>
            <a:off x="2104436" y="4315621"/>
            <a:ext cx="2743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1pPr>
            <a:lvl2pPr marR="0" lvl="1"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2pPr>
            <a:lvl3pPr marR="0" lvl="2"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3pPr>
            <a:lvl4pPr marR="0" lvl="3"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4pPr>
            <a:lvl5pPr marR="0" lvl="4"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5pPr>
            <a:lvl6pPr marR="0" lvl="5"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6pPr>
            <a:lvl7pPr marR="0" lvl="6"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7pPr>
            <a:lvl8pPr marR="0" lvl="7"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8pPr>
            <a:lvl9pPr marR="0" lvl="8"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9pPr>
          </a:lstStyle>
          <a:p>
            <a:pPr marL="0" marR="0" lvl="0" indent="0" algn="ctr" defTabSz="914400" rtl="0" eaLnBrk="1" fontAlgn="auto" latinLnBrk="0" hangingPunct="1">
              <a:lnSpc>
                <a:spcPct val="100000"/>
              </a:lnSpc>
              <a:spcBef>
                <a:spcPts val="0"/>
              </a:spcBef>
              <a:spcAft>
                <a:spcPts val="0"/>
              </a:spcAft>
              <a:buClr>
                <a:srgbClr val="D11535"/>
              </a:buClr>
              <a:buSzPts val="3000"/>
              <a:buFont typeface="Rakkas"/>
              <a:buNone/>
              <a:tabLst/>
              <a:defRPr/>
            </a:pPr>
            <a:r>
              <a:rPr kumimoji="0" lang="en-US" sz="2800" b="1" i="0" u="none" strike="noStrike" kern="0" cap="none" spc="0" normalizeH="0" baseline="0" noProof="0" dirty="0" err="1">
                <a:ln>
                  <a:noFill/>
                </a:ln>
                <a:solidFill>
                  <a:srgbClr val="D11535"/>
                </a:solidFill>
                <a:effectLst/>
                <a:uLnTx/>
                <a:uFillTx/>
                <a:latin typeface="UTM Avo" panose="02040603050506020204" pitchFamily="18" charset="0"/>
                <a:ea typeface="Arial"/>
                <a:cs typeface="Arial"/>
                <a:sym typeface="Arial"/>
              </a:rPr>
              <a:t>Dân</a:t>
            </a:r>
            <a:r>
              <a:rPr kumimoji="0" lang="en-US" sz="2800" b="1" i="0" u="none" strike="noStrike" kern="0" cap="none" spc="0" normalizeH="0" baseline="0" noProof="0" dirty="0">
                <a:ln>
                  <a:noFill/>
                </a:ln>
                <a:solidFill>
                  <a:srgbClr val="D11535"/>
                </a:solidFill>
                <a:effectLst/>
                <a:uLnTx/>
                <a:uFillTx/>
                <a:latin typeface="UTM Avo" panose="02040603050506020204" pitchFamily="18" charset="0"/>
                <a:ea typeface="Arial"/>
                <a:cs typeface="Arial"/>
                <a:sym typeface="Arial"/>
              </a:rPr>
              <a:t> </a:t>
            </a:r>
            <a:r>
              <a:rPr kumimoji="0" lang="en-US" sz="2800" b="1" i="0" u="none" strike="noStrike" kern="0" cap="none" spc="0" normalizeH="0" baseline="0" noProof="0" dirty="0" err="1">
                <a:ln>
                  <a:noFill/>
                </a:ln>
                <a:solidFill>
                  <a:srgbClr val="D11535"/>
                </a:solidFill>
                <a:effectLst/>
                <a:uLnTx/>
                <a:uFillTx/>
                <a:latin typeface="UTM Avo" panose="02040603050506020204" pitchFamily="18" charset="0"/>
                <a:ea typeface="Arial"/>
                <a:cs typeface="Arial"/>
                <a:sym typeface="Arial"/>
              </a:rPr>
              <a:t>vũ</a:t>
            </a:r>
            <a:r>
              <a:rPr kumimoji="0" lang="en-US" sz="2800" b="1" i="0" u="none" strike="noStrike" kern="0" cap="none" spc="0" normalizeH="0" baseline="0" noProof="0" dirty="0">
                <a:ln>
                  <a:noFill/>
                </a:ln>
                <a:solidFill>
                  <a:srgbClr val="D11535"/>
                </a:solidFill>
                <a:effectLst/>
                <a:uLnTx/>
                <a:uFillTx/>
                <a:latin typeface="UTM Avo" panose="02040603050506020204" pitchFamily="18" charset="0"/>
                <a:ea typeface="Arial"/>
                <a:cs typeface="Arial"/>
                <a:sym typeface="Arial"/>
              </a:rPr>
              <a:t>:</a:t>
            </a:r>
            <a:endParaRPr kumimoji="0" lang="en-US" sz="3600" b="0" i="0" u="none" strike="noStrike" kern="0" cap="none" spc="0" normalizeH="0" baseline="0" noProof="0" dirty="0">
              <a:ln>
                <a:noFill/>
              </a:ln>
              <a:solidFill>
                <a:srgbClr val="D11535"/>
              </a:solidFill>
              <a:effectLst/>
              <a:uLnTx/>
              <a:uFillTx/>
              <a:latin typeface="Rakkas"/>
              <a:cs typeface="Rakkas"/>
              <a:sym typeface="Rakkas"/>
            </a:endParaRPr>
          </a:p>
        </p:txBody>
      </p:sp>
      <p:sp>
        <p:nvSpPr>
          <p:cNvPr id="7" name="Google Shape;706;p11">
            <a:extLst>
              <a:ext uri="{FF2B5EF4-FFF2-40B4-BE49-F238E27FC236}">
                <a16:creationId xmlns:a16="http://schemas.microsoft.com/office/drawing/2014/main" id="{F83A4387-80E8-A88D-C53E-7A07859750F6}"/>
              </a:ext>
            </a:extLst>
          </p:cNvPr>
          <p:cNvSpPr txBox="1">
            <a:spLocks/>
          </p:cNvSpPr>
          <p:nvPr/>
        </p:nvSpPr>
        <p:spPr>
          <a:xfrm>
            <a:off x="7564077" y="4315621"/>
            <a:ext cx="2743200" cy="670400"/>
          </a:xfrm>
          <a:prstGeom prst="rect">
            <a:avLst/>
          </a:prstGeom>
          <a:solidFill>
            <a:srgbClr val="662330">
              <a:alpha val="8627"/>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1pPr>
            <a:lvl2pPr marR="0" lvl="1"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2pPr>
            <a:lvl3pPr marR="0" lvl="2"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3pPr>
            <a:lvl4pPr marR="0" lvl="3"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4pPr>
            <a:lvl5pPr marR="0" lvl="4"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5pPr>
            <a:lvl6pPr marR="0" lvl="5"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6pPr>
            <a:lvl7pPr marR="0" lvl="6"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7pPr>
            <a:lvl8pPr marR="0" lvl="7"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8pPr>
            <a:lvl9pPr marR="0" lvl="8" algn="l" rtl="0">
              <a:lnSpc>
                <a:spcPct val="100000"/>
              </a:lnSpc>
              <a:spcBef>
                <a:spcPts val="0"/>
              </a:spcBef>
              <a:spcAft>
                <a:spcPts val="0"/>
              </a:spcAft>
              <a:buClr>
                <a:schemeClr val="dk2"/>
              </a:buClr>
              <a:buSzPts val="3000"/>
              <a:buFont typeface="Rakkas"/>
              <a:buNone/>
              <a:defRPr sz="4000" b="0" i="0" u="none" strike="noStrike" cap="none">
                <a:solidFill>
                  <a:schemeClr val="dk2"/>
                </a:solidFill>
                <a:latin typeface="Rakkas"/>
                <a:ea typeface="Rakkas"/>
                <a:cs typeface="Rakkas"/>
                <a:sym typeface="Rakkas"/>
              </a:defRPr>
            </a:lvl9pPr>
          </a:lstStyle>
          <a:p>
            <a:pPr marL="0" marR="0" lvl="0" indent="0" algn="ctr" defTabSz="914400" rtl="0" eaLnBrk="1" fontAlgn="auto" latinLnBrk="0" hangingPunct="1">
              <a:lnSpc>
                <a:spcPct val="100000"/>
              </a:lnSpc>
              <a:spcBef>
                <a:spcPts val="0"/>
              </a:spcBef>
              <a:spcAft>
                <a:spcPts val="0"/>
              </a:spcAft>
              <a:buClr>
                <a:srgbClr val="D11535"/>
              </a:buClr>
              <a:buSzPts val="3000"/>
              <a:buFont typeface="Rakkas"/>
              <a:buNone/>
              <a:tabLst/>
              <a:defRPr/>
            </a:pPr>
            <a:r>
              <a:rPr kumimoji="0" lang="en-US" sz="2800" b="1" i="0" u="none" strike="noStrike" kern="0" cap="none" spc="0" normalizeH="0" baseline="0" noProof="0" dirty="0">
                <a:ln>
                  <a:noFill/>
                </a:ln>
                <a:solidFill>
                  <a:srgbClr val="D11535"/>
                </a:solidFill>
                <a:effectLst/>
                <a:uLnTx/>
                <a:uFillTx/>
                <a:latin typeface="UTM Avo" panose="02040603050506020204" pitchFamily="18" charset="0"/>
                <a:ea typeface="Arial"/>
                <a:cs typeface="Arial"/>
                <a:sym typeface="Arial"/>
              </a:rPr>
              <a:t>Lam </a:t>
            </a:r>
            <a:r>
              <a:rPr kumimoji="0" lang="en-US" sz="2800" b="1" i="0" u="none" strike="noStrike" kern="0" cap="none" spc="0" normalizeH="0" baseline="0" noProof="0" dirty="0" err="1">
                <a:ln>
                  <a:noFill/>
                </a:ln>
                <a:solidFill>
                  <a:srgbClr val="D11535"/>
                </a:solidFill>
                <a:effectLst/>
                <a:uLnTx/>
                <a:uFillTx/>
                <a:latin typeface="UTM Avo" panose="02040603050506020204" pitchFamily="18" charset="0"/>
                <a:ea typeface="Arial"/>
                <a:cs typeface="Arial"/>
                <a:sym typeface="Arial"/>
              </a:rPr>
              <a:t>lũ</a:t>
            </a:r>
            <a:r>
              <a:rPr kumimoji="0" lang="en-US" sz="2800" b="1" i="0" u="none" strike="noStrike" kern="0" cap="none" spc="0" normalizeH="0" baseline="0" noProof="0" dirty="0">
                <a:ln>
                  <a:noFill/>
                </a:ln>
                <a:solidFill>
                  <a:srgbClr val="D11535"/>
                </a:solidFill>
                <a:effectLst/>
                <a:uLnTx/>
                <a:uFillTx/>
                <a:latin typeface="UTM Avo" panose="02040603050506020204" pitchFamily="18" charset="0"/>
                <a:ea typeface="Arial"/>
                <a:cs typeface="Arial"/>
                <a:sym typeface="Arial"/>
              </a:rPr>
              <a:t>:</a:t>
            </a:r>
            <a:endParaRPr kumimoji="0" lang="en-US" sz="3600" b="0" i="0" u="none" strike="noStrike" kern="0" cap="none" spc="0" normalizeH="0" baseline="0" noProof="0" dirty="0">
              <a:ln>
                <a:noFill/>
              </a:ln>
              <a:solidFill>
                <a:srgbClr val="D11535"/>
              </a:solidFill>
              <a:effectLst/>
              <a:uLnTx/>
              <a:uFillTx/>
              <a:latin typeface="Rakkas"/>
              <a:cs typeface="Rakkas"/>
              <a:sym typeface="Rakkas"/>
            </a:endParaRPr>
          </a:p>
        </p:txBody>
      </p:sp>
      <p:sp>
        <p:nvSpPr>
          <p:cNvPr id="8" name="Google Shape;707;p11">
            <a:extLst>
              <a:ext uri="{FF2B5EF4-FFF2-40B4-BE49-F238E27FC236}">
                <a16:creationId xmlns:a16="http://schemas.microsoft.com/office/drawing/2014/main" id="{25BB04E1-7B6F-B212-35F0-23E6F6F89638}"/>
              </a:ext>
            </a:extLst>
          </p:cNvPr>
          <p:cNvSpPr txBox="1">
            <a:spLocks/>
          </p:cNvSpPr>
          <p:nvPr/>
        </p:nvSpPr>
        <p:spPr>
          <a:xfrm>
            <a:off x="6913918" y="4838602"/>
            <a:ext cx="4043519" cy="9144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400"/>
              <a:buFont typeface="Bebas Neue"/>
              <a:buNone/>
              <a:defRPr sz="3200" b="0" i="0" u="none" strike="noStrike" cap="none">
                <a:solidFill>
                  <a:schemeClr val="lt1"/>
                </a:solidFill>
                <a:latin typeface="Rakkas"/>
                <a:ea typeface="Rakkas"/>
                <a:cs typeface="Rakkas"/>
                <a:sym typeface="Rakkas"/>
              </a:defRPr>
            </a:lvl1pPr>
            <a:lvl2pPr marL="914400" marR="0" lvl="1"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dk1"/>
              </a:buClr>
              <a:buSzPts val="2400"/>
              <a:buFont typeface="Bebas Neue"/>
              <a:buNone/>
              <a:defRPr sz="3200" b="0" i="0" u="none" strike="noStrike" cap="none">
                <a:solidFill>
                  <a:schemeClr val="dk1"/>
                </a:solidFill>
                <a:latin typeface="Bebas Neue"/>
                <a:ea typeface="Bebas Neue"/>
                <a:cs typeface="Bebas Neue"/>
                <a:sym typeface="Bebas Neue"/>
              </a:defRPr>
            </a:lvl9pPr>
          </a:lstStyle>
          <a:p>
            <a:pPr marL="609585" marR="0" lvl="0" indent="-423323" algn="ctr" defTabSz="914400" rtl="0" eaLnBrk="1" fontAlgn="auto" latinLnBrk="0" hangingPunct="1">
              <a:lnSpc>
                <a:spcPct val="125000"/>
              </a:lnSpc>
              <a:spcBef>
                <a:spcPts val="0"/>
              </a:spcBef>
              <a:spcAft>
                <a:spcPts val="0"/>
              </a:spcAft>
              <a:buClr>
                <a:srgbClr val="2D1E22"/>
              </a:buClr>
              <a:buSzPts val="2400"/>
              <a:buFont typeface="Bebas Neue"/>
              <a:buNone/>
              <a:tabLst/>
              <a:defRPr/>
            </a:pP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ea typeface="Arial"/>
                <a:cs typeface="Arial"/>
                <a:sym typeface="Arial"/>
              </a:rPr>
              <a:t>vất</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ea typeface="Arial"/>
                <a:cs typeface="Arial"/>
                <a:sym typeface="Arial"/>
              </a:rPr>
              <a:t>vả</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ea typeface="Arial"/>
                <a:cs typeface="Arial"/>
                <a:sym typeface="Arial"/>
              </a:rPr>
              <a:t>cực</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662330"/>
                </a:solidFill>
                <a:effectLst/>
                <a:uLnTx/>
                <a:uFillTx/>
                <a:latin typeface="UTM Avo" panose="02040603050506020204" pitchFamily="18" charset="0"/>
                <a:ea typeface="Arial"/>
                <a:cs typeface="Arial"/>
                <a:sym typeface="Arial"/>
              </a:rPr>
              <a:t>nhọc</a:t>
            </a:r>
            <a:r>
              <a:rPr kumimoji="0" lang="en-US" sz="2400" b="0" i="0" u="none" strike="noStrike" kern="0" cap="none" spc="0" normalizeH="0" baseline="0" noProof="0" dirty="0">
                <a:ln>
                  <a:noFill/>
                </a:ln>
                <a:solidFill>
                  <a:srgbClr val="662330"/>
                </a:solidFill>
                <a:effectLst/>
                <a:uLnTx/>
                <a:uFillTx/>
                <a:latin typeface="UTM Avo" panose="02040603050506020204" pitchFamily="18" charset="0"/>
                <a:ea typeface="Arial"/>
                <a:cs typeface="Arial"/>
                <a:sym typeface="Arial"/>
              </a:rPr>
              <a:t>.</a:t>
            </a:r>
            <a:endParaRPr kumimoji="0" lang="en-US" sz="2800" b="0" i="0" u="none" strike="noStrike" kern="0" cap="none" spc="0" normalizeH="0" baseline="0" noProof="0" dirty="0">
              <a:ln>
                <a:noFill/>
              </a:ln>
              <a:solidFill>
                <a:srgbClr val="662330"/>
              </a:solidFill>
              <a:effectLst/>
              <a:uLnTx/>
              <a:uFillTx/>
              <a:latin typeface="Rakkas"/>
              <a:cs typeface="Rakkas"/>
              <a:sym typeface="Rakkas"/>
            </a:endParaRPr>
          </a:p>
        </p:txBody>
      </p:sp>
      <p:sp>
        <p:nvSpPr>
          <p:cNvPr id="9" name="Google Shape;710;p11">
            <a:extLst>
              <a:ext uri="{FF2B5EF4-FFF2-40B4-BE49-F238E27FC236}">
                <a16:creationId xmlns:a16="http://schemas.microsoft.com/office/drawing/2014/main" id="{D7804CC1-F4FE-7175-2129-A26D39CC6201}"/>
              </a:ext>
            </a:extLst>
          </p:cNvPr>
          <p:cNvSpPr/>
          <p:nvPr/>
        </p:nvSpPr>
        <p:spPr>
          <a:xfrm>
            <a:off x="995510" y="3111456"/>
            <a:ext cx="4961053"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400" kern="0" dirty="0" err="1">
                <a:solidFill>
                  <a:srgbClr val="662330"/>
                </a:solidFill>
                <a:latin typeface="UTM Avo" panose="02040603050506020204" pitchFamily="18" charset="0"/>
                <a:cs typeface="Arial"/>
                <a:sym typeface="Arial"/>
              </a:rPr>
              <a:t>giơ</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tay</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đưa</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mạnh</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về</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một</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hướng</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để</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ra</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hiệu</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tỏ</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thái</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độ</a:t>
            </a:r>
            <a:r>
              <a:rPr lang="en-US" sz="2400" kern="0" dirty="0">
                <a:solidFill>
                  <a:srgbClr val="662330"/>
                </a:solidFill>
                <a:latin typeface="UTM Avo" panose="02040603050506020204" pitchFamily="18" charset="0"/>
                <a:cs typeface="Arial"/>
                <a:sym typeface="Arial"/>
              </a:rPr>
              <a:t>.</a:t>
            </a:r>
            <a:endParaRPr sz="2400" kern="0" dirty="0">
              <a:solidFill>
                <a:srgbClr val="662330"/>
              </a:solidFill>
              <a:latin typeface="UTM Avo" panose="02040603050506020204" pitchFamily="18" charset="0"/>
              <a:cs typeface="Arial"/>
              <a:sym typeface="Arial"/>
            </a:endParaRPr>
          </a:p>
        </p:txBody>
      </p:sp>
      <p:sp>
        <p:nvSpPr>
          <p:cNvPr id="11" name="Google Shape;711;p11">
            <a:extLst>
              <a:ext uri="{FF2B5EF4-FFF2-40B4-BE49-F238E27FC236}">
                <a16:creationId xmlns:a16="http://schemas.microsoft.com/office/drawing/2014/main" id="{FD046E0A-32B6-9D1F-1A3F-17DC8BA4464B}"/>
              </a:ext>
            </a:extLst>
          </p:cNvPr>
          <p:cNvSpPr/>
          <p:nvPr/>
        </p:nvSpPr>
        <p:spPr>
          <a:xfrm>
            <a:off x="1121116" y="4838602"/>
            <a:ext cx="4709840" cy="1046386"/>
          </a:xfrm>
          <a:prstGeom prst="rect">
            <a:avLst/>
          </a:prstGeom>
          <a:noFill/>
          <a:ln>
            <a:noFill/>
          </a:ln>
        </p:spPr>
        <p:txBody>
          <a:bodyPr spcFirstLastPara="1" wrap="square" lIns="121900" tIns="60933" rIns="121900" bIns="60933" anchor="ctr" anchorCtr="0">
            <a:spAutoFit/>
          </a:bodyPr>
          <a:lstStyle/>
          <a:p>
            <a:pPr algn="ctr">
              <a:lnSpc>
                <a:spcPct val="125000"/>
              </a:lnSpc>
              <a:buClr>
                <a:srgbClr val="000000"/>
              </a:buClr>
              <a:buFont typeface="Arial"/>
              <a:buNone/>
            </a:pPr>
            <a:r>
              <a:rPr lang="en-US" sz="2400" kern="0" dirty="0" err="1">
                <a:solidFill>
                  <a:srgbClr val="662330"/>
                </a:solidFill>
                <a:latin typeface="UTM Avo" panose="02040603050506020204" pitchFamily="18" charset="0"/>
                <a:cs typeface="Arial"/>
                <a:sym typeface="Arial"/>
              </a:rPr>
              <a:t>nhạc</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của</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điệu</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múa</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dân</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gian</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nghĩa</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trong</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bài</a:t>
            </a:r>
            <a:r>
              <a:rPr lang="en-US" sz="2400" kern="0" dirty="0">
                <a:solidFill>
                  <a:srgbClr val="66233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
        <p:nvSpPr>
          <p:cNvPr id="14" name="Google Shape;712;p11">
            <a:extLst>
              <a:ext uri="{FF2B5EF4-FFF2-40B4-BE49-F238E27FC236}">
                <a16:creationId xmlns:a16="http://schemas.microsoft.com/office/drawing/2014/main" id="{47060BBC-1C39-B629-6189-E95442C59ADC}"/>
              </a:ext>
            </a:extLst>
          </p:cNvPr>
          <p:cNvSpPr/>
          <p:nvPr/>
        </p:nvSpPr>
        <p:spPr>
          <a:xfrm>
            <a:off x="6382083" y="3111456"/>
            <a:ext cx="5107189" cy="914400"/>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400" kern="0" dirty="0">
                <a:solidFill>
                  <a:srgbClr val="662330"/>
                </a:solidFill>
                <a:latin typeface="UTM Avo" panose="02040603050506020204" pitchFamily="18" charset="0"/>
                <a:cs typeface="Arial"/>
                <a:sym typeface="Arial"/>
              </a:rPr>
              <a:t>(</a:t>
            </a:r>
            <a:r>
              <a:rPr lang="en-US" sz="2400" kern="0" dirty="0" err="1">
                <a:solidFill>
                  <a:srgbClr val="662330"/>
                </a:solidFill>
                <a:latin typeface="UTM Avo" panose="02040603050506020204" pitchFamily="18" charset="0"/>
                <a:cs typeface="Arial"/>
                <a:sym typeface="Arial"/>
              </a:rPr>
              <a:t>dáng</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người</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thanh</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nhỏ</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có</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vẻ</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yếu</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ớt</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nhưng</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ưa</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nhìn</a:t>
            </a:r>
            <a:r>
              <a:rPr lang="en-US" sz="2400" kern="0" dirty="0">
                <a:solidFill>
                  <a:srgbClr val="662330"/>
                </a:solidFill>
                <a:latin typeface="UTM Avo" panose="02040603050506020204" pitchFamily="18" charset="0"/>
                <a:cs typeface="Arial"/>
                <a:sym typeface="Arial"/>
              </a:rPr>
              <a:t>.</a:t>
            </a:r>
            <a:endParaRPr sz="2400" kern="0" dirty="0">
              <a:solidFill>
                <a:srgbClr val="66233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68778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8" name="Google Shape;657;p9">
            <a:extLst>
              <a:ext uri="{FF2B5EF4-FFF2-40B4-BE49-F238E27FC236}">
                <a16:creationId xmlns:a16="http://schemas.microsoft.com/office/drawing/2014/main" id="{6715BF33-9FED-D2F8-6F8A-83AE23964A72}"/>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THÀNH TIẾNG</a:t>
            </a:r>
            <a:endParaRPr sz="2800" b="1" kern="0" dirty="0">
              <a:solidFill>
                <a:srgbClr val="C22717"/>
              </a:solidFill>
              <a:latin typeface="UTM Avo" panose="02040603050506020204" pitchFamily="18" charset="0"/>
              <a:cs typeface="Arial"/>
              <a:sym typeface="Arial"/>
            </a:endParaRPr>
          </a:p>
        </p:txBody>
      </p:sp>
      <p:sp>
        <p:nvSpPr>
          <p:cNvPr id="3" name="Google Shape;718;p12">
            <a:extLst>
              <a:ext uri="{FF2B5EF4-FFF2-40B4-BE49-F238E27FC236}">
                <a16:creationId xmlns:a16="http://schemas.microsoft.com/office/drawing/2014/main" id="{FC6223FD-EB21-41AB-6CC7-F6C8D3872E75}"/>
              </a:ext>
            </a:extLst>
          </p:cNvPr>
          <p:cNvSpPr txBox="1"/>
          <p:nvPr/>
        </p:nvSpPr>
        <p:spPr>
          <a:xfrm>
            <a:off x="4697112" y="1945721"/>
            <a:ext cx="2797776" cy="693023"/>
          </a:xfrm>
          <a:prstGeom prst="rect">
            <a:avLst/>
          </a:prstGeom>
          <a:noFill/>
          <a:ln>
            <a:noFill/>
          </a:ln>
        </p:spPr>
        <p:txBody>
          <a:bodyPr spcFirstLastPara="1" wrap="square" lIns="121900" tIns="121900" rIns="121900" bIns="121900" anchor="ctr" anchorCtr="0">
            <a:noAutofit/>
          </a:bodyPr>
          <a:lstStyle/>
          <a:p>
            <a:pPr algn="ctr">
              <a:lnSpc>
                <a:spcPct val="150000"/>
              </a:lnSpc>
              <a:buClr>
                <a:srgbClr val="2D1E22"/>
              </a:buClr>
              <a:buSzPts val="2000"/>
              <a:buFont typeface="Arial"/>
              <a:buNone/>
            </a:pPr>
            <a:r>
              <a:rPr lang="en-US" sz="2400" b="1" u="sng" kern="0" dirty="0" err="1">
                <a:solidFill>
                  <a:srgbClr val="140205"/>
                </a:solidFill>
                <a:latin typeface="UTM Avo" panose="02040603050506020204" pitchFamily="18" charset="0"/>
                <a:cs typeface="Arial"/>
                <a:sym typeface="Arial"/>
              </a:rPr>
              <a:t>Đọc</a:t>
            </a:r>
            <a:r>
              <a:rPr lang="en-US" sz="2400" b="1" u="sng" kern="0" dirty="0">
                <a:solidFill>
                  <a:srgbClr val="140205"/>
                </a:solidFill>
                <a:latin typeface="UTM Avo" panose="02040603050506020204" pitchFamily="18" charset="0"/>
                <a:cs typeface="Arial"/>
                <a:sym typeface="Arial"/>
              </a:rPr>
              <a:t> </a:t>
            </a:r>
            <a:r>
              <a:rPr lang="en-US" sz="2400" b="1" u="sng" kern="0" dirty="0" err="1">
                <a:solidFill>
                  <a:srgbClr val="140205"/>
                </a:solidFill>
                <a:latin typeface="UTM Avo" panose="02040603050506020204" pitchFamily="18" charset="0"/>
                <a:cs typeface="Arial"/>
                <a:sym typeface="Arial"/>
              </a:rPr>
              <a:t>mẫu</a:t>
            </a:r>
            <a:r>
              <a:rPr lang="en-US" sz="2400" b="1" u="sng" kern="0" dirty="0">
                <a:solidFill>
                  <a:srgbClr val="140205"/>
                </a:solidFill>
                <a:latin typeface="UTM Avo" panose="02040603050506020204" pitchFamily="18" charset="0"/>
                <a:cs typeface="Arial"/>
                <a:sym typeface="Arial"/>
              </a:rPr>
              <a:t>:</a:t>
            </a:r>
            <a:endParaRPr sz="2400" b="1" u="sng" kern="0" dirty="0">
              <a:solidFill>
                <a:srgbClr val="140205"/>
              </a:solidFill>
              <a:latin typeface="UTM Avo" panose="02040603050506020204" pitchFamily="18" charset="0"/>
              <a:cs typeface="Arial"/>
              <a:sym typeface="Arial"/>
            </a:endParaRPr>
          </a:p>
        </p:txBody>
      </p:sp>
      <p:sp>
        <p:nvSpPr>
          <p:cNvPr id="5" name="Google Shape;719;p12">
            <a:extLst>
              <a:ext uri="{FF2B5EF4-FFF2-40B4-BE49-F238E27FC236}">
                <a16:creationId xmlns:a16="http://schemas.microsoft.com/office/drawing/2014/main" id="{D16D3208-851F-9250-079D-88D3BC5F42F3}"/>
              </a:ext>
            </a:extLst>
          </p:cNvPr>
          <p:cNvSpPr/>
          <p:nvPr/>
        </p:nvSpPr>
        <p:spPr>
          <a:xfrm>
            <a:off x="142875" y="2709321"/>
            <a:ext cx="11906250" cy="243138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Nàng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hát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điệu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dân</a:t>
            </a:r>
            <a:r>
              <a:rPr lang="en-US" sz="2400" kern="0" dirty="0">
                <a:solidFill>
                  <a:srgbClr val="000000"/>
                </a:solidFill>
                <a:latin typeface="UTM Avo" panose="02040603050506020204" pitchFamily="18" charset="0"/>
                <a:cs typeface="Arial"/>
                <a:sym typeface="Arial"/>
              </a:rPr>
              <a:t> ca</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giọng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ấm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áp</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mê</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hồn</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Lính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giặc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sửng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sốt</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rồi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chẳng</a:t>
            </a:r>
            <a:r>
              <a:rPr lang="en-US" sz="2400" kern="0" dirty="0">
                <a:solidFill>
                  <a:srgbClr val="000000"/>
                </a:solidFill>
                <a:latin typeface="UTM Avo" panose="02040603050506020204" pitchFamily="18" charset="0"/>
                <a:cs typeface="Arial"/>
                <a:sym typeface="Arial"/>
              </a:rPr>
              <a:t> ai </a:t>
            </a:r>
            <a:r>
              <a:rPr lang="en-US" sz="2400" kern="0" dirty="0" err="1">
                <a:solidFill>
                  <a:srgbClr val="000000"/>
                </a:solidFill>
                <a:latin typeface="UTM Avo" panose="02040603050506020204" pitchFamily="18" charset="0"/>
                <a:cs typeface="Arial"/>
                <a:sym typeface="Arial"/>
              </a:rPr>
              <a:t>bảo</a:t>
            </a:r>
            <a:r>
              <a:rPr lang="en-US" sz="2400" kern="0" dirty="0">
                <a:solidFill>
                  <a:srgbClr val="000000"/>
                </a:solidFill>
                <a:latin typeface="UTM Avo" panose="02040603050506020204" pitchFamily="18" charset="0"/>
                <a:cs typeface="Arial"/>
                <a:sym typeface="Arial"/>
              </a:rPr>
              <a:t> ai</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cùng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hạ</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vũ</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khí</a:t>
            </a:r>
            <a:r>
              <a:rPr lang="en-US" sz="2400" b="1" kern="0" dirty="0">
                <a:solidFill>
                  <a:srgbClr val="E74C3C"/>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ngây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người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nghe</a:t>
            </a:r>
            <a:r>
              <a:rPr lang="en-US" sz="2400" kern="0" dirty="0">
                <a:solidFill>
                  <a:srgbClr val="0000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a:p>
            <a:pPr algn="just">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chuyện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mẹ</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tựa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cửa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mong</a:t>
            </a:r>
            <a:r>
              <a:rPr lang="en-US" sz="2400" kern="0" dirty="0">
                <a:solidFill>
                  <a:srgbClr val="000000"/>
                </a:solidFill>
                <a:latin typeface="UTM Avo" panose="02040603050506020204" pitchFamily="18" charset="0"/>
                <a:cs typeface="Arial"/>
                <a:sym typeface="Arial"/>
              </a:rPr>
              <a:t> con</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người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vợ</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người</a:t>
            </a:r>
            <a:r>
              <a:rPr lang="en-US" sz="2400" kern="0" dirty="0">
                <a:solidFill>
                  <a:srgbClr val="000000"/>
                </a:solidFill>
                <a:latin typeface="UTM Avo" panose="02040603050506020204" pitchFamily="18" charset="0"/>
                <a:cs typeface="Arial"/>
                <a:sym typeface="Arial"/>
              </a:rPr>
              <a:t> con</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chồng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vắng</a:t>
            </a:r>
            <a:r>
              <a:rPr lang="en-US" sz="2400" kern="0" dirty="0">
                <a:solidFill>
                  <a:srgbClr val="000000"/>
                </a:solidFill>
                <a:latin typeface="UTM Avo" panose="02040603050506020204" pitchFamily="18" charset="0"/>
                <a:cs typeface="Arial"/>
                <a:sym typeface="Arial"/>
              </a:rPr>
              <a:t> cha</a:t>
            </a:r>
            <a:r>
              <a:rPr lang="en-US" sz="2400" b="1" kern="0" dirty="0">
                <a:solidFill>
                  <a:srgbClr val="E74C3C"/>
                </a:solidFill>
                <a:latin typeface="UTM Avo" panose="02040603050506020204" pitchFamily="18" charset="0"/>
                <a:cs typeface="Arial"/>
                <a:sym typeface="Arial"/>
              </a:rPr>
              <a:t> / </a:t>
            </a:r>
            <a:r>
              <a:rPr lang="en-US" sz="2400" kern="0" dirty="0" err="1">
                <a:solidFill>
                  <a:srgbClr val="000000"/>
                </a:solidFill>
                <a:latin typeface="UTM Avo" panose="02040603050506020204" pitchFamily="18" charset="0"/>
                <a:cs typeface="Arial"/>
                <a:sym typeface="Arial"/>
              </a:rPr>
              <a:t>đang</a:t>
            </a:r>
            <a:r>
              <a:rPr lang="en-US" sz="2400" kern="0" dirty="0">
                <a:solidFill>
                  <a:srgbClr val="000000"/>
                </a:solidFill>
                <a:latin typeface="UTM Avo" panose="02040603050506020204" pitchFamily="18" charset="0"/>
                <a:cs typeface="Arial"/>
                <a:sym typeface="Arial"/>
              </a:rPr>
              <a:t> lam </a:t>
            </a:r>
            <a:r>
              <a:rPr lang="en-US" sz="2400" kern="0" dirty="0" err="1">
                <a:solidFill>
                  <a:srgbClr val="000000"/>
                </a:solidFill>
                <a:latin typeface="UTM Avo" panose="02040603050506020204" pitchFamily="18" charset="0"/>
                <a:cs typeface="Arial"/>
                <a:sym typeface="Arial"/>
              </a:rPr>
              <a:t>lũ</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vất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vả</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quê</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nhà</a:t>
            </a:r>
            <a:r>
              <a:rPr lang="en-US" sz="2400" kern="0" dirty="0">
                <a:solidFill>
                  <a:srgbClr val="000000"/>
                </a:solidFill>
                <a:latin typeface="UTM Avo" panose="02040603050506020204" pitchFamily="18" charset="0"/>
                <a:cs typeface="Arial"/>
                <a:sym typeface="Arial"/>
              </a:rPr>
              <a:t>,</a:t>
            </a:r>
            <a:r>
              <a:rPr lang="en-US" sz="2400" b="1" kern="0" dirty="0">
                <a:solidFill>
                  <a:srgbClr val="E74C3C"/>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Câu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chuyện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nàng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khiến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toàn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bộ</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lính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giặc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muốn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lập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tức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trở</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quê</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hương</a:t>
            </a:r>
            <a:r>
              <a:rPr lang="en-US" sz="2400" kern="0" dirty="0">
                <a:solidFill>
                  <a:srgbClr val="0000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91107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1" name="Google Shape;861;p14">
            <a:extLst>
              <a:ext uri="{FF2B5EF4-FFF2-40B4-BE49-F238E27FC236}">
                <a16:creationId xmlns:a16="http://schemas.microsoft.com/office/drawing/2014/main" id="{D28EA452-9CBB-5E85-F1B7-756F5284CC62}"/>
              </a:ext>
            </a:extLst>
          </p:cNvPr>
          <p:cNvSpPr txBox="1"/>
          <p:nvPr/>
        </p:nvSpPr>
        <p:spPr>
          <a:xfrm>
            <a:off x="1070361" y="2686538"/>
            <a:ext cx="10306656" cy="3572760"/>
          </a:xfrm>
          <a:prstGeom prst="rect">
            <a:avLst/>
          </a:prstGeom>
          <a:solidFill>
            <a:srgbClr val="FFFFFF"/>
          </a:solidFill>
          <a:ln w="28575" cap="flat" cmpd="sng">
            <a:solidFill>
              <a:srgbClr val="884D08"/>
            </a:solidFill>
            <a:prstDash val="solid"/>
            <a:round/>
            <a:headEnd type="none" w="sm" len="sm"/>
            <a:tailEnd type="none" w="sm" len="sm"/>
          </a:ln>
        </p:spPr>
        <p:txBody>
          <a:bodyPr spcFirstLastPara="1" wrap="square" lIns="609600" tIns="121900" rIns="487667" bIns="121900" anchor="b" anchorCtr="0">
            <a:noAutofit/>
          </a:bodyPr>
          <a:lstStyle/>
          <a:p>
            <a:pPr>
              <a:lnSpc>
                <a:spcPct val="125000"/>
              </a:lnSpc>
              <a:spcBef>
                <a:spcPts val="600"/>
              </a:spcBef>
              <a:buClr>
                <a:srgbClr val="000000"/>
              </a:buClr>
              <a:buFont typeface="Arial"/>
              <a:buNone/>
            </a:pPr>
            <a:r>
              <a:rPr lang="vi-VN" sz="2400" b="1" kern="0" dirty="0">
                <a:solidFill>
                  <a:srgbClr val="310A0D"/>
                </a:solidFill>
                <a:latin typeface="UTM Avo" panose="02040603050506020204" pitchFamily="18" charset="0"/>
                <a:cs typeface="Arial"/>
                <a:sym typeface="Arial"/>
              </a:rPr>
              <a:t>Câu 1. </a:t>
            </a:r>
            <a:r>
              <a:rPr lang="vi-VN" sz="2400" kern="0" dirty="0">
                <a:solidFill>
                  <a:srgbClr val="310A0D"/>
                </a:solidFill>
                <a:latin typeface="UTM Avo" panose="02040603050506020204" pitchFamily="18" charset="0"/>
                <a:cs typeface="Arial"/>
                <a:sym typeface="Arial"/>
              </a:rPr>
              <a:t>Tìm những chi tiết nói lên quyết tâm bảo vệ đất nước của ba nàng công chúa.</a:t>
            </a:r>
          </a:p>
          <a:p>
            <a:pPr>
              <a:lnSpc>
                <a:spcPct val="125000"/>
              </a:lnSpc>
              <a:spcBef>
                <a:spcPts val="600"/>
              </a:spcBef>
              <a:buClr>
                <a:srgbClr val="000000"/>
              </a:buClr>
              <a:buFont typeface="Arial"/>
              <a:buNone/>
            </a:pPr>
            <a:r>
              <a:rPr lang="vi-VN" sz="2400" b="1" kern="0" dirty="0">
                <a:solidFill>
                  <a:srgbClr val="310A0D"/>
                </a:solidFill>
                <a:latin typeface="UTM Avo" panose="02040603050506020204" pitchFamily="18" charset="0"/>
                <a:cs typeface="Arial"/>
                <a:sym typeface="Arial"/>
              </a:rPr>
              <a:t>Câu 2. </a:t>
            </a:r>
            <a:r>
              <a:rPr lang="vi-VN" sz="2400" kern="0" dirty="0">
                <a:solidFill>
                  <a:srgbClr val="310A0D"/>
                </a:solidFill>
                <a:latin typeface="UTM Avo" panose="02040603050506020204" pitchFamily="18" charset="0"/>
                <a:cs typeface="Arial"/>
                <a:sym typeface="Arial"/>
              </a:rPr>
              <a:t>Vì sao vua cha không muốn cho các con gái ra trận? </a:t>
            </a:r>
          </a:p>
          <a:p>
            <a:pPr>
              <a:lnSpc>
                <a:spcPct val="125000"/>
              </a:lnSpc>
              <a:spcBef>
                <a:spcPts val="600"/>
              </a:spcBef>
              <a:buClr>
                <a:srgbClr val="000000"/>
              </a:buClr>
              <a:buFont typeface="Arial"/>
              <a:buNone/>
            </a:pPr>
            <a:r>
              <a:rPr lang="vi-VN" sz="2400" b="1" kern="0" dirty="0">
                <a:solidFill>
                  <a:srgbClr val="310A0D"/>
                </a:solidFill>
                <a:latin typeface="UTM Avo" panose="02040603050506020204" pitchFamily="18" charset="0"/>
                <a:cs typeface="Arial"/>
                <a:sym typeface="Arial"/>
              </a:rPr>
              <a:t>Câu 3. </a:t>
            </a:r>
            <a:r>
              <a:rPr lang="vi-VN" sz="2400" kern="0" dirty="0">
                <a:solidFill>
                  <a:srgbClr val="310A0D"/>
                </a:solidFill>
                <a:latin typeface="UTM Avo" panose="02040603050506020204" pitchFamily="18" charset="0"/>
                <a:cs typeface="Arial"/>
                <a:sym typeface="Arial"/>
              </a:rPr>
              <a:t>Ba nàng công chúa đã trổ tài như thế nào để dẹp yên quân giặc? </a:t>
            </a:r>
          </a:p>
          <a:p>
            <a:pPr>
              <a:lnSpc>
                <a:spcPct val="125000"/>
              </a:lnSpc>
              <a:spcBef>
                <a:spcPts val="600"/>
              </a:spcBef>
              <a:spcAft>
                <a:spcPts val="800"/>
              </a:spcAft>
              <a:buClr>
                <a:srgbClr val="000000"/>
              </a:buClr>
              <a:buFont typeface="Arial"/>
              <a:buNone/>
            </a:pPr>
            <a:r>
              <a:rPr lang="vi-VN" sz="2400" b="1" kern="0" dirty="0">
                <a:solidFill>
                  <a:srgbClr val="310A0D"/>
                </a:solidFill>
                <a:latin typeface="UTM Avo" panose="02040603050506020204" pitchFamily="18" charset="0"/>
                <a:cs typeface="Arial"/>
                <a:sym typeface="Arial"/>
              </a:rPr>
              <a:t>Câu 4. </a:t>
            </a:r>
            <a:r>
              <a:rPr lang="vi-VN" sz="2400" kern="0" dirty="0">
                <a:solidFill>
                  <a:srgbClr val="310A0D"/>
                </a:solidFill>
                <a:latin typeface="UTM Avo" panose="02040603050506020204" pitchFamily="18" charset="0"/>
                <a:cs typeface="Arial"/>
                <a:sym typeface="Arial"/>
              </a:rPr>
              <a:t>Kết thúc câu chuyện gọi cho em suy nghĩ gì?</a:t>
            </a:r>
          </a:p>
        </p:txBody>
      </p:sp>
      <p:sp>
        <p:nvSpPr>
          <p:cNvPr id="52" name="Google Shape;862;p14">
            <a:extLst>
              <a:ext uri="{FF2B5EF4-FFF2-40B4-BE49-F238E27FC236}">
                <a16:creationId xmlns:a16="http://schemas.microsoft.com/office/drawing/2014/main" id="{91D3B84B-7107-6A16-0B57-12DA34B2AFEA}"/>
              </a:ext>
            </a:extLst>
          </p:cNvPr>
          <p:cNvSpPr/>
          <p:nvPr/>
        </p:nvSpPr>
        <p:spPr>
          <a:xfrm>
            <a:off x="913517" y="2183297"/>
            <a:ext cx="4873932" cy="797387"/>
          </a:xfrm>
          <a:prstGeom prst="homePlate">
            <a:avLst>
              <a:gd name="adj" fmla="val 95860"/>
            </a:avLst>
          </a:prstGeom>
          <a:solidFill>
            <a:srgbClr val="8C3E62"/>
          </a:solidFill>
          <a:ln w="28575" cap="flat" cmpd="sng">
            <a:solidFill>
              <a:srgbClr val="461E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Thảo</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luận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nhóm</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đôi</a:t>
            </a:r>
            <a:endParaRPr kumimoji="0"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53" name="Google Shape;863;p14">
            <a:extLst>
              <a:ext uri="{FF2B5EF4-FFF2-40B4-BE49-F238E27FC236}">
                <a16:creationId xmlns:a16="http://schemas.microsoft.com/office/drawing/2014/main" id="{433BB876-17C4-C78A-B3C5-FA9D300167BB}"/>
              </a:ext>
            </a:extLst>
          </p:cNvPr>
          <p:cNvGrpSpPr/>
          <p:nvPr/>
        </p:nvGrpSpPr>
        <p:grpSpPr>
          <a:xfrm rot="1095233">
            <a:off x="10549750" y="5154888"/>
            <a:ext cx="1364501" cy="1654577"/>
            <a:chOff x="6387125" y="3461816"/>
            <a:chExt cx="1207109" cy="1323619"/>
          </a:xfrm>
        </p:grpSpPr>
        <p:sp>
          <p:nvSpPr>
            <p:cNvPr id="54" name="Google Shape;864;p14">
              <a:extLst>
                <a:ext uri="{FF2B5EF4-FFF2-40B4-BE49-F238E27FC236}">
                  <a16:creationId xmlns:a16="http://schemas.microsoft.com/office/drawing/2014/main" id="{47DF951C-C52C-EABC-7AAA-7F9468602223}"/>
                </a:ext>
              </a:extLst>
            </p:cNvPr>
            <p:cNvSpPr/>
            <p:nvPr/>
          </p:nvSpPr>
          <p:spPr>
            <a:xfrm rot="-569661">
              <a:off x="6476572" y="3538722"/>
              <a:ext cx="1028214" cy="1169924"/>
            </a:xfrm>
            <a:custGeom>
              <a:avLst/>
              <a:gdLst/>
              <a:ahLst/>
              <a:cxnLst/>
              <a:rect l="l" t="t" r="r" b="b"/>
              <a:pathLst>
                <a:path w="17704" h="20144" extrusionOk="0">
                  <a:moveTo>
                    <a:pt x="1" y="0"/>
                  </a:moveTo>
                  <a:cubicBezTo>
                    <a:pt x="1" y="10721"/>
                    <a:pt x="3112" y="15487"/>
                    <a:pt x="8852" y="20143"/>
                  </a:cubicBezTo>
                  <a:cubicBezTo>
                    <a:pt x="14761" y="15532"/>
                    <a:pt x="17704" y="9877"/>
                    <a:pt x="17704" y="0"/>
                  </a:cubicBez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865;p14">
              <a:extLst>
                <a:ext uri="{FF2B5EF4-FFF2-40B4-BE49-F238E27FC236}">
                  <a16:creationId xmlns:a16="http://schemas.microsoft.com/office/drawing/2014/main" id="{4FB1D3B8-0413-DEE3-378F-AB1C6EBED217}"/>
                </a:ext>
              </a:extLst>
            </p:cNvPr>
            <p:cNvSpPr/>
            <p:nvPr/>
          </p:nvSpPr>
          <p:spPr>
            <a:xfrm rot="-569661">
              <a:off x="6523621" y="3534697"/>
              <a:ext cx="980822" cy="1169924"/>
            </a:xfrm>
            <a:custGeom>
              <a:avLst/>
              <a:gdLst/>
              <a:ahLst/>
              <a:cxnLst/>
              <a:rect l="l" t="t" r="r" b="b"/>
              <a:pathLst>
                <a:path w="16888" h="20144" extrusionOk="0">
                  <a:moveTo>
                    <a:pt x="16888" y="1"/>
                  </a:moveTo>
                  <a:lnTo>
                    <a:pt x="16300" y="2"/>
                  </a:lnTo>
                  <a:cubicBezTo>
                    <a:pt x="16309" y="672"/>
                    <a:pt x="16276" y="1341"/>
                    <a:pt x="16202" y="2008"/>
                  </a:cubicBezTo>
                  <a:cubicBezTo>
                    <a:pt x="15497" y="8216"/>
                    <a:pt x="11365" y="12946"/>
                    <a:pt x="6803" y="12946"/>
                  </a:cubicBezTo>
                  <a:cubicBezTo>
                    <a:pt x="6586" y="12946"/>
                    <a:pt x="6368" y="12935"/>
                    <a:pt x="6149" y="12913"/>
                  </a:cubicBezTo>
                  <a:cubicBezTo>
                    <a:pt x="3504" y="12649"/>
                    <a:pt x="1315" y="10818"/>
                    <a:pt x="1" y="8145"/>
                  </a:cubicBezTo>
                  <a:lnTo>
                    <a:pt x="1" y="8145"/>
                  </a:lnTo>
                  <a:cubicBezTo>
                    <a:pt x="1272" y="13548"/>
                    <a:pt x="4004" y="16875"/>
                    <a:pt x="8036" y="20144"/>
                  </a:cubicBezTo>
                  <a:cubicBezTo>
                    <a:pt x="13945" y="15533"/>
                    <a:pt x="16888" y="9878"/>
                    <a:pt x="16888"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866;p14">
              <a:extLst>
                <a:ext uri="{FF2B5EF4-FFF2-40B4-BE49-F238E27FC236}">
                  <a16:creationId xmlns:a16="http://schemas.microsoft.com/office/drawing/2014/main" id="{4388525B-4A1D-2F5D-A4C6-EC394A21E077}"/>
                </a:ext>
              </a:extLst>
            </p:cNvPr>
            <p:cNvSpPr/>
            <p:nvPr/>
          </p:nvSpPr>
          <p:spPr>
            <a:xfrm rot="-569661">
              <a:off x="6480072" y="3580864"/>
              <a:ext cx="517243" cy="1169924"/>
            </a:xfrm>
            <a:custGeom>
              <a:avLst/>
              <a:gdLst/>
              <a:ahLst/>
              <a:cxnLst/>
              <a:rect l="l" t="t" r="r" b="b"/>
              <a:pathLst>
                <a:path w="8906" h="20144" extrusionOk="0">
                  <a:moveTo>
                    <a:pt x="1" y="0"/>
                  </a:moveTo>
                  <a:cubicBezTo>
                    <a:pt x="1" y="10721"/>
                    <a:pt x="3112" y="15487"/>
                    <a:pt x="8852" y="20143"/>
                  </a:cubicBezTo>
                  <a:cubicBezTo>
                    <a:pt x="8870" y="20130"/>
                    <a:pt x="8888" y="20114"/>
                    <a:pt x="8906" y="20101"/>
                  </a:cubicBezTo>
                  <a:lnTo>
                    <a:pt x="8906" y="0"/>
                  </a:ln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867;p14">
              <a:extLst>
                <a:ext uri="{FF2B5EF4-FFF2-40B4-BE49-F238E27FC236}">
                  <a16:creationId xmlns:a16="http://schemas.microsoft.com/office/drawing/2014/main" id="{D7550AD7-F0A5-41E0-9DB9-17D96E2B3406}"/>
                </a:ext>
              </a:extLst>
            </p:cNvPr>
            <p:cNvSpPr/>
            <p:nvPr/>
          </p:nvSpPr>
          <p:spPr>
            <a:xfrm rot="-569661">
              <a:off x="6982176" y="3582365"/>
              <a:ext cx="16785" cy="1077348"/>
            </a:xfrm>
            <a:custGeom>
              <a:avLst/>
              <a:gdLst/>
              <a:ahLst/>
              <a:cxnLst/>
              <a:rect l="l" t="t" r="r" b="b"/>
              <a:pathLst>
                <a:path w="289" h="18550" extrusionOk="0">
                  <a:moveTo>
                    <a:pt x="1" y="1"/>
                  </a:moveTo>
                  <a:lnTo>
                    <a:pt x="1" y="18549"/>
                  </a:lnTo>
                  <a:lnTo>
                    <a:pt x="288" y="18549"/>
                  </a:lnTo>
                  <a:lnTo>
                    <a:pt x="288" y="1"/>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868;p14">
              <a:extLst>
                <a:ext uri="{FF2B5EF4-FFF2-40B4-BE49-F238E27FC236}">
                  <a16:creationId xmlns:a16="http://schemas.microsoft.com/office/drawing/2014/main" id="{802F8FEB-9197-FA86-DB9D-94B51407B2F2}"/>
                </a:ext>
              </a:extLst>
            </p:cNvPr>
            <p:cNvSpPr/>
            <p:nvPr/>
          </p:nvSpPr>
          <p:spPr>
            <a:xfrm rot="-569661">
              <a:off x="7029958" y="3768734"/>
              <a:ext cx="310485" cy="100185"/>
            </a:xfrm>
            <a:custGeom>
              <a:avLst/>
              <a:gdLst/>
              <a:ahLst/>
              <a:cxnLst/>
              <a:rect l="l" t="t" r="r" b="b"/>
              <a:pathLst>
                <a:path w="5346" h="1725" extrusionOk="0">
                  <a:moveTo>
                    <a:pt x="3422" y="0"/>
                  </a:moveTo>
                  <a:cubicBezTo>
                    <a:pt x="3076" y="0"/>
                    <a:pt x="3116" y="875"/>
                    <a:pt x="3116" y="875"/>
                  </a:cubicBezTo>
                  <a:lnTo>
                    <a:pt x="2107" y="973"/>
                  </a:lnTo>
                  <a:cubicBezTo>
                    <a:pt x="2107" y="973"/>
                    <a:pt x="2327" y="33"/>
                    <a:pt x="1914" y="33"/>
                  </a:cubicBezTo>
                  <a:cubicBezTo>
                    <a:pt x="1909" y="33"/>
                    <a:pt x="1903" y="33"/>
                    <a:pt x="1897" y="33"/>
                  </a:cubicBezTo>
                  <a:cubicBezTo>
                    <a:pt x="1463" y="59"/>
                    <a:pt x="1637" y="933"/>
                    <a:pt x="1637" y="933"/>
                  </a:cubicBezTo>
                  <a:lnTo>
                    <a:pt x="644" y="1126"/>
                  </a:lnTo>
                  <a:cubicBezTo>
                    <a:pt x="644" y="1126"/>
                    <a:pt x="648" y="246"/>
                    <a:pt x="372" y="246"/>
                  </a:cubicBezTo>
                  <a:cubicBezTo>
                    <a:pt x="357" y="246"/>
                    <a:pt x="342" y="249"/>
                    <a:pt x="325" y="254"/>
                  </a:cubicBezTo>
                  <a:cubicBezTo>
                    <a:pt x="0" y="358"/>
                    <a:pt x="278" y="1262"/>
                    <a:pt x="278" y="1262"/>
                  </a:cubicBezTo>
                  <a:lnTo>
                    <a:pt x="429" y="1725"/>
                  </a:lnTo>
                  <a:lnTo>
                    <a:pt x="4871" y="1575"/>
                  </a:lnTo>
                  <a:cubicBezTo>
                    <a:pt x="4871" y="1575"/>
                    <a:pt x="5345" y="493"/>
                    <a:pt x="5143" y="308"/>
                  </a:cubicBezTo>
                  <a:cubicBezTo>
                    <a:pt x="5121" y="289"/>
                    <a:pt x="5098" y="280"/>
                    <a:pt x="5072" y="280"/>
                  </a:cubicBezTo>
                  <a:cubicBezTo>
                    <a:pt x="4855" y="280"/>
                    <a:pt x="4512" y="904"/>
                    <a:pt x="4512" y="904"/>
                  </a:cubicBezTo>
                  <a:lnTo>
                    <a:pt x="3630" y="884"/>
                  </a:lnTo>
                  <a:cubicBezTo>
                    <a:pt x="3630" y="884"/>
                    <a:pt x="3888" y="107"/>
                    <a:pt x="3480" y="8"/>
                  </a:cubicBezTo>
                  <a:cubicBezTo>
                    <a:pt x="3460" y="2"/>
                    <a:pt x="3441" y="0"/>
                    <a:pt x="3422"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869;p14">
              <a:extLst>
                <a:ext uri="{FF2B5EF4-FFF2-40B4-BE49-F238E27FC236}">
                  <a16:creationId xmlns:a16="http://schemas.microsoft.com/office/drawing/2014/main" id="{4FCFA404-605F-32AB-2A38-34545E251A7F}"/>
                </a:ext>
              </a:extLst>
            </p:cNvPr>
            <p:cNvSpPr/>
            <p:nvPr/>
          </p:nvSpPr>
          <p:spPr>
            <a:xfrm rot="-569661">
              <a:off x="6548895" y="3849202"/>
              <a:ext cx="310485" cy="100185"/>
            </a:xfrm>
            <a:custGeom>
              <a:avLst/>
              <a:gdLst/>
              <a:ahLst/>
              <a:cxnLst/>
              <a:rect l="l" t="t" r="r" b="b"/>
              <a:pathLst>
                <a:path w="5346" h="1725" extrusionOk="0">
                  <a:moveTo>
                    <a:pt x="3423" y="0"/>
                  </a:moveTo>
                  <a:cubicBezTo>
                    <a:pt x="3075" y="0"/>
                    <a:pt x="3116" y="875"/>
                    <a:pt x="3116" y="875"/>
                  </a:cubicBezTo>
                  <a:lnTo>
                    <a:pt x="2108" y="973"/>
                  </a:lnTo>
                  <a:cubicBezTo>
                    <a:pt x="2108" y="973"/>
                    <a:pt x="2327" y="33"/>
                    <a:pt x="1915" y="33"/>
                  </a:cubicBezTo>
                  <a:cubicBezTo>
                    <a:pt x="1909" y="33"/>
                    <a:pt x="1904" y="33"/>
                    <a:pt x="1898" y="33"/>
                  </a:cubicBezTo>
                  <a:cubicBezTo>
                    <a:pt x="1463" y="59"/>
                    <a:pt x="1636" y="933"/>
                    <a:pt x="1636" y="933"/>
                  </a:cubicBezTo>
                  <a:lnTo>
                    <a:pt x="645" y="1126"/>
                  </a:lnTo>
                  <a:cubicBezTo>
                    <a:pt x="645" y="1126"/>
                    <a:pt x="649" y="246"/>
                    <a:pt x="371" y="246"/>
                  </a:cubicBezTo>
                  <a:cubicBezTo>
                    <a:pt x="356" y="246"/>
                    <a:pt x="341" y="249"/>
                    <a:pt x="324" y="254"/>
                  </a:cubicBezTo>
                  <a:cubicBezTo>
                    <a:pt x="1" y="358"/>
                    <a:pt x="277" y="1262"/>
                    <a:pt x="277" y="1262"/>
                  </a:cubicBezTo>
                  <a:lnTo>
                    <a:pt x="430" y="1725"/>
                  </a:lnTo>
                  <a:lnTo>
                    <a:pt x="4870" y="1575"/>
                  </a:lnTo>
                  <a:cubicBezTo>
                    <a:pt x="4870" y="1575"/>
                    <a:pt x="5346" y="493"/>
                    <a:pt x="5143" y="308"/>
                  </a:cubicBezTo>
                  <a:cubicBezTo>
                    <a:pt x="5122" y="289"/>
                    <a:pt x="5098" y="280"/>
                    <a:pt x="5072" y="280"/>
                  </a:cubicBezTo>
                  <a:cubicBezTo>
                    <a:pt x="4855" y="280"/>
                    <a:pt x="4513" y="904"/>
                    <a:pt x="4513" y="904"/>
                  </a:cubicBezTo>
                  <a:lnTo>
                    <a:pt x="3632" y="884"/>
                  </a:lnTo>
                  <a:cubicBezTo>
                    <a:pt x="3632" y="884"/>
                    <a:pt x="3889" y="107"/>
                    <a:pt x="3481" y="8"/>
                  </a:cubicBezTo>
                  <a:cubicBezTo>
                    <a:pt x="3460" y="2"/>
                    <a:pt x="3441" y="0"/>
                    <a:pt x="3423"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870;p14">
              <a:extLst>
                <a:ext uri="{FF2B5EF4-FFF2-40B4-BE49-F238E27FC236}">
                  <a16:creationId xmlns:a16="http://schemas.microsoft.com/office/drawing/2014/main" id="{9FACCA21-59E9-6499-411F-AE6EF09E348D}"/>
                </a:ext>
              </a:extLst>
            </p:cNvPr>
            <p:cNvSpPr/>
            <p:nvPr/>
          </p:nvSpPr>
          <p:spPr>
            <a:xfrm rot="-569661">
              <a:off x="6862250" y="4184423"/>
              <a:ext cx="310601" cy="100301"/>
            </a:xfrm>
            <a:custGeom>
              <a:avLst/>
              <a:gdLst/>
              <a:ahLst/>
              <a:cxnLst/>
              <a:rect l="l" t="t" r="r" b="b"/>
              <a:pathLst>
                <a:path w="5348" h="1727" extrusionOk="0">
                  <a:moveTo>
                    <a:pt x="3425" y="1"/>
                  </a:moveTo>
                  <a:cubicBezTo>
                    <a:pt x="3078" y="1"/>
                    <a:pt x="3118" y="877"/>
                    <a:pt x="3118" y="877"/>
                  </a:cubicBezTo>
                  <a:lnTo>
                    <a:pt x="2109" y="975"/>
                  </a:lnTo>
                  <a:cubicBezTo>
                    <a:pt x="2109" y="975"/>
                    <a:pt x="2329" y="35"/>
                    <a:pt x="1916" y="35"/>
                  </a:cubicBezTo>
                  <a:cubicBezTo>
                    <a:pt x="1910" y="35"/>
                    <a:pt x="1905" y="35"/>
                    <a:pt x="1899" y="35"/>
                  </a:cubicBezTo>
                  <a:cubicBezTo>
                    <a:pt x="1464" y="61"/>
                    <a:pt x="1638" y="935"/>
                    <a:pt x="1638" y="935"/>
                  </a:cubicBezTo>
                  <a:lnTo>
                    <a:pt x="646" y="1128"/>
                  </a:lnTo>
                  <a:cubicBezTo>
                    <a:pt x="646" y="1128"/>
                    <a:pt x="650" y="248"/>
                    <a:pt x="372" y="248"/>
                  </a:cubicBezTo>
                  <a:cubicBezTo>
                    <a:pt x="358" y="248"/>
                    <a:pt x="342" y="250"/>
                    <a:pt x="325" y="256"/>
                  </a:cubicBezTo>
                  <a:cubicBezTo>
                    <a:pt x="0" y="360"/>
                    <a:pt x="279" y="1264"/>
                    <a:pt x="279" y="1264"/>
                  </a:cubicBezTo>
                  <a:lnTo>
                    <a:pt x="430" y="1727"/>
                  </a:lnTo>
                  <a:lnTo>
                    <a:pt x="4871" y="1577"/>
                  </a:lnTo>
                  <a:cubicBezTo>
                    <a:pt x="4871" y="1577"/>
                    <a:pt x="5347" y="495"/>
                    <a:pt x="5145" y="310"/>
                  </a:cubicBezTo>
                  <a:cubicBezTo>
                    <a:pt x="5123" y="291"/>
                    <a:pt x="5099" y="282"/>
                    <a:pt x="5074" y="282"/>
                  </a:cubicBezTo>
                  <a:cubicBezTo>
                    <a:pt x="4856" y="282"/>
                    <a:pt x="4514" y="906"/>
                    <a:pt x="4514" y="906"/>
                  </a:cubicBezTo>
                  <a:lnTo>
                    <a:pt x="3632" y="886"/>
                  </a:lnTo>
                  <a:cubicBezTo>
                    <a:pt x="3632" y="886"/>
                    <a:pt x="3890" y="109"/>
                    <a:pt x="3482" y="8"/>
                  </a:cubicBezTo>
                  <a:cubicBezTo>
                    <a:pt x="3462" y="3"/>
                    <a:pt x="3443" y="1"/>
                    <a:pt x="3425"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871;p14">
              <a:extLst>
                <a:ext uri="{FF2B5EF4-FFF2-40B4-BE49-F238E27FC236}">
                  <a16:creationId xmlns:a16="http://schemas.microsoft.com/office/drawing/2014/main" id="{9D832D07-C1F5-911E-B5CA-A352AE3236B2}"/>
                </a:ext>
              </a:extLst>
            </p:cNvPr>
            <p:cNvSpPr/>
            <p:nvPr/>
          </p:nvSpPr>
          <p:spPr>
            <a:xfrm rot="-569661">
              <a:off x="6509038" y="3576985"/>
              <a:ext cx="963573" cy="1095468"/>
            </a:xfrm>
            <a:custGeom>
              <a:avLst/>
              <a:gdLst/>
              <a:ahLst/>
              <a:cxnLst/>
              <a:rect l="l" t="t" r="r" b="b"/>
              <a:pathLst>
                <a:path w="16591" h="18862" extrusionOk="0">
                  <a:moveTo>
                    <a:pt x="16348" y="227"/>
                  </a:moveTo>
                  <a:cubicBezTo>
                    <a:pt x="16329" y="8763"/>
                    <a:pt x="13990" y="14090"/>
                    <a:pt x="8297" y="18563"/>
                  </a:cubicBezTo>
                  <a:cubicBezTo>
                    <a:pt x="3215" y="14422"/>
                    <a:pt x="265" y="10066"/>
                    <a:pt x="243" y="227"/>
                  </a:cubicBezTo>
                  <a:close/>
                  <a:moveTo>
                    <a:pt x="1" y="0"/>
                  </a:moveTo>
                  <a:lnTo>
                    <a:pt x="1" y="113"/>
                  </a:lnTo>
                  <a:cubicBezTo>
                    <a:pt x="1" y="10169"/>
                    <a:pt x="3014" y="14579"/>
                    <a:pt x="8217" y="18798"/>
                  </a:cubicBezTo>
                  <a:lnTo>
                    <a:pt x="8294" y="18861"/>
                  </a:lnTo>
                  <a:lnTo>
                    <a:pt x="8373" y="18801"/>
                  </a:lnTo>
                  <a:cubicBezTo>
                    <a:pt x="14209" y="14246"/>
                    <a:pt x="16590" y="8833"/>
                    <a:pt x="16590" y="113"/>
                  </a:cubicBezTo>
                  <a:lnTo>
                    <a:pt x="16590"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63" name="Google Shape;657;p9">
            <a:extLst>
              <a:ext uri="{FF2B5EF4-FFF2-40B4-BE49-F238E27FC236}">
                <a16:creationId xmlns:a16="http://schemas.microsoft.com/office/drawing/2014/main" id="{0B4B2D87-9738-C587-8C7C-766F1A558968}"/>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a:solidFill>
                  <a:srgbClr val="C22717"/>
                </a:solidFill>
                <a:latin typeface="UTM Avo" panose="02040603050506020204" pitchFamily="18" charset="0"/>
                <a:cs typeface="Arial"/>
                <a:sym typeface="Arial"/>
              </a:rPr>
              <a:t>ĐỌC HIỂU</a:t>
            </a:r>
            <a:endParaRPr lang="en-US" sz="2800" b="1" kern="0" dirty="0">
              <a:solidFill>
                <a:srgbClr val="C22717"/>
              </a:solidFill>
              <a:latin typeface="UTM Avo" panose="02040603050506020204" pitchFamily="18" charset="0"/>
              <a:cs typeface="Arial"/>
              <a:sym typeface="Arial"/>
            </a:endParaRPr>
          </a:p>
        </p:txBody>
      </p:sp>
      <p:grpSp>
        <p:nvGrpSpPr>
          <p:cNvPr id="2" name="Google Shape;816;p14">
            <a:extLst>
              <a:ext uri="{FF2B5EF4-FFF2-40B4-BE49-F238E27FC236}">
                <a16:creationId xmlns:a16="http://schemas.microsoft.com/office/drawing/2014/main" id="{959C9D71-2239-E0C7-5256-4B0135FDDF76}"/>
              </a:ext>
            </a:extLst>
          </p:cNvPr>
          <p:cNvGrpSpPr/>
          <p:nvPr/>
        </p:nvGrpSpPr>
        <p:grpSpPr>
          <a:xfrm rot="20829830">
            <a:off x="676809" y="1598965"/>
            <a:ext cx="787103" cy="797387"/>
            <a:chOff x="476251" y="314652"/>
            <a:chExt cx="1092977" cy="1107258"/>
          </a:xfrm>
        </p:grpSpPr>
        <p:sp>
          <p:nvSpPr>
            <p:cNvPr id="4" name="Google Shape;817;p14">
              <a:extLst>
                <a:ext uri="{FF2B5EF4-FFF2-40B4-BE49-F238E27FC236}">
                  <a16:creationId xmlns:a16="http://schemas.microsoft.com/office/drawing/2014/main" id="{08F799CF-61F5-D300-AAEE-C1A6334B88CE}"/>
                </a:ext>
              </a:extLst>
            </p:cNvPr>
            <p:cNvSpPr/>
            <p:nvPr/>
          </p:nvSpPr>
          <p:spPr>
            <a:xfrm rot="-574491">
              <a:off x="858251" y="325849"/>
              <a:ext cx="146404" cy="140540"/>
            </a:xfrm>
            <a:custGeom>
              <a:avLst/>
              <a:gdLst/>
              <a:ahLst/>
              <a:cxnLst/>
              <a:rect l="l" t="t" r="r" b="b"/>
              <a:pathLst>
                <a:path w="2821" h="2708" extrusionOk="0">
                  <a:moveTo>
                    <a:pt x="1470" y="1"/>
                  </a:moveTo>
                  <a:cubicBezTo>
                    <a:pt x="1466" y="1"/>
                    <a:pt x="1462" y="1"/>
                    <a:pt x="1459" y="1"/>
                  </a:cubicBezTo>
                  <a:cubicBezTo>
                    <a:pt x="912" y="1"/>
                    <a:pt x="419" y="330"/>
                    <a:pt x="210" y="837"/>
                  </a:cubicBezTo>
                  <a:cubicBezTo>
                    <a:pt x="0" y="1343"/>
                    <a:pt x="116" y="1925"/>
                    <a:pt x="503" y="2312"/>
                  </a:cubicBezTo>
                  <a:cubicBezTo>
                    <a:pt x="762" y="2571"/>
                    <a:pt x="1108" y="2708"/>
                    <a:pt x="1461" y="2708"/>
                  </a:cubicBezTo>
                  <a:cubicBezTo>
                    <a:pt x="1635" y="2708"/>
                    <a:pt x="1811" y="2674"/>
                    <a:pt x="1979" y="2605"/>
                  </a:cubicBezTo>
                  <a:cubicBezTo>
                    <a:pt x="2484" y="2397"/>
                    <a:pt x="2815" y="1902"/>
                    <a:pt x="2815" y="1355"/>
                  </a:cubicBezTo>
                  <a:cubicBezTo>
                    <a:pt x="2821" y="608"/>
                    <a:pt x="2216" y="1"/>
                    <a:pt x="1470" y="1"/>
                  </a:cubicBezTo>
                  <a:close/>
                </a:path>
              </a:pathLst>
            </a:custGeom>
            <a:solidFill>
              <a:srgbClr val="FF9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818;p14">
              <a:extLst>
                <a:ext uri="{FF2B5EF4-FFF2-40B4-BE49-F238E27FC236}">
                  <a16:creationId xmlns:a16="http://schemas.microsoft.com/office/drawing/2014/main" id="{76F2213E-6E99-A749-EB7E-ED416140A45F}"/>
                </a:ext>
              </a:extLst>
            </p:cNvPr>
            <p:cNvSpPr/>
            <p:nvPr/>
          </p:nvSpPr>
          <p:spPr>
            <a:xfrm rot="-574491">
              <a:off x="858251" y="325849"/>
              <a:ext cx="146404" cy="140540"/>
            </a:xfrm>
            <a:custGeom>
              <a:avLst/>
              <a:gdLst/>
              <a:ahLst/>
              <a:cxnLst/>
              <a:rect l="l" t="t" r="r" b="b"/>
              <a:pathLst>
                <a:path w="2821" h="2708" extrusionOk="0">
                  <a:moveTo>
                    <a:pt x="1470" y="1"/>
                  </a:moveTo>
                  <a:cubicBezTo>
                    <a:pt x="1466" y="1"/>
                    <a:pt x="1462" y="1"/>
                    <a:pt x="1459" y="1"/>
                  </a:cubicBezTo>
                  <a:cubicBezTo>
                    <a:pt x="912" y="1"/>
                    <a:pt x="419" y="330"/>
                    <a:pt x="210" y="837"/>
                  </a:cubicBezTo>
                  <a:cubicBezTo>
                    <a:pt x="0" y="1343"/>
                    <a:pt x="116" y="1925"/>
                    <a:pt x="503" y="2312"/>
                  </a:cubicBezTo>
                  <a:cubicBezTo>
                    <a:pt x="762" y="2571"/>
                    <a:pt x="1108" y="2708"/>
                    <a:pt x="1461" y="2708"/>
                  </a:cubicBezTo>
                  <a:cubicBezTo>
                    <a:pt x="1635" y="2708"/>
                    <a:pt x="1811" y="2674"/>
                    <a:pt x="1979" y="2605"/>
                  </a:cubicBezTo>
                  <a:cubicBezTo>
                    <a:pt x="2484" y="2397"/>
                    <a:pt x="2815" y="1902"/>
                    <a:pt x="2815" y="1355"/>
                  </a:cubicBezTo>
                  <a:cubicBezTo>
                    <a:pt x="2821" y="608"/>
                    <a:pt x="2216" y="1"/>
                    <a:pt x="1470"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819;p14">
              <a:extLst>
                <a:ext uri="{FF2B5EF4-FFF2-40B4-BE49-F238E27FC236}">
                  <a16:creationId xmlns:a16="http://schemas.microsoft.com/office/drawing/2014/main" id="{86C47839-BFCC-4F11-6653-F0CA73DF7DBE}"/>
                </a:ext>
              </a:extLst>
            </p:cNvPr>
            <p:cNvSpPr/>
            <p:nvPr/>
          </p:nvSpPr>
          <p:spPr>
            <a:xfrm rot="-574491">
              <a:off x="941738" y="332509"/>
              <a:ext cx="57192" cy="81791"/>
            </a:xfrm>
            <a:custGeom>
              <a:avLst/>
              <a:gdLst/>
              <a:ahLst/>
              <a:cxnLst/>
              <a:rect l="l" t="t" r="r" b="b"/>
              <a:pathLst>
                <a:path w="1102" h="1576" extrusionOk="0">
                  <a:moveTo>
                    <a:pt x="1" y="0"/>
                  </a:moveTo>
                  <a:lnTo>
                    <a:pt x="1" y="0"/>
                  </a:lnTo>
                  <a:cubicBezTo>
                    <a:pt x="353" y="287"/>
                    <a:pt x="594" y="664"/>
                    <a:pt x="648" y="1114"/>
                  </a:cubicBezTo>
                  <a:cubicBezTo>
                    <a:pt x="666" y="1267"/>
                    <a:pt x="671" y="1421"/>
                    <a:pt x="662" y="1575"/>
                  </a:cubicBezTo>
                  <a:cubicBezTo>
                    <a:pt x="1101" y="1024"/>
                    <a:pt x="692" y="85"/>
                    <a:pt x="1"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820;p14">
              <a:extLst>
                <a:ext uri="{FF2B5EF4-FFF2-40B4-BE49-F238E27FC236}">
                  <a16:creationId xmlns:a16="http://schemas.microsoft.com/office/drawing/2014/main" id="{C00E83F7-B36C-1459-1704-02B184F4F400}"/>
                </a:ext>
              </a:extLst>
            </p:cNvPr>
            <p:cNvSpPr/>
            <p:nvPr/>
          </p:nvSpPr>
          <p:spPr>
            <a:xfrm rot="-574491">
              <a:off x="537040" y="430020"/>
              <a:ext cx="942000" cy="809816"/>
            </a:xfrm>
            <a:custGeom>
              <a:avLst/>
              <a:gdLst/>
              <a:ahLst/>
              <a:cxnLst/>
              <a:rect l="l" t="t" r="r" b="b"/>
              <a:pathLst>
                <a:path w="18151" h="15604" extrusionOk="0">
                  <a:moveTo>
                    <a:pt x="9077" y="1"/>
                  </a:moveTo>
                  <a:cubicBezTo>
                    <a:pt x="7909" y="1"/>
                    <a:pt x="6740" y="148"/>
                    <a:pt x="5599" y="442"/>
                  </a:cubicBezTo>
                  <a:cubicBezTo>
                    <a:pt x="5084" y="573"/>
                    <a:pt x="4579" y="741"/>
                    <a:pt x="4088" y="947"/>
                  </a:cubicBezTo>
                  <a:cubicBezTo>
                    <a:pt x="2478" y="1628"/>
                    <a:pt x="1011" y="2860"/>
                    <a:pt x="467" y="4523"/>
                  </a:cubicBezTo>
                  <a:cubicBezTo>
                    <a:pt x="0" y="5947"/>
                    <a:pt x="256" y="7521"/>
                    <a:pt x="798" y="8918"/>
                  </a:cubicBezTo>
                  <a:cubicBezTo>
                    <a:pt x="1793" y="11487"/>
                    <a:pt x="3785" y="13676"/>
                    <a:pt x="6295" y="14813"/>
                  </a:cubicBezTo>
                  <a:cubicBezTo>
                    <a:pt x="7178" y="15214"/>
                    <a:pt x="8115" y="15480"/>
                    <a:pt x="9075" y="15604"/>
                  </a:cubicBezTo>
                  <a:cubicBezTo>
                    <a:pt x="9398" y="15561"/>
                    <a:pt x="9719" y="15502"/>
                    <a:pt x="10036" y="15430"/>
                  </a:cubicBezTo>
                  <a:cubicBezTo>
                    <a:pt x="10662" y="15285"/>
                    <a:pt x="11271" y="15079"/>
                    <a:pt x="11855" y="14813"/>
                  </a:cubicBezTo>
                  <a:cubicBezTo>
                    <a:pt x="12190" y="14662"/>
                    <a:pt x="12515" y="14491"/>
                    <a:pt x="12831" y="14304"/>
                  </a:cubicBezTo>
                  <a:cubicBezTo>
                    <a:pt x="14369" y="13391"/>
                    <a:pt x="15658" y="12068"/>
                    <a:pt x="16571" y="10526"/>
                  </a:cubicBezTo>
                  <a:cubicBezTo>
                    <a:pt x="16875" y="10014"/>
                    <a:pt x="17137" y="9475"/>
                    <a:pt x="17353" y="8919"/>
                  </a:cubicBezTo>
                  <a:cubicBezTo>
                    <a:pt x="17895" y="7522"/>
                    <a:pt x="18151" y="5949"/>
                    <a:pt x="17687" y="4523"/>
                  </a:cubicBezTo>
                  <a:cubicBezTo>
                    <a:pt x="17141" y="2860"/>
                    <a:pt x="15676" y="1628"/>
                    <a:pt x="14065" y="947"/>
                  </a:cubicBezTo>
                  <a:cubicBezTo>
                    <a:pt x="13574" y="741"/>
                    <a:pt x="13069" y="573"/>
                    <a:pt x="12553" y="442"/>
                  </a:cubicBezTo>
                  <a:cubicBezTo>
                    <a:pt x="11413" y="148"/>
                    <a:pt x="10245" y="1"/>
                    <a:pt x="9077" y="1"/>
                  </a:cubicBez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821;p14">
              <a:extLst>
                <a:ext uri="{FF2B5EF4-FFF2-40B4-BE49-F238E27FC236}">
                  <a16:creationId xmlns:a16="http://schemas.microsoft.com/office/drawing/2014/main" id="{B6E9685F-9200-47D5-7B72-FD2A5887D30D}"/>
                </a:ext>
              </a:extLst>
            </p:cNvPr>
            <p:cNvSpPr/>
            <p:nvPr/>
          </p:nvSpPr>
          <p:spPr>
            <a:xfrm rot="-574491">
              <a:off x="835842" y="585671"/>
              <a:ext cx="153203" cy="443624"/>
            </a:xfrm>
            <a:custGeom>
              <a:avLst/>
              <a:gdLst/>
              <a:ahLst/>
              <a:cxnLst/>
              <a:rect l="l" t="t" r="r" b="b"/>
              <a:pathLst>
                <a:path w="2952" h="8548" extrusionOk="0">
                  <a:moveTo>
                    <a:pt x="1357" y="0"/>
                  </a:moveTo>
                  <a:cubicBezTo>
                    <a:pt x="864" y="1048"/>
                    <a:pt x="442" y="2141"/>
                    <a:pt x="224" y="3277"/>
                  </a:cubicBezTo>
                  <a:cubicBezTo>
                    <a:pt x="7" y="4416"/>
                    <a:pt x="1" y="5608"/>
                    <a:pt x="327" y="6721"/>
                  </a:cubicBezTo>
                  <a:lnTo>
                    <a:pt x="2951" y="8547"/>
                  </a:lnTo>
                  <a:cubicBezTo>
                    <a:pt x="2466" y="7167"/>
                    <a:pt x="1981" y="5782"/>
                    <a:pt x="1657" y="4355"/>
                  </a:cubicBezTo>
                  <a:cubicBezTo>
                    <a:pt x="1334" y="2928"/>
                    <a:pt x="1177" y="1451"/>
                    <a:pt x="1357" y="0"/>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822;p14">
              <a:extLst>
                <a:ext uri="{FF2B5EF4-FFF2-40B4-BE49-F238E27FC236}">
                  <a16:creationId xmlns:a16="http://schemas.microsoft.com/office/drawing/2014/main" id="{4BECF9CD-DD0F-3B08-137D-38A17F249047}"/>
                </a:ext>
              </a:extLst>
            </p:cNvPr>
            <p:cNvSpPr/>
            <p:nvPr/>
          </p:nvSpPr>
          <p:spPr>
            <a:xfrm rot="-574491">
              <a:off x="1069075" y="555264"/>
              <a:ext cx="147079" cy="435268"/>
            </a:xfrm>
            <a:custGeom>
              <a:avLst/>
              <a:gdLst/>
              <a:ahLst/>
              <a:cxnLst/>
              <a:rect l="l" t="t" r="r" b="b"/>
              <a:pathLst>
                <a:path w="2834" h="8387" extrusionOk="0">
                  <a:moveTo>
                    <a:pt x="771" y="1"/>
                  </a:moveTo>
                  <a:lnTo>
                    <a:pt x="771" y="1"/>
                  </a:lnTo>
                  <a:cubicBezTo>
                    <a:pt x="1361" y="2710"/>
                    <a:pt x="1087" y="5600"/>
                    <a:pt x="0" y="8149"/>
                  </a:cubicBezTo>
                  <a:lnTo>
                    <a:pt x="2615" y="8386"/>
                  </a:lnTo>
                  <a:cubicBezTo>
                    <a:pt x="2819" y="6929"/>
                    <a:pt x="2833" y="5437"/>
                    <a:pt x="2550" y="3993"/>
                  </a:cubicBezTo>
                  <a:cubicBezTo>
                    <a:pt x="2269" y="2549"/>
                    <a:pt x="1686" y="1154"/>
                    <a:pt x="771"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823;p14">
              <a:extLst>
                <a:ext uri="{FF2B5EF4-FFF2-40B4-BE49-F238E27FC236}">
                  <a16:creationId xmlns:a16="http://schemas.microsoft.com/office/drawing/2014/main" id="{B7DEB1DE-77FC-FCDE-46DF-44D35FEA08D5}"/>
                </a:ext>
              </a:extLst>
            </p:cNvPr>
            <p:cNvSpPr/>
            <p:nvPr/>
          </p:nvSpPr>
          <p:spPr>
            <a:xfrm rot="-574491">
              <a:off x="1258904" y="572679"/>
              <a:ext cx="125853" cy="421983"/>
            </a:xfrm>
            <a:custGeom>
              <a:avLst/>
              <a:gdLst/>
              <a:ahLst/>
              <a:cxnLst/>
              <a:rect l="l" t="t" r="r" b="b"/>
              <a:pathLst>
                <a:path w="2425" h="8131" extrusionOk="0">
                  <a:moveTo>
                    <a:pt x="809" y="1"/>
                  </a:moveTo>
                  <a:lnTo>
                    <a:pt x="809" y="1"/>
                  </a:lnTo>
                  <a:cubicBezTo>
                    <a:pt x="1040" y="1382"/>
                    <a:pt x="1273" y="2776"/>
                    <a:pt x="1226" y="4176"/>
                  </a:cubicBezTo>
                  <a:cubicBezTo>
                    <a:pt x="1178" y="5576"/>
                    <a:pt x="830" y="7001"/>
                    <a:pt x="0" y="8131"/>
                  </a:cubicBezTo>
                  <a:lnTo>
                    <a:pt x="1908" y="8014"/>
                  </a:lnTo>
                  <a:cubicBezTo>
                    <a:pt x="2232" y="6654"/>
                    <a:pt x="2425" y="5249"/>
                    <a:pt x="2295" y="3857"/>
                  </a:cubicBezTo>
                  <a:cubicBezTo>
                    <a:pt x="2165" y="2465"/>
                    <a:pt x="1696" y="1082"/>
                    <a:pt x="809"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824;p14">
              <a:extLst>
                <a:ext uri="{FF2B5EF4-FFF2-40B4-BE49-F238E27FC236}">
                  <a16:creationId xmlns:a16="http://schemas.microsoft.com/office/drawing/2014/main" id="{DD903BCC-51FB-4A08-4A7C-4B52E73D3108}"/>
                </a:ext>
              </a:extLst>
            </p:cNvPr>
            <p:cNvSpPr/>
            <p:nvPr/>
          </p:nvSpPr>
          <p:spPr>
            <a:xfrm rot="-574491">
              <a:off x="538262" y="444617"/>
              <a:ext cx="860053" cy="801980"/>
            </a:xfrm>
            <a:custGeom>
              <a:avLst/>
              <a:gdLst/>
              <a:ahLst/>
              <a:cxnLst/>
              <a:rect l="l" t="t" r="r" b="b"/>
              <a:pathLst>
                <a:path w="16572" h="15453" extrusionOk="0">
                  <a:moveTo>
                    <a:pt x="7036" y="0"/>
                  </a:moveTo>
                  <a:cubicBezTo>
                    <a:pt x="6552" y="71"/>
                    <a:pt x="6073" y="168"/>
                    <a:pt x="5599" y="291"/>
                  </a:cubicBezTo>
                  <a:cubicBezTo>
                    <a:pt x="5084" y="422"/>
                    <a:pt x="4579" y="590"/>
                    <a:pt x="4088" y="796"/>
                  </a:cubicBezTo>
                  <a:cubicBezTo>
                    <a:pt x="2478" y="1477"/>
                    <a:pt x="1011" y="2709"/>
                    <a:pt x="467" y="4372"/>
                  </a:cubicBezTo>
                  <a:cubicBezTo>
                    <a:pt x="0" y="5796"/>
                    <a:pt x="256" y="7370"/>
                    <a:pt x="798" y="8767"/>
                  </a:cubicBezTo>
                  <a:cubicBezTo>
                    <a:pt x="1793" y="11336"/>
                    <a:pt x="3785" y="13525"/>
                    <a:pt x="6295" y="14662"/>
                  </a:cubicBezTo>
                  <a:cubicBezTo>
                    <a:pt x="7178" y="15063"/>
                    <a:pt x="8115" y="15329"/>
                    <a:pt x="9075" y="15453"/>
                  </a:cubicBezTo>
                  <a:cubicBezTo>
                    <a:pt x="9398" y="15410"/>
                    <a:pt x="9719" y="15351"/>
                    <a:pt x="10036" y="15279"/>
                  </a:cubicBezTo>
                  <a:cubicBezTo>
                    <a:pt x="10990" y="14961"/>
                    <a:pt x="11923" y="14585"/>
                    <a:pt x="12831" y="14153"/>
                  </a:cubicBezTo>
                  <a:cubicBezTo>
                    <a:pt x="14369" y="13240"/>
                    <a:pt x="15658" y="11917"/>
                    <a:pt x="16571" y="10377"/>
                  </a:cubicBezTo>
                  <a:lnTo>
                    <a:pt x="16571" y="10377"/>
                  </a:lnTo>
                  <a:cubicBezTo>
                    <a:pt x="15405" y="10621"/>
                    <a:pt x="14209" y="10738"/>
                    <a:pt x="13013" y="10738"/>
                  </a:cubicBezTo>
                  <a:cubicBezTo>
                    <a:pt x="12027" y="10738"/>
                    <a:pt x="11041" y="10659"/>
                    <a:pt x="10069" y="10505"/>
                  </a:cubicBezTo>
                  <a:cubicBezTo>
                    <a:pt x="8053" y="10189"/>
                    <a:pt x="6002" y="9510"/>
                    <a:pt x="4581" y="8049"/>
                  </a:cubicBezTo>
                  <a:cubicBezTo>
                    <a:pt x="3158" y="6585"/>
                    <a:pt x="2558" y="4186"/>
                    <a:pt x="3624" y="2446"/>
                  </a:cubicBezTo>
                  <a:cubicBezTo>
                    <a:pt x="4367" y="1232"/>
                    <a:pt x="5723" y="560"/>
                    <a:pt x="7036" y="0"/>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825;p14">
              <a:extLst>
                <a:ext uri="{FF2B5EF4-FFF2-40B4-BE49-F238E27FC236}">
                  <a16:creationId xmlns:a16="http://schemas.microsoft.com/office/drawing/2014/main" id="{90473945-0923-B4A2-EEEE-5735B683975D}"/>
                </a:ext>
              </a:extLst>
            </p:cNvPr>
            <p:cNvSpPr/>
            <p:nvPr/>
          </p:nvSpPr>
          <p:spPr>
            <a:xfrm rot="-574491">
              <a:off x="1037564" y="674360"/>
              <a:ext cx="482496" cy="631598"/>
            </a:xfrm>
            <a:custGeom>
              <a:avLst/>
              <a:gdLst/>
              <a:ahLst/>
              <a:cxnLst/>
              <a:rect l="l" t="t" r="r" b="b"/>
              <a:pathLst>
                <a:path w="9297" h="12170" extrusionOk="0">
                  <a:moveTo>
                    <a:pt x="3754" y="0"/>
                  </a:moveTo>
                  <a:lnTo>
                    <a:pt x="1" y="5311"/>
                  </a:lnTo>
                  <a:lnTo>
                    <a:pt x="1" y="12169"/>
                  </a:lnTo>
                  <a:lnTo>
                    <a:pt x="7564" y="12169"/>
                  </a:lnTo>
                  <a:lnTo>
                    <a:pt x="7611" y="11864"/>
                  </a:lnTo>
                  <a:lnTo>
                    <a:pt x="7670" y="11468"/>
                  </a:lnTo>
                  <a:lnTo>
                    <a:pt x="7916" y="9826"/>
                  </a:lnTo>
                  <a:lnTo>
                    <a:pt x="8022" y="9123"/>
                  </a:lnTo>
                  <a:lnTo>
                    <a:pt x="8087" y="8693"/>
                  </a:lnTo>
                  <a:lnTo>
                    <a:pt x="8844" y="3656"/>
                  </a:lnTo>
                  <a:lnTo>
                    <a:pt x="8844" y="3654"/>
                  </a:lnTo>
                  <a:lnTo>
                    <a:pt x="9296" y="647"/>
                  </a:lnTo>
                  <a:lnTo>
                    <a:pt x="5556" y="5311"/>
                  </a:lnTo>
                  <a:lnTo>
                    <a:pt x="3754"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826;p14">
              <a:extLst>
                <a:ext uri="{FF2B5EF4-FFF2-40B4-BE49-F238E27FC236}">
                  <a16:creationId xmlns:a16="http://schemas.microsoft.com/office/drawing/2014/main" id="{CDB537CC-564C-EEE3-169B-6F818806BEB5}"/>
                </a:ext>
              </a:extLst>
            </p:cNvPr>
            <p:cNvSpPr/>
            <p:nvPr/>
          </p:nvSpPr>
          <p:spPr>
            <a:xfrm rot="-574491">
              <a:off x="1167766" y="679714"/>
              <a:ext cx="136180" cy="363338"/>
            </a:xfrm>
            <a:custGeom>
              <a:avLst/>
              <a:gdLst/>
              <a:ahLst/>
              <a:cxnLst/>
              <a:rect l="l" t="t" r="r" b="b"/>
              <a:pathLst>
                <a:path w="2624" h="7001" extrusionOk="0">
                  <a:moveTo>
                    <a:pt x="821" y="0"/>
                  </a:moveTo>
                  <a:lnTo>
                    <a:pt x="0" y="7001"/>
                  </a:lnTo>
                  <a:lnTo>
                    <a:pt x="2623" y="5311"/>
                  </a:lnTo>
                  <a:lnTo>
                    <a:pt x="82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827;p14">
              <a:extLst>
                <a:ext uri="{FF2B5EF4-FFF2-40B4-BE49-F238E27FC236}">
                  <a16:creationId xmlns:a16="http://schemas.microsoft.com/office/drawing/2014/main" id="{B8A499B5-0AAB-68E7-C317-CAB18BB79D97}"/>
                </a:ext>
              </a:extLst>
            </p:cNvPr>
            <p:cNvSpPr/>
            <p:nvPr/>
          </p:nvSpPr>
          <p:spPr>
            <a:xfrm rot="-574491">
              <a:off x="1221433" y="692542"/>
              <a:ext cx="298829" cy="582192"/>
            </a:xfrm>
            <a:custGeom>
              <a:avLst/>
              <a:gdLst/>
              <a:ahLst/>
              <a:cxnLst/>
              <a:rect l="l" t="t" r="r" b="b"/>
              <a:pathLst>
                <a:path w="5758" h="11218" extrusionOk="0">
                  <a:moveTo>
                    <a:pt x="5757" y="0"/>
                  </a:moveTo>
                  <a:lnTo>
                    <a:pt x="1109" y="8476"/>
                  </a:lnTo>
                  <a:lnTo>
                    <a:pt x="1" y="11170"/>
                  </a:lnTo>
                  <a:lnTo>
                    <a:pt x="4072" y="11217"/>
                  </a:lnTo>
                  <a:lnTo>
                    <a:pt x="5757"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828;p14">
              <a:extLst>
                <a:ext uri="{FF2B5EF4-FFF2-40B4-BE49-F238E27FC236}">
                  <a16:creationId xmlns:a16="http://schemas.microsoft.com/office/drawing/2014/main" id="{C00B8FD8-4DB8-9058-BA51-E6FEAFF66BF7}"/>
                </a:ext>
              </a:extLst>
            </p:cNvPr>
            <p:cNvSpPr/>
            <p:nvPr/>
          </p:nvSpPr>
          <p:spPr>
            <a:xfrm rot="-574491">
              <a:off x="1424094" y="832541"/>
              <a:ext cx="83919" cy="269351"/>
            </a:xfrm>
            <a:custGeom>
              <a:avLst/>
              <a:gdLst/>
              <a:ahLst/>
              <a:cxnLst/>
              <a:rect l="l" t="t" r="r" b="b"/>
              <a:pathLst>
                <a:path w="1617" h="5190" extrusionOk="0">
                  <a:moveTo>
                    <a:pt x="1373" y="0"/>
                  </a:moveTo>
                  <a:lnTo>
                    <a:pt x="1" y="3089"/>
                  </a:lnTo>
                  <a:lnTo>
                    <a:pt x="521" y="5190"/>
                  </a:lnTo>
                  <a:lnTo>
                    <a:pt x="1617" y="3459"/>
                  </a:lnTo>
                  <a:lnTo>
                    <a:pt x="1373" y="0"/>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829;p14">
              <a:extLst>
                <a:ext uri="{FF2B5EF4-FFF2-40B4-BE49-F238E27FC236}">
                  <a16:creationId xmlns:a16="http://schemas.microsoft.com/office/drawing/2014/main" id="{C05F69C8-F2BE-8F25-6EB9-489469236B69}"/>
                </a:ext>
              </a:extLst>
            </p:cNvPr>
            <p:cNvSpPr/>
            <p:nvPr/>
          </p:nvSpPr>
          <p:spPr>
            <a:xfrm rot="-574491">
              <a:off x="1424182" y="833590"/>
              <a:ext cx="71308" cy="269351"/>
            </a:xfrm>
            <a:custGeom>
              <a:avLst/>
              <a:gdLst/>
              <a:ahLst/>
              <a:cxnLst/>
              <a:rect l="l" t="t" r="r" b="b"/>
              <a:pathLst>
                <a:path w="1374" h="5190" extrusionOk="0">
                  <a:moveTo>
                    <a:pt x="1373" y="0"/>
                  </a:moveTo>
                  <a:lnTo>
                    <a:pt x="1" y="3089"/>
                  </a:lnTo>
                  <a:lnTo>
                    <a:pt x="521" y="5190"/>
                  </a:lnTo>
                  <a:lnTo>
                    <a:pt x="654" y="3016"/>
                  </a:lnTo>
                  <a:lnTo>
                    <a:pt x="1373" y="0"/>
                  </a:ln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830;p14">
              <a:extLst>
                <a:ext uri="{FF2B5EF4-FFF2-40B4-BE49-F238E27FC236}">
                  <a16:creationId xmlns:a16="http://schemas.microsoft.com/office/drawing/2014/main" id="{436D8A11-DB83-2238-A038-E307DB2B9C1E}"/>
                </a:ext>
              </a:extLst>
            </p:cNvPr>
            <p:cNvSpPr/>
            <p:nvPr/>
          </p:nvSpPr>
          <p:spPr>
            <a:xfrm rot="-574491">
              <a:off x="1470745" y="882627"/>
              <a:ext cx="24288" cy="161922"/>
            </a:xfrm>
            <a:custGeom>
              <a:avLst/>
              <a:gdLst/>
              <a:ahLst/>
              <a:cxnLst/>
              <a:rect l="l" t="t" r="r" b="b"/>
              <a:pathLst>
                <a:path w="468" h="3120" extrusionOk="0">
                  <a:moveTo>
                    <a:pt x="348" y="1"/>
                  </a:moveTo>
                  <a:lnTo>
                    <a:pt x="0" y="3119"/>
                  </a:lnTo>
                  <a:lnTo>
                    <a:pt x="467" y="2339"/>
                  </a:lnTo>
                  <a:lnTo>
                    <a:pt x="348" y="1"/>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831;p14">
              <a:extLst>
                <a:ext uri="{FF2B5EF4-FFF2-40B4-BE49-F238E27FC236}">
                  <a16:creationId xmlns:a16="http://schemas.microsoft.com/office/drawing/2014/main" id="{57C1506B-1E8F-9B9C-A86B-300B3221A01C}"/>
                </a:ext>
              </a:extLst>
            </p:cNvPr>
            <p:cNvSpPr/>
            <p:nvPr/>
          </p:nvSpPr>
          <p:spPr>
            <a:xfrm rot="-574491">
              <a:off x="1125284" y="841282"/>
              <a:ext cx="133118" cy="264420"/>
            </a:xfrm>
            <a:custGeom>
              <a:avLst/>
              <a:gdLst/>
              <a:ahLst/>
              <a:cxnLst/>
              <a:rect l="l" t="t" r="r" b="b"/>
              <a:pathLst>
                <a:path w="2565" h="5095" extrusionOk="0">
                  <a:moveTo>
                    <a:pt x="1526" y="0"/>
                  </a:moveTo>
                  <a:lnTo>
                    <a:pt x="1" y="3143"/>
                  </a:lnTo>
                  <a:lnTo>
                    <a:pt x="987" y="5095"/>
                  </a:lnTo>
                  <a:lnTo>
                    <a:pt x="2565" y="3454"/>
                  </a:lnTo>
                  <a:lnTo>
                    <a:pt x="1526" y="0"/>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832;p14">
              <a:extLst>
                <a:ext uri="{FF2B5EF4-FFF2-40B4-BE49-F238E27FC236}">
                  <a16:creationId xmlns:a16="http://schemas.microsoft.com/office/drawing/2014/main" id="{8C211A1C-EB6F-BB0B-CF4B-BE3811FA6F67}"/>
                </a:ext>
              </a:extLst>
            </p:cNvPr>
            <p:cNvSpPr/>
            <p:nvPr/>
          </p:nvSpPr>
          <p:spPr>
            <a:xfrm rot="-574491">
              <a:off x="1125659" y="845762"/>
              <a:ext cx="79248" cy="264420"/>
            </a:xfrm>
            <a:custGeom>
              <a:avLst/>
              <a:gdLst/>
              <a:ahLst/>
              <a:cxnLst/>
              <a:rect l="l" t="t" r="r" b="b"/>
              <a:pathLst>
                <a:path w="1527" h="5095" extrusionOk="0">
                  <a:moveTo>
                    <a:pt x="1526" y="0"/>
                  </a:moveTo>
                  <a:lnTo>
                    <a:pt x="1" y="3143"/>
                  </a:lnTo>
                  <a:lnTo>
                    <a:pt x="987" y="5095"/>
                  </a:lnTo>
                  <a:lnTo>
                    <a:pt x="786" y="3143"/>
                  </a:lnTo>
                  <a:lnTo>
                    <a:pt x="1526" y="0"/>
                  </a:ln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833;p14">
              <a:extLst>
                <a:ext uri="{FF2B5EF4-FFF2-40B4-BE49-F238E27FC236}">
                  <a16:creationId xmlns:a16="http://schemas.microsoft.com/office/drawing/2014/main" id="{E84E6D24-EB7A-0D0C-E364-3EA58EBE5691}"/>
                </a:ext>
              </a:extLst>
            </p:cNvPr>
            <p:cNvSpPr/>
            <p:nvPr/>
          </p:nvSpPr>
          <p:spPr>
            <a:xfrm rot="-574491">
              <a:off x="1192835" y="880620"/>
              <a:ext cx="48836" cy="181228"/>
            </a:xfrm>
            <a:custGeom>
              <a:avLst/>
              <a:gdLst/>
              <a:ahLst/>
              <a:cxnLst/>
              <a:rect l="l" t="t" r="r" b="b"/>
              <a:pathLst>
                <a:path w="941" h="3492" extrusionOk="0">
                  <a:moveTo>
                    <a:pt x="223" y="1"/>
                  </a:moveTo>
                  <a:lnTo>
                    <a:pt x="1" y="3491"/>
                  </a:lnTo>
                  <a:lnTo>
                    <a:pt x="1" y="3491"/>
                  </a:lnTo>
                  <a:lnTo>
                    <a:pt x="941" y="2365"/>
                  </a:lnTo>
                  <a:lnTo>
                    <a:pt x="223" y="1"/>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834;p14">
              <a:extLst>
                <a:ext uri="{FF2B5EF4-FFF2-40B4-BE49-F238E27FC236}">
                  <a16:creationId xmlns:a16="http://schemas.microsoft.com/office/drawing/2014/main" id="{26AC876D-6BEC-6E1A-67E3-7E1011D93980}"/>
                </a:ext>
              </a:extLst>
            </p:cNvPr>
            <p:cNvSpPr/>
            <p:nvPr/>
          </p:nvSpPr>
          <p:spPr>
            <a:xfrm rot="-574491">
              <a:off x="1067262" y="1149336"/>
              <a:ext cx="434749" cy="36588"/>
            </a:xfrm>
            <a:custGeom>
              <a:avLst/>
              <a:gdLst/>
              <a:ahLst/>
              <a:cxnLst/>
              <a:rect l="l" t="t" r="r" b="b"/>
              <a:pathLst>
                <a:path w="8377" h="705" extrusionOk="0">
                  <a:moveTo>
                    <a:pt x="0" y="0"/>
                  </a:moveTo>
                  <a:lnTo>
                    <a:pt x="0" y="705"/>
                  </a:lnTo>
                  <a:lnTo>
                    <a:pt x="8331" y="705"/>
                  </a:lnTo>
                  <a:cubicBezTo>
                    <a:pt x="8355" y="705"/>
                    <a:pt x="8377" y="684"/>
                    <a:pt x="8377" y="659"/>
                  </a:cubicBezTo>
                  <a:lnTo>
                    <a:pt x="8377" y="46"/>
                  </a:lnTo>
                  <a:cubicBezTo>
                    <a:pt x="8377" y="20"/>
                    <a:pt x="8355" y="0"/>
                    <a:pt x="8331"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835;p14">
              <a:extLst>
                <a:ext uri="{FF2B5EF4-FFF2-40B4-BE49-F238E27FC236}">
                  <a16:creationId xmlns:a16="http://schemas.microsoft.com/office/drawing/2014/main" id="{9AA32A71-259C-DDBB-4326-8B756D73CC7F}"/>
                </a:ext>
              </a:extLst>
            </p:cNvPr>
            <p:cNvSpPr/>
            <p:nvPr/>
          </p:nvSpPr>
          <p:spPr>
            <a:xfrm rot="-574491">
              <a:off x="1087511" y="1270830"/>
              <a:ext cx="414613" cy="36640"/>
            </a:xfrm>
            <a:custGeom>
              <a:avLst/>
              <a:gdLst/>
              <a:ahLst/>
              <a:cxnLst/>
              <a:rect l="l" t="t" r="r" b="b"/>
              <a:pathLst>
                <a:path w="7989" h="706" extrusionOk="0">
                  <a:moveTo>
                    <a:pt x="1" y="1"/>
                  </a:moveTo>
                  <a:lnTo>
                    <a:pt x="1" y="705"/>
                  </a:lnTo>
                  <a:lnTo>
                    <a:pt x="7945" y="705"/>
                  </a:lnTo>
                  <a:cubicBezTo>
                    <a:pt x="7969" y="705"/>
                    <a:pt x="7989" y="686"/>
                    <a:pt x="7989" y="662"/>
                  </a:cubicBezTo>
                  <a:lnTo>
                    <a:pt x="7989" y="46"/>
                  </a:lnTo>
                  <a:cubicBezTo>
                    <a:pt x="7989" y="22"/>
                    <a:pt x="7969" y="1"/>
                    <a:pt x="7945"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836;p14">
              <a:extLst>
                <a:ext uri="{FF2B5EF4-FFF2-40B4-BE49-F238E27FC236}">
                  <a16:creationId xmlns:a16="http://schemas.microsoft.com/office/drawing/2014/main" id="{8406636D-4AF3-968E-13C3-78E487208629}"/>
                </a:ext>
              </a:extLst>
            </p:cNvPr>
            <p:cNvSpPr/>
            <p:nvPr/>
          </p:nvSpPr>
          <p:spPr>
            <a:xfrm rot="-574491">
              <a:off x="1383753" y="1182188"/>
              <a:ext cx="57243" cy="55064"/>
            </a:xfrm>
            <a:custGeom>
              <a:avLst/>
              <a:gdLst/>
              <a:ahLst/>
              <a:cxnLst/>
              <a:rect l="l" t="t" r="r" b="b"/>
              <a:pathLst>
                <a:path w="1103" h="1061" extrusionOk="0">
                  <a:moveTo>
                    <a:pt x="531" y="0"/>
                  </a:moveTo>
                  <a:cubicBezTo>
                    <a:pt x="237" y="0"/>
                    <a:pt x="0" y="236"/>
                    <a:pt x="0" y="529"/>
                  </a:cubicBezTo>
                  <a:cubicBezTo>
                    <a:pt x="0" y="744"/>
                    <a:pt x="129" y="938"/>
                    <a:pt x="327" y="1019"/>
                  </a:cubicBezTo>
                  <a:cubicBezTo>
                    <a:pt x="393" y="1047"/>
                    <a:pt x="462" y="1060"/>
                    <a:pt x="531" y="1060"/>
                  </a:cubicBezTo>
                  <a:cubicBezTo>
                    <a:pt x="668" y="1060"/>
                    <a:pt x="804" y="1007"/>
                    <a:pt x="906" y="906"/>
                  </a:cubicBezTo>
                  <a:cubicBezTo>
                    <a:pt x="1057" y="755"/>
                    <a:pt x="1102" y="526"/>
                    <a:pt x="1021" y="327"/>
                  </a:cubicBezTo>
                  <a:cubicBezTo>
                    <a:pt x="939" y="129"/>
                    <a:pt x="745" y="0"/>
                    <a:pt x="53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837;p14">
              <a:extLst>
                <a:ext uri="{FF2B5EF4-FFF2-40B4-BE49-F238E27FC236}">
                  <a16:creationId xmlns:a16="http://schemas.microsoft.com/office/drawing/2014/main" id="{53A7FDBB-2686-2C4E-0BA1-F8A7537FF67A}"/>
                </a:ext>
              </a:extLst>
            </p:cNvPr>
            <p:cNvSpPr/>
            <p:nvPr/>
          </p:nvSpPr>
          <p:spPr>
            <a:xfrm rot="-574491">
              <a:off x="1274440" y="1200621"/>
              <a:ext cx="57295" cy="55064"/>
            </a:xfrm>
            <a:custGeom>
              <a:avLst/>
              <a:gdLst/>
              <a:ahLst/>
              <a:cxnLst/>
              <a:rect l="l" t="t" r="r" b="b"/>
              <a:pathLst>
                <a:path w="1104" h="1061" extrusionOk="0">
                  <a:moveTo>
                    <a:pt x="531" y="0"/>
                  </a:moveTo>
                  <a:cubicBezTo>
                    <a:pt x="239" y="0"/>
                    <a:pt x="2" y="236"/>
                    <a:pt x="2" y="529"/>
                  </a:cubicBezTo>
                  <a:cubicBezTo>
                    <a:pt x="0" y="744"/>
                    <a:pt x="129" y="938"/>
                    <a:pt x="328" y="1019"/>
                  </a:cubicBezTo>
                  <a:cubicBezTo>
                    <a:pt x="394" y="1047"/>
                    <a:pt x="464" y="1060"/>
                    <a:pt x="532" y="1060"/>
                  </a:cubicBezTo>
                  <a:cubicBezTo>
                    <a:pt x="670" y="1060"/>
                    <a:pt x="805" y="1007"/>
                    <a:pt x="906" y="906"/>
                  </a:cubicBezTo>
                  <a:cubicBezTo>
                    <a:pt x="1057" y="755"/>
                    <a:pt x="1104" y="526"/>
                    <a:pt x="1020" y="328"/>
                  </a:cubicBezTo>
                  <a:cubicBezTo>
                    <a:pt x="939" y="129"/>
                    <a:pt x="745" y="0"/>
                    <a:pt x="53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838;p14">
              <a:extLst>
                <a:ext uri="{FF2B5EF4-FFF2-40B4-BE49-F238E27FC236}">
                  <a16:creationId xmlns:a16="http://schemas.microsoft.com/office/drawing/2014/main" id="{A2502FEF-0514-C7F2-8266-9E0C79047073}"/>
                </a:ext>
              </a:extLst>
            </p:cNvPr>
            <p:cNvSpPr/>
            <p:nvPr/>
          </p:nvSpPr>
          <p:spPr>
            <a:xfrm rot="-574491">
              <a:off x="1165177" y="1219046"/>
              <a:ext cx="57347" cy="55064"/>
            </a:xfrm>
            <a:custGeom>
              <a:avLst/>
              <a:gdLst/>
              <a:ahLst/>
              <a:cxnLst/>
              <a:rect l="l" t="t" r="r" b="b"/>
              <a:pathLst>
                <a:path w="1105" h="1061" extrusionOk="0">
                  <a:moveTo>
                    <a:pt x="531" y="0"/>
                  </a:moveTo>
                  <a:cubicBezTo>
                    <a:pt x="239" y="0"/>
                    <a:pt x="2" y="236"/>
                    <a:pt x="2" y="529"/>
                  </a:cubicBezTo>
                  <a:cubicBezTo>
                    <a:pt x="1" y="744"/>
                    <a:pt x="131" y="938"/>
                    <a:pt x="329" y="1019"/>
                  </a:cubicBezTo>
                  <a:cubicBezTo>
                    <a:pt x="395" y="1047"/>
                    <a:pt x="464" y="1060"/>
                    <a:pt x="533" y="1060"/>
                  </a:cubicBezTo>
                  <a:cubicBezTo>
                    <a:pt x="670" y="1060"/>
                    <a:pt x="805" y="1007"/>
                    <a:pt x="906" y="906"/>
                  </a:cubicBezTo>
                  <a:cubicBezTo>
                    <a:pt x="1059" y="755"/>
                    <a:pt x="1104" y="526"/>
                    <a:pt x="1021" y="327"/>
                  </a:cubicBezTo>
                  <a:cubicBezTo>
                    <a:pt x="939" y="129"/>
                    <a:pt x="746" y="0"/>
                    <a:pt x="53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839;p14">
              <a:extLst>
                <a:ext uri="{FF2B5EF4-FFF2-40B4-BE49-F238E27FC236}">
                  <a16:creationId xmlns:a16="http://schemas.microsoft.com/office/drawing/2014/main" id="{987478AB-BE4B-848D-5AF3-E82F7391448F}"/>
                </a:ext>
              </a:extLst>
            </p:cNvPr>
            <p:cNvSpPr/>
            <p:nvPr/>
          </p:nvSpPr>
          <p:spPr>
            <a:xfrm rot="-574491">
              <a:off x="561929" y="754592"/>
              <a:ext cx="482392" cy="631598"/>
            </a:xfrm>
            <a:custGeom>
              <a:avLst/>
              <a:gdLst/>
              <a:ahLst/>
              <a:cxnLst/>
              <a:rect l="l" t="t" r="r" b="b"/>
              <a:pathLst>
                <a:path w="9295" h="12170" extrusionOk="0">
                  <a:moveTo>
                    <a:pt x="5543" y="0"/>
                  </a:moveTo>
                  <a:lnTo>
                    <a:pt x="3741" y="5311"/>
                  </a:lnTo>
                  <a:lnTo>
                    <a:pt x="1" y="647"/>
                  </a:lnTo>
                  <a:lnTo>
                    <a:pt x="1687" y="11864"/>
                  </a:lnTo>
                  <a:lnTo>
                    <a:pt x="1732" y="12169"/>
                  </a:lnTo>
                  <a:lnTo>
                    <a:pt x="9295" y="12169"/>
                  </a:lnTo>
                  <a:lnTo>
                    <a:pt x="9295" y="5311"/>
                  </a:lnTo>
                  <a:lnTo>
                    <a:pt x="5543"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840;p14">
              <a:extLst>
                <a:ext uri="{FF2B5EF4-FFF2-40B4-BE49-F238E27FC236}">
                  <a16:creationId xmlns:a16="http://schemas.microsoft.com/office/drawing/2014/main" id="{3CB59EE1-D133-8F4D-DC71-64956CBCCC43}"/>
                </a:ext>
              </a:extLst>
            </p:cNvPr>
            <p:cNvSpPr/>
            <p:nvPr/>
          </p:nvSpPr>
          <p:spPr>
            <a:xfrm rot="-574491">
              <a:off x="733430" y="752972"/>
              <a:ext cx="136180" cy="363338"/>
            </a:xfrm>
            <a:custGeom>
              <a:avLst/>
              <a:gdLst/>
              <a:ahLst/>
              <a:cxnLst/>
              <a:rect l="l" t="t" r="r" b="b"/>
              <a:pathLst>
                <a:path w="2624" h="7001" extrusionOk="0">
                  <a:moveTo>
                    <a:pt x="1803" y="0"/>
                  </a:moveTo>
                  <a:lnTo>
                    <a:pt x="1" y="5311"/>
                  </a:lnTo>
                  <a:lnTo>
                    <a:pt x="2624" y="7001"/>
                  </a:lnTo>
                  <a:lnTo>
                    <a:pt x="1803"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841;p14">
              <a:extLst>
                <a:ext uri="{FF2B5EF4-FFF2-40B4-BE49-F238E27FC236}">
                  <a16:creationId xmlns:a16="http://schemas.microsoft.com/office/drawing/2014/main" id="{FA5CF85C-4597-0B9C-32E5-FA68B219D611}"/>
                </a:ext>
              </a:extLst>
            </p:cNvPr>
            <p:cNvSpPr/>
            <p:nvPr/>
          </p:nvSpPr>
          <p:spPr>
            <a:xfrm rot="-574491">
              <a:off x="564683" y="803314"/>
              <a:ext cx="298829" cy="582192"/>
            </a:xfrm>
            <a:custGeom>
              <a:avLst/>
              <a:gdLst/>
              <a:ahLst/>
              <a:cxnLst/>
              <a:rect l="l" t="t" r="r" b="b"/>
              <a:pathLst>
                <a:path w="5758" h="11218" extrusionOk="0">
                  <a:moveTo>
                    <a:pt x="1" y="0"/>
                  </a:moveTo>
                  <a:lnTo>
                    <a:pt x="1687" y="11217"/>
                  </a:lnTo>
                  <a:lnTo>
                    <a:pt x="5757" y="11170"/>
                  </a:lnTo>
                  <a:lnTo>
                    <a:pt x="4649" y="8476"/>
                  </a:lnTo>
                  <a:lnTo>
                    <a:pt x="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842;p14">
              <a:extLst>
                <a:ext uri="{FF2B5EF4-FFF2-40B4-BE49-F238E27FC236}">
                  <a16:creationId xmlns:a16="http://schemas.microsoft.com/office/drawing/2014/main" id="{96F4F66E-0918-5D54-B215-262B05947A61}"/>
                </a:ext>
              </a:extLst>
            </p:cNvPr>
            <p:cNvSpPr/>
            <p:nvPr/>
          </p:nvSpPr>
          <p:spPr>
            <a:xfrm rot="-574491">
              <a:off x="576814" y="975448"/>
              <a:ext cx="83919" cy="269351"/>
            </a:xfrm>
            <a:custGeom>
              <a:avLst/>
              <a:gdLst/>
              <a:ahLst/>
              <a:cxnLst/>
              <a:rect l="l" t="t" r="r" b="b"/>
              <a:pathLst>
                <a:path w="1617" h="5190" extrusionOk="0">
                  <a:moveTo>
                    <a:pt x="244" y="0"/>
                  </a:moveTo>
                  <a:lnTo>
                    <a:pt x="1" y="3459"/>
                  </a:lnTo>
                  <a:lnTo>
                    <a:pt x="1097" y="5190"/>
                  </a:lnTo>
                  <a:lnTo>
                    <a:pt x="1617" y="3089"/>
                  </a:lnTo>
                  <a:lnTo>
                    <a:pt x="244" y="0"/>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843;p14">
              <a:extLst>
                <a:ext uri="{FF2B5EF4-FFF2-40B4-BE49-F238E27FC236}">
                  <a16:creationId xmlns:a16="http://schemas.microsoft.com/office/drawing/2014/main" id="{2A58BDFD-BE67-899A-8135-BAD871894377}"/>
                </a:ext>
              </a:extLst>
            </p:cNvPr>
            <p:cNvSpPr/>
            <p:nvPr/>
          </p:nvSpPr>
          <p:spPr>
            <a:xfrm rot="-574491">
              <a:off x="589338" y="974400"/>
              <a:ext cx="71308" cy="269351"/>
            </a:xfrm>
            <a:custGeom>
              <a:avLst/>
              <a:gdLst/>
              <a:ahLst/>
              <a:cxnLst/>
              <a:rect l="l" t="t" r="r" b="b"/>
              <a:pathLst>
                <a:path w="1374" h="5190" extrusionOk="0">
                  <a:moveTo>
                    <a:pt x="1" y="0"/>
                  </a:moveTo>
                  <a:lnTo>
                    <a:pt x="721" y="3016"/>
                  </a:lnTo>
                  <a:lnTo>
                    <a:pt x="854" y="5190"/>
                  </a:lnTo>
                  <a:lnTo>
                    <a:pt x="1374" y="3089"/>
                  </a:lnTo>
                  <a:lnTo>
                    <a:pt x="1" y="0"/>
                  </a:ln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844;p14">
              <a:extLst>
                <a:ext uri="{FF2B5EF4-FFF2-40B4-BE49-F238E27FC236}">
                  <a16:creationId xmlns:a16="http://schemas.microsoft.com/office/drawing/2014/main" id="{D0434D1B-4809-85BA-41FE-184D1636432A}"/>
                </a:ext>
              </a:extLst>
            </p:cNvPr>
            <p:cNvSpPr/>
            <p:nvPr/>
          </p:nvSpPr>
          <p:spPr>
            <a:xfrm rot="-574491">
              <a:off x="589535" y="1031262"/>
              <a:ext cx="24236" cy="161922"/>
            </a:xfrm>
            <a:custGeom>
              <a:avLst/>
              <a:gdLst/>
              <a:ahLst/>
              <a:cxnLst/>
              <a:rect l="l" t="t" r="r" b="b"/>
              <a:pathLst>
                <a:path w="467" h="3120" extrusionOk="0">
                  <a:moveTo>
                    <a:pt x="120" y="1"/>
                  </a:moveTo>
                  <a:lnTo>
                    <a:pt x="1" y="2339"/>
                  </a:lnTo>
                  <a:lnTo>
                    <a:pt x="467" y="3119"/>
                  </a:lnTo>
                  <a:lnTo>
                    <a:pt x="120" y="1"/>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845;p14">
              <a:extLst>
                <a:ext uri="{FF2B5EF4-FFF2-40B4-BE49-F238E27FC236}">
                  <a16:creationId xmlns:a16="http://schemas.microsoft.com/office/drawing/2014/main" id="{D1C19A94-36CC-376B-B26C-A6BDBB1E8733}"/>
                </a:ext>
              </a:extLst>
            </p:cNvPr>
            <p:cNvSpPr/>
            <p:nvPr/>
          </p:nvSpPr>
          <p:spPr>
            <a:xfrm rot="-574491">
              <a:off x="813311" y="893901"/>
              <a:ext cx="133118" cy="264420"/>
            </a:xfrm>
            <a:custGeom>
              <a:avLst/>
              <a:gdLst/>
              <a:ahLst/>
              <a:cxnLst/>
              <a:rect l="l" t="t" r="r" b="b"/>
              <a:pathLst>
                <a:path w="2565" h="5095" extrusionOk="0">
                  <a:moveTo>
                    <a:pt x="1039" y="0"/>
                  </a:moveTo>
                  <a:lnTo>
                    <a:pt x="0" y="3454"/>
                  </a:lnTo>
                  <a:lnTo>
                    <a:pt x="1579" y="5095"/>
                  </a:lnTo>
                  <a:lnTo>
                    <a:pt x="2564" y="3143"/>
                  </a:lnTo>
                  <a:lnTo>
                    <a:pt x="1039" y="0"/>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846;p14">
              <a:extLst>
                <a:ext uri="{FF2B5EF4-FFF2-40B4-BE49-F238E27FC236}">
                  <a16:creationId xmlns:a16="http://schemas.microsoft.com/office/drawing/2014/main" id="{238DA63D-66B9-87E2-3D65-EA57490A4864}"/>
                </a:ext>
              </a:extLst>
            </p:cNvPr>
            <p:cNvSpPr/>
            <p:nvPr/>
          </p:nvSpPr>
          <p:spPr>
            <a:xfrm rot="-574491">
              <a:off x="866808" y="889421"/>
              <a:ext cx="79248" cy="264420"/>
            </a:xfrm>
            <a:custGeom>
              <a:avLst/>
              <a:gdLst/>
              <a:ahLst/>
              <a:cxnLst/>
              <a:rect l="l" t="t" r="r" b="b"/>
              <a:pathLst>
                <a:path w="1527" h="5095" extrusionOk="0">
                  <a:moveTo>
                    <a:pt x="1" y="0"/>
                  </a:moveTo>
                  <a:lnTo>
                    <a:pt x="742" y="3143"/>
                  </a:lnTo>
                  <a:lnTo>
                    <a:pt x="541" y="5095"/>
                  </a:lnTo>
                  <a:lnTo>
                    <a:pt x="1526" y="3143"/>
                  </a:lnTo>
                  <a:lnTo>
                    <a:pt x="1" y="0"/>
                  </a:ln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847;p14">
              <a:extLst>
                <a:ext uri="{FF2B5EF4-FFF2-40B4-BE49-F238E27FC236}">
                  <a16:creationId xmlns:a16="http://schemas.microsoft.com/office/drawing/2014/main" id="{78CA1088-7301-1F8B-69D1-062F9C9A670C}"/>
                </a:ext>
              </a:extLst>
            </p:cNvPr>
            <p:cNvSpPr/>
            <p:nvPr/>
          </p:nvSpPr>
          <p:spPr>
            <a:xfrm rot="-574491">
              <a:off x="830709" y="941698"/>
              <a:ext cx="48836" cy="181228"/>
            </a:xfrm>
            <a:custGeom>
              <a:avLst/>
              <a:gdLst/>
              <a:ahLst/>
              <a:cxnLst/>
              <a:rect l="l" t="t" r="r" b="b"/>
              <a:pathLst>
                <a:path w="941" h="3492" extrusionOk="0">
                  <a:moveTo>
                    <a:pt x="718" y="1"/>
                  </a:moveTo>
                  <a:lnTo>
                    <a:pt x="0" y="2365"/>
                  </a:lnTo>
                  <a:lnTo>
                    <a:pt x="941" y="3491"/>
                  </a:lnTo>
                  <a:lnTo>
                    <a:pt x="718" y="1"/>
                  </a:lnTo>
                  <a:close/>
                </a:path>
              </a:pathLst>
            </a:custGeom>
            <a:solidFill>
              <a:srgbClr val="E74C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848;p14">
              <a:extLst>
                <a:ext uri="{FF2B5EF4-FFF2-40B4-BE49-F238E27FC236}">
                  <a16:creationId xmlns:a16="http://schemas.microsoft.com/office/drawing/2014/main" id="{006C0DC9-FDED-A6CC-BF9C-42C0D1C9EB0A}"/>
                </a:ext>
              </a:extLst>
            </p:cNvPr>
            <p:cNvSpPr/>
            <p:nvPr/>
          </p:nvSpPr>
          <p:spPr>
            <a:xfrm rot="-574491">
              <a:off x="638503" y="1221644"/>
              <a:ext cx="434853" cy="36588"/>
            </a:xfrm>
            <a:custGeom>
              <a:avLst/>
              <a:gdLst/>
              <a:ahLst/>
              <a:cxnLst/>
              <a:rect l="l" t="t" r="r" b="b"/>
              <a:pathLst>
                <a:path w="8379" h="705" extrusionOk="0">
                  <a:moveTo>
                    <a:pt x="46" y="0"/>
                  </a:moveTo>
                  <a:cubicBezTo>
                    <a:pt x="20" y="0"/>
                    <a:pt x="1" y="22"/>
                    <a:pt x="1" y="46"/>
                  </a:cubicBezTo>
                  <a:lnTo>
                    <a:pt x="1" y="661"/>
                  </a:lnTo>
                  <a:cubicBezTo>
                    <a:pt x="1" y="685"/>
                    <a:pt x="20" y="705"/>
                    <a:pt x="46" y="705"/>
                  </a:cubicBezTo>
                  <a:lnTo>
                    <a:pt x="8378" y="705"/>
                  </a:lnTo>
                  <a:lnTo>
                    <a:pt x="8378"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849;p14">
              <a:extLst>
                <a:ext uri="{FF2B5EF4-FFF2-40B4-BE49-F238E27FC236}">
                  <a16:creationId xmlns:a16="http://schemas.microsoft.com/office/drawing/2014/main" id="{67DE5CF1-DADF-1868-50FC-F7608D0380A9}"/>
                </a:ext>
              </a:extLst>
            </p:cNvPr>
            <p:cNvSpPr/>
            <p:nvPr/>
          </p:nvSpPr>
          <p:spPr>
            <a:xfrm rot="-574491">
              <a:off x="678815" y="1339764"/>
              <a:ext cx="414613" cy="36640"/>
            </a:xfrm>
            <a:custGeom>
              <a:avLst/>
              <a:gdLst/>
              <a:ahLst/>
              <a:cxnLst/>
              <a:rect l="l" t="t" r="r" b="b"/>
              <a:pathLst>
                <a:path w="7989" h="706" extrusionOk="0">
                  <a:moveTo>
                    <a:pt x="44" y="1"/>
                  </a:moveTo>
                  <a:cubicBezTo>
                    <a:pt x="20" y="2"/>
                    <a:pt x="1" y="22"/>
                    <a:pt x="1" y="46"/>
                  </a:cubicBezTo>
                  <a:lnTo>
                    <a:pt x="1" y="662"/>
                  </a:lnTo>
                  <a:cubicBezTo>
                    <a:pt x="1" y="686"/>
                    <a:pt x="20" y="705"/>
                    <a:pt x="46" y="705"/>
                  </a:cubicBezTo>
                  <a:lnTo>
                    <a:pt x="7988" y="705"/>
                  </a:lnTo>
                  <a:lnTo>
                    <a:pt x="7988" y="1"/>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850;p14">
              <a:extLst>
                <a:ext uri="{FF2B5EF4-FFF2-40B4-BE49-F238E27FC236}">
                  <a16:creationId xmlns:a16="http://schemas.microsoft.com/office/drawing/2014/main" id="{096D3084-7DAD-7706-91A5-B42198BFCFCB}"/>
                </a:ext>
              </a:extLst>
            </p:cNvPr>
            <p:cNvSpPr/>
            <p:nvPr/>
          </p:nvSpPr>
          <p:spPr>
            <a:xfrm rot="-574491">
              <a:off x="722609" y="1293785"/>
              <a:ext cx="55012" cy="55168"/>
            </a:xfrm>
            <a:custGeom>
              <a:avLst/>
              <a:gdLst/>
              <a:ahLst/>
              <a:cxnLst/>
              <a:rect l="l" t="t" r="r" b="b"/>
              <a:pathLst>
                <a:path w="1060" h="1063" extrusionOk="0">
                  <a:moveTo>
                    <a:pt x="531" y="1"/>
                  </a:moveTo>
                  <a:cubicBezTo>
                    <a:pt x="238" y="1"/>
                    <a:pt x="0" y="238"/>
                    <a:pt x="0" y="531"/>
                  </a:cubicBezTo>
                  <a:cubicBezTo>
                    <a:pt x="0" y="825"/>
                    <a:pt x="238" y="1062"/>
                    <a:pt x="531" y="1062"/>
                  </a:cubicBezTo>
                  <a:cubicBezTo>
                    <a:pt x="823" y="1062"/>
                    <a:pt x="1060" y="825"/>
                    <a:pt x="1060" y="531"/>
                  </a:cubicBezTo>
                  <a:cubicBezTo>
                    <a:pt x="1060" y="238"/>
                    <a:pt x="823" y="1"/>
                    <a:pt x="531" y="1"/>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851;p14">
              <a:extLst>
                <a:ext uri="{FF2B5EF4-FFF2-40B4-BE49-F238E27FC236}">
                  <a16:creationId xmlns:a16="http://schemas.microsoft.com/office/drawing/2014/main" id="{56CBF037-9173-7374-542F-1589E8B6B978}"/>
                </a:ext>
              </a:extLst>
            </p:cNvPr>
            <p:cNvSpPr/>
            <p:nvPr/>
          </p:nvSpPr>
          <p:spPr>
            <a:xfrm rot="-574491">
              <a:off x="822654" y="1276227"/>
              <a:ext cx="64353" cy="55064"/>
            </a:xfrm>
            <a:custGeom>
              <a:avLst/>
              <a:gdLst/>
              <a:ahLst/>
              <a:cxnLst/>
              <a:rect l="l" t="t" r="r" b="b"/>
              <a:pathLst>
                <a:path w="1240" h="1061" extrusionOk="0">
                  <a:moveTo>
                    <a:pt x="709" y="0"/>
                  </a:moveTo>
                  <a:cubicBezTo>
                    <a:pt x="236" y="0"/>
                    <a:pt x="0" y="572"/>
                    <a:pt x="334" y="906"/>
                  </a:cubicBezTo>
                  <a:cubicBezTo>
                    <a:pt x="435" y="1007"/>
                    <a:pt x="570" y="1060"/>
                    <a:pt x="708" y="1060"/>
                  </a:cubicBezTo>
                  <a:cubicBezTo>
                    <a:pt x="777" y="1060"/>
                    <a:pt x="846" y="1047"/>
                    <a:pt x="912" y="1019"/>
                  </a:cubicBezTo>
                  <a:cubicBezTo>
                    <a:pt x="1110" y="938"/>
                    <a:pt x="1240" y="744"/>
                    <a:pt x="1238" y="529"/>
                  </a:cubicBezTo>
                  <a:cubicBezTo>
                    <a:pt x="1238" y="236"/>
                    <a:pt x="1001" y="0"/>
                    <a:pt x="709"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852;p14">
              <a:extLst>
                <a:ext uri="{FF2B5EF4-FFF2-40B4-BE49-F238E27FC236}">
                  <a16:creationId xmlns:a16="http://schemas.microsoft.com/office/drawing/2014/main" id="{4F5BA0E7-3008-2A98-69F0-0908E3AE86DF}"/>
                </a:ext>
              </a:extLst>
            </p:cNvPr>
            <p:cNvSpPr/>
            <p:nvPr/>
          </p:nvSpPr>
          <p:spPr>
            <a:xfrm rot="-574491">
              <a:off x="931813" y="1257807"/>
              <a:ext cx="64457" cy="55064"/>
            </a:xfrm>
            <a:custGeom>
              <a:avLst/>
              <a:gdLst/>
              <a:ahLst/>
              <a:cxnLst/>
              <a:rect l="l" t="t" r="r" b="b"/>
              <a:pathLst>
                <a:path w="1242" h="1061" extrusionOk="0">
                  <a:moveTo>
                    <a:pt x="711" y="0"/>
                  </a:moveTo>
                  <a:cubicBezTo>
                    <a:pt x="238" y="0"/>
                    <a:pt x="0" y="572"/>
                    <a:pt x="336" y="906"/>
                  </a:cubicBezTo>
                  <a:cubicBezTo>
                    <a:pt x="437" y="1007"/>
                    <a:pt x="572" y="1060"/>
                    <a:pt x="709" y="1060"/>
                  </a:cubicBezTo>
                  <a:cubicBezTo>
                    <a:pt x="778" y="1060"/>
                    <a:pt x="847" y="1047"/>
                    <a:pt x="913" y="1019"/>
                  </a:cubicBezTo>
                  <a:cubicBezTo>
                    <a:pt x="1111" y="938"/>
                    <a:pt x="1241" y="744"/>
                    <a:pt x="1240" y="529"/>
                  </a:cubicBezTo>
                  <a:cubicBezTo>
                    <a:pt x="1240" y="236"/>
                    <a:pt x="1003" y="0"/>
                    <a:pt x="71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853;p14">
              <a:extLst>
                <a:ext uri="{FF2B5EF4-FFF2-40B4-BE49-F238E27FC236}">
                  <a16:creationId xmlns:a16="http://schemas.microsoft.com/office/drawing/2014/main" id="{478813C3-7CDF-65C8-3A18-719463747C96}"/>
                </a:ext>
              </a:extLst>
            </p:cNvPr>
            <p:cNvSpPr/>
            <p:nvPr/>
          </p:nvSpPr>
          <p:spPr>
            <a:xfrm rot="-574491">
              <a:off x="1043891" y="1238908"/>
              <a:ext cx="64405" cy="55064"/>
            </a:xfrm>
            <a:custGeom>
              <a:avLst/>
              <a:gdLst/>
              <a:ahLst/>
              <a:cxnLst/>
              <a:rect l="l" t="t" r="r" b="b"/>
              <a:pathLst>
                <a:path w="1241" h="1061" extrusionOk="0">
                  <a:moveTo>
                    <a:pt x="710" y="0"/>
                  </a:moveTo>
                  <a:cubicBezTo>
                    <a:pt x="238" y="0"/>
                    <a:pt x="1" y="572"/>
                    <a:pt x="336" y="906"/>
                  </a:cubicBezTo>
                  <a:cubicBezTo>
                    <a:pt x="437" y="1007"/>
                    <a:pt x="572" y="1060"/>
                    <a:pt x="710" y="1060"/>
                  </a:cubicBezTo>
                  <a:cubicBezTo>
                    <a:pt x="778" y="1060"/>
                    <a:pt x="848" y="1047"/>
                    <a:pt x="914" y="1019"/>
                  </a:cubicBezTo>
                  <a:cubicBezTo>
                    <a:pt x="1112" y="938"/>
                    <a:pt x="1240" y="744"/>
                    <a:pt x="1240" y="529"/>
                  </a:cubicBezTo>
                  <a:cubicBezTo>
                    <a:pt x="1240" y="236"/>
                    <a:pt x="1003" y="0"/>
                    <a:pt x="710"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854;p14">
              <a:extLst>
                <a:ext uri="{FF2B5EF4-FFF2-40B4-BE49-F238E27FC236}">
                  <a16:creationId xmlns:a16="http://schemas.microsoft.com/office/drawing/2014/main" id="{A53712B0-7E0B-5B09-ADDC-C887C3059283}"/>
                </a:ext>
              </a:extLst>
            </p:cNvPr>
            <p:cNvSpPr/>
            <p:nvPr/>
          </p:nvSpPr>
          <p:spPr>
            <a:xfrm rot="-574491">
              <a:off x="827300" y="716055"/>
              <a:ext cx="389598" cy="404389"/>
            </a:xfrm>
            <a:custGeom>
              <a:avLst/>
              <a:gdLst/>
              <a:ahLst/>
              <a:cxnLst/>
              <a:rect l="l" t="t" r="r" b="b"/>
              <a:pathLst>
                <a:path w="7507" h="7792" extrusionOk="0">
                  <a:moveTo>
                    <a:pt x="1" y="0"/>
                  </a:moveTo>
                  <a:lnTo>
                    <a:pt x="3390" y="7792"/>
                  </a:lnTo>
                  <a:lnTo>
                    <a:pt x="3753" y="7102"/>
                  </a:lnTo>
                  <a:lnTo>
                    <a:pt x="7506" y="0"/>
                  </a:lnTo>
                  <a:lnTo>
                    <a:pt x="3753" y="5311"/>
                  </a:lnTo>
                  <a:lnTo>
                    <a:pt x="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855;p14">
              <a:extLst>
                <a:ext uri="{FF2B5EF4-FFF2-40B4-BE49-F238E27FC236}">
                  <a16:creationId xmlns:a16="http://schemas.microsoft.com/office/drawing/2014/main" id="{112E4A4F-4ACF-D9B3-8A18-CB0F3B27A133}"/>
                </a:ext>
              </a:extLst>
            </p:cNvPr>
            <p:cNvSpPr/>
            <p:nvPr/>
          </p:nvSpPr>
          <p:spPr>
            <a:xfrm rot="-574491">
              <a:off x="1173825" y="432027"/>
              <a:ext cx="235254" cy="260113"/>
            </a:xfrm>
            <a:custGeom>
              <a:avLst/>
              <a:gdLst/>
              <a:ahLst/>
              <a:cxnLst/>
              <a:rect l="l" t="t" r="r" b="b"/>
              <a:pathLst>
                <a:path w="4533" h="5012" extrusionOk="0">
                  <a:moveTo>
                    <a:pt x="1" y="1"/>
                  </a:moveTo>
                  <a:lnTo>
                    <a:pt x="1" y="1"/>
                  </a:lnTo>
                  <a:cubicBezTo>
                    <a:pt x="2311" y="917"/>
                    <a:pt x="4533" y="5012"/>
                    <a:pt x="4533" y="5012"/>
                  </a:cubicBezTo>
                  <a:cubicBezTo>
                    <a:pt x="3778" y="58"/>
                    <a:pt x="1" y="1"/>
                    <a:pt x="1"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856;p14">
              <a:extLst>
                <a:ext uri="{FF2B5EF4-FFF2-40B4-BE49-F238E27FC236}">
                  <a16:creationId xmlns:a16="http://schemas.microsoft.com/office/drawing/2014/main" id="{2CA73A55-45E3-9D0C-EC11-DFC1E7CFCCB4}"/>
                </a:ext>
              </a:extLst>
            </p:cNvPr>
            <p:cNvSpPr/>
            <p:nvPr/>
          </p:nvSpPr>
          <p:spPr>
            <a:xfrm rot="-574491">
              <a:off x="1083228" y="465579"/>
              <a:ext cx="190362" cy="306406"/>
            </a:xfrm>
            <a:custGeom>
              <a:avLst/>
              <a:gdLst/>
              <a:ahLst/>
              <a:cxnLst/>
              <a:rect l="l" t="t" r="r" b="b"/>
              <a:pathLst>
                <a:path w="3668" h="5904" extrusionOk="0">
                  <a:moveTo>
                    <a:pt x="0" y="1"/>
                  </a:moveTo>
                  <a:lnTo>
                    <a:pt x="0" y="1"/>
                  </a:lnTo>
                  <a:cubicBezTo>
                    <a:pt x="2044" y="1416"/>
                    <a:pt x="3287" y="5904"/>
                    <a:pt x="3287" y="5904"/>
                  </a:cubicBezTo>
                  <a:cubicBezTo>
                    <a:pt x="3668" y="908"/>
                    <a:pt x="1" y="1"/>
                    <a:pt x="0"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857;p14">
              <a:extLst>
                <a:ext uri="{FF2B5EF4-FFF2-40B4-BE49-F238E27FC236}">
                  <a16:creationId xmlns:a16="http://schemas.microsoft.com/office/drawing/2014/main" id="{574B30F2-5992-0093-604C-FAC317922373}"/>
                </a:ext>
              </a:extLst>
            </p:cNvPr>
            <p:cNvSpPr/>
            <p:nvPr/>
          </p:nvSpPr>
          <p:spPr>
            <a:xfrm rot="-574491">
              <a:off x="985096" y="511450"/>
              <a:ext cx="146923" cy="324726"/>
            </a:xfrm>
            <a:custGeom>
              <a:avLst/>
              <a:gdLst/>
              <a:ahLst/>
              <a:cxnLst/>
              <a:rect l="l" t="t" r="r" b="b"/>
              <a:pathLst>
                <a:path w="2831" h="6257" extrusionOk="0">
                  <a:moveTo>
                    <a:pt x="1" y="1"/>
                  </a:moveTo>
                  <a:lnTo>
                    <a:pt x="1" y="1"/>
                  </a:lnTo>
                  <a:cubicBezTo>
                    <a:pt x="1252" y="1949"/>
                    <a:pt x="713" y="6256"/>
                    <a:pt x="713" y="6256"/>
                  </a:cubicBezTo>
                  <a:cubicBezTo>
                    <a:pt x="2830" y="2095"/>
                    <a:pt x="1" y="1"/>
                    <a:pt x="1"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858;p14">
              <a:extLst>
                <a:ext uri="{FF2B5EF4-FFF2-40B4-BE49-F238E27FC236}">
                  <a16:creationId xmlns:a16="http://schemas.microsoft.com/office/drawing/2014/main" id="{33972D39-60A8-52FD-2277-29A8639B19AE}"/>
                </a:ext>
              </a:extLst>
            </p:cNvPr>
            <p:cNvSpPr/>
            <p:nvPr/>
          </p:nvSpPr>
          <p:spPr>
            <a:xfrm rot="-574491">
              <a:off x="662534" y="524637"/>
              <a:ext cx="164101" cy="312789"/>
            </a:xfrm>
            <a:custGeom>
              <a:avLst/>
              <a:gdLst/>
              <a:ahLst/>
              <a:cxnLst/>
              <a:rect l="l" t="t" r="r" b="b"/>
              <a:pathLst>
                <a:path w="3162" h="6027" extrusionOk="0">
                  <a:moveTo>
                    <a:pt x="3162" y="1"/>
                  </a:moveTo>
                  <a:cubicBezTo>
                    <a:pt x="3161" y="1"/>
                    <a:pt x="1" y="1552"/>
                    <a:pt x="1337" y="6026"/>
                  </a:cubicBezTo>
                  <a:cubicBezTo>
                    <a:pt x="1339" y="6026"/>
                    <a:pt x="1580" y="1692"/>
                    <a:pt x="3162" y="1"/>
                  </a:cubicBezTo>
                  <a:close/>
                </a:path>
              </a:pathLst>
            </a:custGeom>
            <a:solidFill>
              <a:srgbClr val="D1153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859;p14">
              <a:extLst>
                <a:ext uri="{FF2B5EF4-FFF2-40B4-BE49-F238E27FC236}">
                  <a16:creationId xmlns:a16="http://schemas.microsoft.com/office/drawing/2014/main" id="{6F5C457B-38E9-7B83-F9CE-3D3D0D74867F}"/>
                </a:ext>
              </a:extLst>
            </p:cNvPr>
            <p:cNvSpPr/>
            <p:nvPr/>
          </p:nvSpPr>
          <p:spPr>
            <a:xfrm rot="-574491">
              <a:off x="673293" y="1192308"/>
              <a:ext cx="775875" cy="11158"/>
            </a:xfrm>
            <a:custGeom>
              <a:avLst/>
              <a:gdLst/>
              <a:ahLst/>
              <a:cxnLst/>
              <a:rect l="l" t="t" r="r" b="b"/>
              <a:pathLst>
                <a:path w="14950" h="215" extrusionOk="0">
                  <a:moveTo>
                    <a:pt x="4746" y="0"/>
                  </a:moveTo>
                  <a:cubicBezTo>
                    <a:pt x="3161" y="0"/>
                    <a:pt x="1578" y="12"/>
                    <a:pt x="0" y="37"/>
                  </a:cubicBezTo>
                  <a:cubicBezTo>
                    <a:pt x="3403" y="154"/>
                    <a:pt x="6834" y="214"/>
                    <a:pt x="10255" y="214"/>
                  </a:cubicBezTo>
                  <a:cubicBezTo>
                    <a:pt x="11823" y="214"/>
                    <a:pt x="13389" y="202"/>
                    <a:pt x="14949" y="176"/>
                  </a:cubicBezTo>
                  <a:cubicBezTo>
                    <a:pt x="11564" y="57"/>
                    <a:pt x="8151" y="0"/>
                    <a:pt x="4746"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860;p14">
              <a:extLst>
                <a:ext uri="{FF2B5EF4-FFF2-40B4-BE49-F238E27FC236}">
                  <a16:creationId xmlns:a16="http://schemas.microsoft.com/office/drawing/2014/main" id="{5CA3FB3E-6843-EE69-CA7B-8747223F8D40}"/>
                </a:ext>
              </a:extLst>
            </p:cNvPr>
            <p:cNvSpPr/>
            <p:nvPr/>
          </p:nvSpPr>
          <p:spPr>
            <a:xfrm rot="-574491">
              <a:off x="693802" y="1313902"/>
              <a:ext cx="775875" cy="11158"/>
            </a:xfrm>
            <a:custGeom>
              <a:avLst/>
              <a:gdLst/>
              <a:ahLst/>
              <a:cxnLst/>
              <a:rect l="l" t="t" r="r" b="b"/>
              <a:pathLst>
                <a:path w="14950" h="215" extrusionOk="0">
                  <a:moveTo>
                    <a:pt x="4746" y="0"/>
                  </a:moveTo>
                  <a:cubicBezTo>
                    <a:pt x="3161" y="0"/>
                    <a:pt x="1578" y="13"/>
                    <a:pt x="0" y="37"/>
                  </a:cubicBezTo>
                  <a:cubicBezTo>
                    <a:pt x="3413" y="154"/>
                    <a:pt x="6854" y="214"/>
                    <a:pt x="10284" y="214"/>
                  </a:cubicBezTo>
                  <a:cubicBezTo>
                    <a:pt x="11842" y="214"/>
                    <a:pt x="13399" y="202"/>
                    <a:pt x="14949" y="176"/>
                  </a:cubicBezTo>
                  <a:cubicBezTo>
                    <a:pt x="11564" y="58"/>
                    <a:pt x="8151" y="0"/>
                    <a:pt x="4746"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47214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3" name="Google Shape;657;p9">
            <a:extLst>
              <a:ext uri="{FF2B5EF4-FFF2-40B4-BE49-F238E27FC236}">
                <a16:creationId xmlns:a16="http://schemas.microsoft.com/office/drawing/2014/main" id="{0B4B2D87-9738-C587-8C7C-766F1A558968}"/>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HIỂU</a:t>
            </a:r>
          </a:p>
        </p:txBody>
      </p:sp>
      <p:pic>
        <p:nvPicPr>
          <p:cNvPr id="3" name="Google Shape;878;p15">
            <a:extLst>
              <a:ext uri="{FF2B5EF4-FFF2-40B4-BE49-F238E27FC236}">
                <a16:creationId xmlns:a16="http://schemas.microsoft.com/office/drawing/2014/main" id="{467354BD-72D9-3A0D-2AF2-E772FA4C9838}"/>
              </a:ext>
            </a:extLst>
          </p:cNvPr>
          <p:cNvPicPr preferRelativeResize="0"/>
          <p:nvPr/>
        </p:nvPicPr>
        <p:blipFill rotWithShape="1">
          <a:blip r:embed="rId3">
            <a:alphaModFix/>
          </a:blip>
          <a:srcRect/>
          <a:stretch/>
        </p:blipFill>
        <p:spPr>
          <a:xfrm>
            <a:off x="170312" y="2446091"/>
            <a:ext cx="2115688" cy="2075136"/>
          </a:xfrm>
          <a:prstGeom prst="rect">
            <a:avLst/>
          </a:prstGeom>
          <a:noFill/>
          <a:ln>
            <a:noFill/>
          </a:ln>
        </p:spPr>
      </p:pic>
      <p:pic>
        <p:nvPicPr>
          <p:cNvPr id="6" name="Google Shape;879;p15">
            <a:extLst>
              <a:ext uri="{FF2B5EF4-FFF2-40B4-BE49-F238E27FC236}">
                <a16:creationId xmlns:a16="http://schemas.microsoft.com/office/drawing/2014/main" id="{F1D7CD34-3053-C41C-4D9C-D8D353EF577E}"/>
              </a:ext>
            </a:extLst>
          </p:cNvPr>
          <p:cNvPicPr preferRelativeResize="0"/>
          <p:nvPr/>
        </p:nvPicPr>
        <p:blipFill rotWithShape="1">
          <a:blip r:embed="rId4">
            <a:alphaModFix/>
          </a:blip>
          <a:srcRect/>
          <a:stretch/>
        </p:blipFill>
        <p:spPr>
          <a:xfrm>
            <a:off x="9582150" y="4639342"/>
            <a:ext cx="2366678" cy="2315400"/>
          </a:xfrm>
          <a:prstGeom prst="rect">
            <a:avLst/>
          </a:prstGeom>
          <a:noFill/>
          <a:ln>
            <a:noFill/>
          </a:ln>
        </p:spPr>
      </p:pic>
      <p:sp>
        <p:nvSpPr>
          <p:cNvPr id="7" name="Google Shape;880;p15">
            <a:extLst>
              <a:ext uri="{FF2B5EF4-FFF2-40B4-BE49-F238E27FC236}">
                <a16:creationId xmlns:a16="http://schemas.microsoft.com/office/drawing/2014/main" id="{2E94E673-42C6-30C8-91BF-8369F48A319B}"/>
              </a:ext>
            </a:extLst>
          </p:cNvPr>
          <p:cNvSpPr/>
          <p:nvPr/>
        </p:nvSpPr>
        <p:spPr>
          <a:xfrm>
            <a:off x="2312088" y="2924137"/>
            <a:ext cx="8032916" cy="1254461"/>
          </a:xfrm>
          <a:prstGeom prst="wedgeRoundRectCallout">
            <a:avLst>
              <a:gd name="adj1" fmla="val -58884"/>
              <a:gd name="adj2" fmla="val -25219"/>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buFont typeface="Arial"/>
              <a:buNone/>
            </a:pPr>
            <a:r>
              <a:rPr lang="en-US" sz="2400" kern="0" dirty="0">
                <a:solidFill>
                  <a:srgbClr val="884D08"/>
                </a:solidFill>
                <a:latin typeface="UTM Avo" panose="02040603050506020204" pitchFamily="18" charset="0"/>
                <a:cs typeface="Arial"/>
                <a:sym typeface="Arial"/>
              </a:rPr>
              <a:t>1. </a:t>
            </a:r>
            <a:r>
              <a:rPr lang="en-US" sz="2400" kern="0" dirty="0" err="1">
                <a:solidFill>
                  <a:srgbClr val="884D08"/>
                </a:solidFill>
                <a:latin typeface="UTM Avo" panose="02040603050506020204" pitchFamily="18" charset="0"/>
                <a:cs typeface="Arial"/>
                <a:sym typeface="Arial"/>
              </a:rPr>
              <a:t>Tìm</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những</a:t>
            </a:r>
            <a:r>
              <a:rPr lang="en-US" sz="2400" kern="0" dirty="0">
                <a:solidFill>
                  <a:srgbClr val="884D08"/>
                </a:solidFill>
                <a:latin typeface="UTM Avo" panose="02040603050506020204" pitchFamily="18" charset="0"/>
                <a:cs typeface="Arial"/>
                <a:sym typeface="Arial"/>
              </a:rPr>
              <a:t> chi </a:t>
            </a:r>
            <a:r>
              <a:rPr lang="en-US" sz="2400" kern="0" dirty="0" err="1">
                <a:solidFill>
                  <a:srgbClr val="884D08"/>
                </a:solidFill>
                <a:latin typeface="UTM Avo" panose="02040603050506020204" pitchFamily="18" charset="0"/>
                <a:cs typeface="Arial"/>
                <a:sym typeface="Arial"/>
              </a:rPr>
              <a:t>tiết</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nói</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lên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quyết</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tâm</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bảo</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vệ</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đất</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nước</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của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ba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nàng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công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chúa</a:t>
            </a:r>
            <a:r>
              <a:rPr lang="en-US" sz="2400" kern="0" dirty="0">
                <a:solidFill>
                  <a:srgbClr val="884D08"/>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
        <p:nvSpPr>
          <p:cNvPr id="8" name="Google Shape;881;p15">
            <a:extLst>
              <a:ext uri="{FF2B5EF4-FFF2-40B4-BE49-F238E27FC236}">
                <a16:creationId xmlns:a16="http://schemas.microsoft.com/office/drawing/2014/main" id="{62EDF46E-7920-3C6D-9CB2-AE48ECD9024E}"/>
              </a:ext>
            </a:extLst>
          </p:cNvPr>
          <p:cNvSpPr/>
          <p:nvPr/>
        </p:nvSpPr>
        <p:spPr>
          <a:xfrm>
            <a:off x="1493417" y="4934302"/>
            <a:ext cx="7748151" cy="1585582"/>
          </a:xfrm>
          <a:prstGeom prst="wedgeRoundRectCallout">
            <a:avLst>
              <a:gd name="adj1" fmla="val 60109"/>
              <a:gd name="adj2" fmla="val -13117"/>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en-US" sz="2400" kern="0" dirty="0">
                <a:solidFill>
                  <a:srgbClr val="884D08"/>
                </a:solidFill>
                <a:latin typeface="UTM Avo" panose="02040603050506020204" pitchFamily="18" charset="0"/>
                <a:cs typeface="Arial"/>
                <a:sym typeface="Arial"/>
              </a:rPr>
              <a:t>Ba </a:t>
            </a:r>
            <a:r>
              <a:rPr lang="en-US" sz="2400" kern="0" dirty="0" err="1">
                <a:solidFill>
                  <a:srgbClr val="884D08"/>
                </a:solidFill>
                <a:latin typeface="UTM Avo" panose="02040603050506020204" pitchFamily="18" charset="0"/>
                <a:cs typeface="Arial"/>
                <a:sym typeface="Arial"/>
              </a:rPr>
              <a:t>nàng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công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chúa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cùng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nhau</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đến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xin</a:t>
            </a:r>
            <a:endParaRPr lang="en-US" sz="2400" kern="0" dirty="0">
              <a:solidFill>
                <a:srgbClr val="884D08"/>
              </a:solidFill>
              <a:latin typeface="UTM Avo" panose="02040603050506020204" pitchFamily="18" charset="0"/>
              <a:cs typeface="Arial"/>
              <a:sym typeface="Arial"/>
            </a:endParaRPr>
          </a:p>
          <a:p>
            <a:pPr algn="ctr">
              <a:lnSpc>
                <a:spcPct val="125000"/>
              </a:lnSpc>
              <a:buClr>
                <a:srgbClr val="000000"/>
              </a:buClr>
              <a:buFont typeface="Arial"/>
              <a:buNone/>
            </a:pPr>
            <a:r>
              <a:rPr lang="en-US" sz="2400" kern="0" dirty="0" err="1">
                <a:solidFill>
                  <a:srgbClr val="884D08"/>
                </a:solidFill>
                <a:latin typeface="UTM Avo" panose="02040603050506020204" pitchFamily="18" charset="0"/>
                <a:cs typeface="Arial"/>
                <a:sym typeface="Arial"/>
              </a:rPr>
              <a:t>vua</a:t>
            </a:r>
            <a:r>
              <a:rPr lang="en-US" sz="2400" kern="0" dirty="0">
                <a:solidFill>
                  <a:srgbClr val="884D08"/>
                </a:solidFill>
                <a:latin typeface="UTM Avo" panose="02040603050506020204" pitchFamily="18" charset="0"/>
                <a:cs typeface="Arial"/>
                <a:sym typeface="Arial"/>
              </a:rPr>
              <a:t> cha </a:t>
            </a:r>
            <a:r>
              <a:rPr lang="en-US" sz="2400" kern="0" dirty="0" err="1">
                <a:solidFill>
                  <a:srgbClr val="884D08"/>
                </a:solidFill>
                <a:latin typeface="UTM Avo" panose="02040603050506020204" pitchFamily="18" charset="0"/>
                <a:cs typeface="Arial"/>
                <a:sym typeface="Arial"/>
              </a:rPr>
              <a:t>cho</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ra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trận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Dù</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vua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không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cho</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phép</a:t>
            </a:r>
            <a:endParaRPr lang="en-US" sz="2400" kern="0" dirty="0">
              <a:solidFill>
                <a:srgbClr val="884D08"/>
              </a:solidFill>
              <a:latin typeface="UTM Avo" panose="02040603050506020204" pitchFamily="18" charset="0"/>
              <a:cs typeface="Arial"/>
              <a:sym typeface="Arial"/>
            </a:endParaRPr>
          </a:p>
          <a:p>
            <a:pPr algn="ctr">
              <a:lnSpc>
                <a:spcPct val="125000"/>
              </a:lnSpc>
              <a:buClr>
                <a:srgbClr val="000000"/>
              </a:buClr>
              <a:buFont typeface="Arial"/>
              <a:buNone/>
            </a:pPr>
            <a:r>
              <a:rPr lang="en-US" sz="2400" kern="0" dirty="0" err="1">
                <a:solidFill>
                  <a:srgbClr val="884D08"/>
                </a:solidFill>
                <a:latin typeface="UTM Avo" panose="02040603050506020204" pitchFamily="18" charset="0"/>
                <a:cs typeface="Arial"/>
                <a:sym typeface="Arial"/>
              </a:rPr>
              <a:t>nhưng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ba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nàng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vẫn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lẳng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lặng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ra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trận</a:t>
            </a:r>
            <a:r>
              <a:rPr lang="en-US" sz="2400" kern="0" dirty="0">
                <a:solidFill>
                  <a:srgbClr val="884D08"/>
                </a:solidFill>
                <a:latin typeface="UTM Avo" panose="02040603050506020204" pitchFamily="18" charset="0"/>
                <a:cs typeface="Arial"/>
                <a:sym typeface="Arial"/>
              </a:rPr>
              <a:t>.</a:t>
            </a:r>
            <a:endParaRPr sz="2000" kern="0" dirty="0">
              <a:solidFill>
                <a:srgbClr val="000000"/>
              </a:solidFill>
              <a:latin typeface="UTM Avo" panose="02040603050506020204" pitchFamily="18" charset="0"/>
              <a:cs typeface="Arial"/>
              <a:sym typeface="Arial"/>
            </a:endParaRPr>
          </a:p>
        </p:txBody>
      </p:sp>
      <p:sp>
        <p:nvSpPr>
          <p:cNvPr id="62" name="Google Shape;882;p15">
            <a:extLst>
              <a:ext uri="{FF2B5EF4-FFF2-40B4-BE49-F238E27FC236}">
                <a16:creationId xmlns:a16="http://schemas.microsoft.com/office/drawing/2014/main" id="{1123B914-46F6-6E8F-E3C3-7BE595D70FD2}"/>
              </a:ext>
            </a:extLst>
          </p:cNvPr>
          <p:cNvSpPr/>
          <p:nvPr/>
        </p:nvSpPr>
        <p:spPr>
          <a:xfrm>
            <a:off x="9706962" y="2644472"/>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rPr>
              <a:t>?</a:t>
            </a: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8" name="Group 67">
            <a:extLst>
              <a:ext uri="{FF2B5EF4-FFF2-40B4-BE49-F238E27FC236}">
                <a16:creationId xmlns:a16="http://schemas.microsoft.com/office/drawing/2014/main" id="{BD1512CC-CC32-FEC0-1EA3-17164A19F230}"/>
              </a:ext>
            </a:extLst>
          </p:cNvPr>
          <p:cNvGrpSpPr/>
          <p:nvPr/>
        </p:nvGrpSpPr>
        <p:grpSpPr>
          <a:xfrm>
            <a:off x="1242217" y="4705523"/>
            <a:ext cx="784528" cy="784528"/>
            <a:chOff x="559340" y="4313259"/>
            <a:chExt cx="784528" cy="784528"/>
          </a:xfrm>
        </p:grpSpPr>
        <p:sp>
          <p:nvSpPr>
            <p:cNvPr id="64" name="Google Shape;883;p15">
              <a:extLst>
                <a:ext uri="{FF2B5EF4-FFF2-40B4-BE49-F238E27FC236}">
                  <a16:creationId xmlns:a16="http://schemas.microsoft.com/office/drawing/2014/main" id="{C4EDF085-8DAD-128B-C021-8EC57DEDDD2A}"/>
                </a:ext>
              </a:extLst>
            </p:cNvPr>
            <p:cNvSpPr/>
            <p:nvPr/>
          </p:nvSpPr>
          <p:spPr>
            <a:xfrm>
              <a:off x="559340" y="4313259"/>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5" name="Google Shape;884;p15">
              <a:extLst>
                <a:ext uri="{FF2B5EF4-FFF2-40B4-BE49-F238E27FC236}">
                  <a16:creationId xmlns:a16="http://schemas.microsoft.com/office/drawing/2014/main" id="{796B9331-B507-93C0-1454-705A62FA7C66}"/>
                </a:ext>
              </a:extLst>
            </p:cNvPr>
            <p:cNvGrpSpPr/>
            <p:nvPr/>
          </p:nvGrpSpPr>
          <p:grpSpPr>
            <a:xfrm>
              <a:off x="681140" y="4454258"/>
              <a:ext cx="522552" cy="502529"/>
              <a:chOff x="5223609" y="3731112"/>
              <a:chExt cx="371782" cy="274285"/>
            </a:xfrm>
          </p:grpSpPr>
          <p:sp>
            <p:nvSpPr>
              <p:cNvPr id="66" name="Google Shape;885;p15">
                <a:extLst>
                  <a:ext uri="{FF2B5EF4-FFF2-40B4-BE49-F238E27FC236}">
                    <a16:creationId xmlns:a16="http://schemas.microsoft.com/office/drawing/2014/main" id="{7DBA38F0-187F-0775-A72C-CBCCFD27FDEB}"/>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886;p15">
                <a:extLst>
                  <a:ext uri="{FF2B5EF4-FFF2-40B4-BE49-F238E27FC236}">
                    <a16:creationId xmlns:a16="http://schemas.microsoft.com/office/drawing/2014/main" id="{9ECB12A2-DFC6-5A8B-F9DF-187E4186C54F}"/>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spTree>
    <p:extLst>
      <p:ext uri="{BB962C8B-B14F-4D97-AF65-F5344CB8AC3E}">
        <p14:creationId xmlns:p14="http://schemas.microsoft.com/office/powerpoint/2010/main" val="398027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3" name="Google Shape;657;p9">
            <a:extLst>
              <a:ext uri="{FF2B5EF4-FFF2-40B4-BE49-F238E27FC236}">
                <a16:creationId xmlns:a16="http://schemas.microsoft.com/office/drawing/2014/main" id="{0B4B2D87-9738-C587-8C7C-766F1A558968}"/>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HIỂU</a:t>
            </a:r>
          </a:p>
        </p:txBody>
      </p:sp>
      <p:pic>
        <p:nvPicPr>
          <p:cNvPr id="3" name="Google Shape;878;p15">
            <a:extLst>
              <a:ext uri="{FF2B5EF4-FFF2-40B4-BE49-F238E27FC236}">
                <a16:creationId xmlns:a16="http://schemas.microsoft.com/office/drawing/2014/main" id="{467354BD-72D9-3A0D-2AF2-E772FA4C9838}"/>
              </a:ext>
            </a:extLst>
          </p:cNvPr>
          <p:cNvPicPr preferRelativeResize="0"/>
          <p:nvPr/>
        </p:nvPicPr>
        <p:blipFill rotWithShape="1">
          <a:blip r:embed="rId3">
            <a:alphaModFix/>
          </a:blip>
          <a:srcRect/>
          <a:stretch/>
        </p:blipFill>
        <p:spPr>
          <a:xfrm>
            <a:off x="170312" y="2446091"/>
            <a:ext cx="2115688" cy="2075136"/>
          </a:xfrm>
          <a:prstGeom prst="rect">
            <a:avLst/>
          </a:prstGeom>
          <a:noFill/>
          <a:ln>
            <a:noFill/>
          </a:ln>
        </p:spPr>
      </p:pic>
      <p:pic>
        <p:nvPicPr>
          <p:cNvPr id="6" name="Google Shape;879;p15">
            <a:extLst>
              <a:ext uri="{FF2B5EF4-FFF2-40B4-BE49-F238E27FC236}">
                <a16:creationId xmlns:a16="http://schemas.microsoft.com/office/drawing/2014/main" id="{F1D7CD34-3053-C41C-4D9C-D8D353EF577E}"/>
              </a:ext>
            </a:extLst>
          </p:cNvPr>
          <p:cNvPicPr preferRelativeResize="0"/>
          <p:nvPr/>
        </p:nvPicPr>
        <p:blipFill rotWithShape="1">
          <a:blip r:embed="rId4">
            <a:alphaModFix/>
          </a:blip>
          <a:srcRect/>
          <a:stretch/>
        </p:blipFill>
        <p:spPr>
          <a:xfrm>
            <a:off x="9582150" y="4639342"/>
            <a:ext cx="2366678" cy="2315400"/>
          </a:xfrm>
          <a:prstGeom prst="rect">
            <a:avLst/>
          </a:prstGeom>
          <a:noFill/>
          <a:ln>
            <a:noFill/>
          </a:ln>
        </p:spPr>
      </p:pic>
      <p:sp>
        <p:nvSpPr>
          <p:cNvPr id="7" name="Google Shape;880;p15">
            <a:extLst>
              <a:ext uri="{FF2B5EF4-FFF2-40B4-BE49-F238E27FC236}">
                <a16:creationId xmlns:a16="http://schemas.microsoft.com/office/drawing/2014/main" id="{2E94E673-42C6-30C8-91BF-8369F48A319B}"/>
              </a:ext>
            </a:extLst>
          </p:cNvPr>
          <p:cNvSpPr/>
          <p:nvPr/>
        </p:nvSpPr>
        <p:spPr>
          <a:xfrm>
            <a:off x="2312087" y="3084394"/>
            <a:ext cx="8401405" cy="1094204"/>
          </a:xfrm>
          <a:prstGeom prst="wedgeRoundRectCallout">
            <a:avLst>
              <a:gd name="adj1" fmla="val -58884"/>
              <a:gd name="adj2" fmla="val -25219"/>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buFont typeface="Arial"/>
              <a:buNone/>
            </a:pPr>
            <a:r>
              <a:rPr lang="en-US" sz="2400" kern="0" dirty="0">
                <a:solidFill>
                  <a:srgbClr val="884D08"/>
                </a:solidFill>
                <a:latin typeface="UTM Avo" panose="02040603050506020204" pitchFamily="18" charset="0"/>
                <a:cs typeface="Arial"/>
                <a:sym typeface="Arial"/>
              </a:rPr>
              <a:t>2. </a:t>
            </a:r>
            <a:r>
              <a:rPr lang="en-US" sz="2400" kern="0" dirty="0" err="1">
                <a:solidFill>
                  <a:srgbClr val="884D08"/>
                </a:solidFill>
                <a:latin typeface="UTM Avo" panose="02040603050506020204" pitchFamily="18" charset="0"/>
                <a:cs typeface="Arial"/>
                <a:sym typeface="Arial"/>
              </a:rPr>
              <a:t>Vì</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sao</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vua</a:t>
            </a:r>
            <a:r>
              <a:rPr lang="en-US" sz="2400" kern="0" dirty="0">
                <a:solidFill>
                  <a:srgbClr val="884D08"/>
                </a:solidFill>
                <a:latin typeface="UTM Avo" panose="02040603050506020204" pitchFamily="18" charset="0"/>
                <a:cs typeface="Arial"/>
                <a:sym typeface="Arial"/>
              </a:rPr>
              <a:t> cha </a:t>
            </a:r>
            <a:r>
              <a:rPr lang="en-US" sz="2400" kern="0" dirty="0" err="1">
                <a:solidFill>
                  <a:srgbClr val="884D08"/>
                </a:solidFill>
                <a:latin typeface="UTM Avo" panose="02040603050506020204" pitchFamily="18" charset="0"/>
                <a:cs typeface="Arial"/>
                <a:sym typeface="Arial"/>
              </a:rPr>
              <a:t>không</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muốn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cho</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các</a:t>
            </a:r>
            <a:r>
              <a:rPr lang="en-US" sz="2400" kern="0" dirty="0">
                <a:solidFill>
                  <a:srgbClr val="884D08"/>
                </a:solidFill>
                <a:latin typeface="UTM Avo" panose="02040603050506020204" pitchFamily="18" charset="0"/>
                <a:cs typeface="Arial"/>
                <a:sym typeface="Arial"/>
              </a:rPr>
              <a:t> con </a:t>
            </a:r>
            <a:r>
              <a:rPr lang="en-US" sz="2400" kern="0" dirty="0" err="1">
                <a:solidFill>
                  <a:srgbClr val="884D08"/>
                </a:solidFill>
                <a:latin typeface="UTM Avo" panose="02040603050506020204" pitchFamily="18" charset="0"/>
                <a:cs typeface="Arial"/>
                <a:sym typeface="Arial"/>
              </a:rPr>
              <a:t>gái</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ra</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trận</a:t>
            </a:r>
            <a:r>
              <a:rPr lang="en-US" sz="2400" kern="0" dirty="0">
                <a:solidFill>
                  <a:srgbClr val="884D08"/>
                </a:solidFill>
                <a:latin typeface="UTM Avo" panose="02040603050506020204" pitchFamily="18" charset="0"/>
                <a:cs typeface="Arial"/>
                <a:sym typeface="Arial"/>
              </a:rPr>
              <a:t>? </a:t>
            </a:r>
          </a:p>
        </p:txBody>
      </p:sp>
      <p:sp>
        <p:nvSpPr>
          <p:cNvPr id="8" name="Google Shape;881;p15">
            <a:extLst>
              <a:ext uri="{FF2B5EF4-FFF2-40B4-BE49-F238E27FC236}">
                <a16:creationId xmlns:a16="http://schemas.microsoft.com/office/drawing/2014/main" id="{62EDF46E-7920-3C6D-9CB2-AE48ECD9024E}"/>
              </a:ext>
            </a:extLst>
          </p:cNvPr>
          <p:cNvSpPr/>
          <p:nvPr/>
        </p:nvSpPr>
        <p:spPr>
          <a:xfrm>
            <a:off x="1493417" y="4934302"/>
            <a:ext cx="7748151" cy="1585582"/>
          </a:xfrm>
          <a:prstGeom prst="wedgeRoundRectCallout">
            <a:avLst>
              <a:gd name="adj1" fmla="val 60109"/>
              <a:gd name="adj2" fmla="val -13117"/>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884D08"/>
                </a:solidFill>
                <a:latin typeface="UTM Avo" panose="02040603050506020204" pitchFamily="18" charset="0"/>
                <a:cs typeface="Arial"/>
                <a:sym typeface="Arial"/>
              </a:rPr>
              <a:t>Vì nhà vua cho rằng ba nàng là phụ nữ</a:t>
            </a:r>
            <a:endParaRPr lang="en-US" sz="2400" kern="0" dirty="0">
              <a:solidFill>
                <a:srgbClr val="884D08"/>
              </a:solidFill>
              <a:latin typeface="UTM Avo" panose="02040603050506020204" pitchFamily="18" charset="0"/>
              <a:cs typeface="Arial"/>
              <a:sym typeface="Arial"/>
            </a:endParaRPr>
          </a:p>
          <a:p>
            <a:pPr algn="ctr">
              <a:lnSpc>
                <a:spcPct val="125000"/>
              </a:lnSpc>
              <a:buClr>
                <a:srgbClr val="000000"/>
              </a:buClr>
              <a:buFont typeface="Arial"/>
              <a:buNone/>
            </a:pPr>
            <a:r>
              <a:rPr lang="vi-VN" sz="2400" kern="0" dirty="0">
                <a:solidFill>
                  <a:srgbClr val="884D08"/>
                </a:solidFill>
                <a:latin typeface="UTM Avo" panose="02040603050506020204" pitchFamily="18" charset="0"/>
                <a:cs typeface="Arial"/>
                <a:sym typeface="Arial"/>
              </a:rPr>
              <a:t>yếu đuối, mảnh mai, không đánh được giặc.</a:t>
            </a:r>
          </a:p>
        </p:txBody>
      </p:sp>
      <p:sp>
        <p:nvSpPr>
          <p:cNvPr id="62" name="Google Shape;882;p15">
            <a:extLst>
              <a:ext uri="{FF2B5EF4-FFF2-40B4-BE49-F238E27FC236}">
                <a16:creationId xmlns:a16="http://schemas.microsoft.com/office/drawing/2014/main" id="{1123B914-46F6-6E8F-E3C3-7BE595D70FD2}"/>
              </a:ext>
            </a:extLst>
          </p:cNvPr>
          <p:cNvSpPr/>
          <p:nvPr/>
        </p:nvSpPr>
        <p:spPr>
          <a:xfrm>
            <a:off x="10347315" y="2699131"/>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rPr>
              <a:t>?</a:t>
            </a: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8" name="Group 67">
            <a:extLst>
              <a:ext uri="{FF2B5EF4-FFF2-40B4-BE49-F238E27FC236}">
                <a16:creationId xmlns:a16="http://schemas.microsoft.com/office/drawing/2014/main" id="{BD1512CC-CC32-FEC0-1EA3-17164A19F230}"/>
              </a:ext>
            </a:extLst>
          </p:cNvPr>
          <p:cNvGrpSpPr/>
          <p:nvPr/>
        </p:nvGrpSpPr>
        <p:grpSpPr>
          <a:xfrm>
            <a:off x="1242217" y="4705523"/>
            <a:ext cx="784528" cy="784528"/>
            <a:chOff x="559340" y="4313259"/>
            <a:chExt cx="784528" cy="784528"/>
          </a:xfrm>
        </p:grpSpPr>
        <p:sp>
          <p:nvSpPr>
            <p:cNvPr id="64" name="Google Shape;883;p15">
              <a:extLst>
                <a:ext uri="{FF2B5EF4-FFF2-40B4-BE49-F238E27FC236}">
                  <a16:creationId xmlns:a16="http://schemas.microsoft.com/office/drawing/2014/main" id="{C4EDF085-8DAD-128B-C021-8EC57DEDDD2A}"/>
                </a:ext>
              </a:extLst>
            </p:cNvPr>
            <p:cNvSpPr/>
            <p:nvPr/>
          </p:nvSpPr>
          <p:spPr>
            <a:xfrm>
              <a:off x="559340" y="4313259"/>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5" name="Google Shape;884;p15">
              <a:extLst>
                <a:ext uri="{FF2B5EF4-FFF2-40B4-BE49-F238E27FC236}">
                  <a16:creationId xmlns:a16="http://schemas.microsoft.com/office/drawing/2014/main" id="{796B9331-B507-93C0-1454-705A62FA7C66}"/>
                </a:ext>
              </a:extLst>
            </p:cNvPr>
            <p:cNvGrpSpPr/>
            <p:nvPr/>
          </p:nvGrpSpPr>
          <p:grpSpPr>
            <a:xfrm>
              <a:off x="681140" y="4454258"/>
              <a:ext cx="522552" cy="502529"/>
              <a:chOff x="5223609" y="3731112"/>
              <a:chExt cx="371782" cy="274285"/>
            </a:xfrm>
          </p:grpSpPr>
          <p:sp>
            <p:nvSpPr>
              <p:cNvPr id="66" name="Google Shape;885;p15">
                <a:extLst>
                  <a:ext uri="{FF2B5EF4-FFF2-40B4-BE49-F238E27FC236}">
                    <a16:creationId xmlns:a16="http://schemas.microsoft.com/office/drawing/2014/main" id="{7DBA38F0-187F-0775-A72C-CBCCFD27FDEB}"/>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886;p15">
                <a:extLst>
                  <a:ext uri="{FF2B5EF4-FFF2-40B4-BE49-F238E27FC236}">
                    <a16:creationId xmlns:a16="http://schemas.microsoft.com/office/drawing/2014/main" id="{9ECB12A2-DFC6-5A8B-F9DF-187E4186C54F}"/>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spTree>
    <p:extLst>
      <p:ext uri="{BB962C8B-B14F-4D97-AF65-F5344CB8AC3E}">
        <p14:creationId xmlns:p14="http://schemas.microsoft.com/office/powerpoint/2010/main" val="78351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3" name="Google Shape;657;p9">
            <a:extLst>
              <a:ext uri="{FF2B5EF4-FFF2-40B4-BE49-F238E27FC236}">
                <a16:creationId xmlns:a16="http://schemas.microsoft.com/office/drawing/2014/main" id="{0B4B2D87-9738-C587-8C7C-766F1A558968}"/>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HIỂU</a:t>
            </a:r>
          </a:p>
        </p:txBody>
      </p:sp>
      <p:pic>
        <p:nvPicPr>
          <p:cNvPr id="3" name="Google Shape;878;p15">
            <a:extLst>
              <a:ext uri="{FF2B5EF4-FFF2-40B4-BE49-F238E27FC236}">
                <a16:creationId xmlns:a16="http://schemas.microsoft.com/office/drawing/2014/main" id="{467354BD-72D9-3A0D-2AF2-E772FA4C9838}"/>
              </a:ext>
            </a:extLst>
          </p:cNvPr>
          <p:cNvPicPr preferRelativeResize="0"/>
          <p:nvPr/>
        </p:nvPicPr>
        <p:blipFill rotWithShape="1">
          <a:blip r:embed="rId3">
            <a:alphaModFix/>
          </a:blip>
          <a:srcRect/>
          <a:stretch/>
        </p:blipFill>
        <p:spPr>
          <a:xfrm>
            <a:off x="170312" y="2446091"/>
            <a:ext cx="2115688" cy="2075136"/>
          </a:xfrm>
          <a:prstGeom prst="rect">
            <a:avLst/>
          </a:prstGeom>
          <a:noFill/>
          <a:ln>
            <a:noFill/>
          </a:ln>
        </p:spPr>
      </p:pic>
      <p:pic>
        <p:nvPicPr>
          <p:cNvPr id="6" name="Google Shape;879;p15">
            <a:extLst>
              <a:ext uri="{FF2B5EF4-FFF2-40B4-BE49-F238E27FC236}">
                <a16:creationId xmlns:a16="http://schemas.microsoft.com/office/drawing/2014/main" id="{F1D7CD34-3053-C41C-4D9C-D8D353EF577E}"/>
              </a:ext>
            </a:extLst>
          </p:cNvPr>
          <p:cNvPicPr preferRelativeResize="0"/>
          <p:nvPr/>
        </p:nvPicPr>
        <p:blipFill rotWithShape="1">
          <a:blip r:embed="rId4">
            <a:alphaModFix/>
          </a:blip>
          <a:srcRect/>
          <a:stretch/>
        </p:blipFill>
        <p:spPr>
          <a:xfrm>
            <a:off x="9582150" y="4639342"/>
            <a:ext cx="2366678" cy="2315400"/>
          </a:xfrm>
          <a:prstGeom prst="rect">
            <a:avLst/>
          </a:prstGeom>
          <a:noFill/>
          <a:ln>
            <a:noFill/>
          </a:ln>
        </p:spPr>
      </p:pic>
      <p:sp>
        <p:nvSpPr>
          <p:cNvPr id="7" name="Google Shape;880;p15">
            <a:extLst>
              <a:ext uri="{FF2B5EF4-FFF2-40B4-BE49-F238E27FC236}">
                <a16:creationId xmlns:a16="http://schemas.microsoft.com/office/drawing/2014/main" id="{2E94E673-42C6-30C8-91BF-8369F48A319B}"/>
              </a:ext>
            </a:extLst>
          </p:cNvPr>
          <p:cNvSpPr/>
          <p:nvPr/>
        </p:nvSpPr>
        <p:spPr>
          <a:xfrm>
            <a:off x="2312088" y="3084394"/>
            <a:ext cx="7748152" cy="1094204"/>
          </a:xfrm>
          <a:prstGeom prst="wedgeRoundRectCallout">
            <a:avLst>
              <a:gd name="adj1" fmla="val -58884"/>
              <a:gd name="adj2" fmla="val -25219"/>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buFont typeface="Arial"/>
              <a:buNone/>
            </a:pPr>
            <a:r>
              <a:rPr lang="en-US" sz="2400" kern="0" dirty="0">
                <a:solidFill>
                  <a:srgbClr val="884D08"/>
                </a:solidFill>
                <a:latin typeface="UTM Avo" panose="02040603050506020204" pitchFamily="18" charset="0"/>
                <a:cs typeface="Arial"/>
                <a:sym typeface="Arial"/>
              </a:rPr>
              <a:t>3. </a:t>
            </a:r>
            <a:r>
              <a:rPr lang="vi-VN" sz="2400" kern="0" dirty="0">
                <a:solidFill>
                  <a:srgbClr val="884D08"/>
                </a:solidFill>
                <a:latin typeface="UTM Avo" panose="02040603050506020204" pitchFamily="18" charset="0"/>
                <a:cs typeface="Arial"/>
                <a:sym typeface="Arial"/>
              </a:rPr>
              <a:t>Ba nàng công chúa đã trổ tài như thế nào để </a:t>
            </a:r>
            <a:endParaRPr lang="en-US" sz="2400" kern="0" dirty="0">
              <a:solidFill>
                <a:srgbClr val="884D08"/>
              </a:solidFill>
              <a:latin typeface="UTM Avo" panose="02040603050506020204" pitchFamily="18" charset="0"/>
              <a:cs typeface="Arial"/>
              <a:sym typeface="Arial"/>
            </a:endParaRPr>
          </a:p>
          <a:p>
            <a:pPr>
              <a:lnSpc>
                <a:spcPct val="125000"/>
              </a:lnSpc>
              <a:buClr>
                <a:srgbClr val="000000"/>
              </a:buClr>
              <a:buFont typeface="Arial"/>
              <a:buNone/>
            </a:pPr>
            <a:r>
              <a:rPr lang="vi-VN" sz="2400" kern="0" dirty="0">
                <a:solidFill>
                  <a:srgbClr val="884D08"/>
                </a:solidFill>
                <a:latin typeface="UTM Avo" panose="02040603050506020204" pitchFamily="18" charset="0"/>
                <a:cs typeface="Arial"/>
                <a:sym typeface="Arial"/>
              </a:rPr>
              <a:t>dẹp yên quân giặc? </a:t>
            </a:r>
          </a:p>
        </p:txBody>
      </p:sp>
      <p:sp>
        <p:nvSpPr>
          <p:cNvPr id="8" name="Google Shape;881;p15">
            <a:extLst>
              <a:ext uri="{FF2B5EF4-FFF2-40B4-BE49-F238E27FC236}">
                <a16:creationId xmlns:a16="http://schemas.microsoft.com/office/drawing/2014/main" id="{62EDF46E-7920-3C6D-9CB2-AE48ECD9024E}"/>
              </a:ext>
            </a:extLst>
          </p:cNvPr>
          <p:cNvSpPr/>
          <p:nvPr/>
        </p:nvSpPr>
        <p:spPr>
          <a:xfrm>
            <a:off x="679384" y="4444748"/>
            <a:ext cx="9022809" cy="2349223"/>
          </a:xfrm>
          <a:prstGeom prst="wedgeRoundRectCallout">
            <a:avLst>
              <a:gd name="adj1" fmla="val 56025"/>
              <a:gd name="adj2" fmla="val -6146"/>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a:solidFill>
                  <a:srgbClr val="884D08"/>
                </a:solidFill>
                <a:latin typeface="UTM Avo" panose="02040603050506020204" pitchFamily="18" charset="0"/>
                <a:cs typeface="Arial"/>
                <a:sym typeface="Arial"/>
              </a:rPr>
              <a:t>Công chúa cả đàn và hát làm quân giặc quên chiến đấu, cùng hát hò nhảy múa. Công chúa út kể chuyện làm cho quân giặc nhớ nhà, nhớ quê hương, không muốn đánh nhau. Công chúa hai vẽ ngựa, lương thực cung cấp cho quân giặc về nước.</a:t>
            </a:r>
            <a:endParaRPr lang="vi-VN" sz="2400" kern="0" dirty="0">
              <a:solidFill>
                <a:srgbClr val="884D08"/>
              </a:solidFill>
              <a:latin typeface="UTM Avo" panose="02040603050506020204" pitchFamily="18" charset="0"/>
              <a:cs typeface="Arial"/>
              <a:sym typeface="Arial"/>
            </a:endParaRPr>
          </a:p>
        </p:txBody>
      </p:sp>
      <p:sp>
        <p:nvSpPr>
          <p:cNvPr id="62" name="Google Shape;882;p15">
            <a:extLst>
              <a:ext uri="{FF2B5EF4-FFF2-40B4-BE49-F238E27FC236}">
                <a16:creationId xmlns:a16="http://schemas.microsoft.com/office/drawing/2014/main" id="{1123B914-46F6-6E8F-E3C3-7BE595D70FD2}"/>
              </a:ext>
            </a:extLst>
          </p:cNvPr>
          <p:cNvSpPr/>
          <p:nvPr/>
        </p:nvSpPr>
        <p:spPr>
          <a:xfrm>
            <a:off x="9667976" y="2752977"/>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rPr>
              <a:t>?</a:t>
            </a: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8" name="Group 67">
            <a:extLst>
              <a:ext uri="{FF2B5EF4-FFF2-40B4-BE49-F238E27FC236}">
                <a16:creationId xmlns:a16="http://schemas.microsoft.com/office/drawing/2014/main" id="{BD1512CC-CC32-FEC0-1EA3-17164A19F230}"/>
              </a:ext>
            </a:extLst>
          </p:cNvPr>
          <p:cNvGrpSpPr/>
          <p:nvPr/>
        </p:nvGrpSpPr>
        <p:grpSpPr>
          <a:xfrm>
            <a:off x="299876" y="4314246"/>
            <a:ext cx="784528" cy="784528"/>
            <a:chOff x="559340" y="4313259"/>
            <a:chExt cx="784528" cy="784528"/>
          </a:xfrm>
        </p:grpSpPr>
        <p:sp>
          <p:nvSpPr>
            <p:cNvPr id="64" name="Google Shape;883;p15">
              <a:extLst>
                <a:ext uri="{FF2B5EF4-FFF2-40B4-BE49-F238E27FC236}">
                  <a16:creationId xmlns:a16="http://schemas.microsoft.com/office/drawing/2014/main" id="{C4EDF085-8DAD-128B-C021-8EC57DEDDD2A}"/>
                </a:ext>
              </a:extLst>
            </p:cNvPr>
            <p:cNvSpPr/>
            <p:nvPr/>
          </p:nvSpPr>
          <p:spPr>
            <a:xfrm>
              <a:off x="559340" y="4313259"/>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5" name="Google Shape;884;p15">
              <a:extLst>
                <a:ext uri="{FF2B5EF4-FFF2-40B4-BE49-F238E27FC236}">
                  <a16:creationId xmlns:a16="http://schemas.microsoft.com/office/drawing/2014/main" id="{796B9331-B507-93C0-1454-705A62FA7C66}"/>
                </a:ext>
              </a:extLst>
            </p:cNvPr>
            <p:cNvGrpSpPr/>
            <p:nvPr/>
          </p:nvGrpSpPr>
          <p:grpSpPr>
            <a:xfrm>
              <a:off x="681140" y="4454258"/>
              <a:ext cx="522552" cy="502529"/>
              <a:chOff x="5223609" y="3731112"/>
              <a:chExt cx="371782" cy="274285"/>
            </a:xfrm>
          </p:grpSpPr>
          <p:sp>
            <p:nvSpPr>
              <p:cNvPr id="66" name="Google Shape;885;p15">
                <a:extLst>
                  <a:ext uri="{FF2B5EF4-FFF2-40B4-BE49-F238E27FC236}">
                    <a16:creationId xmlns:a16="http://schemas.microsoft.com/office/drawing/2014/main" id="{7DBA38F0-187F-0775-A72C-CBCCFD27FDEB}"/>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886;p15">
                <a:extLst>
                  <a:ext uri="{FF2B5EF4-FFF2-40B4-BE49-F238E27FC236}">
                    <a16:creationId xmlns:a16="http://schemas.microsoft.com/office/drawing/2014/main" id="{9ECB12A2-DFC6-5A8B-F9DF-187E4186C54F}"/>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spTree>
    <p:extLst>
      <p:ext uri="{BB962C8B-B14F-4D97-AF65-F5344CB8AC3E}">
        <p14:creationId xmlns:p14="http://schemas.microsoft.com/office/powerpoint/2010/main" val="201694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3" name="Google Shape;657;p9">
            <a:extLst>
              <a:ext uri="{FF2B5EF4-FFF2-40B4-BE49-F238E27FC236}">
                <a16:creationId xmlns:a16="http://schemas.microsoft.com/office/drawing/2014/main" id="{0B4B2D87-9738-C587-8C7C-766F1A558968}"/>
              </a:ext>
            </a:extLst>
          </p:cNvPr>
          <p:cNvSpPr txBox="1"/>
          <p:nvPr/>
        </p:nvSpPr>
        <p:spPr>
          <a:xfrm>
            <a:off x="-26504" y="1528633"/>
            <a:ext cx="12218504" cy="763600"/>
          </a:xfrm>
          <a:prstGeom prst="rect">
            <a:avLst/>
          </a:prstGeom>
          <a:noFill/>
          <a:ln>
            <a:noFill/>
          </a:ln>
        </p:spPr>
        <p:txBody>
          <a:bodyPr spcFirstLastPara="1" wrap="square" lIns="121900" tIns="121900" rIns="121900" bIns="121900" anchor="t" anchorCtr="0">
            <a:noAutofit/>
          </a:bodyPr>
          <a:lstStyle/>
          <a:p>
            <a:pPr algn="ctr">
              <a:buClr>
                <a:srgbClr val="2D1E22"/>
              </a:buClr>
              <a:buSzPts val="3000"/>
              <a:buFont typeface="Arial"/>
              <a:buNone/>
            </a:pPr>
            <a:r>
              <a:rPr lang="en-US" sz="2800" b="1" kern="0" dirty="0">
                <a:solidFill>
                  <a:srgbClr val="C22717"/>
                </a:solidFill>
                <a:latin typeface="UTM Avo" panose="02040603050506020204" pitchFamily="18" charset="0"/>
                <a:cs typeface="Arial"/>
                <a:sym typeface="Arial"/>
              </a:rPr>
              <a:t>ĐỌC HIỂU</a:t>
            </a:r>
          </a:p>
        </p:txBody>
      </p:sp>
      <p:pic>
        <p:nvPicPr>
          <p:cNvPr id="3" name="Google Shape;878;p15">
            <a:extLst>
              <a:ext uri="{FF2B5EF4-FFF2-40B4-BE49-F238E27FC236}">
                <a16:creationId xmlns:a16="http://schemas.microsoft.com/office/drawing/2014/main" id="{467354BD-72D9-3A0D-2AF2-E772FA4C9838}"/>
              </a:ext>
            </a:extLst>
          </p:cNvPr>
          <p:cNvPicPr preferRelativeResize="0"/>
          <p:nvPr/>
        </p:nvPicPr>
        <p:blipFill rotWithShape="1">
          <a:blip r:embed="rId3">
            <a:alphaModFix/>
          </a:blip>
          <a:srcRect/>
          <a:stretch/>
        </p:blipFill>
        <p:spPr>
          <a:xfrm>
            <a:off x="170312" y="2446091"/>
            <a:ext cx="2115688" cy="2075136"/>
          </a:xfrm>
          <a:prstGeom prst="rect">
            <a:avLst/>
          </a:prstGeom>
          <a:noFill/>
          <a:ln>
            <a:noFill/>
          </a:ln>
        </p:spPr>
      </p:pic>
      <p:pic>
        <p:nvPicPr>
          <p:cNvPr id="6" name="Google Shape;879;p15">
            <a:extLst>
              <a:ext uri="{FF2B5EF4-FFF2-40B4-BE49-F238E27FC236}">
                <a16:creationId xmlns:a16="http://schemas.microsoft.com/office/drawing/2014/main" id="{F1D7CD34-3053-C41C-4D9C-D8D353EF577E}"/>
              </a:ext>
            </a:extLst>
          </p:cNvPr>
          <p:cNvPicPr preferRelativeResize="0"/>
          <p:nvPr/>
        </p:nvPicPr>
        <p:blipFill rotWithShape="1">
          <a:blip r:embed="rId4">
            <a:alphaModFix/>
          </a:blip>
          <a:srcRect/>
          <a:stretch/>
        </p:blipFill>
        <p:spPr>
          <a:xfrm>
            <a:off x="9582150" y="4639342"/>
            <a:ext cx="2366678" cy="2315400"/>
          </a:xfrm>
          <a:prstGeom prst="rect">
            <a:avLst/>
          </a:prstGeom>
          <a:noFill/>
          <a:ln>
            <a:noFill/>
          </a:ln>
        </p:spPr>
      </p:pic>
      <p:sp>
        <p:nvSpPr>
          <p:cNvPr id="7" name="Google Shape;880;p15">
            <a:extLst>
              <a:ext uri="{FF2B5EF4-FFF2-40B4-BE49-F238E27FC236}">
                <a16:creationId xmlns:a16="http://schemas.microsoft.com/office/drawing/2014/main" id="{2E94E673-42C6-30C8-91BF-8369F48A319B}"/>
              </a:ext>
            </a:extLst>
          </p:cNvPr>
          <p:cNvSpPr/>
          <p:nvPr/>
        </p:nvSpPr>
        <p:spPr>
          <a:xfrm>
            <a:off x="2312088" y="3084394"/>
            <a:ext cx="7390105" cy="1094204"/>
          </a:xfrm>
          <a:prstGeom prst="wedgeRoundRectCallout">
            <a:avLst>
              <a:gd name="adj1" fmla="val -58884"/>
              <a:gd name="adj2" fmla="val -25219"/>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buFont typeface="Arial"/>
              <a:buNone/>
            </a:pPr>
            <a:r>
              <a:rPr lang="en-US" sz="2400" kern="0" dirty="0">
                <a:solidFill>
                  <a:srgbClr val="884D08"/>
                </a:solidFill>
                <a:latin typeface="UTM Avo" panose="02040603050506020204" pitchFamily="18" charset="0"/>
                <a:cs typeface="Arial"/>
                <a:sym typeface="Arial"/>
              </a:rPr>
              <a:t>4. </a:t>
            </a:r>
            <a:r>
              <a:rPr lang="vi-VN" sz="2400" kern="0" dirty="0">
                <a:solidFill>
                  <a:srgbClr val="884D08"/>
                </a:solidFill>
                <a:latin typeface="UTM Avo" panose="02040603050506020204" pitchFamily="18" charset="0"/>
                <a:cs typeface="Arial"/>
                <a:sym typeface="Arial"/>
              </a:rPr>
              <a:t>Kết thúc câu chuyện gợi cho em suy nghĩ gì?</a:t>
            </a:r>
          </a:p>
        </p:txBody>
      </p:sp>
      <p:sp>
        <p:nvSpPr>
          <p:cNvPr id="8" name="Google Shape;881;p15">
            <a:extLst>
              <a:ext uri="{FF2B5EF4-FFF2-40B4-BE49-F238E27FC236}">
                <a16:creationId xmlns:a16="http://schemas.microsoft.com/office/drawing/2014/main" id="{62EDF46E-7920-3C6D-9CB2-AE48ECD9024E}"/>
              </a:ext>
            </a:extLst>
          </p:cNvPr>
          <p:cNvSpPr/>
          <p:nvPr/>
        </p:nvSpPr>
        <p:spPr>
          <a:xfrm>
            <a:off x="477382" y="4653456"/>
            <a:ext cx="9022809" cy="1690596"/>
          </a:xfrm>
          <a:prstGeom prst="wedgeRoundRectCallout">
            <a:avLst>
              <a:gd name="adj1" fmla="val 56025"/>
              <a:gd name="adj2" fmla="val -6146"/>
              <a:gd name="adj3" fmla="val 16667"/>
            </a:avLst>
          </a:prstGeom>
          <a:solidFill>
            <a:srgbClr val="FFF1DB"/>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884D08"/>
                </a:solidFill>
                <a:latin typeface="UTM Avo" panose="02040603050506020204" pitchFamily="18" charset="0"/>
                <a:cs typeface="Arial"/>
                <a:sym typeface="Arial"/>
              </a:rPr>
              <a:t>Bằng tài năng của mình, ba nàng công chúa làm cho vương quốc sạch bóng giặc, các nước láng giềng và người dân sống chan hoà, thân ái.</a:t>
            </a:r>
          </a:p>
        </p:txBody>
      </p:sp>
      <p:sp>
        <p:nvSpPr>
          <p:cNvPr id="62" name="Google Shape;882;p15">
            <a:extLst>
              <a:ext uri="{FF2B5EF4-FFF2-40B4-BE49-F238E27FC236}">
                <a16:creationId xmlns:a16="http://schemas.microsoft.com/office/drawing/2014/main" id="{1123B914-46F6-6E8F-E3C3-7BE595D70FD2}"/>
              </a:ext>
            </a:extLst>
          </p:cNvPr>
          <p:cNvSpPr/>
          <p:nvPr/>
        </p:nvSpPr>
        <p:spPr>
          <a:xfrm>
            <a:off x="9336017" y="2818244"/>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rPr>
              <a:t>?</a:t>
            </a: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8" name="Group 67">
            <a:extLst>
              <a:ext uri="{FF2B5EF4-FFF2-40B4-BE49-F238E27FC236}">
                <a16:creationId xmlns:a16="http://schemas.microsoft.com/office/drawing/2014/main" id="{BD1512CC-CC32-FEC0-1EA3-17164A19F230}"/>
              </a:ext>
            </a:extLst>
          </p:cNvPr>
          <p:cNvGrpSpPr/>
          <p:nvPr/>
        </p:nvGrpSpPr>
        <p:grpSpPr>
          <a:xfrm>
            <a:off x="167076" y="4407012"/>
            <a:ext cx="784528" cy="784528"/>
            <a:chOff x="559340" y="4313259"/>
            <a:chExt cx="784528" cy="784528"/>
          </a:xfrm>
        </p:grpSpPr>
        <p:sp>
          <p:nvSpPr>
            <p:cNvPr id="64" name="Google Shape;883;p15">
              <a:extLst>
                <a:ext uri="{FF2B5EF4-FFF2-40B4-BE49-F238E27FC236}">
                  <a16:creationId xmlns:a16="http://schemas.microsoft.com/office/drawing/2014/main" id="{C4EDF085-8DAD-128B-C021-8EC57DEDDD2A}"/>
                </a:ext>
              </a:extLst>
            </p:cNvPr>
            <p:cNvSpPr/>
            <p:nvPr/>
          </p:nvSpPr>
          <p:spPr>
            <a:xfrm>
              <a:off x="559340" y="4313259"/>
              <a:ext cx="784528" cy="784528"/>
            </a:xfrm>
            <a:prstGeom prst="flowChartConnector">
              <a:avLst/>
            </a:prstGeom>
            <a:solidFill>
              <a:srgbClr val="F2992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F2EEDD"/>
                </a:solidFill>
                <a:effectLst/>
                <a:uLnTx/>
                <a:uFillTx/>
                <a:latin typeface="UTM Avo" panose="02040603050506020204" pitchFamily="18" charset="0"/>
                <a:cs typeface="Arial"/>
                <a:sym typeface="Arial"/>
              </a:endParaRPr>
            </a:p>
          </p:txBody>
        </p:sp>
        <p:grpSp>
          <p:nvGrpSpPr>
            <p:cNvPr id="65" name="Google Shape;884;p15">
              <a:extLst>
                <a:ext uri="{FF2B5EF4-FFF2-40B4-BE49-F238E27FC236}">
                  <a16:creationId xmlns:a16="http://schemas.microsoft.com/office/drawing/2014/main" id="{796B9331-B507-93C0-1454-705A62FA7C66}"/>
                </a:ext>
              </a:extLst>
            </p:cNvPr>
            <p:cNvGrpSpPr/>
            <p:nvPr/>
          </p:nvGrpSpPr>
          <p:grpSpPr>
            <a:xfrm>
              <a:off x="681140" y="4454258"/>
              <a:ext cx="522552" cy="502529"/>
              <a:chOff x="5223609" y="3731112"/>
              <a:chExt cx="371782" cy="274285"/>
            </a:xfrm>
          </p:grpSpPr>
          <p:sp>
            <p:nvSpPr>
              <p:cNvPr id="66" name="Google Shape;885;p15">
                <a:extLst>
                  <a:ext uri="{FF2B5EF4-FFF2-40B4-BE49-F238E27FC236}">
                    <a16:creationId xmlns:a16="http://schemas.microsoft.com/office/drawing/2014/main" id="{7DBA38F0-187F-0775-A72C-CBCCFD27FDEB}"/>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886;p15">
                <a:extLst>
                  <a:ext uri="{FF2B5EF4-FFF2-40B4-BE49-F238E27FC236}">
                    <a16:creationId xmlns:a16="http://schemas.microsoft.com/office/drawing/2014/main" id="{9ECB12A2-DFC6-5A8B-F9DF-187E4186C54F}"/>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FE5B7"/>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spTree>
    <p:extLst>
      <p:ext uri="{BB962C8B-B14F-4D97-AF65-F5344CB8AC3E}">
        <p14:creationId xmlns:p14="http://schemas.microsoft.com/office/powerpoint/2010/main" val="91256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DAADF57-CB36-0287-E7A0-E24FA837F2A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A2E65C5D-33E3-B105-FDF3-A4EF4A95BEB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5347C425-09BC-5034-9C04-87DF9B4BC40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81;p21">
            <a:extLst>
              <a:ext uri="{FF2B5EF4-FFF2-40B4-BE49-F238E27FC236}">
                <a16:creationId xmlns:a16="http://schemas.microsoft.com/office/drawing/2014/main" id="{86CDFB76-FFC1-1536-FBE6-D1944B90F09E}"/>
              </a:ext>
            </a:extLst>
          </p:cNvPr>
          <p:cNvSpPr txBox="1">
            <a:spLocks/>
          </p:cNvSpPr>
          <p:nvPr/>
        </p:nvSpPr>
        <p:spPr>
          <a:xfrm>
            <a:off x="2629665" y="1075147"/>
            <a:ext cx="6932669" cy="7158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1pPr>
            <a:lvl2pPr marR="0" lvl="1"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2pPr>
            <a:lvl3pPr marR="0" lvl="2"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3pPr>
            <a:lvl4pPr marR="0" lvl="3"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4pPr>
            <a:lvl5pPr marR="0" lvl="4"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5pPr>
            <a:lvl6pPr marR="0" lvl="5"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6pPr>
            <a:lvl7pPr marR="0" lvl="6"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7pPr>
            <a:lvl8pPr marR="0" lvl="7"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8pPr>
            <a:lvl9pPr marR="0" lvl="8"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9pPr>
          </a:lstStyle>
          <a:p>
            <a:r>
              <a:rPr lang="en-US" sz="2800" b="1" kern="0" dirty="0">
                <a:solidFill>
                  <a:srgbClr val="C22717"/>
                </a:solidFill>
                <a:latin typeface="UTM Avo" panose="02040603050506020204" pitchFamily="18" charset="0"/>
                <a:ea typeface="Arial"/>
                <a:cs typeface="Arial"/>
                <a:sym typeface="Arial"/>
              </a:rPr>
              <a:t>ĐỌC NÂNG CAO</a:t>
            </a:r>
          </a:p>
        </p:txBody>
      </p:sp>
      <p:pic>
        <p:nvPicPr>
          <p:cNvPr id="6" name="Google Shape;1082;p21">
            <a:extLst>
              <a:ext uri="{FF2B5EF4-FFF2-40B4-BE49-F238E27FC236}">
                <a16:creationId xmlns:a16="http://schemas.microsoft.com/office/drawing/2014/main" id="{C14E9707-E874-764C-4F5E-698F40EEF07D}"/>
              </a:ext>
            </a:extLst>
          </p:cNvPr>
          <p:cNvPicPr preferRelativeResize="0"/>
          <p:nvPr/>
        </p:nvPicPr>
        <p:blipFill rotWithShape="1">
          <a:blip r:embed="rId3">
            <a:alphaModFix/>
          </a:blip>
          <a:srcRect/>
          <a:stretch/>
        </p:blipFill>
        <p:spPr>
          <a:xfrm>
            <a:off x="198770" y="1625072"/>
            <a:ext cx="4619181" cy="5132423"/>
          </a:xfrm>
          <a:prstGeom prst="rect">
            <a:avLst/>
          </a:prstGeom>
          <a:noFill/>
          <a:ln>
            <a:noFill/>
          </a:ln>
        </p:spPr>
      </p:pic>
      <p:pic>
        <p:nvPicPr>
          <p:cNvPr id="7" name="Google Shape;1083;p21">
            <a:extLst>
              <a:ext uri="{FF2B5EF4-FFF2-40B4-BE49-F238E27FC236}">
                <a16:creationId xmlns:a16="http://schemas.microsoft.com/office/drawing/2014/main" id="{14BD2B43-08AF-DB93-0F30-509FE6148CF8}"/>
              </a:ext>
            </a:extLst>
          </p:cNvPr>
          <p:cNvPicPr preferRelativeResize="0"/>
          <p:nvPr/>
        </p:nvPicPr>
        <p:blipFill rotWithShape="1">
          <a:blip r:embed="rId4">
            <a:alphaModFix/>
          </a:blip>
          <a:srcRect/>
          <a:stretch/>
        </p:blipFill>
        <p:spPr>
          <a:xfrm>
            <a:off x="389693" y="2963002"/>
            <a:ext cx="864679" cy="1054909"/>
          </a:xfrm>
          <a:prstGeom prst="rect">
            <a:avLst/>
          </a:prstGeom>
          <a:noFill/>
          <a:ln>
            <a:noFill/>
          </a:ln>
        </p:spPr>
      </p:pic>
      <p:pic>
        <p:nvPicPr>
          <p:cNvPr id="8" name="Google Shape;1084;p21">
            <a:extLst>
              <a:ext uri="{FF2B5EF4-FFF2-40B4-BE49-F238E27FC236}">
                <a16:creationId xmlns:a16="http://schemas.microsoft.com/office/drawing/2014/main" id="{24ED0E00-2369-CB99-AD4F-322B80D8EB40}"/>
              </a:ext>
            </a:extLst>
          </p:cNvPr>
          <p:cNvPicPr preferRelativeResize="0"/>
          <p:nvPr/>
        </p:nvPicPr>
        <p:blipFill rotWithShape="1">
          <a:blip r:embed="rId5">
            <a:alphaModFix/>
          </a:blip>
          <a:srcRect/>
          <a:stretch/>
        </p:blipFill>
        <p:spPr>
          <a:xfrm>
            <a:off x="815272" y="1907852"/>
            <a:ext cx="864679" cy="1046262"/>
          </a:xfrm>
          <a:prstGeom prst="rect">
            <a:avLst/>
          </a:prstGeom>
          <a:noFill/>
          <a:ln>
            <a:noFill/>
          </a:ln>
        </p:spPr>
      </p:pic>
      <p:pic>
        <p:nvPicPr>
          <p:cNvPr id="9" name="Google Shape;1085;p21">
            <a:extLst>
              <a:ext uri="{FF2B5EF4-FFF2-40B4-BE49-F238E27FC236}">
                <a16:creationId xmlns:a16="http://schemas.microsoft.com/office/drawing/2014/main" id="{E1962B66-C57B-6DB9-C020-57CDF8B0C306}"/>
              </a:ext>
            </a:extLst>
          </p:cNvPr>
          <p:cNvPicPr preferRelativeResize="0"/>
          <p:nvPr/>
        </p:nvPicPr>
        <p:blipFill rotWithShape="1">
          <a:blip r:embed="rId6">
            <a:alphaModFix/>
          </a:blip>
          <a:srcRect/>
          <a:stretch/>
        </p:blipFill>
        <p:spPr>
          <a:xfrm>
            <a:off x="1633043" y="2388514"/>
            <a:ext cx="864679" cy="1054909"/>
          </a:xfrm>
          <a:prstGeom prst="rect">
            <a:avLst/>
          </a:prstGeom>
          <a:noFill/>
          <a:ln>
            <a:noFill/>
          </a:ln>
        </p:spPr>
      </p:pic>
      <p:pic>
        <p:nvPicPr>
          <p:cNvPr id="10" name="Google Shape;1086;p21">
            <a:extLst>
              <a:ext uri="{FF2B5EF4-FFF2-40B4-BE49-F238E27FC236}">
                <a16:creationId xmlns:a16="http://schemas.microsoft.com/office/drawing/2014/main" id="{90B4F113-33DD-E125-D36F-5E2C70FF9A85}"/>
              </a:ext>
            </a:extLst>
          </p:cNvPr>
          <p:cNvPicPr preferRelativeResize="0"/>
          <p:nvPr/>
        </p:nvPicPr>
        <p:blipFill rotWithShape="1">
          <a:blip r:embed="rId7">
            <a:alphaModFix/>
          </a:blip>
          <a:srcRect/>
          <a:stretch/>
        </p:blipFill>
        <p:spPr>
          <a:xfrm>
            <a:off x="2547024" y="1993000"/>
            <a:ext cx="864679" cy="1054909"/>
          </a:xfrm>
          <a:prstGeom prst="rect">
            <a:avLst/>
          </a:prstGeom>
          <a:noFill/>
          <a:ln>
            <a:noFill/>
          </a:ln>
        </p:spPr>
      </p:pic>
      <p:sp>
        <p:nvSpPr>
          <p:cNvPr id="11" name="Google Shape;1087;p21">
            <a:extLst>
              <a:ext uri="{FF2B5EF4-FFF2-40B4-BE49-F238E27FC236}">
                <a16:creationId xmlns:a16="http://schemas.microsoft.com/office/drawing/2014/main" id="{2B79B51D-BCF7-AA5B-3B0F-6C064480C183}"/>
              </a:ext>
            </a:extLst>
          </p:cNvPr>
          <p:cNvSpPr txBox="1"/>
          <p:nvPr/>
        </p:nvSpPr>
        <p:spPr>
          <a:xfrm>
            <a:off x="5324929" y="2966572"/>
            <a:ext cx="6234666" cy="2253359"/>
          </a:xfrm>
          <a:prstGeom prst="rect">
            <a:avLst/>
          </a:prstGeom>
          <a:solidFill>
            <a:srgbClr val="FFFFFF"/>
          </a:solidFill>
          <a:ln w="28575" cap="flat" cmpd="sng">
            <a:solidFill>
              <a:srgbClr val="662330"/>
            </a:solidFill>
            <a:prstDash val="solid"/>
            <a:round/>
            <a:headEnd type="none" w="sm" len="sm"/>
            <a:tailEnd type="none" w="sm" len="sm"/>
          </a:ln>
        </p:spPr>
        <p:txBody>
          <a:bodyPr spcFirstLastPara="1" wrap="square" lIns="609600" tIns="121900" rIns="487667" bIns="121900" anchor="b" anchorCtr="0">
            <a:noAutofit/>
          </a:bodyPr>
          <a:lstStyle/>
          <a:p>
            <a:pPr>
              <a:lnSpc>
                <a:spcPct val="125000"/>
              </a:lnSpc>
              <a:buClr>
                <a:srgbClr val="000000"/>
              </a:buClr>
            </a:pP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Mỗi</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tổ</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cử</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1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bạn</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HS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hái</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quả</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và</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thực</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hiện</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nhiệm</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vụ</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viết</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trên</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mỗi</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 </a:t>
            </a:r>
            <a:r>
              <a:rPr kumimoji="0" lang="en-US" sz="2800" b="0" i="0" u="none" strike="noStrike" kern="0" cap="none" spc="0" normalizeH="0" baseline="0" noProof="0" dirty="0" err="1">
                <a:ln>
                  <a:noFill/>
                </a:ln>
                <a:solidFill>
                  <a:srgbClr val="662330"/>
                </a:solidFill>
                <a:effectLst/>
                <a:uLnTx/>
                <a:uFillTx/>
                <a:latin typeface="UTM Avo" panose="02040603050506020204" pitchFamily="18" charset="0"/>
                <a:cs typeface="Arial"/>
                <a:sym typeface="Arial"/>
              </a:rPr>
              <a:t>quả</a:t>
            </a:r>
            <a:r>
              <a:rPr kumimoji="0" lang="en-US" sz="2800" b="0" i="0" u="none" strike="noStrike" kern="0" cap="none" spc="0" normalizeH="0" baseline="0" noProof="0" dirty="0">
                <a:ln>
                  <a:noFill/>
                </a:ln>
                <a:solidFill>
                  <a:srgbClr val="662330"/>
                </a:solidFill>
                <a:effectLst/>
                <a:uLnTx/>
                <a:uFillTx/>
                <a:latin typeface="UTM Avo" panose="02040603050506020204" pitchFamily="18" charset="0"/>
                <a:cs typeface="Arial"/>
                <a:sym typeface="Arial"/>
              </a:rPr>
              <a:t>.</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88;p21">
            <a:extLst>
              <a:ext uri="{FF2B5EF4-FFF2-40B4-BE49-F238E27FC236}">
                <a16:creationId xmlns:a16="http://schemas.microsoft.com/office/drawing/2014/main" id="{FC1596BD-D973-4C02-91D1-6D8152610B5C}"/>
              </a:ext>
            </a:extLst>
          </p:cNvPr>
          <p:cNvSpPr/>
          <p:nvPr/>
        </p:nvSpPr>
        <p:spPr>
          <a:xfrm>
            <a:off x="5324928" y="2564309"/>
            <a:ext cx="4186588" cy="797387"/>
          </a:xfrm>
          <a:prstGeom prst="homePlate">
            <a:avLst>
              <a:gd name="adj" fmla="val 95860"/>
            </a:avLst>
          </a:prstGeom>
          <a:solidFill>
            <a:srgbClr val="662330"/>
          </a:solidFill>
          <a:ln w="28575" cap="flat" cmpd="sng">
            <a:solidFill>
              <a:srgbClr val="6623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Trò</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chơi</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1"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Hái</a:t>
            </a:r>
            <a:r>
              <a:rPr kumimoji="0" lang="en-US" sz="2800" b="1" i="1"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1"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quả</a:t>
            </a:r>
            <a:endParaRPr kumimoji="0" sz="2800" b="1" i="1"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3" name="Google Shape;1089;p21">
            <a:extLst>
              <a:ext uri="{FF2B5EF4-FFF2-40B4-BE49-F238E27FC236}">
                <a16:creationId xmlns:a16="http://schemas.microsoft.com/office/drawing/2014/main" id="{F2447B3A-A947-F940-DA39-38A947A58764}"/>
              </a:ext>
            </a:extLst>
          </p:cNvPr>
          <p:cNvGrpSpPr/>
          <p:nvPr/>
        </p:nvGrpSpPr>
        <p:grpSpPr>
          <a:xfrm flipH="1">
            <a:off x="10233347" y="4543264"/>
            <a:ext cx="1828763" cy="1353333"/>
            <a:chOff x="7674086" y="3621113"/>
            <a:chExt cx="1363934" cy="1013379"/>
          </a:xfrm>
        </p:grpSpPr>
        <p:sp>
          <p:nvSpPr>
            <p:cNvPr id="14" name="Google Shape;1090;p21">
              <a:extLst>
                <a:ext uri="{FF2B5EF4-FFF2-40B4-BE49-F238E27FC236}">
                  <a16:creationId xmlns:a16="http://schemas.microsoft.com/office/drawing/2014/main" id="{F12549E5-C53A-171A-5D8E-D32ADEABE8FB}"/>
                </a:ext>
              </a:extLst>
            </p:cNvPr>
            <p:cNvSpPr/>
            <p:nvPr/>
          </p:nvSpPr>
          <p:spPr>
            <a:xfrm rot="888302" flipH="1">
              <a:off x="8554847" y="3962573"/>
              <a:ext cx="271095" cy="351381"/>
            </a:xfrm>
            <a:custGeom>
              <a:avLst/>
              <a:gdLst/>
              <a:ahLst/>
              <a:cxnLst/>
              <a:rect l="l" t="t" r="r" b="b"/>
              <a:pathLst>
                <a:path w="4447" h="5764" extrusionOk="0">
                  <a:moveTo>
                    <a:pt x="1252" y="1"/>
                  </a:moveTo>
                  <a:cubicBezTo>
                    <a:pt x="1140" y="1623"/>
                    <a:pt x="1" y="4174"/>
                    <a:pt x="1" y="4174"/>
                  </a:cubicBezTo>
                  <a:lnTo>
                    <a:pt x="193" y="5074"/>
                  </a:lnTo>
                  <a:lnTo>
                    <a:pt x="2209" y="5763"/>
                  </a:lnTo>
                  <a:cubicBezTo>
                    <a:pt x="2209" y="5763"/>
                    <a:pt x="4446" y="4463"/>
                    <a:pt x="3483" y="3725"/>
                  </a:cubicBezTo>
                  <a:cubicBezTo>
                    <a:pt x="2521" y="2986"/>
                    <a:pt x="1252" y="1"/>
                    <a:pt x="1252"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091;p21">
              <a:extLst>
                <a:ext uri="{FF2B5EF4-FFF2-40B4-BE49-F238E27FC236}">
                  <a16:creationId xmlns:a16="http://schemas.microsoft.com/office/drawing/2014/main" id="{83436212-0A1C-C395-5F44-B70E20C9FA2E}"/>
                </a:ext>
              </a:extLst>
            </p:cNvPr>
            <p:cNvSpPr/>
            <p:nvPr/>
          </p:nvSpPr>
          <p:spPr>
            <a:xfrm rot="888302" flipH="1">
              <a:off x="8140232" y="3834250"/>
              <a:ext cx="436300" cy="364366"/>
            </a:xfrm>
            <a:custGeom>
              <a:avLst/>
              <a:gdLst/>
              <a:ahLst/>
              <a:cxnLst/>
              <a:rect l="l" t="t" r="r" b="b"/>
              <a:pathLst>
                <a:path w="7157" h="5977" extrusionOk="0">
                  <a:moveTo>
                    <a:pt x="3581" y="1"/>
                  </a:moveTo>
                  <a:cubicBezTo>
                    <a:pt x="3581" y="1"/>
                    <a:pt x="1844" y="4112"/>
                    <a:pt x="849" y="5086"/>
                  </a:cubicBezTo>
                  <a:cubicBezTo>
                    <a:pt x="0" y="5916"/>
                    <a:pt x="2597" y="5976"/>
                    <a:pt x="3377" y="5976"/>
                  </a:cubicBezTo>
                  <a:cubicBezTo>
                    <a:pt x="3489" y="5976"/>
                    <a:pt x="3564" y="5975"/>
                    <a:pt x="3585" y="5975"/>
                  </a:cubicBezTo>
                  <a:lnTo>
                    <a:pt x="3591" y="5975"/>
                  </a:lnTo>
                  <a:cubicBezTo>
                    <a:pt x="3626" y="5976"/>
                    <a:pt x="3698" y="5977"/>
                    <a:pt x="3799" y="5977"/>
                  </a:cubicBezTo>
                  <a:cubicBezTo>
                    <a:pt x="4596" y="5977"/>
                    <a:pt x="7157" y="5911"/>
                    <a:pt x="6312" y="5086"/>
                  </a:cubicBezTo>
                  <a:cubicBezTo>
                    <a:pt x="5318" y="4112"/>
                    <a:pt x="3581" y="1"/>
                    <a:pt x="3581"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92;p21">
              <a:extLst>
                <a:ext uri="{FF2B5EF4-FFF2-40B4-BE49-F238E27FC236}">
                  <a16:creationId xmlns:a16="http://schemas.microsoft.com/office/drawing/2014/main" id="{4912657E-A77A-3BAE-3ADB-5566902959CD}"/>
                </a:ext>
              </a:extLst>
            </p:cNvPr>
            <p:cNvSpPr/>
            <p:nvPr/>
          </p:nvSpPr>
          <p:spPr>
            <a:xfrm rot="888302" flipH="1">
              <a:off x="7872446" y="3782222"/>
              <a:ext cx="271095" cy="351381"/>
            </a:xfrm>
            <a:custGeom>
              <a:avLst/>
              <a:gdLst/>
              <a:ahLst/>
              <a:cxnLst/>
              <a:rect l="l" t="t" r="r" b="b"/>
              <a:pathLst>
                <a:path w="4447" h="5764" extrusionOk="0">
                  <a:moveTo>
                    <a:pt x="3195" y="1"/>
                  </a:moveTo>
                  <a:cubicBezTo>
                    <a:pt x="3195" y="1"/>
                    <a:pt x="1926" y="2986"/>
                    <a:pt x="963" y="3725"/>
                  </a:cubicBezTo>
                  <a:cubicBezTo>
                    <a:pt x="1" y="4463"/>
                    <a:pt x="2238" y="5763"/>
                    <a:pt x="2238" y="5763"/>
                  </a:cubicBezTo>
                  <a:lnTo>
                    <a:pt x="4254" y="5074"/>
                  </a:lnTo>
                  <a:lnTo>
                    <a:pt x="4446" y="4174"/>
                  </a:lnTo>
                  <a:cubicBezTo>
                    <a:pt x="4446" y="4174"/>
                    <a:pt x="3307" y="1623"/>
                    <a:pt x="3195"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093;p21">
              <a:extLst>
                <a:ext uri="{FF2B5EF4-FFF2-40B4-BE49-F238E27FC236}">
                  <a16:creationId xmlns:a16="http://schemas.microsoft.com/office/drawing/2014/main" id="{F09AB5F2-1DD8-8AC9-BCAD-0906862E4DDA}"/>
                </a:ext>
              </a:extLst>
            </p:cNvPr>
            <p:cNvSpPr/>
            <p:nvPr/>
          </p:nvSpPr>
          <p:spPr>
            <a:xfrm rot="888302" flipH="1">
              <a:off x="7756180" y="3707082"/>
              <a:ext cx="578401" cy="717637"/>
            </a:xfrm>
            <a:custGeom>
              <a:avLst/>
              <a:gdLst/>
              <a:ahLst/>
              <a:cxnLst/>
              <a:rect l="l" t="t" r="r" b="b"/>
              <a:pathLst>
                <a:path w="9488" h="11772" extrusionOk="0">
                  <a:moveTo>
                    <a:pt x="4097" y="1"/>
                  </a:moveTo>
                  <a:cubicBezTo>
                    <a:pt x="4097" y="1"/>
                    <a:pt x="2189" y="6015"/>
                    <a:pt x="0" y="6015"/>
                  </a:cubicBezTo>
                  <a:lnTo>
                    <a:pt x="0" y="11772"/>
                  </a:lnTo>
                  <a:lnTo>
                    <a:pt x="7819" y="11772"/>
                  </a:lnTo>
                  <a:lnTo>
                    <a:pt x="9488" y="2313"/>
                  </a:lnTo>
                  <a:lnTo>
                    <a:pt x="9488" y="2313"/>
                  </a:lnTo>
                  <a:cubicBezTo>
                    <a:pt x="9486" y="2313"/>
                    <a:pt x="9486" y="2315"/>
                    <a:pt x="9486" y="2315"/>
                  </a:cubicBezTo>
                  <a:cubicBezTo>
                    <a:pt x="9464" y="2369"/>
                    <a:pt x="9061" y="3305"/>
                    <a:pt x="8479" y="4164"/>
                  </a:cubicBezTo>
                  <a:cubicBezTo>
                    <a:pt x="8479" y="4167"/>
                    <a:pt x="8478" y="4168"/>
                    <a:pt x="8475" y="4170"/>
                  </a:cubicBezTo>
                  <a:cubicBezTo>
                    <a:pt x="7973" y="4911"/>
                    <a:pt x="7336" y="5594"/>
                    <a:pt x="6695" y="5594"/>
                  </a:cubicBezTo>
                  <a:cubicBezTo>
                    <a:pt x="6598" y="5594"/>
                    <a:pt x="6502" y="5578"/>
                    <a:pt x="6405" y="5545"/>
                  </a:cubicBezTo>
                  <a:cubicBezTo>
                    <a:pt x="6348" y="5524"/>
                    <a:pt x="6292" y="5498"/>
                    <a:pt x="6239" y="5467"/>
                  </a:cubicBezTo>
                  <a:cubicBezTo>
                    <a:pt x="4848" y="4660"/>
                    <a:pt x="4097" y="1"/>
                    <a:pt x="4097"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094;p21">
              <a:extLst>
                <a:ext uri="{FF2B5EF4-FFF2-40B4-BE49-F238E27FC236}">
                  <a16:creationId xmlns:a16="http://schemas.microsoft.com/office/drawing/2014/main" id="{D7CC29EF-9089-6517-92C6-B90F29254C0A}"/>
                </a:ext>
              </a:extLst>
            </p:cNvPr>
            <p:cNvSpPr/>
            <p:nvPr/>
          </p:nvSpPr>
          <p:spPr>
            <a:xfrm rot="888302" flipH="1">
              <a:off x="7999809" y="3708863"/>
              <a:ext cx="150453" cy="364610"/>
            </a:xfrm>
            <a:custGeom>
              <a:avLst/>
              <a:gdLst/>
              <a:ahLst/>
              <a:cxnLst/>
              <a:rect l="l" t="t" r="r" b="b"/>
              <a:pathLst>
                <a:path w="2468" h="5981" extrusionOk="0">
                  <a:moveTo>
                    <a:pt x="325" y="1"/>
                  </a:moveTo>
                  <a:lnTo>
                    <a:pt x="325" y="1"/>
                  </a:lnTo>
                  <a:cubicBezTo>
                    <a:pt x="1" y="4853"/>
                    <a:pt x="727" y="5981"/>
                    <a:pt x="1472" y="5981"/>
                  </a:cubicBezTo>
                  <a:cubicBezTo>
                    <a:pt x="1841" y="5981"/>
                    <a:pt x="2215" y="5704"/>
                    <a:pt x="2467" y="5467"/>
                  </a:cubicBezTo>
                  <a:cubicBezTo>
                    <a:pt x="1077" y="4660"/>
                    <a:pt x="325" y="1"/>
                    <a:pt x="325"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95;p21">
              <a:extLst>
                <a:ext uri="{FF2B5EF4-FFF2-40B4-BE49-F238E27FC236}">
                  <a16:creationId xmlns:a16="http://schemas.microsoft.com/office/drawing/2014/main" id="{BA9DEFCE-C36E-B813-6C5A-52078649D542}"/>
                </a:ext>
              </a:extLst>
            </p:cNvPr>
            <p:cNvSpPr/>
            <p:nvPr/>
          </p:nvSpPr>
          <p:spPr>
            <a:xfrm rot="888302" flipH="1">
              <a:off x="7741232" y="3822097"/>
              <a:ext cx="393262" cy="576634"/>
            </a:xfrm>
            <a:custGeom>
              <a:avLst/>
              <a:gdLst/>
              <a:ahLst/>
              <a:cxnLst/>
              <a:rect l="l" t="t" r="r" b="b"/>
              <a:pathLst>
                <a:path w="6451" h="9459" extrusionOk="0">
                  <a:moveTo>
                    <a:pt x="6451" y="0"/>
                  </a:moveTo>
                  <a:cubicBezTo>
                    <a:pt x="6451" y="0"/>
                    <a:pt x="6449" y="2"/>
                    <a:pt x="6449" y="2"/>
                  </a:cubicBezTo>
                  <a:cubicBezTo>
                    <a:pt x="6424" y="50"/>
                    <a:pt x="6032" y="796"/>
                    <a:pt x="5442" y="1851"/>
                  </a:cubicBezTo>
                  <a:cubicBezTo>
                    <a:pt x="5442" y="1854"/>
                    <a:pt x="5441" y="1855"/>
                    <a:pt x="5438" y="1857"/>
                  </a:cubicBezTo>
                  <a:cubicBezTo>
                    <a:pt x="3997" y="4439"/>
                    <a:pt x="1390" y="8859"/>
                    <a:pt x="143" y="9388"/>
                  </a:cubicBezTo>
                  <a:cubicBezTo>
                    <a:pt x="94" y="9408"/>
                    <a:pt x="46" y="9432"/>
                    <a:pt x="0" y="9459"/>
                  </a:cubicBezTo>
                  <a:lnTo>
                    <a:pt x="4782" y="9459"/>
                  </a:lnTo>
                  <a:lnTo>
                    <a:pt x="645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96;p21">
              <a:extLst>
                <a:ext uri="{FF2B5EF4-FFF2-40B4-BE49-F238E27FC236}">
                  <a16:creationId xmlns:a16="http://schemas.microsoft.com/office/drawing/2014/main" id="{F07F5A35-0140-82D5-3979-A60B1ADB5404}"/>
                </a:ext>
              </a:extLst>
            </p:cNvPr>
            <p:cNvSpPr/>
            <p:nvPr/>
          </p:nvSpPr>
          <p:spPr>
            <a:xfrm rot="888302" flipH="1">
              <a:off x="7751480" y="4203095"/>
              <a:ext cx="542617" cy="37613"/>
            </a:xfrm>
            <a:custGeom>
              <a:avLst/>
              <a:gdLst/>
              <a:ahLst/>
              <a:cxnLst/>
              <a:rect l="l" t="t" r="r" b="b"/>
              <a:pathLst>
                <a:path w="8901" h="617" extrusionOk="0">
                  <a:moveTo>
                    <a:pt x="1" y="1"/>
                  </a:moveTo>
                  <a:lnTo>
                    <a:pt x="1" y="616"/>
                  </a:lnTo>
                  <a:lnTo>
                    <a:pt x="8843" y="616"/>
                  </a:lnTo>
                  <a:cubicBezTo>
                    <a:pt x="8875" y="616"/>
                    <a:pt x="8900" y="589"/>
                    <a:pt x="8900" y="557"/>
                  </a:cubicBezTo>
                  <a:lnTo>
                    <a:pt x="8900" y="60"/>
                  </a:lnTo>
                  <a:cubicBezTo>
                    <a:pt x="8900" y="27"/>
                    <a:pt x="8875" y="1"/>
                    <a:pt x="8843"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97;p21">
              <a:extLst>
                <a:ext uri="{FF2B5EF4-FFF2-40B4-BE49-F238E27FC236}">
                  <a16:creationId xmlns:a16="http://schemas.microsoft.com/office/drawing/2014/main" id="{2809608D-BB06-AAE8-ECDD-75A23712561D}"/>
                </a:ext>
              </a:extLst>
            </p:cNvPr>
            <p:cNvSpPr/>
            <p:nvPr/>
          </p:nvSpPr>
          <p:spPr>
            <a:xfrm rot="888302" flipH="1">
              <a:off x="7732251" y="4389872"/>
              <a:ext cx="512868" cy="37613"/>
            </a:xfrm>
            <a:custGeom>
              <a:avLst/>
              <a:gdLst/>
              <a:ahLst/>
              <a:cxnLst/>
              <a:rect l="l" t="t" r="r" b="b"/>
              <a:pathLst>
                <a:path w="8413" h="617" extrusionOk="0">
                  <a:moveTo>
                    <a:pt x="0" y="1"/>
                  </a:moveTo>
                  <a:lnTo>
                    <a:pt x="0" y="616"/>
                  </a:lnTo>
                  <a:lnTo>
                    <a:pt x="8356" y="616"/>
                  </a:lnTo>
                  <a:cubicBezTo>
                    <a:pt x="8387" y="616"/>
                    <a:pt x="8413" y="589"/>
                    <a:pt x="8413" y="557"/>
                  </a:cubicBezTo>
                  <a:lnTo>
                    <a:pt x="8413" y="58"/>
                  </a:lnTo>
                  <a:cubicBezTo>
                    <a:pt x="8413" y="27"/>
                    <a:pt x="8387" y="1"/>
                    <a:pt x="8356"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98;p21">
              <a:extLst>
                <a:ext uri="{FF2B5EF4-FFF2-40B4-BE49-F238E27FC236}">
                  <a16:creationId xmlns:a16="http://schemas.microsoft.com/office/drawing/2014/main" id="{71EBC2AF-38E4-F382-DADC-C7412521735B}"/>
                </a:ext>
              </a:extLst>
            </p:cNvPr>
            <p:cNvSpPr/>
            <p:nvPr/>
          </p:nvSpPr>
          <p:spPr>
            <a:xfrm rot="888302" flipH="1">
              <a:off x="8083314" y="4305306"/>
              <a:ext cx="93515" cy="89918"/>
            </a:xfrm>
            <a:custGeom>
              <a:avLst/>
              <a:gdLst/>
              <a:ahLst/>
              <a:cxnLst/>
              <a:rect l="l" t="t" r="r" b="b"/>
              <a:pathLst>
                <a:path w="1534" h="1475" extrusionOk="0">
                  <a:moveTo>
                    <a:pt x="738" y="0"/>
                  </a:moveTo>
                  <a:cubicBezTo>
                    <a:pt x="643" y="0"/>
                    <a:pt x="547" y="19"/>
                    <a:pt x="456" y="56"/>
                  </a:cubicBezTo>
                  <a:cubicBezTo>
                    <a:pt x="180" y="171"/>
                    <a:pt x="1" y="439"/>
                    <a:pt x="1" y="738"/>
                  </a:cubicBezTo>
                  <a:cubicBezTo>
                    <a:pt x="2" y="1143"/>
                    <a:pt x="332" y="1473"/>
                    <a:pt x="738" y="1474"/>
                  </a:cubicBezTo>
                  <a:cubicBezTo>
                    <a:pt x="1036" y="1474"/>
                    <a:pt x="1305" y="1294"/>
                    <a:pt x="1419" y="1019"/>
                  </a:cubicBezTo>
                  <a:cubicBezTo>
                    <a:pt x="1533" y="744"/>
                    <a:pt x="1470" y="427"/>
                    <a:pt x="1258" y="217"/>
                  </a:cubicBezTo>
                  <a:cubicBezTo>
                    <a:pt x="1118" y="75"/>
                    <a:pt x="929" y="0"/>
                    <a:pt x="738"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99;p21">
              <a:extLst>
                <a:ext uri="{FF2B5EF4-FFF2-40B4-BE49-F238E27FC236}">
                  <a16:creationId xmlns:a16="http://schemas.microsoft.com/office/drawing/2014/main" id="{BE5018A0-E56F-A42C-2CCF-50D789E6E48A}"/>
                </a:ext>
              </a:extLst>
            </p:cNvPr>
            <p:cNvSpPr/>
            <p:nvPr/>
          </p:nvSpPr>
          <p:spPr>
            <a:xfrm rot="888302" flipH="1">
              <a:off x="7747995" y="3693922"/>
              <a:ext cx="134907" cy="129787"/>
            </a:xfrm>
            <a:custGeom>
              <a:avLst/>
              <a:gdLst/>
              <a:ahLst/>
              <a:cxnLst/>
              <a:rect l="l" t="t" r="r" b="b"/>
              <a:pathLst>
                <a:path w="2213" h="2129" extrusionOk="0">
                  <a:moveTo>
                    <a:pt x="1065" y="0"/>
                  </a:moveTo>
                  <a:cubicBezTo>
                    <a:pt x="928" y="0"/>
                    <a:pt x="790" y="26"/>
                    <a:pt x="658" y="80"/>
                  </a:cubicBezTo>
                  <a:cubicBezTo>
                    <a:pt x="261" y="245"/>
                    <a:pt x="2" y="632"/>
                    <a:pt x="1" y="1063"/>
                  </a:cubicBezTo>
                  <a:cubicBezTo>
                    <a:pt x="4" y="1649"/>
                    <a:pt x="478" y="2126"/>
                    <a:pt x="1065" y="2129"/>
                  </a:cubicBezTo>
                  <a:cubicBezTo>
                    <a:pt x="1494" y="2129"/>
                    <a:pt x="1883" y="1870"/>
                    <a:pt x="2048" y="1472"/>
                  </a:cubicBezTo>
                  <a:cubicBezTo>
                    <a:pt x="2212" y="1075"/>
                    <a:pt x="2122" y="617"/>
                    <a:pt x="1818" y="311"/>
                  </a:cubicBezTo>
                  <a:cubicBezTo>
                    <a:pt x="1614" y="108"/>
                    <a:pt x="1342" y="0"/>
                    <a:pt x="1065"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100;p21">
              <a:extLst>
                <a:ext uri="{FF2B5EF4-FFF2-40B4-BE49-F238E27FC236}">
                  <a16:creationId xmlns:a16="http://schemas.microsoft.com/office/drawing/2014/main" id="{41D8259B-AC18-400A-BDC3-CCABB48233BE}"/>
                </a:ext>
              </a:extLst>
            </p:cNvPr>
            <p:cNvSpPr/>
            <p:nvPr/>
          </p:nvSpPr>
          <p:spPr>
            <a:xfrm rot="888302" flipH="1">
              <a:off x="7760262" y="3695876"/>
              <a:ext cx="128933" cy="119118"/>
            </a:xfrm>
            <a:custGeom>
              <a:avLst/>
              <a:gdLst/>
              <a:ahLst/>
              <a:cxnLst/>
              <a:rect l="l" t="t" r="r" b="b"/>
              <a:pathLst>
                <a:path w="2115" h="1954" extrusionOk="0">
                  <a:moveTo>
                    <a:pt x="1058" y="1"/>
                  </a:moveTo>
                  <a:cubicBezTo>
                    <a:pt x="923" y="1"/>
                    <a:pt x="786" y="29"/>
                    <a:pt x="658" y="87"/>
                  </a:cubicBezTo>
                  <a:cubicBezTo>
                    <a:pt x="277" y="258"/>
                    <a:pt x="47" y="652"/>
                    <a:pt x="85" y="1068"/>
                  </a:cubicBezTo>
                  <a:cubicBezTo>
                    <a:pt x="1" y="1529"/>
                    <a:pt x="358" y="1945"/>
                    <a:pt x="814" y="1945"/>
                  </a:cubicBezTo>
                  <a:cubicBezTo>
                    <a:pt x="842" y="1945"/>
                    <a:pt x="871" y="1943"/>
                    <a:pt x="899" y="1940"/>
                  </a:cubicBezTo>
                  <a:cubicBezTo>
                    <a:pt x="953" y="1949"/>
                    <a:pt x="1006" y="1953"/>
                    <a:pt x="1058" y="1953"/>
                  </a:cubicBezTo>
                  <a:cubicBezTo>
                    <a:pt x="1414" y="1953"/>
                    <a:pt x="1746" y="1758"/>
                    <a:pt x="1918" y="1437"/>
                  </a:cubicBezTo>
                  <a:cubicBezTo>
                    <a:pt x="2115" y="1069"/>
                    <a:pt x="2056" y="616"/>
                    <a:pt x="1770" y="310"/>
                  </a:cubicBezTo>
                  <a:cubicBezTo>
                    <a:pt x="1582" y="108"/>
                    <a:pt x="1322" y="1"/>
                    <a:pt x="1058"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101;p21">
              <a:extLst>
                <a:ext uri="{FF2B5EF4-FFF2-40B4-BE49-F238E27FC236}">
                  <a16:creationId xmlns:a16="http://schemas.microsoft.com/office/drawing/2014/main" id="{2A71EF1F-A4D6-E302-99D7-9576525ECD8A}"/>
                </a:ext>
              </a:extLst>
            </p:cNvPr>
            <p:cNvSpPr/>
            <p:nvPr/>
          </p:nvSpPr>
          <p:spPr>
            <a:xfrm rot="888302" flipH="1">
              <a:off x="8103379" y="3636187"/>
              <a:ext cx="134847" cy="129787"/>
            </a:xfrm>
            <a:custGeom>
              <a:avLst/>
              <a:gdLst/>
              <a:ahLst/>
              <a:cxnLst/>
              <a:rect l="l" t="t" r="r" b="b"/>
              <a:pathLst>
                <a:path w="2212" h="2129" extrusionOk="0">
                  <a:moveTo>
                    <a:pt x="1063" y="0"/>
                  </a:moveTo>
                  <a:cubicBezTo>
                    <a:pt x="926" y="0"/>
                    <a:pt x="789" y="26"/>
                    <a:pt x="658" y="80"/>
                  </a:cubicBezTo>
                  <a:cubicBezTo>
                    <a:pt x="260" y="245"/>
                    <a:pt x="0" y="633"/>
                    <a:pt x="0" y="1063"/>
                  </a:cubicBezTo>
                  <a:cubicBezTo>
                    <a:pt x="3" y="1649"/>
                    <a:pt x="476" y="2125"/>
                    <a:pt x="1064" y="2128"/>
                  </a:cubicBezTo>
                  <a:cubicBezTo>
                    <a:pt x="1494" y="2128"/>
                    <a:pt x="1882" y="1870"/>
                    <a:pt x="2047" y="1472"/>
                  </a:cubicBezTo>
                  <a:cubicBezTo>
                    <a:pt x="2212" y="1075"/>
                    <a:pt x="2122" y="617"/>
                    <a:pt x="1817" y="313"/>
                  </a:cubicBezTo>
                  <a:cubicBezTo>
                    <a:pt x="1613" y="108"/>
                    <a:pt x="1341" y="0"/>
                    <a:pt x="1063"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102;p21">
              <a:extLst>
                <a:ext uri="{FF2B5EF4-FFF2-40B4-BE49-F238E27FC236}">
                  <a16:creationId xmlns:a16="http://schemas.microsoft.com/office/drawing/2014/main" id="{6E08298C-5E1B-FC0C-48E5-80BFFF262409}"/>
                </a:ext>
              </a:extLst>
            </p:cNvPr>
            <p:cNvSpPr/>
            <p:nvPr/>
          </p:nvSpPr>
          <p:spPr>
            <a:xfrm rot="888302" flipH="1">
              <a:off x="8115593" y="3638135"/>
              <a:ext cx="128933" cy="119058"/>
            </a:xfrm>
            <a:custGeom>
              <a:avLst/>
              <a:gdLst/>
              <a:ahLst/>
              <a:cxnLst/>
              <a:rect l="l" t="t" r="r" b="b"/>
              <a:pathLst>
                <a:path w="2115" h="1953" extrusionOk="0">
                  <a:moveTo>
                    <a:pt x="1056" y="1"/>
                  </a:moveTo>
                  <a:cubicBezTo>
                    <a:pt x="921" y="1"/>
                    <a:pt x="784" y="29"/>
                    <a:pt x="655" y="87"/>
                  </a:cubicBezTo>
                  <a:cubicBezTo>
                    <a:pt x="274" y="257"/>
                    <a:pt x="45" y="652"/>
                    <a:pt x="84" y="1068"/>
                  </a:cubicBezTo>
                  <a:cubicBezTo>
                    <a:pt x="0" y="1530"/>
                    <a:pt x="357" y="1945"/>
                    <a:pt x="813" y="1945"/>
                  </a:cubicBezTo>
                  <a:cubicBezTo>
                    <a:pt x="841" y="1945"/>
                    <a:pt x="870" y="1943"/>
                    <a:pt x="899" y="1940"/>
                  </a:cubicBezTo>
                  <a:cubicBezTo>
                    <a:pt x="952" y="1949"/>
                    <a:pt x="1005" y="1953"/>
                    <a:pt x="1057" y="1953"/>
                  </a:cubicBezTo>
                  <a:cubicBezTo>
                    <a:pt x="1412" y="1953"/>
                    <a:pt x="1745" y="1758"/>
                    <a:pt x="1916" y="1437"/>
                  </a:cubicBezTo>
                  <a:cubicBezTo>
                    <a:pt x="2114" y="1069"/>
                    <a:pt x="2055" y="616"/>
                    <a:pt x="1770" y="310"/>
                  </a:cubicBezTo>
                  <a:cubicBezTo>
                    <a:pt x="1581" y="108"/>
                    <a:pt x="1321" y="1"/>
                    <a:pt x="1056"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1103;p21">
              <a:extLst>
                <a:ext uri="{FF2B5EF4-FFF2-40B4-BE49-F238E27FC236}">
                  <a16:creationId xmlns:a16="http://schemas.microsoft.com/office/drawing/2014/main" id="{D16C9953-82F0-76E2-EE3E-1710E3741FCA}"/>
                </a:ext>
              </a:extLst>
            </p:cNvPr>
            <p:cNvSpPr/>
            <p:nvPr/>
          </p:nvSpPr>
          <p:spPr>
            <a:xfrm rot="888302" flipH="1">
              <a:off x="7940241" y="3719549"/>
              <a:ext cx="110157" cy="105951"/>
            </a:xfrm>
            <a:custGeom>
              <a:avLst/>
              <a:gdLst/>
              <a:ahLst/>
              <a:cxnLst/>
              <a:rect l="l" t="t" r="r" b="b"/>
              <a:pathLst>
                <a:path w="1807" h="1738" extrusionOk="0">
                  <a:moveTo>
                    <a:pt x="870" y="0"/>
                  </a:moveTo>
                  <a:cubicBezTo>
                    <a:pt x="758" y="0"/>
                    <a:pt x="646" y="22"/>
                    <a:pt x="538" y="66"/>
                  </a:cubicBezTo>
                  <a:cubicBezTo>
                    <a:pt x="213" y="200"/>
                    <a:pt x="0" y="516"/>
                    <a:pt x="0" y="869"/>
                  </a:cubicBezTo>
                  <a:cubicBezTo>
                    <a:pt x="2" y="1348"/>
                    <a:pt x="390" y="1736"/>
                    <a:pt x="869" y="1738"/>
                  </a:cubicBezTo>
                  <a:cubicBezTo>
                    <a:pt x="1222" y="1738"/>
                    <a:pt x="1538" y="1526"/>
                    <a:pt x="1672" y="1203"/>
                  </a:cubicBezTo>
                  <a:cubicBezTo>
                    <a:pt x="1807" y="878"/>
                    <a:pt x="1733" y="504"/>
                    <a:pt x="1485" y="255"/>
                  </a:cubicBezTo>
                  <a:cubicBezTo>
                    <a:pt x="1319" y="89"/>
                    <a:pt x="1096" y="0"/>
                    <a:pt x="870"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104;p21">
              <a:extLst>
                <a:ext uri="{FF2B5EF4-FFF2-40B4-BE49-F238E27FC236}">
                  <a16:creationId xmlns:a16="http://schemas.microsoft.com/office/drawing/2014/main" id="{59A93A84-A9F3-1980-EFE5-1BA078C09C22}"/>
                </a:ext>
              </a:extLst>
            </p:cNvPr>
            <p:cNvSpPr/>
            <p:nvPr/>
          </p:nvSpPr>
          <p:spPr>
            <a:xfrm rot="888302" flipH="1">
              <a:off x="7950100" y="3721071"/>
              <a:ext cx="105463" cy="97355"/>
            </a:xfrm>
            <a:custGeom>
              <a:avLst/>
              <a:gdLst/>
              <a:ahLst/>
              <a:cxnLst/>
              <a:rect l="l" t="t" r="r" b="b"/>
              <a:pathLst>
                <a:path w="1730" h="1597" extrusionOk="0">
                  <a:moveTo>
                    <a:pt x="863" y="0"/>
                  </a:moveTo>
                  <a:cubicBezTo>
                    <a:pt x="753" y="0"/>
                    <a:pt x="642" y="23"/>
                    <a:pt x="536" y="71"/>
                  </a:cubicBezTo>
                  <a:cubicBezTo>
                    <a:pt x="225" y="210"/>
                    <a:pt x="38" y="534"/>
                    <a:pt x="69" y="874"/>
                  </a:cubicBezTo>
                  <a:cubicBezTo>
                    <a:pt x="1" y="1251"/>
                    <a:pt x="293" y="1590"/>
                    <a:pt x="665" y="1590"/>
                  </a:cubicBezTo>
                  <a:cubicBezTo>
                    <a:pt x="688" y="1590"/>
                    <a:pt x="711" y="1588"/>
                    <a:pt x="734" y="1586"/>
                  </a:cubicBezTo>
                  <a:cubicBezTo>
                    <a:pt x="778" y="1593"/>
                    <a:pt x="821" y="1596"/>
                    <a:pt x="865" y="1596"/>
                  </a:cubicBezTo>
                  <a:cubicBezTo>
                    <a:pt x="1155" y="1596"/>
                    <a:pt x="1428" y="1436"/>
                    <a:pt x="1567" y="1174"/>
                  </a:cubicBezTo>
                  <a:cubicBezTo>
                    <a:pt x="1729" y="874"/>
                    <a:pt x="1681" y="503"/>
                    <a:pt x="1446" y="254"/>
                  </a:cubicBezTo>
                  <a:cubicBezTo>
                    <a:pt x="1292" y="89"/>
                    <a:pt x="1080" y="0"/>
                    <a:pt x="863"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105;p21">
              <a:extLst>
                <a:ext uri="{FF2B5EF4-FFF2-40B4-BE49-F238E27FC236}">
                  <a16:creationId xmlns:a16="http://schemas.microsoft.com/office/drawing/2014/main" id="{FFA69318-2931-637F-0137-4844682DC1F8}"/>
                </a:ext>
              </a:extLst>
            </p:cNvPr>
            <p:cNvSpPr/>
            <p:nvPr/>
          </p:nvSpPr>
          <p:spPr>
            <a:xfrm rot="888302" flipH="1">
              <a:off x="8361234" y="3775955"/>
              <a:ext cx="110157" cy="106012"/>
            </a:xfrm>
            <a:custGeom>
              <a:avLst/>
              <a:gdLst/>
              <a:ahLst/>
              <a:cxnLst/>
              <a:rect l="l" t="t" r="r" b="b"/>
              <a:pathLst>
                <a:path w="1807" h="1739" extrusionOk="0">
                  <a:moveTo>
                    <a:pt x="936" y="1"/>
                  </a:moveTo>
                  <a:cubicBezTo>
                    <a:pt x="710" y="1"/>
                    <a:pt x="488" y="89"/>
                    <a:pt x="322" y="256"/>
                  </a:cubicBezTo>
                  <a:cubicBezTo>
                    <a:pt x="74" y="504"/>
                    <a:pt x="0" y="879"/>
                    <a:pt x="135" y="1202"/>
                  </a:cubicBezTo>
                  <a:cubicBezTo>
                    <a:pt x="269" y="1527"/>
                    <a:pt x="585" y="1739"/>
                    <a:pt x="938" y="1739"/>
                  </a:cubicBezTo>
                  <a:cubicBezTo>
                    <a:pt x="1417" y="1736"/>
                    <a:pt x="1805" y="1347"/>
                    <a:pt x="1807" y="868"/>
                  </a:cubicBezTo>
                  <a:cubicBezTo>
                    <a:pt x="1805" y="517"/>
                    <a:pt x="1594" y="200"/>
                    <a:pt x="1269" y="67"/>
                  </a:cubicBezTo>
                  <a:cubicBezTo>
                    <a:pt x="1161" y="22"/>
                    <a:pt x="1048" y="1"/>
                    <a:pt x="936"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106;p21">
              <a:extLst>
                <a:ext uri="{FF2B5EF4-FFF2-40B4-BE49-F238E27FC236}">
                  <a16:creationId xmlns:a16="http://schemas.microsoft.com/office/drawing/2014/main" id="{2383CB1B-0B27-F41C-ACCB-99E14A97DFA5}"/>
                </a:ext>
              </a:extLst>
            </p:cNvPr>
            <p:cNvSpPr/>
            <p:nvPr/>
          </p:nvSpPr>
          <p:spPr>
            <a:xfrm rot="888302" flipH="1">
              <a:off x="8358429" y="3774129"/>
              <a:ext cx="105463" cy="97355"/>
            </a:xfrm>
            <a:custGeom>
              <a:avLst/>
              <a:gdLst/>
              <a:ahLst/>
              <a:cxnLst/>
              <a:rect l="l" t="t" r="r" b="b"/>
              <a:pathLst>
                <a:path w="1730" h="1597" extrusionOk="0">
                  <a:moveTo>
                    <a:pt x="867" y="0"/>
                  </a:moveTo>
                  <a:cubicBezTo>
                    <a:pt x="650" y="0"/>
                    <a:pt x="437" y="88"/>
                    <a:pt x="282" y="255"/>
                  </a:cubicBezTo>
                  <a:cubicBezTo>
                    <a:pt x="49" y="504"/>
                    <a:pt x="1" y="874"/>
                    <a:pt x="163" y="1175"/>
                  </a:cubicBezTo>
                  <a:cubicBezTo>
                    <a:pt x="303" y="1438"/>
                    <a:pt x="576" y="1597"/>
                    <a:pt x="867" y="1597"/>
                  </a:cubicBezTo>
                  <a:cubicBezTo>
                    <a:pt x="910" y="1597"/>
                    <a:pt x="953" y="1593"/>
                    <a:pt x="996" y="1586"/>
                  </a:cubicBezTo>
                  <a:cubicBezTo>
                    <a:pt x="1019" y="1589"/>
                    <a:pt x="1042" y="1590"/>
                    <a:pt x="1065" y="1590"/>
                  </a:cubicBezTo>
                  <a:cubicBezTo>
                    <a:pt x="1436" y="1590"/>
                    <a:pt x="1729" y="1250"/>
                    <a:pt x="1661" y="873"/>
                  </a:cubicBezTo>
                  <a:cubicBezTo>
                    <a:pt x="1693" y="533"/>
                    <a:pt x="1505" y="211"/>
                    <a:pt x="1194" y="70"/>
                  </a:cubicBezTo>
                  <a:cubicBezTo>
                    <a:pt x="1089" y="23"/>
                    <a:pt x="977" y="0"/>
                    <a:pt x="867"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107;p21">
              <a:extLst>
                <a:ext uri="{FF2B5EF4-FFF2-40B4-BE49-F238E27FC236}">
                  <a16:creationId xmlns:a16="http://schemas.microsoft.com/office/drawing/2014/main" id="{FCCDF8CC-5C79-011B-7EA4-A6EC668A9ABB}"/>
                </a:ext>
              </a:extLst>
            </p:cNvPr>
            <p:cNvSpPr/>
            <p:nvPr/>
          </p:nvSpPr>
          <p:spPr>
            <a:xfrm rot="888302" flipH="1">
              <a:off x="7954946" y="4271364"/>
              <a:ext cx="93393" cy="89918"/>
            </a:xfrm>
            <a:custGeom>
              <a:avLst/>
              <a:gdLst/>
              <a:ahLst/>
              <a:cxnLst/>
              <a:rect l="l" t="t" r="r" b="b"/>
              <a:pathLst>
                <a:path w="1532" h="1475" extrusionOk="0">
                  <a:moveTo>
                    <a:pt x="737" y="0"/>
                  </a:moveTo>
                  <a:cubicBezTo>
                    <a:pt x="642" y="0"/>
                    <a:pt x="547" y="19"/>
                    <a:pt x="455" y="56"/>
                  </a:cubicBezTo>
                  <a:cubicBezTo>
                    <a:pt x="180" y="170"/>
                    <a:pt x="0" y="439"/>
                    <a:pt x="0" y="738"/>
                  </a:cubicBezTo>
                  <a:cubicBezTo>
                    <a:pt x="2" y="1143"/>
                    <a:pt x="330" y="1473"/>
                    <a:pt x="737" y="1474"/>
                  </a:cubicBezTo>
                  <a:cubicBezTo>
                    <a:pt x="1034" y="1474"/>
                    <a:pt x="1304" y="1296"/>
                    <a:pt x="1418" y="1019"/>
                  </a:cubicBezTo>
                  <a:cubicBezTo>
                    <a:pt x="1532" y="744"/>
                    <a:pt x="1470" y="428"/>
                    <a:pt x="1260" y="217"/>
                  </a:cubicBezTo>
                  <a:cubicBezTo>
                    <a:pt x="1118" y="75"/>
                    <a:pt x="929" y="0"/>
                    <a:pt x="737"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1108;p21">
              <a:extLst>
                <a:ext uri="{FF2B5EF4-FFF2-40B4-BE49-F238E27FC236}">
                  <a16:creationId xmlns:a16="http://schemas.microsoft.com/office/drawing/2014/main" id="{4A05CD79-6CBF-10D4-30EA-2A4ACD0088F0}"/>
                </a:ext>
              </a:extLst>
            </p:cNvPr>
            <p:cNvSpPr/>
            <p:nvPr/>
          </p:nvSpPr>
          <p:spPr>
            <a:xfrm rot="888302" flipH="1">
              <a:off x="7826458" y="4237406"/>
              <a:ext cx="93393" cy="89918"/>
            </a:xfrm>
            <a:custGeom>
              <a:avLst/>
              <a:gdLst/>
              <a:ahLst/>
              <a:cxnLst/>
              <a:rect l="l" t="t" r="r" b="b"/>
              <a:pathLst>
                <a:path w="1532" h="1475" extrusionOk="0">
                  <a:moveTo>
                    <a:pt x="737" y="0"/>
                  </a:moveTo>
                  <a:cubicBezTo>
                    <a:pt x="642" y="0"/>
                    <a:pt x="546" y="19"/>
                    <a:pt x="455" y="56"/>
                  </a:cubicBezTo>
                  <a:cubicBezTo>
                    <a:pt x="179" y="170"/>
                    <a:pt x="0" y="439"/>
                    <a:pt x="0" y="738"/>
                  </a:cubicBezTo>
                  <a:cubicBezTo>
                    <a:pt x="2" y="1143"/>
                    <a:pt x="330" y="1473"/>
                    <a:pt x="735" y="1474"/>
                  </a:cubicBezTo>
                  <a:cubicBezTo>
                    <a:pt x="1034" y="1474"/>
                    <a:pt x="1303" y="1296"/>
                    <a:pt x="1417" y="1019"/>
                  </a:cubicBezTo>
                  <a:cubicBezTo>
                    <a:pt x="1532" y="744"/>
                    <a:pt x="1468" y="428"/>
                    <a:pt x="1258" y="217"/>
                  </a:cubicBezTo>
                  <a:cubicBezTo>
                    <a:pt x="1117" y="75"/>
                    <a:pt x="929" y="0"/>
                    <a:pt x="737"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1109;p21">
              <a:extLst>
                <a:ext uri="{FF2B5EF4-FFF2-40B4-BE49-F238E27FC236}">
                  <a16:creationId xmlns:a16="http://schemas.microsoft.com/office/drawing/2014/main" id="{319FC04C-0E49-A0E9-EFA4-925838C9C7C3}"/>
                </a:ext>
              </a:extLst>
            </p:cNvPr>
            <p:cNvSpPr/>
            <p:nvPr/>
          </p:nvSpPr>
          <p:spPr>
            <a:xfrm rot="888302" flipH="1">
              <a:off x="8315338" y="3854862"/>
              <a:ext cx="578401" cy="717637"/>
            </a:xfrm>
            <a:custGeom>
              <a:avLst/>
              <a:gdLst/>
              <a:ahLst/>
              <a:cxnLst/>
              <a:rect l="l" t="t" r="r" b="b"/>
              <a:pathLst>
                <a:path w="9488" h="11772" extrusionOk="0">
                  <a:moveTo>
                    <a:pt x="0" y="2313"/>
                  </a:moveTo>
                  <a:cubicBezTo>
                    <a:pt x="0" y="2313"/>
                    <a:pt x="0" y="2314"/>
                    <a:pt x="0" y="2314"/>
                  </a:cubicBezTo>
                  <a:lnTo>
                    <a:pt x="0" y="2314"/>
                  </a:lnTo>
                  <a:lnTo>
                    <a:pt x="0" y="2313"/>
                  </a:lnTo>
                  <a:close/>
                  <a:moveTo>
                    <a:pt x="5389" y="1"/>
                  </a:moveTo>
                  <a:cubicBezTo>
                    <a:pt x="5389" y="1"/>
                    <a:pt x="4639" y="4660"/>
                    <a:pt x="3249" y="5467"/>
                  </a:cubicBezTo>
                  <a:cubicBezTo>
                    <a:pt x="3196" y="5498"/>
                    <a:pt x="3140" y="5524"/>
                    <a:pt x="3082" y="5545"/>
                  </a:cubicBezTo>
                  <a:cubicBezTo>
                    <a:pt x="2986" y="5578"/>
                    <a:pt x="2890" y="5594"/>
                    <a:pt x="2793" y="5594"/>
                  </a:cubicBezTo>
                  <a:cubicBezTo>
                    <a:pt x="2152" y="5594"/>
                    <a:pt x="1515" y="4911"/>
                    <a:pt x="1011" y="4170"/>
                  </a:cubicBezTo>
                  <a:cubicBezTo>
                    <a:pt x="1010" y="4168"/>
                    <a:pt x="1008" y="4167"/>
                    <a:pt x="1008" y="4164"/>
                  </a:cubicBezTo>
                  <a:cubicBezTo>
                    <a:pt x="425" y="3305"/>
                    <a:pt x="23" y="2369"/>
                    <a:pt x="2" y="2315"/>
                  </a:cubicBezTo>
                  <a:cubicBezTo>
                    <a:pt x="1" y="2315"/>
                    <a:pt x="0" y="2314"/>
                    <a:pt x="0" y="2314"/>
                  </a:cubicBezTo>
                  <a:lnTo>
                    <a:pt x="0" y="2314"/>
                  </a:lnTo>
                  <a:lnTo>
                    <a:pt x="1669" y="11772"/>
                  </a:lnTo>
                  <a:lnTo>
                    <a:pt x="9487" y="11772"/>
                  </a:lnTo>
                  <a:lnTo>
                    <a:pt x="9487" y="6015"/>
                  </a:lnTo>
                  <a:cubicBezTo>
                    <a:pt x="7299" y="6015"/>
                    <a:pt x="5389" y="1"/>
                    <a:pt x="5389"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1110;p21">
              <a:extLst>
                <a:ext uri="{FF2B5EF4-FFF2-40B4-BE49-F238E27FC236}">
                  <a16:creationId xmlns:a16="http://schemas.microsoft.com/office/drawing/2014/main" id="{71EFA6E4-21FA-AE6C-7AE8-0448C51C3531}"/>
                </a:ext>
              </a:extLst>
            </p:cNvPr>
            <p:cNvSpPr/>
            <p:nvPr/>
          </p:nvSpPr>
          <p:spPr>
            <a:xfrm rot="888302" flipH="1">
              <a:off x="8589972" y="3864820"/>
              <a:ext cx="150331" cy="364610"/>
            </a:xfrm>
            <a:custGeom>
              <a:avLst/>
              <a:gdLst/>
              <a:ahLst/>
              <a:cxnLst/>
              <a:rect l="l" t="t" r="r" b="b"/>
              <a:pathLst>
                <a:path w="2466" h="5981" extrusionOk="0">
                  <a:moveTo>
                    <a:pt x="2141" y="1"/>
                  </a:moveTo>
                  <a:cubicBezTo>
                    <a:pt x="2141" y="1"/>
                    <a:pt x="1391" y="4660"/>
                    <a:pt x="1" y="5467"/>
                  </a:cubicBezTo>
                  <a:cubicBezTo>
                    <a:pt x="253" y="5704"/>
                    <a:pt x="626" y="5981"/>
                    <a:pt x="995" y="5981"/>
                  </a:cubicBezTo>
                  <a:cubicBezTo>
                    <a:pt x="1740" y="5981"/>
                    <a:pt x="2466" y="4853"/>
                    <a:pt x="2141"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1111;p21">
              <a:extLst>
                <a:ext uri="{FF2B5EF4-FFF2-40B4-BE49-F238E27FC236}">
                  <a16:creationId xmlns:a16="http://schemas.microsoft.com/office/drawing/2014/main" id="{95088F0F-4171-CC63-E2B8-78173CE621D8}"/>
                </a:ext>
              </a:extLst>
            </p:cNvPr>
            <p:cNvSpPr/>
            <p:nvPr/>
          </p:nvSpPr>
          <p:spPr>
            <a:xfrm rot="888302" flipH="1">
              <a:off x="8479510" y="4017200"/>
              <a:ext cx="393140" cy="576634"/>
            </a:xfrm>
            <a:custGeom>
              <a:avLst/>
              <a:gdLst/>
              <a:ahLst/>
              <a:cxnLst/>
              <a:rect l="l" t="t" r="r" b="b"/>
              <a:pathLst>
                <a:path w="6449" h="9459" extrusionOk="0">
                  <a:moveTo>
                    <a:pt x="0" y="0"/>
                  </a:moveTo>
                  <a:cubicBezTo>
                    <a:pt x="0" y="0"/>
                    <a:pt x="0" y="2"/>
                    <a:pt x="0" y="2"/>
                  </a:cubicBezTo>
                  <a:cubicBezTo>
                    <a:pt x="0" y="2"/>
                    <a:pt x="0" y="2"/>
                    <a:pt x="1" y="3"/>
                  </a:cubicBezTo>
                  <a:lnTo>
                    <a:pt x="1" y="3"/>
                  </a:lnTo>
                  <a:lnTo>
                    <a:pt x="0" y="0"/>
                  </a:lnTo>
                  <a:close/>
                  <a:moveTo>
                    <a:pt x="1" y="3"/>
                  </a:moveTo>
                  <a:lnTo>
                    <a:pt x="1669" y="9459"/>
                  </a:lnTo>
                  <a:lnTo>
                    <a:pt x="6449" y="9459"/>
                  </a:lnTo>
                  <a:cubicBezTo>
                    <a:pt x="6404" y="9432"/>
                    <a:pt x="6357" y="9408"/>
                    <a:pt x="6307" y="9388"/>
                  </a:cubicBezTo>
                  <a:cubicBezTo>
                    <a:pt x="5060" y="8859"/>
                    <a:pt x="2452" y="4439"/>
                    <a:pt x="1011" y="1857"/>
                  </a:cubicBezTo>
                  <a:cubicBezTo>
                    <a:pt x="1008" y="1855"/>
                    <a:pt x="1007" y="1854"/>
                    <a:pt x="1007" y="1851"/>
                  </a:cubicBezTo>
                  <a:cubicBezTo>
                    <a:pt x="422" y="801"/>
                    <a:pt x="30" y="58"/>
                    <a:pt x="1" y="3"/>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1112;p21">
              <a:extLst>
                <a:ext uri="{FF2B5EF4-FFF2-40B4-BE49-F238E27FC236}">
                  <a16:creationId xmlns:a16="http://schemas.microsoft.com/office/drawing/2014/main" id="{7A712BA4-0900-68BF-79A2-D3F8CBEBE7CD}"/>
                </a:ext>
              </a:extLst>
            </p:cNvPr>
            <p:cNvSpPr/>
            <p:nvPr/>
          </p:nvSpPr>
          <p:spPr>
            <a:xfrm rot="888302" flipH="1">
              <a:off x="8275923" y="4341707"/>
              <a:ext cx="542678" cy="37613"/>
            </a:xfrm>
            <a:custGeom>
              <a:avLst/>
              <a:gdLst/>
              <a:ahLst/>
              <a:cxnLst/>
              <a:rect l="l" t="t" r="r" b="b"/>
              <a:pathLst>
                <a:path w="8902" h="617" extrusionOk="0">
                  <a:moveTo>
                    <a:pt x="60" y="1"/>
                  </a:moveTo>
                  <a:cubicBezTo>
                    <a:pt x="28" y="1"/>
                    <a:pt x="1" y="28"/>
                    <a:pt x="1" y="60"/>
                  </a:cubicBezTo>
                  <a:lnTo>
                    <a:pt x="1" y="559"/>
                  </a:lnTo>
                  <a:cubicBezTo>
                    <a:pt x="1" y="590"/>
                    <a:pt x="28" y="616"/>
                    <a:pt x="60" y="616"/>
                  </a:cubicBezTo>
                  <a:lnTo>
                    <a:pt x="8901" y="616"/>
                  </a:lnTo>
                  <a:lnTo>
                    <a:pt x="8901" y="1"/>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1113;p21">
              <a:extLst>
                <a:ext uri="{FF2B5EF4-FFF2-40B4-BE49-F238E27FC236}">
                  <a16:creationId xmlns:a16="http://schemas.microsoft.com/office/drawing/2014/main" id="{B61CF4B0-58BE-B9C1-50EB-F7A84B685C91}"/>
                </a:ext>
              </a:extLst>
            </p:cNvPr>
            <p:cNvSpPr/>
            <p:nvPr/>
          </p:nvSpPr>
          <p:spPr>
            <a:xfrm rot="888302" flipH="1">
              <a:off x="7817890" y="4280174"/>
              <a:ext cx="951180" cy="11461"/>
            </a:xfrm>
            <a:custGeom>
              <a:avLst/>
              <a:gdLst/>
              <a:ahLst/>
              <a:cxnLst/>
              <a:rect l="l" t="t" r="r" b="b"/>
              <a:pathLst>
                <a:path w="15603" h="188" extrusionOk="0">
                  <a:moveTo>
                    <a:pt x="4992" y="0"/>
                  </a:moveTo>
                  <a:cubicBezTo>
                    <a:pt x="3325" y="0"/>
                    <a:pt x="1660" y="11"/>
                    <a:pt x="1" y="33"/>
                  </a:cubicBezTo>
                  <a:cubicBezTo>
                    <a:pt x="3555" y="135"/>
                    <a:pt x="7138" y="187"/>
                    <a:pt x="10712" y="187"/>
                  </a:cubicBezTo>
                  <a:cubicBezTo>
                    <a:pt x="12345" y="187"/>
                    <a:pt x="13977" y="176"/>
                    <a:pt x="15603" y="154"/>
                  </a:cubicBezTo>
                  <a:cubicBezTo>
                    <a:pt x="12082" y="50"/>
                    <a:pt x="8532" y="0"/>
                    <a:pt x="4992"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1114;p21">
              <a:extLst>
                <a:ext uri="{FF2B5EF4-FFF2-40B4-BE49-F238E27FC236}">
                  <a16:creationId xmlns:a16="http://schemas.microsoft.com/office/drawing/2014/main" id="{2A337087-AFBB-8C3A-B0D9-22A2A3B56F64}"/>
                </a:ext>
              </a:extLst>
            </p:cNvPr>
            <p:cNvSpPr/>
            <p:nvPr/>
          </p:nvSpPr>
          <p:spPr>
            <a:xfrm rot="888302" flipH="1">
              <a:off x="8228063" y="4520924"/>
              <a:ext cx="512990" cy="37491"/>
            </a:xfrm>
            <a:custGeom>
              <a:avLst/>
              <a:gdLst/>
              <a:ahLst/>
              <a:cxnLst/>
              <a:rect l="l" t="t" r="r" b="b"/>
              <a:pathLst>
                <a:path w="8415" h="615" extrusionOk="0">
                  <a:moveTo>
                    <a:pt x="59" y="1"/>
                  </a:moveTo>
                  <a:cubicBezTo>
                    <a:pt x="26" y="1"/>
                    <a:pt x="0" y="27"/>
                    <a:pt x="0" y="58"/>
                  </a:cubicBezTo>
                  <a:lnTo>
                    <a:pt x="0" y="557"/>
                  </a:lnTo>
                  <a:cubicBezTo>
                    <a:pt x="0" y="589"/>
                    <a:pt x="26" y="615"/>
                    <a:pt x="59" y="615"/>
                  </a:cubicBezTo>
                  <a:lnTo>
                    <a:pt x="8414" y="615"/>
                  </a:lnTo>
                  <a:lnTo>
                    <a:pt x="8414" y="1"/>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1115;p21">
              <a:extLst>
                <a:ext uri="{FF2B5EF4-FFF2-40B4-BE49-F238E27FC236}">
                  <a16:creationId xmlns:a16="http://schemas.microsoft.com/office/drawing/2014/main" id="{6A01CDC8-C2A7-25E9-68B9-7841AB2DAEED}"/>
                </a:ext>
              </a:extLst>
            </p:cNvPr>
            <p:cNvSpPr/>
            <p:nvPr/>
          </p:nvSpPr>
          <p:spPr>
            <a:xfrm rot="888302" flipH="1">
              <a:off x="7769546" y="4463062"/>
              <a:ext cx="951180" cy="11522"/>
            </a:xfrm>
            <a:custGeom>
              <a:avLst/>
              <a:gdLst/>
              <a:ahLst/>
              <a:cxnLst/>
              <a:rect l="l" t="t" r="r" b="b"/>
              <a:pathLst>
                <a:path w="15603" h="189" extrusionOk="0">
                  <a:moveTo>
                    <a:pt x="4945" y="1"/>
                  </a:moveTo>
                  <a:cubicBezTo>
                    <a:pt x="3293" y="1"/>
                    <a:pt x="1644" y="12"/>
                    <a:pt x="1" y="33"/>
                  </a:cubicBezTo>
                  <a:cubicBezTo>
                    <a:pt x="3570" y="135"/>
                    <a:pt x="7169" y="189"/>
                    <a:pt x="10757" y="189"/>
                  </a:cubicBezTo>
                  <a:cubicBezTo>
                    <a:pt x="12376" y="189"/>
                    <a:pt x="13992" y="178"/>
                    <a:pt x="15603" y="156"/>
                  </a:cubicBezTo>
                  <a:cubicBezTo>
                    <a:pt x="12066" y="52"/>
                    <a:pt x="8501" y="1"/>
                    <a:pt x="4945" y="1"/>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1116;p21">
              <a:extLst>
                <a:ext uri="{FF2B5EF4-FFF2-40B4-BE49-F238E27FC236}">
                  <a16:creationId xmlns:a16="http://schemas.microsoft.com/office/drawing/2014/main" id="{38C1057A-95CA-C9E3-F55B-FE9BE0FCFC7F}"/>
                </a:ext>
              </a:extLst>
            </p:cNvPr>
            <p:cNvSpPr/>
            <p:nvPr/>
          </p:nvSpPr>
          <p:spPr>
            <a:xfrm rot="888302" flipH="1">
              <a:off x="8215161" y="4340152"/>
              <a:ext cx="93515" cy="89918"/>
            </a:xfrm>
            <a:custGeom>
              <a:avLst/>
              <a:gdLst/>
              <a:ahLst/>
              <a:cxnLst/>
              <a:rect l="l" t="t" r="r" b="b"/>
              <a:pathLst>
                <a:path w="1534" h="1475" extrusionOk="0">
                  <a:moveTo>
                    <a:pt x="795" y="0"/>
                  </a:moveTo>
                  <a:cubicBezTo>
                    <a:pt x="604" y="0"/>
                    <a:pt x="415" y="75"/>
                    <a:pt x="274" y="217"/>
                  </a:cubicBezTo>
                  <a:cubicBezTo>
                    <a:pt x="64" y="427"/>
                    <a:pt x="0" y="744"/>
                    <a:pt x="115" y="1019"/>
                  </a:cubicBezTo>
                  <a:cubicBezTo>
                    <a:pt x="229" y="1294"/>
                    <a:pt x="498" y="1474"/>
                    <a:pt x="795" y="1474"/>
                  </a:cubicBezTo>
                  <a:cubicBezTo>
                    <a:pt x="1202" y="1473"/>
                    <a:pt x="1530" y="1143"/>
                    <a:pt x="1533" y="738"/>
                  </a:cubicBezTo>
                  <a:cubicBezTo>
                    <a:pt x="1533" y="439"/>
                    <a:pt x="1353" y="171"/>
                    <a:pt x="1078" y="56"/>
                  </a:cubicBezTo>
                  <a:cubicBezTo>
                    <a:pt x="986" y="19"/>
                    <a:pt x="891" y="0"/>
                    <a:pt x="795"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1117;p21">
              <a:extLst>
                <a:ext uri="{FF2B5EF4-FFF2-40B4-BE49-F238E27FC236}">
                  <a16:creationId xmlns:a16="http://schemas.microsoft.com/office/drawing/2014/main" id="{FF97F1D5-EF5C-0C6F-E3DA-E02E6A0A3D0F}"/>
                </a:ext>
              </a:extLst>
            </p:cNvPr>
            <p:cNvSpPr/>
            <p:nvPr/>
          </p:nvSpPr>
          <p:spPr>
            <a:xfrm rot="888302" flipH="1">
              <a:off x="8343769" y="4374126"/>
              <a:ext cx="93393" cy="89918"/>
            </a:xfrm>
            <a:custGeom>
              <a:avLst/>
              <a:gdLst/>
              <a:ahLst/>
              <a:cxnLst/>
              <a:rect l="l" t="t" r="r" b="b"/>
              <a:pathLst>
                <a:path w="1532" h="1475" extrusionOk="0">
                  <a:moveTo>
                    <a:pt x="795" y="0"/>
                  </a:moveTo>
                  <a:cubicBezTo>
                    <a:pt x="603" y="0"/>
                    <a:pt x="415" y="75"/>
                    <a:pt x="274" y="217"/>
                  </a:cubicBezTo>
                  <a:cubicBezTo>
                    <a:pt x="64" y="427"/>
                    <a:pt x="0" y="744"/>
                    <a:pt x="114" y="1019"/>
                  </a:cubicBezTo>
                  <a:cubicBezTo>
                    <a:pt x="229" y="1294"/>
                    <a:pt x="496" y="1474"/>
                    <a:pt x="796" y="1474"/>
                  </a:cubicBezTo>
                  <a:cubicBezTo>
                    <a:pt x="1201" y="1473"/>
                    <a:pt x="1530" y="1143"/>
                    <a:pt x="1532" y="738"/>
                  </a:cubicBezTo>
                  <a:cubicBezTo>
                    <a:pt x="1532" y="439"/>
                    <a:pt x="1352" y="171"/>
                    <a:pt x="1077" y="56"/>
                  </a:cubicBezTo>
                  <a:cubicBezTo>
                    <a:pt x="986" y="19"/>
                    <a:pt x="890" y="0"/>
                    <a:pt x="795"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1118;p21">
              <a:extLst>
                <a:ext uri="{FF2B5EF4-FFF2-40B4-BE49-F238E27FC236}">
                  <a16:creationId xmlns:a16="http://schemas.microsoft.com/office/drawing/2014/main" id="{DCB98536-23F9-8349-C682-1811EF9552C1}"/>
                </a:ext>
              </a:extLst>
            </p:cNvPr>
            <p:cNvSpPr/>
            <p:nvPr/>
          </p:nvSpPr>
          <p:spPr>
            <a:xfrm rot="888302" flipH="1">
              <a:off x="8888829" y="3995424"/>
              <a:ext cx="134847" cy="129787"/>
            </a:xfrm>
            <a:custGeom>
              <a:avLst/>
              <a:gdLst/>
              <a:ahLst/>
              <a:cxnLst/>
              <a:rect l="l" t="t" r="r" b="b"/>
              <a:pathLst>
                <a:path w="2212" h="2129" extrusionOk="0">
                  <a:moveTo>
                    <a:pt x="1148" y="0"/>
                  </a:moveTo>
                  <a:cubicBezTo>
                    <a:pt x="871" y="0"/>
                    <a:pt x="598" y="108"/>
                    <a:pt x="395" y="311"/>
                  </a:cubicBezTo>
                  <a:cubicBezTo>
                    <a:pt x="91" y="617"/>
                    <a:pt x="0" y="1075"/>
                    <a:pt x="165" y="1472"/>
                  </a:cubicBezTo>
                  <a:cubicBezTo>
                    <a:pt x="330" y="1870"/>
                    <a:pt x="718" y="2129"/>
                    <a:pt x="1147" y="2129"/>
                  </a:cubicBezTo>
                  <a:cubicBezTo>
                    <a:pt x="1736" y="2126"/>
                    <a:pt x="2210" y="1649"/>
                    <a:pt x="2212" y="1063"/>
                  </a:cubicBezTo>
                  <a:cubicBezTo>
                    <a:pt x="2212" y="632"/>
                    <a:pt x="1952" y="245"/>
                    <a:pt x="1554" y="80"/>
                  </a:cubicBezTo>
                  <a:cubicBezTo>
                    <a:pt x="1423" y="26"/>
                    <a:pt x="1285" y="0"/>
                    <a:pt x="1148"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1119;p21">
              <a:extLst>
                <a:ext uri="{FF2B5EF4-FFF2-40B4-BE49-F238E27FC236}">
                  <a16:creationId xmlns:a16="http://schemas.microsoft.com/office/drawing/2014/main" id="{E059C038-AEEB-519E-8C6A-280D08943F7E}"/>
                </a:ext>
              </a:extLst>
            </p:cNvPr>
            <p:cNvSpPr/>
            <p:nvPr/>
          </p:nvSpPr>
          <p:spPr>
            <a:xfrm rot="888302" flipH="1">
              <a:off x="8885417" y="3993242"/>
              <a:ext cx="128933" cy="119118"/>
            </a:xfrm>
            <a:custGeom>
              <a:avLst/>
              <a:gdLst/>
              <a:ahLst/>
              <a:cxnLst/>
              <a:rect l="l" t="t" r="r" b="b"/>
              <a:pathLst>
                <a:path w="2115" h="1954" extrusionOk="0">
                  <a:moveTo>
                    <a:pt x="1059" y="1"/>
                  </a:moveTo>
                  <a:cubicBezTo>
                    <a:pt x="794" y="1"/>
                    <a:pt x="533" y="108"/>
                    <a:pt x="345" y="310"/>
                  </a:cubicBezTo>
                  <a:cubicBezTo>
                    <a:pt x="59" y="616"/>
                    <a:pt x="1" y="1069"/>
                    <a:pt x="199" y="1437"/>
                  </a:cubicBezTo>
                  <a:cubicBezTo>
                    <a:pt x="370" y="1758"/>
                    <a:pt x="703" y="1953"/>
                    <a:pt x="1057" y="1953"/>
                  </a:cubicBezTo>
                  <a:cubicBezTo>
                    <a:pt x="1110" y="1953"/>
                    <a:pt x="1163" y="1949"/>
                    <a:pt x="1216" y="1940"/>
                  </a:cubicBezTo>
                  <a:cubicBezTo>
                    <a:pt x="1245" y="1943"/>
                    <a:pt x="1273" y="1945"/>
                    <a:pt x="1301" y="1945"/>
                  </a:cubicBezTo>
                  <a:cubicBezTo>
                    <a:pt x="1757" y="1945"/>
                    <a:pt x="2115" y="1529"/>
                    <a:pt x="2031" y="1068"/>
                  </a:cubicBezTo>
                  <a:cubicBezTo>
                    <a:pt x="2070" y="652"/>
                    <a:pt x="1840" y="258"/>
                    <a:pt x="1459" y="87"/>
                  </a:cubicBezTo>
                  <a:cubicBezTo>
                    <a:pt x="1330" y="29"/>
                    <a:pt x="1194" y="1"/>
                    <a:pt x="1059"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1120;p21">
              <a:extLst>
                <a:ext uri="{FF2B5EF4-FFF2-40B4-BE49-F238E27FC236}">
                  <a16:creationId xmlns:a16="http://schemas.microsoft.com/office/drawing/2014/main" id="{C1CC29F8-4B9F-9076-E788-E8E29754A1DC}"/>
                </a:ext>
              </a:extLst>
            </p:cNvPr>
            <p:cNvSpPr/>
            <p:nvPr/>
          </p:nvSpPr>
          <p:spPr>
            <a:xfrm rot="888302" flipH="1">
              <a:off x="8608371" y="3769660"/>
              <a:ext cx="134907" cy="129787"/>
            </a:xfrm>
            <a:custGeom>
              <a:avLst/>
              <a:gdLst/>
              <a:ahLst/>
              <a:cxnLst/>
              <a:rect l="l" t="t" r="r" b="b"/>
              <a:pathLst>
                <a:path w="2213" h="2129" extrusionOk="0">
                  <a:moveTo>
                    <a:pt x="1149" y="0"/>
                  </a:moveTo>
                  <a:cubicBezTo>
                    <a:pt x="872" y="0"/>
                    <a:pt x="599" y="108"/>
                    <a:pt x="395" y="313"/>
                  </a:cubicBezTo>
                  <a:cubicBezTo>
                    <a:pt x="92" y="617"/>
                    <a:pt x="1" y="1075"/>
                    <a:pt x="166" y="1472"/>
                  </a:cubicBezTo>
                  <a:cubicBezTo>
                    <a:pt x="330" y="1870"/>
                    <a:pt x="719" y="2128"/>
                    <a:pt x="1150" y="2128"/>
                  </a:cubicBezTo>
                  <a:cubicBezTo>
                    <a:pt x="1736" y="2125"/>
                    <a:pt x="2211" y="1649"/>
                    <a:pt x="2212" y="1063"/>
                  </a:cubicBezTo>
                  <a:cubicBezTo>
                    <a:pt x="2212" y="633"/>
                    <a:pt x="1952" y="245"/>
                    <a:pt x="1555" y="80"/>
                  </a:cubicBezTo>
                  <a:cubicBezTo>
                    <a:pt x="1424" y="26"/>
                    <a:pt x="1286" y="0"/>
                    <a:pt x="1149"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1121;p21">
              <a:extLst>
                <a:ext uri="{FF2B5EF4-FFF2-40B4-BE49-F238E27FC236}">
                  <a16:creationId xmlns:a16="http://schemas.microsoft.com/office/drawing/2014/main" id="{04CD4241-FF00-8E28-0312-760AE8BB82C3}"/>
                </a:ext>
              </a:extLst>
            </p:cNvPr>
            <p:cNvSpPr/>
            <p:nvPr/>
          </p:nvSpPr>
          <p:spPr>
            <a:xfrm rot="888302" flipH="1">
              <a:off x="8604908" y="3767463"/>
              <a:ext cx="128994" cy="119058"/>
            </a:xfrm>
            <a:custGeom>
              <a:avLst/>
              <a:gdLst/>
              <a:ahLst/>
              <a:cxnLst/>
              <a:rect l="l" t="t" r="r" b="b"/>
              <a:pathLst>
                <a:path w="2116" h="1953" extrusionOk="0">
                  <a:moveTo>
                    <a:pt x="1059" y="1"/>
                  </a:moveTo>
                  <a:cubicBezTo>
                    <a:pt x="794" y="1"/>
                    <a:pt x="534" y="108"/>
                    <a:pt x="345" y="310"/>
                  </a:cubicBezTo>
                  <a:cubicBezTo>
                    <a:pt x="61" y="616"/>
                    <a:pt x="0" y="1069"/>
                    <a:pt x="198" y="1437"/>
                  </a:cubicBezTo>
                  <a:cubicBezTo>
                    <a:pt x="369" y="1758"/>
                    <a:pt x="702" y="1953"/>
                    <a:pt x="1058" y="1953"/>
                  </a:cubicBezTo>
                  <a:cubicBezTo>
                    <a:pt x="1111" y="1953"/>
                    <a:pt x="1164" y="1949"/>
                    <a:pt x="1217" y="1940"/>
                  </a:cubicBezTo>
                  <a:cubicBezTo>
                    <a:pt x="1246" y="1943"/>
                    <a:pt x="1274" y="1945"/>
                    <a:pt x="1303" y="1945"/>
                  </a:cubicBezTo>
                  <a:cubicBezTo>
                    <a:pt x="1757" y="1945"/>
                    <a:pt x="2116" y="1530"/>
                    <a:pt x="2030" y="1068"/>
                  </a:cubicBezTo>
                  <a:cubicBezTo>
                    <a:pt x="2070" y="652"/>
                    <a:pt x="1840" y="257"/>
                    <a:pt x="1459" y="87"/>
                  </a:cubicBezTo>
                  <a:cubicBezTo>
                    <a:pt x="1330" y="29"/>
                    <a:pt x="1194" y="1"/>
                    <a:pt x="1059"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1122;p21">
              <a:extLst>
                <a:ext uri="{FF2B5EF4-FFF2-40B4-BE49-F238E27FC236}">
                  <a16:creationId xmlns:a16="http://schemas.microsoft.com/office/drawing/2014/main" id="{DFC0F3B9-1BB4-AF62-7A52-23F980BB9734}"/>
                </a:ext>
              </a:extLst>
            </p:cNvPr>
            <p:cNvSpPr/>
            <p:nvPr/>
          </p:nvSpPr>
          <p:spPr>
            <a:xfrm rot="888302" flipH="1">
              <a:off x="8737986" y="3930392"/>
              <a:ext cx="110218" cy="105951"/>
            </a:xfrm>
            <a:custGeom>
              <a:avLst/>
              <a:gdLst/>
              <a:ahLst/>
              <a:cxnLst/>
              <a:rect l="l" t="t" r="r" b="b"/>
              <a:pathLst>
                <a:path w="1808" h="1738" extrusionOk="0">
                  <a:moveTo>
                    <a:pt x="939" y="0"/>
                  </a:moveTo>
                  <a:cubicBezTo>
                    <a:pt x="713" y="0"/>
                    <a:pt x="490" y="89"/>
                    <a:pt x="323" y="255"/>
                  </a:cubicBezTo>
                  <a:cubicBezTo>
                    <a:pt x="75" y="504"/>
                    <a:pt x="1" y="878"/>
                    <a:pt x="135" y="1203"/>
                  </a:cubicBezTo>
                  <a:cubicBezTo>
                    <a:pt x="270" y="1526"/>
                    <a:pt x="587" y="1738"/>
                    <a:pt x="938" y="1738"/>
                  </a:cubicBezTo>
                  <a:cubicBezTo>
                    <a:pt x="1417" y="1736"/>
                    <a:pt x="1806" y="1348"/>
                    <a:pt x="1807" y="869"/>
                  </a:cubicBezTo>
                  <a:cubicBezTo>
                    <a:pt x="1807" y="516"/>
                    <a:pt x="1594" y="200"/>
                    <a:pt x="1270" y="66"/>
                  </a:cubicBezTo>
                  <a:cubicBezTo>
                    <a:pt x="1163" y="22"/>
                    <a:pt x="1051" y="0"/>
                    <a:pt x="939"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1123;p21">
              <a:extLst>
                <a:ext uri="{FF2B5EF4-FFF2-40B4-BE49-F238E27FC236}">
                  <a16:creationId xmlns:a16="http://schemas.microsoft.com/office/drawing/2014/main" id="{BD7C8764-2018-8C64-CBFE-1E756F89B88F}"/>
                </a:ext>
              </a:extLst>
            </p:cNvPr>
            <p:cNvSpPr/>
            <p:nvPr/>
          </p:nvSpPr>
          <p:spPr>
            <a:xfrm rot="888302" flipH="1">
              <a:off x="8735175" y="3928550"/>
              <a:ext cx="105402" cy="97355"/>
            </a:xfrm>
            <a:custGeom>
              <a:avLst/>
              <a:gdLst/>
              <a:ahLst/>
              <a:cxnLst/>
              <a:rect l="l" t="t" r="r" b="b"/>
              <a:pathLst>
                <a:path w="1729" h="1597" extrusionOk="0">
                  <a:moveTo>
                    <a:pt x="865" y="0"/>
                  </a:moveTo>
                  <a:cubicBezTo>
                    <a:pt x="649" y="0"/>
                    <a:pt x="436" y="89"/>
                    <a:pt x="282" y="254"/>
                  </a:cubicBezTo>
                  <a:cubicBezTo>
                    <a:pt x="49" y="503"/>
                    <a:pt x="1" y="874"/>
                    <a:pt x="161" y="1174"/>
                  </a:cubicBezTo>
                  <a:cubicBezTo>
                    <a:pt x="302" y="1436"/>
                    <a:pt x="573" y="1596"/>
                    <a:pt x="864" y="1596"/>
                  </a:cubicBezTo>
                  <a:cubicBezTo>
                    <a:pt x="907" y="1596"/>
                    <a:pt x="950" y="1593"/>
                    <a:pt x="994" y="1586"/>
                  </a:cubicBezTo>
                  <a:cubicBezTo>
                    <a:pt x="1017" y="1588"/>
                    <a:pt x="1041" y="1590"/>
                    <a:pt x="1064" y="1590"/>
                  </a:cubicBezTo>
                  <a:cubicBezTo>
                    <a:pt x="1436" y="1590"/>
                    <a:pt x="1729" y="1251"/>
                    <a:pt x="1659" y="874"/>
                  </a:cubicBezTo>
                  <a:cubicBezTo>
                    <a:pt x="1691" y="534"/>
                    <a:pt x="1503" y="210"/>
                    <a:pt x="1192" y="71"/>
                  </a:cubicBezTo>
                  <a:cubicBezTo>
                    <a:pt x="1087" y="23"/>
                    <a:pt x="975" y="0"/>
                    <a:pt x="865" y="0"/>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1124;p21">
              <a:extLst>
                <a:ext uri="{FF2B5EF4-FFF2-40B4-BE49-F238E27FC236}">
                  <a16:creationId xmlns:a16="http://schemas.microsoft.com/office/drawing/2014/main" id="{64F54854-488E-6F58-CD09-A184F43AFCD6}"/>
                </a:ext>
              </a:extLst>
            </p:cNvPr>
            <p:cNvSpPr/>
            <p:nvPr/>
          </p:nvSpPr>
          <p:spPr>
            <a:xfrm rot="888302" flipH="1">
              <a:off x="8472257" y="4408084"/>
              <a:ext cx="93393" cy="89918"/>
            </a:xfrm>
            <a:custGeom>
              <a:avLst/>
              <a:gdLst/>
              <a:ahLst/>
              <a:cxnLst/>
              <a:rect l="l" t="t" r="r" b="b"/>
              <a:pathLst>
                <a:path w="1532" h="1475" extrusionOk="0">
                  <a:moveTo>
                    <a:pt x="795" y="0"/>
                  </a:moveTo>
                  <a:cubicBezTo>
                    <a:pt x="603" y="0"/>
                    <a:pt x="415" y="75"/>
                    <a:pt x="274" y="217"/>
                  </a:cubicBezTo>
                  <a:cubicBezTo>
                    <a:pt x="64" y="427"/>
                    <a:pt x="1" y="744"/>
                    <a:pt x="114" y="1019"/>
                  </a:cubicBezTo>
                  <a:cubicBezTo>
                    <a:pt x="229" y="1294"/>
                    <a:pt x="498" y="1474"/>
                    <a:pt x="796" y="1474"/>
                  </a:cubicBezTo>
                  <a:cubicBezTo>
                    <a:pt x="1202" y="1473"/>
                    <a:pt x="1530" y="1143"/>
                    <a:pt x="1532" y="738"/>
                  </a:cubicBezTo>
                  <a:cubicBezTo>
                    <a:pt x="1532" y="439"/>
                    <a:pt x="1352" y="171"/>
                    <a:pt x="1077" y="56"/>
                  </a:cubicBezTo>
                  <a:cubicBezTo>
                    <a:pt x="986" y="19"/>
                    <a:pt x="890" y="0"/>
                    <a:pt x="795"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1125;p21">
              <a:extLst>
                <a:ext uri="{FF2B5EF4-FFF2-40B4-BE49-F238E27FC236}">
                  <a16:creationId xmlns:a16="http://schemas.microsoft.com/office/drawing/2014/main" id="{CCF2F6A8-0A67-792C-8016-AC2CEC7AB1E1}"/>
                </a:ext>
              </a:extLst>
            </p:cNvPr>
            <p:cNvSpPr/>
            <p:nvPr/>
          </p:nvSpPr>
          <p:spPr>
            <a:xfrm rot="888302" flipH="1">
              <a:off x="8600685" y="4442034"/>
              <a:ext cx="93454" cy="89918"/>
            </a:xfrm>
            <a:custGeom>
              <a:avLst/>
              <a:gdLst/>
              <a:ahLst/>
              <a:cxnLst/>
              <a:rect l="l" t="t" r="r" b="b"/>
              <a:pathLst>
                <a:path w="1533" h="1475" extrusionOk="0">
                  <a:moveTo>
                    <a:pt x="795" y="0"/>
                  </a:moveTo>
                  <a:cubicBezTo>
                    <a:pt x="603" y="0"/>
                    <a:pt x="415" y="75"/>
                    <a:pt x="274" y="217"/>
                  </a:cubicBezTo>
                  <a:cubicBezTo>
                    <a:pt x="63" y="428"/>
                    <a:pt x="1" y="744"/>
                    <a:pt x="116" y="1019"/>
                  </a:cubicBezTo>
                  <a:cubicBezTo>
                    <a:pt x="229" y="1296"/>
                    <a:pt x="498" y="1474"/>
                    <a:pt x="796" y="1474"/>
                  </a:cubicBezTo>
                  <a:cubicBezTo>
                    <a:pt x="1203" y="1473"/>
                    <a:pt x="1531" y="1143"/>
                    <a:pt x="1532" y="738"/>
                  </a:cubicBezTo>
                  <a:cubicBezTo>
                    <a:pt x="1532" y="439"/>
                    <a:pt x="1352" y="170"/>
                    <a:pt x="1077" y="56"/>
                  </a:cubicBezTo>
                  <a:cubicBezTo>
                    <a:pt x="986" y="19"/>
                    <a:pt x="890" y="0"/>
                    <a:pt x="795"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pic>
        <p:nvPicPr>
          <p:cNvPr id="50" name="Google Shape;1126;p21">
            <a:extLst>
              <a:ext uri="{FF2B5EF4-FFF2-40B4-BE49-F238E27FC236}">
                <a16:creationId xmlns:a16="http://schemas.microsoft.com/office/drawing/2014/main" id="{6BDF24DA-A8B5-193B-D39C-35D487FB4765}"/>
              </a:ext>
            </a:extLst>
          </p:cNvPr>
          <p:cNvPicPr preferRelativeResize="0"/>
          <p:nvPr/>
        </p:nvPicPr>
        <p:blipFill rotWithShape="1">
          <a:blip r:embed="rId8">
            <a:alphaModFix/>
          </a:blip>
          <a:srcRect/>
          <a:stretch/>
        </p:blipFill>
        <p:spPr>
          <a:xfrm>
            <a:off x="2717209" y="3047909"/>
            <a:ext cx="873937" cy="1066203"/>
          </a:xfrm>
          <a:prstGeom prst="rect">
            <a:avLst/>
          </a:prstGeom>
          <a:noFill/>
          <a:ln>
            <a:noFill/>
          </a:ln>
        </p:spPr>
      </p:pic>
      <p:pic>
        <p:nvPicPr>
          <p:cNvPr id="54" name="Picture 53">
            <a:extLst>
              <a:ext uri="{FF2B5EF4-FFF2-40B4-BE49-F238E27FC236}">
                <a16:creationId xmlns:a16="http://schemas.microsoft.com/office/drawing/2014/main" id="{D49CFF18-0B6F-B57B-BAFA-F677253BE832}"/>
              </a:ext>
            </a:extLst>
          </p:cNvPr>
          <p:cNvPicPr>
            <a:picLocks noChangeAspect="1"/>
          </p:cNvPicPr>
          <p:nvPr/>
        </p:nvPicPr>
        <p:blipFill>
          <a:blip r:embed="rId9"/>
          <a:stretch>
            <a:fillRect/>
          </a:stretch>
        </p:blipFill>
        <p:spPr>
          <a:xfrm>
            <a:off x="3700903" y="3047909"/>
            <a:ext cx="896631" cy="1027296"/>
          </a:xfrm>
          <a:prstGeom prst="rect">
            <a:avLst/>
          </a:prstGeom>
        </p:spPr>
      </p:pic>
    </p:spTree>
    <p:extLst>
      <p:ext uri="{BB962C8B-B14F-4D97-AF65-F5344CB8AC3E}">
        <p14:creationId xmlns:p14="http://schemas.microsoft.com/office/powerpoint/2010/main" val="300123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1081;p21">
            <a:extLst>
              <a:ext uri="{FF2B5EF4-FFF2-40B4-BE49-F238E27FC236}">
                <a16:creationId xmlns:a16="http://schemas.microsoft.com/office/drawing/2014/main" id="{86CDFB76-FFC1-1536-FBE6-D1944B90F09E}"/>
              </a:ext>
            </a:extLst>
          </p:cNvPr>
          <p:cNvSpPr txBox="1">
            <a:spLocks/>
          </p:cNvSpPr>
          <p:nvPr/>
        </p:nvSpPr>
        <p:spPr>
          <a:xfrm>
            <a:off x="2629665" y="1075147"/>
            <a:ext cx="6932669" cy="7158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1pPr>
            <a:lvl2pPr marR="0" lvl="1"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2pPr>
            <a:lvl3pPr marR="0" lvl="2"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3pPr>
            <a:lvl4pPr marR="0" lvl="3"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4pPr>
            <a:lvl5pPr marR="0" lvl="4"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5pPr>
            <a:lvl6pPr marR="0" lvl="5"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6pPr>
            <a:lvl7pPr marR="0" lvl="6"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7pPr>
            <a:lvl8pPr marR="0" lvl="7"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8pPr>
            <a:lvl9pPr marR="0" lvl="8" algn="l" rtl="0">
              <a:lnSpc>
                <a:spcPct val="100000"/>
              </a:lnSpc>
              <a:spcBef>
                <a:spcPts val="0"/>
              </a:spcBef>
              <a:spcAft>
                <a:spcPts val="0"/>
              </a:spcAft>
              <a:buClr>
                <a:schemeClr val="dk2"/>
              </a:buClr>
              <a:buSzPts val="4000"/>
              <a:buFont typeface="Rakkas"/>
              <a:buNone/>
              <a:defRPr sz="4000" b="0" i="0" u="none" strike="noStrike" cap="none">
                <a:solidFill>
                  <a:schemeClr val="dk2"/>
                </a:solidFill>
                <a:latin typeface="Rakkas"/>
                <a:ea typeface="Rakkas"/>
                <a:cs typeface="Rakkas"/>
                <a:sym typeface="Rakkas"/>
              </a:defRPr>
            </a:lvl9pPr>
          </a:lstStyle>
          <a:p>
            <a:r>
              <a:rPr lang="en-US" sz="2800" b="1" kern="0" dirty="0">
                <a:solidFill>
                  <a:srgbClr val="C22717"/>
                </a:solidFill>
                <a:latin typeface="UTM Avo" panose="02040603050506020204" pitchFamily="18" charset="0"/>
                <a:ea typeface="Arial"/>
                <a:cs typeface="Arial"/>
                <a:sym typeface="Arial"/>
              </a:rPr>
              <a:t>ĐỌC NÂNG CAO</a:t>
            </a:r>
          </a:p>
        </p:txBody>
      </p:sp>
      <p:pic>
        <p:nvPicPr>
          <p:cNvPr id="6" name="Google Shape;1082;p21">
            <a:extLst>
              <a:ext uri="{FF2B5EF4-FFF2-40B4-BE49-F238E27FC236}">
                <a16:creationId xmlns:a16="http://schemas.microsoft.com/office/drawing/2014/main" id="{C14E9707-E874-764C-4F5E-698F40EEF07D}"/>
              </a:ext>
            </a:extLst>
          </p:cNvPr>
          <p:cNvPicPr preferRelativeResize="0"/>
          <p:nvPr/>
        </p:nvPicPr>
        <p:blipFill rotWithShape="1">
          <a:blip r:embed="rId4">
            <a:alphaModFix/>
          </a:blip>
          <a:srcRect/>
          <a:stretch/>
        </p:blipFill>
        <p:spPr>
          <a:xfrm>
            <a:off x="198770" y="1625072"/>
            <a:ext cx="4619181" cy="5132423"/>
          </a:xfrm>
          <a:prstGeom prst="rect">
            <a:avLst/>
          </a:prstGeom>
          <a:noFill/>
          <a:ln>
            <a:noFill/>
          </a:ln>
        </p:spPr>
      </p:pic>
      <p:pic>
        <p:nvPicPr>
          <p:cNvPr id="7" name="1">
            <a:extLst>
              <a:ext uri="{FF2B5EF4-FFF2-40B4-BE49-F238E27FC236}">
                <a16:creationId xmlns:a16="http://schemas.microsoft.com/office/drawing/2014/main" id="{14BD2B43-08AF-DB93-0F30-509FE6148CF8}"/>
              </a:ext>
            </a:extLst>
          </p:cNvPr>
          <p:cNvPicPr preferRelativeResize="0"/>
          <p:nvPr/>
        </p:nvPicPr>
        <p:blipFill rotWithShape="1">
          <a:blip r:embed="rId5">
            <a:alphaModFix/>
          </a:blip>
          <a:srcRect/>
          <a:stretch/>
        </p:blipFill>
        <p:spPr>
          <a:xfrm>
            <a:off x="389693" y="2963002"/>
            <a:ext cx="864679" cy="1054909"/>
          </a:xfrm>
          <a:prstGeom prst="rect">
            <a:avLst/>
          </a:prstGeom>
          <a:noFill/>
          <a:ln>
            <a:noFill/>
          </a:ln>
        </p:spPr>
      </p:pic>
      <p:pic>
        <p:nvPicPr>
          <p:cNvPr id="8" name="2">
            <a:extLst>
              <a:ext uri="{FF2B5EF4-FFF2-40B4-BE49-F238E27FC236}">
                <a16:creationId xmlns:a16="http://schemas.microsoft.com/office/drawing/2014/main" id="{24ED0E00-2369-CB99-AD4F-322B80D8EB40}"/>
              </a:ext>
            </a:extLst>
          </p:cNvPr>
          <p:cNvPicPr preferRelativeResize="0"/>
          <p:nvPr/>
        </p:nvPicPr>
        <p:blipFill rotWithShape="1">
          <a:blip r:embed="rId6">
            <a:alphaModFix/>
          </a:blip>
          <a:srcRect/>
          <a:stretch/>
        </p:blipFill>
        <p:spPr>
          <a:xfrm>
            <a:off x="815272" y="1907852"/>
            <a:ext cx="864679" cy="1046262"/>
          </a:xfrm>
          <a:prstGeom prst="rect">
            <a:avLst/>
          </a:prstGeom>
          <a:noFill/>
          <a:ln>
            <a:noFill/>
          </a:ln>
        </p:spPr>
      </p:pic>
      <p:pic>
        <p:nvPicPr>
          <p:cNvPr id="9" name="3">
            <a:extLst>
              <a:ext uri="{FF2B5EF4-FFF2-40B4-BE49-F238E27FC236}">
                <a16:creationId xmlns:a16="http://schemas.microsoft.com/office/drawing/2014/main" id="{E1962B66-C57B-6DB9-C020-57CDF8B0C306}"/>
              </a:ext>
            </a:extLst>
          </p:cNvPr>
          <p:cNvPicPr preferRelativeResize="0"/>
          <p:nvPr/>
        </p:nvPicPr>
        <p:blipFill rotWithShape="1">
          <a:blip r:embed="rId7">
            <a:alphaModFix/>
          </a:blip>
          <a:srcRect/>
          <a:stretch/>
        </p:blipFill>
        <p:spPr>
          <a:xfrm>
            <a:off x="1633043" y="2388514"/>
            <a:ext cx="864679" cy="1054909"/>
          </a:xfrm>
          <a:prstGeom prst="rect">
            <a:avLst/>
          </a:prstGeom>
          <a:noFill/>
          <a:ln>
            <a:noFill/>
          </a:ln>
        </p:spPr>
      </p:pic>
      <p:pic>
        <p:nvPicPr>
          <p:cNvPr id="10" name="4">
            <a:extLst>
              <a:ext uri="{FF2B5EF4-FFF2-40B4-BE49-F238E27FC236}">
                <a16:creationId xmlns:a16="http://schemas.microsoft.com/office/drawing/2014/main" id="{90B4F113-33DD-E125-D36F-5E2C70FF9A85}"/>
              </a:ext>
            </a:extLst>
          </p:cNvPr>
          <p:cNvPicPr preferRelativeResize="0"/>
          <p:nvPr/>
        </p:nvPicPr>
        <p:blipFill rotWithShape="1">
          <a:blip r:embed="rId8">
            <a:alphaModFix/>
          </a:blip>
          <a:srcRect/>
          <a:stretch/>
        </p:blipFill>
        <p:spPr>
          <a:xfrm>
            <a:off x="2547024" y="1993000"/>
            <a:ext cx="864679" cy="1054909"/>
          </a:xfrm>
          <a:prstGeom prst="rect">
            <a:avLst/>
          </a:prstGeom>
          <a:noFill/>
          <a:ln>
            <a:noFill/>
          </a:ln>
        </p:spPr>
      </p:pic>
      <p:pic>
        <p:nvPicPr>
          <p:cNvPr id="50" name="5">
            <a:extLst>
              <a:ext uri="{FF2B5EF4-FFF2-40B4-BE49-F238E27FC236}">
                <a16:creationId xmlns:a16="http://schemas.microsoft.com/office/drawing/2014/main" id="{6BDF24DA-A8B5-193B-D39C-35D487FB4765}"/>
              </a:ext>
            </a:extLst>
          </p:cNvPr>
          <p:cNvPicPr preferRelativeResize="0"/>
          <p:nvPr/>
        </p:nvPicPr>
        <p:blipFill rotWithShape="1">
          <a:blip r:embed="rId9">
            <a:alphaModFix/>
          </a:blip>
          <a:srcRect/>
          <a:stretch/>
        </p:blipFill>
        <p:spPr>
          <a:xfrm>
            <a:off x="2717209" y="3047909"/>
            <a:ext cx="873937" cy="1066203"/>
          </a:xfrm>
          <a:prstGeom prst="rect">
            <a:avLst/>
          </a:prstGeom>
          <a:noFill/>
          <a:ln>
            <a:noFill/>
          </a:ln>
        </p:spPr>
      </p:pic>
      <p:pic>
        <p:nvPicPr>
          <p:cNvPr id="54" name="6">
            <a:extLst>
              <a:ext uri="{FF2B5EF4-FFF2-40B4-BE49-F238E27FC236}">
                <a16:creationId xmlns:a16="http://schemas.microsoft.com/office/drawing/2014/main" id="{D49CFF18-0B6F-B57B-BAFA-F677253BE832}"/>
              </a:ext>
            </a:extLst>
          </p:cNvPr>
          <p:cNvPicPr>
            <a:picLocks noChangeAspect="1"/>
          </p:cNvPicPr>
          <p:nvPr/>
        </p:nvPicPr>
        <p:blipFill>
          <a:blip r:embed="rId10"/>
          <a:stretch>
            <a:fillRect/>
          </a:stretch>
        </p:blipFill>
        <p:spPr>
          <a:xfrm>
            <a:off x="3700903" y="3047909"/>
            <a:ext cx="896631" cy="1027296"/>
          </a:xfrm>
          <a:prstGeom prst="rect">
            <a:avLst/>
          </a:prstGeom>
        </p:spPr>
      </p:pic>
      <p:sp>
        <p:nvSpPr>
          <p:cNvPr id="2" name="Google Shape;1144;p22">
            <a:extLst>
              <a:ext uri="{FF2B5EF4-FFF2-40B4-BE49-F238E27FC236}">
                <a16:creationId xmlns:a16="http://schemas.microsoft.com/office/drawing/2014/main" id="{B6E83D91-344D-22DA-E3A3-BE10E9657BEB}"/>
              </a:ext>
            </a:extLst>
          </p:cNvPr>
          <p:cNvSpPr/>
          <p:nvPr/>
        </p:nvSpPr>
        <p:spPr>
          <a:xfrm>
            <a:off x="6389218" y="3722453"/>
            <a:ext cx="3783718" cy="1021696"/>
          </a:xfrm>
          <a:prstGeom prst="roundRect">
            <a:avLst>
              <a:gd name="adj" fmla="val 16667"/>
            </a:avLst>
          </a:prstGeom>
          <a:solidFill>
            <a:srgbClr val="FFFFF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884D08"/>
                </a:solidFill>
                <a:latin typeface="UTM Avo" panose="02040603050506020204" pitchFamily="18" charset="0"/>
                <a:cs typeface="Arial"/>
                <a:sym typeface="Arial"/>
              </a:rPr>
              <a:t>Đọc</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đoạn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số</a:t>
            </a:r>
            <a:r>
              <a:rPr lang="en-US" sz="2400" kern="0" dirty="0">
                <a:solidFill>
                  <a:srgbClr val="884D08"/>
                </a:solidFill>
                <a:latin typeface="UTM Avo" panose="02040603050506020204" pitchFamily="18" charset="0"/>
                <a:cs typeface="Arial"/>
                <a:sym typeface="Arial"/>
              </a:rPr>
              <a:t> 1</a:t>
            </a:r>
            <a:endParaRPr sz="2400" kern="0" dirty="0">
              <a:solidFill>
                <a:srgbClr val="884D08"/>
              </a:solidFill>
              <a:latin typeface="UTM Avo" panose="02040603050506020204" pitchFamily="18" charset="0"/>
              <a:cs typeface="Arial"/>
              <a:sym typeface="Arial"/>
            </a:endParaRPr>
          </a:p>
        </p:txBody>
      </p:sp>
      <p:pic>
        <p:nvPicPr>
          <p:cNvPr id="3" name="Google Shape;1145;p22">
            <a:extLst>
              <a:ext uri="{FF2B5EF4-FFF2-40B4-BE49-F238E27FC236}">
                <a16:creationId xmlns:a16="http://schemas.microsoft.com/office/drawing/2014/main" id="{E644826A-B921-6A65-6D9B-EAB572A05D90}"/>
              </a:ext>
            </a:extLst>
          </p:cNvPr>
          <p:cNvPicPr preferRelativeResize="0"/>
          <p:nvPr/>
        </p:nvPicPr>
        <p:blipFill rotWithShape="1">
          <a:blip r:embed="rId5">
            <a:alphaModFix/>
          </a:blip>
          <a:srcRect/>
          <a:stretch/>
        </p:blipFill>
        <p:spPr>
          <a:xfrm>
            <a:off x="7742662" y="2396155"/>
            <a:ext cx="1169976" cy="1427371"/>
          </a:xfrm>
          <a:prstGeom prst="rect">
            <a:avLst/>
          </a:prstGeom>
          <a:noFill/>
          <a:ln>
            <a:noFill/>
          </a:ln>
        </p:spPr>
      </p:pic>
      <p:sp>
        <p:nvSpPr>
          <p:cNvPr id="5" name="Google Shape;1146;p22">
            <a:extLst>
              <a:ext uri="{FF2B5EF4-FFF2-40B4-BE49-F238E27FC236}">
                <a16:creationId xmlns:a16="http://schemas.microsoft.com/office/drawing/2014/main" id="{55E45EDA-473E-33F6-65FF-30E0CC3F3A83}"/>
              </a:ext>
            </a:extLst>
          </p:cNvPr>
          <p:cNvSpPr/>
          <p:nvPr/>
        </p:nvSpPr>
        <p:spPr>
          <a:xfrm>
            <a:off x="6389218" y="3722453"/>
            <a:ext cx="3783718" cy="1021696"/>
          </a:xfrm>
          <a:prstGeom prst="roundRect">
            <a:avLst>
              <a:gd name="adj" fmla="val 16667"/>
            </a:avLst>
          </a:prstGeom>
          <a:solidFill>
            <a:srgbClr val="FFFFF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884D08"/>
                </a:solidFill>
                <a:latin typeface="UTM Avo" panose="02040603050506020204" pitchFamily="18" charset="0"/>
                <a:cs typeface="Arial"/>
                <a:sym typeface="Arial"/>
              </a:rPr>
              <a:t>Đọc</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đoạn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số</a:t>
            </a:r>
            <a:r>
              <a:rPr lang="en-US" sz="2400" kern="0" dirty="0">
                <a:solidFill>
                  <a:srgbClr val="884D08"/>
                </a:solidFill>
                <a:latin typeface="UTM Avo" panose="02040603050506020204" pitchFamily="18" charset="0"/>
                <a:cs typeface="Arial"/>
                <a:sym typeface="Arial"/>
              </a:rPr>
              <a:t> 2</a:t>
            </a:r>
            <a:endParaRPr sz="2400" kern="0" dirty="0">
              <a:solidFill>
                <a:srgbClr val="884D08"/>
              </a:solidFill>
              <a:latin typeface="UTM Avo" panose="02040603050506020204" pitchFamily="18" charset="0"/>
              <a:cs typeface="Arial"/>
              <a:sym typeface="Arial"/>
            </a:endParaRPr>
          </a:p>
        </p:txBody>
      </p:sp>
      <p:pic>
        <p:nvPicPr>
          <p:cNvPr id="51" name="Google Shape;1147;p22">
            <a:extLst>
              <a:ext uri="{FF2B5EF4-FFF2-40B4-BE49-F238E27FC236}">
                <a16:creationId xmlns:a16="http://schemas.microsoft.com/office/drawing/2014/main" id="{B679E967-5978-533C-6EDE-0B32F17D824E}"/>
              </a:ext>
            </a:extLst>
          </p:cNvPr>
          <p:cNvPicPr preferRelativeResize="0"/>
          <p:nvPr/>
        </p:nvPicPr>
        <p:blipFill rotWithShape="1">
          <a:blip r:embed="rId6">
            <a:alphaModFix/>
          </a:blip>
          <a:srcRect/>
          <a:stretch/>
        </p:blipFill>
        <p:spPr>
          <a:xfrm>
            <a:off x="7742662" y="2402005"/>
            <a:ext cx="1169976" cy="1415671"/>
          </a:xfrm>
          <a:prstGeom prst="rect">
            <a:avLst/>
          </a:prstGeom>
          <a:noFill/>
          <a:ln>
            <a:noFill/>
          </a:ln>
        </p:spPr>
      </p:pic>
      <p:sp>
        <p:nvSpPr>
          <p:cNvPr id="52" name="Google Shape;1148;p22">
            <a:extLst>
              <a:ext uri="{FF2B5EF4-FFF2-40B4-BE49-F238E27FC236}">
                <a16:creationId xmlns:a16="http://schemas.microsoft.com/office/drawing/2014/main" id="{D33CB061-C9E4-8A56-B1D5-BB5839C350E5}"/>
              </a:ext>
            </a:extLst>
          </p:cNvPr>
          <p:cNvSpPr/>
          <p:nvPr/>
        </p:nvSpPr>
        <p:spPr>
          <a:xfrm>
            <a:off x="6389218" y="3722453"/>
            <a:ext cx="3783718" cy="1021696"/>
          </a:xfrm>
          <a:prstGeom prst="roundRect">
            <a:avLst>
              <a:gd name="adj" fmla="val 16667"/>
            </a:avLst>
          </a:prstGeom>
          <a:solidFill>
            <a:srgbClr val="FFFFF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884D08"/>
                </a:solidFill>
                <a:latin typeface="UTM Avo" panose="02040603050506020204" pitchFamily="18" charset="0"/>
                <a:cs typeface="Arial"/>
                <a:sym typeface="Arial"/>
              </a:rPr>
              <a:t>Đọc</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đoạn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số</a:t>
            </a:r>
            <a:r>
              <a:rPr lang="en-US" sz="2400" kern="0" dirty="0">
                <a:solidFill>
                  <a:srgbClr val="884D08"/>
                </a:solidFill>
                <a:latin typeface="UTM Avo" panose="02040603050506020204" pitchFamily="18" charset="0"/>
                <a:cs typeface="Arial"/>
                <a:sym typeface="Arial"/>
              </a:rPr>
              <a:t> 3</a:t>
            </a:r>
            <a:endParaRPr sz="2400" kern="0" dirty="0">
              <a:solidFill>
                <a:srgbClr val="884D08"/>
              </a:solidFill>
              <a:latin typeface="UTM Avo" panose="02040603050506020204" pitchFamily="18" charset="0"/>
              <a:cs typeface="Arial"/>
              <a:sym typeface="Arial"/>
            </a:endParaRPr>
          </a:p>
        </p:txBody>
      </p:sp>
      <p:pic>
        <p:nvPicPr>
          <p:cNvPr id="53" name="Google Shape;1149;p22">
            <a:extLst>
              <a:ext uri="{FF2B5EF4-FFF2-40B4-BE49-F238E27FC236}">
                <a16:creationId xmlns:a16="http://schemas.microsoft.com/office/drawing/2014/main" id="{8BA9DF38-5FAC-3EB9-0E37-EB8DA89BE57B}"/>
              </a:ext>
            </a:extLst>
          </p:cNvPr>
          <p:cNvPicPr preferRelativeResize="0"/>
          <p:nvPr/>
        </p:nvPicPr>
        <p:blipFill rotWithShape="1">
          <a:blip r:embed="rId7">
            <a:alphaModFix/>
          </a:blip>
          <a:srcRect/>
          <a:stretch/>
        </p:blipFill>
        <p:spPr>
          <a:xfrm>
            <a:off x="7742662" y="2396155"/>
            <a:ext cx="1169976" cy="1427371"/>
          </a:xfrm>
          <a:prstGeom prst="rect">
            <a:avLst/>
          </a:prstGeom>
          <a:noFill/>
          <a:ln>
            <a:noFill/>
          </a:ln>
        </p:spPr>
      </p:pic>
      <p:sp>
        <p:nvSpPr>
          <p:cNvPr id="55" name="Google Shape;1150;p22">
            <a:extLst>
              <a:ext uri="{FF2B5EF4-FFF2-40B4-BE49-F238E27FC236}">
                <a16:creationId xmlns:a16="http://schemas.microsoft.com/office/drawing/2014/main" id="{52BFA64C-415F-1461-F1CC-B3033598DDEE}"/>
              </a:ext>
            </a:extLst>
          </p:cNvPr>
          <p:cNvSpPr/>
          <p:nvPr/>
        </p:nvSpPr>
        <p:spPr>
          <a:xfrm>
            <a:off x="6389218" y="3722453"/>
            <a:ext cx="3783718" cy="1021696"/>
          </a:xfrm>
          <a:prstGeom prst="roundRect">
            <a:avLst>
              <a:gd name="adj" fmla="val 16667"/>
            </a:avLst>
          </a:prstGeom>
          <a:solidFill>
            <a:srgbClr val="FFFFF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884D08"/>
                </a:solidFill>
                <a:latin typeface="UTM Avo" panose="02040603050506020204" pitchFamily="18" charset="0"/>
                <a:cs typeface="Arial"/>
                <a:sym typeface="Arial"/>
              </a:rPr>
              <a:t>Đọc</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đoạn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số</a:t>
            </a:r>
            <a:r>
              <a:rPr lang="en-US" sz="2400" kern="0" dirty="0">
                <a:solidFill>
                  <a:srgbClr val="884D08"/>
                </a:solidFill>
                <a:latin typeface="UTM Avo" panose="02040603050506020204" pitchFamily="18" charset="0"/>
                <a:cs typeface="Arial"/>
                <a:sym typeface="Arial"/>
              </a:rPr>
              <a:t> 4, 5</a:t>
            </a:r>
            <a:endParaRPr sz="2400" kern="0" dirty="0">
              <a:solidFill>
                <a:srgbClr val="884D08"/>
              </a:solidFill>
              <a:latin typeface="UTM Avo" panose="02040603050506020204" pitchFamily="18" charset="0"/>
              <a:cs typeface="Arial"/>
              <a:sym typeface="Arial"/>
            </a:endParaRPr>
          </a:p>
        </p:txBody>
      </p:sp>
      <p:pic>
        <p:nvPicPr>
          <p:cNvPr id="56" name="Google Shape;1151;p22">
            <a:extLst>
              <a:ext uri="{FF2B5EF4-FFF2-40B4-BE49-F238E27FC236}">
                <a16:creationId xmlns:a16="http://schemas.microsoft.com/office/drawing/2014/main" id="{2448C8E3-01CB-435D-285D-A0D9E95680C0}"/>
              </a:ext>
            </a:extLst>
          </p:cNvPr>
          <p:cNvPicPr preferRelativeResize="0"/>
          <p:nvPr/>
        </p:nvPicPr>
        <p:blipFill rotWithShape="1">
          <a:blip r:embed="rId8">
            <a:alphaModFix/>
          </a:blip>
          <a:srcRect/>
          <a:stretch/>
        </p:blipFill>
        <p:spPr>
          <a:xfrm>
            <a:off x="7742662" y="2396155"/>
            <a:ext cx="1169976" cy="1427371"/>
          </a:xfrm>
          <a:prstGeom prst="rect">
            <a:avLst/>
          </a:prstGeom>
          <a:noFill/>
          <a:ln>
            <a:noFill/>
          </a:ln>
        </p:spPr>
      </p:pic>
      <p:pic>
        <p:nvPicPr>
          <p:cNvPr id="57" name="Google Shape;1152;p22">
            <a:extLst>
              <a:ext uri="{FF2B5EF4-FFF2-40B4-BE49-F238E27FC236}">
                <a16:creationId xmlns:a16="http://schemas.microsoft.com/office/drawing/2014/main" id="{37E08529-239D-BBA5-7FC9-C5F064B98B73}"/>
              </a:ext>
            </a:extLst>
          </p:cNvPr>
          <p:cNvPicPr preferRelativeResize="0"/>
          <p:nvPr/>
        </p:nvPicPr>
        <p:blipFill rotWithShape="1">
          <a:blip r:embed="rId9">
            <a:alphaModFix/>
          </a:blip>
          <a:srcRect/>
          <a:stretch/>
        </p:blipFill>
        <p:spPr>
          <a:xfrm>
            <a:off x="7736399" y="2388514"/>
            <a:ext cx="1182503" cy="1442653"/>
          </a:xfrm>
          <a:prstGeom prst="rect">
            <a:avLst/>
          </a:prstGeom>
          <a:noFill/>
          <a:ln>
            <a:noFill/>
          </a:ln>
        </p:spPr>
      </p:pic>
      <p:sp>
        <p:nvSpPr>
          <p:cNvPr id="58" name="Google Shape;1153;p22">
            <a:extLst>
              <a:ext uri="{FF2B5EF4-FFF2-40B4-BE49-F238E27FC236}">
                <a16:creationId xmlns:a16="http://schemas.microsoft.com/office/drawing/2014/main" id="{75EF9EC8-E444-E5B5-1F86-03BB46CB1F68}"/>
              </a:ext>
            </a:extLst>
          </p:cNvPr>
          <p:cNvSpPr/>
          <p:nvPr/>
        </p:nvSpPr>
        <p:spPr>
          <a:xfrm>
            <a:off x="6389218" y="3722453"/>
            <a:ext cx="3783718" cy="1021696"/>
          </a:xfrm>
          <a:prstGeom prst="roundRect">
            <a:avLst>
              <a:gd name="adj" fmla="val 16667"/>
            </a:avLst>
          </a:prstGeom>
          <a:solidFill>
            <a:srgbClr val="FFFFF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884D08"/>
                </a:solidFill>
                <a:latin typeface="UTM Avo" panose="02040603050506020204" pitchFamily="18" charset="0"/>
                <a:cs typeface="Arial"/>
                <a:sym typeface="Arial"/>
              </a:rPr>
              <a:t>Đọc</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đoạn</a:t>
            </a:r>
            <a:r>
              <a:rPr lang="en-US" sz="2400" kern="0" dirty="0">
                <a:solidFill>
                  <a:srgbClr val="884D08"/>
                </a:solidFill>
                <a:latin typeface="UTM Avo" panose="02040603050506020204" pitchFamily="18" charset="0"/>
                <a:cs typeface="Arial"/>
                <a:sym typeface="Arial"/>
              </a:rPr>
              <a:t> </a:t>
            </a:r>
            <a:r>
              <a:rPr lang="en-US" sz="2400" kern="0" dirty="0" err="1">
                <a:solidFill>
                  <a:srgbClr val="884D08"/>
                </a:solidFill>
                <a:latin typeface="UTM Avo" panose="02040603050506020204" pitchFamily="18" charset="0"/>
                <a:cs typeface="Arial"/>
                <a:sym typeface="Arial"/>
              </a:rPr>
              <a:t>số</a:t>
            </a:r>
            <a:r>
              <a:rPr lang="en-US" sz="2400" kern="0" dirty="0">
                <a:solidFill>
                  <a:srgbClr val="884D08"/>
                </a:solidFill>
                <a:latin typeface="UTM Avo" panose="02040603050506020204" pitchFamily="18" charset="0"/>
                <a:cs typeface="Arial"/>
                <a:sym typeface="Arial"/>
              </a:rPr>
              <a:t> 6</a:t>
            </a:r>
            <a:endParaRPr sz="2400" kern="0" dirty="0">
              <a:solidFill>
                <a:srgbClr val="884D08"/>
              </a:solidFill>
              <a:latin typeface="UTM Avo" panose="02040603050506020204" pitchFamily="18" charset="0"/>
              <a:cs typeface="Arial"/>
              <a:sym typeface="Arial"/>
            </a:endParaRPr>
          </a:p>
        </p:txBody>
      </p:sp>
      <p:sp>
        <p:nvSpPr>
          <p:cNvPr id="62" name="Google Shape;1157;p22">
            <a:extLst>
              <a:ext uri="{FF2B5EF4-FFF2-40B4-BE49-F238E27FC236}">
                <a16:creationId xmlns:a16="http://schemas.microsoft.com/office/drawing/2014/main" id="{9F8A62E4-EA96-2C4F-41EF-FBE4F0E35A0A}"/>
              </a:ext>
            </a:extLst>
          </p:cNvPr>
          <p:cNvSpPr/>
          <p:nvPr/>
        </p:nvSpPr>
        <p:spPr>
          <a:xfrm>
            <a:off x="6389218" y="3722453"/>
            <a:ext cx="3783718" cy="1021696"/>
          </a:xfrm>
          <a:prstGeom prst="roundRect">
            <a:avLst>
              <a:gd name="adj" fmla="val 16667"/>
            </a:avLst>
          </a:prstGeom>
          <a:solidFill>
            <a:srgbClr val="FFFFFF"/>
          </a:solidFill>
          <a:ln w="25400" cap="flat" cmpd="sng">
            <a:solidFill>
              <a:srgbClr val="B06F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a:solidFill>
                  <a:srgbClr val="884D08"/>
                </a:solidFill>
                <a:latin typeface="UTM Avo" panose="02040603050506020204" pitchFamily="18" charset="0"/>
                <a:cs typeface="Arial"/>
                <a:sym typeface="Arial"/>
              </a:rPr>
              <a:t>May </a:t>
            </a:r>
            <a:r>
              <a:rPr lang="en-US" sz="2400" kern="0" dirty="0" err="1">
                <a:solidFill>
                  <a:srgbClr val="884D08"/>
                </a:solidFill>
                <a:latin typeface="UTM Avo" panose="02040603050506020204" pitchFamily="18" charset="0"/>
                <a:cs typeface="Arial"/>
                <a:sym typeface="Arial"/>
              </a:rPr>
              <a:t>mắn</a:t>
            </a:r>
            <a:endParaRPr sz="2400" kern="0" dirty="0">
              <a:solidFill>
                <a:srgbClr val="884D08"/>
              </a:solidFill>
              <a:latin typeface="UTM Avo" panose="02040603050506020204" pitchFamily="18" charset="0"/>
              <a:cs typeface="Arial"/>
              <a:sym typeface="Arial"/>
            </a:endParaRPr>
          </a:p>
        </p:txBody>
      </p:sp>
      <p:pic>
        <p:nvPicPr>
          <p:cNvPr id="63" name="Google Shape;1158;p22">
            <a:extLst>
              <a:ext uri="{FF2B5EF4-FFF2-40B4-BE49-F238E27FC236}">
                <a16:creationId xmlns:a16="http://schemas.microsoft.com/office/drawing/2014/main" id="{171AE50A-5706-48EE-AFB4-788FA675FDC8}"/>
              </a:ext>
            </a:extLst>
          </p:cNvPr>
          <p:cNvPicPr preferRelativeResize="0"/>
          <p:nvPr/>
        </p:nvPicPr>
        <p:blipFill rotWithShape="1">
          <a:blip r:embed="rId11">
            <a:alphaModFix/>
          </a:blip>
          <a:srcRect t="78342" r="64525"/>
          <a:stretch/>
        </p:blipFill>
        <p:spPr>
          <a:xfrm>
            <a:off x="8909993" y="4783003"/>
            <a:ext cx="2742479" cy="1978573"/>
          </a:xfrm>
          <a:prstGeom prst="rect">
            <a:avLst/>
          </a:prstGeom>
          <a:noFill/>
          <a:ln>
            <a:noFill/>
          </a:ln>
        </p:spPr>
      </p:pic>
      <p:pic>
        <p:nvPicPr>
          <p:cNvPr id="65" name="Picture 64">
            <a:extLst>
              <a:ext uri="{FF2B5EF4-FFF2-40B4-BE49-F238E27FC236}">
                <a16:creationId xmlns:a16="http://schemas.microsoft.com/office/drawing/2014/main" id="{8FB6449B-5C5F-AA93-5B3A-3B3153528B87}"/>
              </a:ext>
            </a:extLst>
          </p:cNvPr>
          <p:cNvPicPr>
            <a:picLocks noChangeAspect="1"/>
          </p:cNvPicPr>
          <p:nvPr/>
        </p:nvPicPr>
        <p:blipFill>
          <a:blip r:embed="rId12"/>
          <a:stretch>
            <a:fillRect/>
          </a:stretch>
        </p:blipFill>
        <p:spPr>
          <a:xfrm>
            <a:off x="7721046" y="2411788"/>
            <a:ext cx="1213209" cy="1396105"/>
          </a:xfrm>
          <a:prstGeom prst="rect">
            <a:avLst/>
          </a:prstGeom>
        </p:spPr>
      </p:pic>
    </p:spTree>
    <p:extLst>
      <p:ext uri="{BB962C8B-B14F-4D97-AF65-F5344CB8AC3E}">
        <p14:creationId xmlns:p14="http://schemas.microsoft.com/office/powerpoint/2010/main" val="2467209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2"/>
                                        </p:tgtEl>
                                      </p:cBhvr>
                                    </p:animEffect>
                                    <p:set>
                                      <p:cBhvr>
                                        <p:cTn id="18" dur="1" fill="hold">
                                          <p:stCondLst>
                                            <p:cond delay="500"/>
                                          </p:stCondLst>
                                        </p:cTn>
                                        <p:tgtEl>
                                          <p:spTgt spid="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3"/>
                                        </p:tgtEl>
                                      </p:cBhvr>
                                    </p:animEffect>
                                    <p:set>
                                      <p:cBhvr>
                                        <p:cTn id="21" dur="1" fill="hold">
                                          <p:stCondLst>
                                            <p:cond delay="50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51"/>
                                        </p:tgtEl>
                                      </p:cBhvr>
                                    </p:animEffect>
                                    <p:set>
                                      <p:cBhvr>
                                        <p:cTn id="38" dur="1" fill="hold">
                                          <p:stCondLst>
                                            <p:cond delay="500"/>
                                          </p:stCondLst>
                                        </p:cTn>
                                        <p:tgtEl>
                                          <p:spTgt spid="51"/>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5"/>
                                        </p:tgtEl>
                                      </p:cBhvr>
                                    </p:animEffect>
                                    <p:set>
                                      <p:cBhvr>
                                        <p:cTn id="41" dur="1" fill="hold">
                                          <p:stCondLst>
                                            <p:cond delay="50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2" restart="whenNotActive" fill="hold" evtFilter="cancelBubble" nodeType="interactiveSeq">
                <p:stCondLst>
                  <p:cond evt="onClick" delay="0">
                    <p:tgtEl>
                      <p:spTgt spid="9"/>
                    </p:tgtEl>
                  </p:cond>
                </p:stCondLst>
                <p:endSync evt="end" delay="0">
                  <p:rtn val="all"/>
                </p:endSync>
                <p:childTnLst>
                  <p:par>
                    <p:cTn id="43" fill="hold">
                      <p:stCondLst>
                        <p:cond delay="0"/>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52"/>
                                        </p:tgtEl>
                                      </p:cBhvr>
                                    </p:animEffect>
                                    <p:set>
                                      <p:cBhvr>
                                        <p:cTn id="58" dur="1" fill="hold">
                                          <p:stCondLst>
                                            <p:cond delay="500"/>
                                          </p:stCondLst>
                                        </p:cTn>
                                        <p:tgtEl>
                                          <p:spTgt spid="52"/>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500"/>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2" restart="whenNotActive" fill="hold" evtFilter="cancelBubble" nodeType="interactiveSeq">
                <p:stCondLst>
                  <p:cond evt="onClick" delay="0">
                    <p:tgtEl>
                      <p:spTgt spid="10"/>
                    </p:tgtEl>
                  </p:cond>
                </p:stCondLst>
                <p:endSync evt="end" delay="0">
                  <p:rtn val="all"/>
                </p:endSync>
                <p:childTnLst>
                  <p:par>
                    <p:cTn id="63" fill="hold">
                      <p:stCondLst>
                        <p:cond delay="0"/>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par>
                                <p:cTn id="68" presetID="10" presetClass="entr" presetSubtype="0" fill="hold"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par>
                                <p:cTn id="71" presetID="10" presetClass="exit" presetSubtype="0" fill="hold" nodeType="withEffect">
                                  <p:stCondLst>
                                    <p:cond delay="0"/>
                                  </p:stCondLst>
                                  <p:childTnLst>
                                    <p:animEffect transition="out" filter="fade">
                                      <p:cBhvr>
                                        <p:cTn id="72" dur="500"/>
                                        <p:tgtEl>
                                          <p:spTgt spid="10"/>
                                        </p:tgtEl>
                                      </p:cBhvr>
                                    </p:animEffect>
                                    <p:set>
                                      <p:cBhvr>
                                        <p:cTn id="73" dur="1" fill="hold">
                                          <p:stCondLst>
                                            <p:cond delay="499"/>
                                          </p:stCondLst>
                                        </p:cTn>
                                        <p:tgtEl>
                                          <p:spTgt spid="10"/>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55"/>
                                        </p:tgtEl>
                                      </p:cBhvr>
                                    </p:animEffect>
                                    <p:set>
                                      <p:cBhvr>
                                        <p:cTn id="76" dur="1" fill="hold">
                                          <p:stCondLst>
                                            <p:cond delay="500"/>
                                          </p:stCondLst>
                                        </p:cTn>
                                        <p:tgtEl>
                                          <p:spTgt spid="55"/>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56"/>
                                        </p:tgtEl>
                                      </p:cBhvr>
                                    </p:animEffect>
                                    <p:set>
                                      <p:cBhvr>
                                        <p:cTn id="79" dur="1" fill="hold">
                                          <p:stCondLst>
                                            <p:cond delay="50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0" restart="whenNotActive" fill="hold" evtFilter="cancelBubble" nodeType="interactiveSeq">
                <p:stCondLst>
                  <p:cond evt="onClick" delay="0">
                    <p:tgtEl>
                      <p:spTgt spid="50"/>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childTnLst>
                                </p:cTn>
                              </p:par>
                              <p:par>
                                <p:cTn id="86" presetID="10" presetClass="entr" presetSubtype="0" fill="hold"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nodeType="clickEffect">
                                  <p:stCondLst>
                                    <p:cond delay="0"/>
                                  </p:stCondLst>
                                  <p:childTnLst>
                                    <p:animEffect transition="out" filter="fade">
                                      <p:cBhvr>
                                        <p:cTn id="92" dur="500"/>
                                        <p:tgtEl>
                                          <p:spTgt spid="50"/>
                                        </p:tgtEl>
                                      </p:cBhvr>
                                    </p:animEffect>
                                    <p:set>
                                      <p:cBhvr>
                                        <p:cTn id="93" dur="1" fill="hold">
                                          <p:stCondLst>
                                            <p:cond delay="499"/>
                                          </p:stCondLst>
                                        </p:cTn>
                                        <p:tgtEl>
                                          <p:spTgt spid="50"/>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58"/>
                                        </p:tgtEl>
                                      </p:cBhvr>
                                    </p:animEffect>
                                    <p:set>
                                      <p:cBhvr>
                                        <p:cTn id="96" dur="1" fill="hold">
                                          <p:stCondLst>
                                            <p:cond delay="500"/>
                                          </p:stCondLst>
                                        </p:cTn>
                                        <p:tgtEl>
                                          <p:spTgt spid="58"/>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57"/>
                                        </p:tgtEl>
                                      </p:cBhvr>
                                    </p:animEffect>
                                    <p:set>
                                      <p:cBhvr>
                                        <p:cTn id="99" dur="1" fill="hold">
                                          <p:stCondLst>
                                            <p:cond delay="500"/>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00" restart="whenNotActive" fill="hold" evtFilter="cancelBubble" nodeType="interactiveSeq">
                <p:stCondLst>
                  <p:cond evt="onClick" delay="0">
                    <p:tgtEl>
                      <p:spTgt spid="54"/>
                    </p:tgtEl>
                  </p:cond>
                </p:stCondLst>
                <p:endSync evt="end" delay="0">
                  <p:rtn val="all"/>
                </p:endSync>
                <p:childTnLst>
                  <p:par>
                    <p:cTn id="101" fill="hold">
                      <p:stCondLst>
                        <p:cond delay="0"/>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65"/>
                                        </p:tgtEl>
                                        <p:attrNameLst>
                                          <p:attrName>style.visibility</p:attrName>
                                        </p:attrNameLst>
                                      </p:cBhvr>
                                      <p:to>
                                        <p:strVal val="visible"/>
                                      </p:to>
                                    </p:set>
                                    <p:animEffect transition="in" filter="fade">
                                      <p:cBhvr>
                                        <p:cTn id="105" dur="500"/>
                                        <p:tgtEl>
                                          <p:spTgt spid="65"/>
                                        </p:tgtEl>
                                      </p:cBhvr>
                                    </p:animEffect>
                                  </p:childTnLst>
                                </p:cTn>
                              </p:par>
                              <p:par>
                                <p:cTn id="106" presetID="10" presetClass="entr" presetSubtype="0" fill="hold"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fade">
                                      <p:cBhvr>
                                        <p:cTn id="108" dur="500"/>
                                        <p:tgtEl>
                                          <p:spTgt spid="62"/>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nodeType="clickEffect">
                                  <p:stCondLst>
                                    <p:cond delay="0"/>
                                  </p:stCondLst>
                                  <p:childTnLst>
                                    <p:animEffect transition="out" filter="fade">
                                      <p:cBhvr>
                                        <p:cTn id="112" dur="500"/>
                                        <p:tgtEl>
                                          <p:spTgt spid="54"/>
                                        </p:tgtEl>
                                      </p:cBhvr>
                                    </p:animEffect>
                                    <p:set>
                                      <p:cBhvr>
                                        <p:cTn id="113" dur="1" fill="hold">
                                          <p:stCondLst>
                                            <p:cond delay="499"/>
                                          </p:stCondLst>
                                        </p:cTn>
                                        <p:tgtEl>
                                          <p:spTgt spid="54"/>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62"/>
                                        </p:tgtEl>
                                      </p:cBhvr>
                                    </p:animEffect>
                                    <p:set>
                                      <p:cBhvr>
                                        <p:cTn id="116" dur="1" fill="hold">
                                          <p:stCondLst>
                                            <p:cond delay="500"/>
                                          </p:stCondLst>
                                        </p:cTn>
                                        <p:tgtEl>
                                          <p:spTgt spid="62"/>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500"/>
                                        <p:tgtEl>
                                          <p:spTgt spid="65"/>
                                        </p:tgtEl>
                                      </p:cBhvr>
                                    </p:animEffect>
                                    <p:set>
                                      <p:cBhvr>
                                        <p:cTn id="119"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8" name="Google Shape;1207;p23">
            <a:extLst>
              <a:ext uri="{FF2B5EF4-FFF2-40B4-BE49-F238E27FC236}">
                <a16:creationId xmlns:a16="http://schemas.microsoft.com/office/drawing/2014/main" id="{DA434E2F-46B4-49E4-0229-FEB4B1D3AB74}"/>
              </a:ext>
            </a:extLst>
          </p:cNvPr>
          <p:cNvSpPr/>
          <p:nvPr/>
        </p:nvSpPr>
        <p:spPr>
          <a:xfrm>
            <a:off x="1181682" y="4046310"/>
            <a:ext cx="9698081" cy="1614665"/>
          </a:xfrm>
          <a:prstGeom prst="roundRect">
            <a:avLst>
              <a:gd name="adj" fmla="val 16667"/>
            </a:avLst>
          </a:prstGeom>
          <a:solidFill>
            <a:srgbClr val="E5DCCD"/>
          </a:solidFill>
          <a:ln w="28575" cap="flat" cmpd="sng">
            <a:solidFill>
              <a:srgbClr val="662330"/>
            </a:solidFill>
            <a:prstDash val="solid"/>
            <a:round/>
            <a:headEnd type="none" w="sm" len="sm"/>
            <a:tailEnd type="none" w="sm" len="sm"/>
          </a:ln>
        </p:spPr>
        <p:txBody>
          <a:bodyPr spcFirstLastPara="1" wrap="square" lIns="121900" tIns="60933" rIns="121900" bIns="60933" anchor="ctr" anchorCtr="0">
            <a:noAutofit/>
          </a:bodyPr>
          <a:lstStyle/>
          <a:p>
            <a:pPr algn="ctr">
              <a:lnSpc>
                <a:spcPct val="150000"/>
              </a:lnSpc>
              <a:buClr>
                <a:srgbClr val="000000"/>
              </a:buClr>
              <a:buFont typeface="Arial"/>
              <a:buNone/>
            </a:pPr>
            <a:r>
              <a:rPr lang="en-US" sz="2400" kern="0" dirty="0" err="1">
                <a:solidFill>
                  <a:srgbClr val="662330"/>
                </a:solidFill>
                <a:latin typeface="UTM Avo" panose="02040603050506020204" pitchFamily="18" charset="0"/>
                <a:cs typeface="Arial"/>
                <a:sym typeface="Arial"/>
              </a:rPr>
              <a:t>Tìm</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đọc</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những</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bài</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viết</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về</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chủ</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điểm</a:t>
            </a:r>
            <a:endParaRPr lang="en-US" sz="2400" kern="0" dirty="0">
              <a:solidFill>
                <a:srgbClr val="000000"/>
              </a:solidFill>
              <a:latin typeface="UTM Avo" panose="02040603050506020204" pitchFamily="18" charset="0"/>
              <a:cs typeface="Arial"/>
              <a:sym typeface="Arial"/>
            </a:endParaRPr>
          </a:p>
          <a:p>
            <a:pPr algn="ctr">
              <a:lnSpc>
                <a:spcPct val="150000"/>
              </a:lnSpc>
              <a:buClr>
                <a:srgbClr val="000000"/>
              </a:buClr>
              <a:buFont typeface="Arial"/>
              <a:buNone/>
            </a:pPr>
            <a:r>
              <a:rPr lang="en-US" sz="2400" b="1" i="1" kern="0" dirty="0" err="1">
                <a:solidFill>
                  <a:srgbClr val="662330"/>
                </a:solidFill>
                <a:latin typeface="UTM Avo" panose="02040603050506020204" pitchFamily="18" charset="0"/>
                <a:cs typeface="Arial"/>
                <a:sym typeface="Arial"/>
              </a:rPr>
              <a:t>Cộng</a:t>
            </a:r>
            <a:r>
              <a:rPr lang="en-US" sz="2400" b="1" i="1" kern="0" dirty="0">
                <a:solidFill>
                  <a:srgbClr val="662330"/>
                </a:solidFill>
                <a:latin typeface="UTM Avo" panose="02040603050506020204" pitchFamily="18" charset="0"/>
                <a:cs typeface="Arial"/>
                <a:sym typeface="Arial"/>
              </a:rPr>
              <a:t> </a:t>
            </a:r>
            <a:r>
              <a:rPr lang="en-US" sz="2400" b="1" i="1" kern="0" dirty="0" err="1">
                <a:solidFill>
                  <a:srgbClr val="662330"/>
                </a:solidFill>
                <a:latin typeface="UTM Avo" panose="02040603050506020204" pitchFamily="18" charset="0"/>
                <a:cs typeface="Arial"/>
                <a:sym typeface="Arial"/>
              </a:rPr>
              <a:t>đồng</a:t>
            </a:r>
            <a:endParaRPr lang="en-US" sz="2400" b="1" i="1" kern="0" dirty="0">
              <a:solidFill>
                <a:srgbClr val="662330"/>
              </a:solidFill>
              <a:latin typeface="UTM Avo" panose="02040603050506020204" pitchFamily="18" charset="0"/>
              <a:cs typeface="Arial"/>
              <a:sym typeface="Arial"/>
            </a:endParaRPr>
          </a:p>
        </p:txBody>
      </p:sp>
      <p:sp>
        <p:nvSpPr>
          <p:cNvPr id="51" name="Google Shape;1210;p23">
            <a:extLst>
              <a:ext uri="{FF2B5EF4-FFF2-40B4-BE49-F238E27FC236}">
                <a16:creationId xmlns:a16="http://schemas.microsoft.com/office/drawing/2014/main" id="{62CB36F5-0862-7E53-6BAF-54015940D1A0}"/>
              </a:ext>
            </a:extLst>
          </p:cNvPr>
          <p:cNvSpPr/>
          <p:nvPr/>
        </p:nvSpPr>
        <p:spPr>
          <a:xfrm>
            <a:off x="1181682" y="2219419"/>
            <a:ext cx="9698081" cy="1614665"/>
          </a:xfrm>
          <a:prstGeom prst="roundRect">
            <a:avLst>
              <a:gd name="adj" fmla="val 16667"/>
            </a:avLst>
          </a:prstGeom>
          <a:solidFill>
            <a:srgbClr val="E5DCCD"/>
          </a:solidFill>
          <a:ln w="28575" cap="flat" cmpd="sng">
            <a:solidFill>
              <a:srgbClr val="662330"/>
            </a:solidFill>
            <a:prstDash val="solid"/>
            <a:round/>
            <a:headEnd type="none" w="sm" len="sm"/>
            <a:tailEnd type="none" w="sm" len="sm"/>
          </a:ln>
        </p:spPr>
        <p:txBody>
          <a:bodyPr spcFirstLastPara="1" wrap="square" lIns="121900" tIns="60933" rIns="121900" bIns="60933" anchor="ctr" anchorCtr="0">
            <a:noAutofit/>
          </a:bodyPr>
          <a:lstStyle/>
          <a:p>
            <a:pPr algn="ctr">
              <a:lnSpc>
                <a:spcPct val="150000"/>
              </a:lnSpc>
              <a:buClr>
                <a:srgbClr val="000000"/>
              </a:buClr>
              <a:buFont typeface="Arial"/>
              <a:buNone/>
            </a:pPr>
            <a:r>
              <a:rPr lang="en-US" sz="2400" kern="0" dirty="0" err="1">
                <a:solidFill>
                  <a:srgbClr val="662330"/>
                </a:solidFill>
                <a:latin typeface="UTM Avo" panose="02040603050506020204" pitchFamily="18" charset="0"/>
                <a:cs typeface="Arial"/>
                <a:sym typeface="Arial"/>
              </a:rPr>
              <a:t>Ôn</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tập</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và</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luyện</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đọc</a:t>
            </a:r>
            <a:r>
              <a:rPr lang="en-US" sz="2400" kern="0" dirty="0">
                <a:solidFill>
                  <a:srgbClr val="662330"/>
                </a:solidFill>
                <a:latin typeface="UTM Avo" panose="02040603050506020204" pitchFamily="18" charset="0"/>
                <a:cs typeface="Arial"/>
                <a:sym typeface="Arial"/>
              </a:rPr>
              <a:t> </a:t>
            </a:r>
            <a:r>
              <a:rPr lang="en-US" sz="2400" kern="0" dirty="0" err="1">
                <a:solidFill>
                  <a:srgbClr val="662330"/>
                </a:solidFill>
                <a:latin typeface="UTM Avo" panose="02040603050506020204" pitchFamily="18" charset="0"/>
                <a:cs typeface="Arial"/>
                <a:sym typeface="Arial"/>
              </a:rPr>
              <a:t>bài</a:t>
            </a:r>
            <a:r>
              <a:rPr lang="en-US" sz="2400" kern="0" dirty="0">
                <a:solidFill>
                  <a:srgbClr val="662330"/>
                </a:solidFill>
                <a:latin typeface="UTM Avo" panose="02040603050506020204" pitchFamily="18" charset="0"/>
                <a:cs typeface="Arial"/>
                <a:sym typeface="Arial"/>
              </a:rPr>
              <a:t> </a:t>
            </a:r>
            <a:endParaRPr lang="en-US" sz="2400" kern="0" dirty="0">
              <a:solidFill>
                <a:srgbClr val="000000"/>
              </a:solidFill>
              <a:latin typeface="UTM Avo" panose="02040603050506020204" pitchFamily="18" charset="0"/>
              <a:cs typeface="Arial"/>
              <a:sym typeface="Arial"/>
            </a:endParaRPr>
          </a:p>
          <a:p>
            <a:pPr algn="ctr">
              <a:lnSpc>
                <a:spcPct val="150000"/>
              </a:lnSpc>
              <a:buClr>
                <a:srgbClr val="000000"/>
              </a:buClr>
              <a:buFont typeface="Arial"/>
              <a:buNone/>
            </a:pPr>
            <a:r>
              <a:rPr lang="en-US" sz="2400" b="1" i="1" kern="0" dirty="0" err="1">
                <a:solidFill>
                  <a:srgbClr val="662330"/>
                </a:solidFill>
                <a:latin typeface="UTM Avo" panose="02040603050506020204" pitchFamily="18" charset="0"/>
                <a:cs typeface="Arial"/>
                <a:sym typeface="Arial"/>
              </a:rPr>
              <a:t>Bài</a:t>
            </a:r>
            <a:r>
              <a:rPr lang="en-US" sz="2400" b="1" i="1" kern="0" dirty="0">
                <a:solidFill>
                  <a:srgbClr val="662330"/>
                </a:solidFill>
                <a:latin typeface="UTM Avo" panose="02040603050506020204" pitchFamily="18" charset="0"/>
                <a:cs typeface="Arial"/>
                <a:sym typeface="Arial"/>
              </a:rPr>
              <a:t> </a:t>
            </a:r>
            <a:r>
              <a:rPr lang="en-US" sz="2400" b="1" i="1" kern="0" dirty="0" err="1">
                <a:solidFill>
                  <a:srgbClr val="662330"/>
                </a:solidFill>
                <a:latin typeface="UTM Avo" panose="02040603050506020204" pitchFamily="18" charset="0"/>
                <a:cs typeface="Arial"/>
                <a:sym typeface="Arial"/>
              </a:rPr>
              <a:t>đọc</a:t>
            </a:r>
            <a:r>
              <a:rPr lang="en-US" sz="2400" b="1" i="1" kern="0" dirty="0">
                <a:solidFill>
                  <a:srgbClr val="662330"/>
                </a:solidFill>
                <a:latin typeface="UTM Avo" panose="02040603050506020204" pitchFamily="18" charset="0"/>
                <a:cs typeface="Arial"/>
                <a:sym typeface="Arial"/>
              </a:rPr>
              <a:t> 3: Ba </a:t>
            </a:r>
            <a:r>
              <a:rPr lang="en-US" sz="2400" b="1" i="1" kern="0" dirty="0" err="1">
                <a:solidFill>
                  <a:srgbClr val="662330"/>
                </a:solidFill>
                <a:latin typeface="UTM Avo" panose="02040603050506020204" pitchFamily="18" charset="0"/>
                <a:cs typeface="Arial"/>
                <a:sym typeface="Arial"/>
              </a:rPr>
              <a:t>nàng</a:t>
            </a:r>
            <a:r>
              <a:rPr lang="en-US" sz="2400" b="1" i="1" kern="0" dirty="0">
                <a:solidFill>
                  <a:srgbClr val="662330"/>
                </a:solidFill>
                <a:latin typeface="UTM Avo" panose="02040603050506020204" pitchFamily="18" charset="0"/>
                <a:cs typeface="Arial"/>
                <a:sym typeface="Arial"/>
              </a:rPr>
              <a:t> </a:t>
            </a:r>
            <a:r>
              <a:rPr lang="en-US" sz="2400" b="1" i="1" kern="0" dirty="0" err="1">
                <a:solidFill>
                  <a:srgbClr val="662330"/>
                </a:solidFill>
                <a:latin typeface="UTM Avo" panose="02040603050506020204" pitchFamily="18" charset="0"/>
                <a:cs typeface="Arial"/>
                <a:sym typeface="Arial"/>
              </a:rPr>
              <a:t>công</a:t>
            </a:r>
            <a:r>
              <a:rPr lang="en-US" sz="2400" b="1" i="1" kern="0" dirty="0">
                <a:solidFill>
                  <a:srgbClr val="662330"/>
                </a:solidFill>
                <a:latin typeface="UTM Avo" panose="02040603050506020204" pitchFamily="18" charset="0"/>
                <a:cs typeface="Arial"/>
                <a:sym typeface="Arial"/>
              </a:rPr>
              <a:t> </a:t>
            </a:r>
            <a:r>
              <a:rPr lang="en-US" sz="2400" b="1" i="1" kern="0" dirty="0" err="1">
                <a:solidFill>
                  <a:srgbClr val="662330"/>
                </a:solidFill>
                <a:latin typeface="UTM Avo" panose="02040603050506020204" pitchFamily="18" charset="0"/>
                <a:cs typeface="Arial"/>
                <a:sym typeface="Arial"/>
              </a:rPr>
              <a:t>chúa</a:t>
            </a:r>
            <a:endParaRPr lang="en-US" sz="2400" i="1" kern="0" dirty="0">
              <a:solidFill>
                <a:srgbClr val="662330"/>
              </a:solidFill>
              <a:latin typeface="UTM Avo" panose="02040603050506020204" pitchFamily="18" charset="0"/>
              <a:cs typeface="Arial"/>
              <a:sym typeface="Arial"/>
            </a:endParaRPr>
          </a:p>
        </p:txBody>
      </p:sp>
      <p:grpSp>
        <p:nvGrpSpPr>
          <p:cNvPr id="37" name="Google Shape;1196;p23">
            <a:extLst>
              <a:ext uri="{FF2B5EF4-FFF2-40B4-BE49-F238E27FC236}">
                <a16:creationId xmlns:a16="http://schemas.microsoft.com/office/drawing/2014/main" id="{EC5087BF-96DC-A11B-CDC9-2E6A9AAC642F}"/>
              </a:ext>
            </a:extLst>
          </p:cNvPr>
          <p:cNvGrpSpPr/>
          <p:nvPr/>
        </p:nvGrpSpPr>
        <p:grpSpPr>
          <a:xfrm rot="-315666">
            <a:off x="10557884" y="1621115"/>
            <a:ext cx="643758" cy="2690236"/>
            <a:chOff x="550245" y="2376023"/>
            <a:chExt cx="335523" cy="1402242"/>
          </a:xfrm>
        </p:grpSpPr>
        <p:sp>
          <p:nvSpPr>
            <p:cNvPr id="38" name="Google Shape;1197;p23">
              <a:extLst>
                <a:ext uri="{FF2B5EF4-FFF2-40B4-BE49-F238E27FC236}">
                  <a16:creationId xmlns:a16="http://schemas.microsoft.com/office/drawing/2014/main" id="{171EA57F-28DD-8054-1F0B-E318D3B4E6B5}"/>
                </a:ext>
              </a:extLst>
            </p:cNvPr>
            <p:cNvSpPr/>
            <p:nvPr/>
          </p:nvSpPr>
          <p:spPr>
            <a:xfrm rot="10788425" flipH="1">
              <a:off x="675658" y="3392805"/>
              <a:ext cx="88189" cy="330091"/>
            </a:xfrm>
            <a:custGeom>
              <a:avLst/>
              <a:gdLst/>
              <a:ahLst/>
              <a:cxnLst/>
              <a:rect l="l" t="t" r="r" b="b"/>
              <a:pathLst>
                <a:path w="2241" h="8388" extrusionOk="0">
                  <a:moveTo>
                    <a:pt x="2185" y="0"/>
                  </a:moveTo>
                  <a:lnTo>
                    <a:pt x="0" y="16"/>
                  </a:lnTo>
                  <a:lnTo>
                    <a:pt x="56" y="8387"/>
                  </a:lnTo>
                  <a:lnTo>
                    <a:pt x="2241" y="8374"/>
                  </a:lnTo>
                  <a:lnTo>
                    <a:pt x="2185" y="0"/>
                  </a:ln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1198;p23">
              <a:extLst>
                <a:ext uri="{FF2B5EF4-FFF2-40B4-BE49-F238E27FC236}">
                  <a16:creationId xmlns:a16="http://schemas.microsoft.com/office/drawing/2014/main" id="{48C2552F-C3EF-8CAF-4336-4671A9910D07}"/>
                </a:ext>
              </a:extLst>
            </p:cNvPr>
            <p:cNvSpPr/>
            <p:nvPr/>
          </p:nvSpPr>
          <p:spPr>
            <a:xfrm rot="10794103" flipH="1">
              <a:off x="642995" y="2376181"/>
              <a:ext cx="185311" cy="1019198"/>
            </a:xfrm>
            <a:custGeom>
              <a:avLst/>
              <a:gdLst/>
              <a:ahLst/>
              <a:cxnLst/>
              <a:rect l="l" t="t" r="r" b="b"/>
              <a:pathLst>
                <a:path w="4709" h="51643" extrusionOk="0">
                  <a:moveTo>
                    <a:pt x="3382" y="0"/>
                  </a:moveTo>
                  <a:lnTo>
                    <a:pt x="717" y="18"/>
                  </a:lnTo>
                  <a:lnTo>
                    <a:pt x="1" y="47822"/>
                  </a:lnTo>
                  <a:lnTo>
                    <a:pt x="2380" y="51642"/>
                  </a:lnTo>
                  <a:lnTo>
                    <a:pt x="4708" y="47790"/>
                  </a:lnTo>
                  <a:lnTo>
                    <a:pt x="3382"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1199;p23">
              <a:extLst>
                <a:ext uri="{FF2B5EF4-FFF2-40B4-BE49-F238E27FC236}">
                  <a16:creationId xmlns:a16="http://schemas.microsoft.com/office/drawing/2014/main" id="{4B1FF485-5675-4844-6B61-0A9A07CB8F46}"/>
                </a:ext>
              </a:extLst>
            </p:cNvPr>
            <p:cNvSpPr/>
            <p:nvPr/>
          </p:nvSpPr>
          <p:spPr>
            <a:xfrm rot="10794103" flipH="1">
              <a:off x="642861" y="2376236"/>
              <a:ext cx="135806" cy="1018842"/>
            </a:xfrm>
            <a:custGeom>
              <a:avLst/>
              <a:gdLst/>
              <a:ahLst/>
              <a:cxnLst/>
              <a:rect l="l" t="t" r="r" b="b"/>
              <a:pathLst>
                <a:path w="3451" h="51625" extrusionOk="0">
                  <a:moveTo>
                    <a:pt x="717" y="0"/>
                  </a:moveTo>
                  <a:lnTo>
                    <a:pt x="1" y="47804"/>
                  </a:lnTo>
                  <a:lnTo>
                    <a:pt x="2380" y="51624"/>
                  </a:lnTo>
                  <a:lnTo>
                    <a:pt x="1975" y="5624"/>
                  </a:lnTo>
                  <a:lnTo>
                    <a:pt x="3450" y="3034"/>
                  </a:lnTo>
                  <a:lnTo>
                    <a:pt x="3425" y="117"/>
                  </a:lnTo>
                  <a:lnTo>
                    <a:pt x="717"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1200;p23">
              <a:extLst>
                <a:ext uri="{FF2B5EF4-FFF2-40B4-BE49-F238E27FC236}">
                  <a16:creationId xmlns:a16="http://schemas.microsoft.com/office/drawing/2014/main" id="{B7FCA449-6514-B5D0-1A88-13DD9B2B960E}"/>
                </a:ext>
              </a:extLst>
            </p:cNvPr>
            <p:cNvSpPr/>
            <p:nvPr/>
          </p:nvSpPr>
          <p:spPr>
            <a:xfrm rot="10788425" flipH="1">
              <a:off x="550384" y="3351132"/>
              <a:ext cx="335246" cy="82956"/>
            </a:xfrm>
            <a:custGeom>
              <a:avLst/>
              <a:gdLst/>
              <a:ahLst/>
              <a:cxnLst/>
              <a:rect l="l" t="t" r="r" b="b"/>
              <a:pathLst>
                <a:path w="8519" h="2108" extrusionOk="0">
                  <a:moveTo>
                    <a:pt x="7285" y="1"/>
                  </a:moveTo>
                  <a:cubicBezTo>
                    <a:pt x="7283" y="1"/>
                    <a:pt x="7280" y="1"/>
                    <a:pt x="7278" y="1"/>
                  </a:cubicBezTo>
                  <a:lnTo>
                    <a:pt x="4305" y="20"/>
                  </a:lnTo>
                  <a:lnTo>
                    <a:pt x="1188" y="41"/>
                  </a:lnTo>
                  <a:cubicBezTo>
                    <a:pt x="423" y="46"/>
                    <a:pt x="1" y="964"/>
                    <a:pt x="506" y="1546"/>
                  </a:cubicBezTo>
                  <a:cubicBezTo>
                    <a:pt x="781" y="1865"/>
                    <a:pt x="1208" y="2108"/>
                    <a:pt x="1866" y="2108"/>
                  </a:cubicBezTo>
                  <a:cubicBezTo>
                    <a:pt x="1872" y="2108"/>
                    <a:pt x="1878" y="2108"/>
                    <a:pt x="1884" y="2108"/>
                  </a:cubicBezTo>
                  <a:lnTo>
                    <a:pt x="6587" y="2078"/>
                  </a:lnTo>
                  <a:cubicBezTo>
                    <a:pt x="7066" y="2075"/>
                    <a:pt x="7531" y="1899"/>
                    <a:pt x="7893" y="1586"/>
                  </a:cubicBezTo>
                  <a:cubicBezTo>
                    <a:pt x="8519" y="1047"/>
                    <a:pt x="8103" y="1"/>
                    <a:pt x="7285" y="1"/>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1201;p23">
              <a:extLst>
                <a:ext uri="{FF2B5EF4-FFF2-40B4-BE49-F238E27FC236}">
                  <a16:creationId xmlns:a16="http://schemas.microsoft.com/office/drawing/2014/main" id="{2369325D-F618-7AF7-E700-2E64CEFBFE39}"/>
                </a:ext>
              </a:extLst>
            </p:cNvPr>
            <p:cNvSpPr/>
            <p:nvPr/>
          </p:nvSpPr>
          <p:spPr>
            <a:xfrm rot="10788425" flipH="1">
              <a:off x="581930" y="3358604"/>
              <a:ext cx="274092" cy="35929"/>
            </a:xfrm>
            <a:custGeom>
              <a:avLst/>
              <a:gdLst/>
              <a:ahLst/>
              <a:cxnLst/>
              <a:rect l="l" t="t" r="r" b="b"/>
              <a:pathLst>
                <a:path w="6965" h="913" extrusionOk="0">
                  <a:moveTo>
                    <a:pt x="6965" y="1"/>
                  </a:moveTo>
                  <a:lnTo>
                    <a:pt x="6965" y="1"/>
                  </a:lnTo>
                  <a:cubicBezTo>
                    <a:pt x="6666" y="108"/>
                    <a:pt x="6350" y="166"/>
                    <a:pt x="6031" y="169"/>
                  </a:cubicBezTo>
                  <a:lnTo>
                    <a:pt x="688" y="203"/>
                  </a:lnTo>
                  <a:cubicBezTo>
                    <a:pt x="675" y="204"/>
                    <a:pt x="661" y="204"/>
                    <a:pt x="648" y="204"/>
                  </a:cubicBezTo>
                  <a:cubicBezTo>
                    <a:pt x="430" y="204"/>
                    <a:pt x="213" y="181"/>
                    <a:pt x="1" y="135"/>
                  </a:cubicBezTo>
                  <a:lnTo>
                    <a:pt x="1" y="135"/>
                  </a:lnTo>
                  <a:cubicBezTo>
                    <a:pt x="31" y="237"/>
                    <a:pt x="82" y="332"/>
                    <a:pt x="150" y="414"/>
                  </a:cubicBezTo>
                  <a:cubicBezTo>
                    <a:pt x="396" y="696"/>
                    <a:pt x="774" y="913"/>
                    <a:pt x="1357" y="913"/>
                  </a:cubicBezTo>
                  <a:cubicBezTo>
                    <a:pt x="1363" y="913"/>
                    <a:pt x="1369" y="913"/>
                    <a:pt x="1375" y="912"/>
                  </a:cubicBezTo>
                  <a:lnTo>
                    <a:pt x="5548" y="885"/>
                  </a:lnTo>
                  <a:cubicBezTo>
                    <a:pt x="5975" y="882"/>
                    <a:pt x="6386" y="728"/>
                    <a:pt x="6709" y="450"/>
                  </a:cubicBezTo>
                  <a:cubicBezTo>
                    <a:pt x="6844" y="335"/>
                    <a:pt x="6935" y="176"/>
                    <a:pt x="6965" y="1"/>
                  </a:cubicBezTo>
                  <a:close/>
                </a:path>
              </a:pathLst>
            </a:custGeom>
            <a:solidFill>
              <a:srgbClr val="FFD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1202;p23">
              <a:extLst>
                <a:ext uri="{FF2B5EF4-FFF2-40B4-BE49-F238E27FC236}">
                  <a16:creationId xmlns:a16="http://schemas.microsoft.com/office/drawing/2014/main" id="{B8900D25-1D2F-80BF-765F-AE9B17E76CE0}"/>
                </a:ext>
              </a:extLst>
            </p:cNvPr>
            <p:cNvSpPr/>
            <p:nvPr/>
          </p:nvSpPr>
          <p:spPr>
            <a:xfrm rot="10788425" flipH="1">
              <a:off x="810487" y="3375013"/>
              <a:ext cx="48837" cy="44193"/>
            </a:xfrm>
            <a:custGeom>
              <a:avLst/>
              <a:gdLst/>
              <a:ahLst/>
              <a:cxnLst/>
              <a:rect l="l" t="t" r="r" b="b"/>
              <a:pathLst>
                <a:path w="1241" h="1123" extrusionOk="0">
                  <a:moveTo>
                    <a:pt x="621" y="1"/>
                  </a:moveTo>
                  <a:cubicBezTo>
                    <a:pt x="383" y="1"/>
                    <a:pt x="163" y="156"/>
                    <a:pt x="93" y="396"/>
                  </a:cubicBezTo>
                  <a:cubicBezTo>
                    <a:pt x="1" y="691"/>
                    <a:pt x="164" y="1004"/>
                    <a:pt x="457" y="1097"/>
                  </a:cubicBezTo>
                  <a:cubicBezTo>
                    <a:pt x="512" y="1114"/>
                    <a:pt x="567" y="1122"/>
                    <a:pt x="621" y="1122"/>
                  </a:cubicBezTo>
                  <a:cubicBezTo>
                    <a:pt x="858" y="1122"/>
                    <a:pt x="1078" y="968"/>
                    <a:pt x="1150" y="729"/>
                  </a:cubicBezTo>
                  <a:cubicBezTo>
                    <a:pt x="1241" y="434"/>
                    <a:pt x="1077" y="121"/>
                    <a:pt x="784" y="26"/>
                  </a:cubicBezTo>
                  <a:cubicBezTo>
                    <a:pt x="730" y="9"/>
                    <a:pt x="675" y="1"/>
                    <a:pt x="621" y="1"/>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1203;p23">
              <a:extLst>
                <a:ext uri="{FF2B5EF4-FFF2-40B4-BE49-F238E27FC236}">
                  <a16:creationId xmlns:a16="http://schemas.microsoft.com/office/drawing/2014/main" id="{494DE97D-D91A-56BB-413E-280DBDBB6E97}"/>
                </a:ext>
              </a:extLst>
            </p:cNvPr>
            <p:cNvSpPr/>
            <p:nvPr/>
          </p:nvSpPr>
          <p:spPr>
            <a:xfrm rot="10788425" flipH="1">
              <a:off x="577825" y="3374149"/>
              <a:ext cx="48837" cy="44154"/>
            </a:xfrm>
            <a:custGeom>
              <a:avLst/>
              <a:gdLst/>
              <a:ahLst/>
              <a:cxnLst/>
              <a:rect l="l" t="t" r="r" b="b"/>
              <a:pathLst>
                <a:path w="1241" h="1122" extrusionOk="0">
                  <a:moveTo>
                    <a:pt x="621" y="0"/>
                  </a:moveTo>
                  <a:cubicBezTo>
                    <a:pt x="383" y="0"/>
                    <a:pt x="163" y="155"/>
                    <a:pt x="93" y="395"/>
                  </a:cubicBezTo>
                  <a:cubicBezTo>
                    <a:pt x="1" y="690"/>
                    <a:pt x="164" y="1003"/>
                    <a:pt x="457" y="1097"/>
                  </a:cubicBezTo>
                  <a:cubicBezTo>
                    <a:pt x="512" y="1114"/>
                    <a:pt x="566" y="1122"/>
                    <a:pt x="620" y="1122"/>
                  </a:cubicBezTo>
                  <a:cubicBezTo>
                    <a:pt x="858" y="1122"/>
                    <a:pt x="1078" y="967"/>
                    <a:pt x="1148" y="726"/>
                  </a:cubicBezTo>
                  <a:cubicBezTo>
                    <a:pt x="1240" y="433"/>
                    <a:pt x="1077" y="120"/>
                    <a:pt x="784" y="25"/>
                  </a:cubicBezTo>
                  <a:cubicBezTo>
                    <a:pt x="730" y="8"/>
                    <a:pt x="675" y="0"/>
                    <a:pt x="621" y="0"/>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1204;p23">
              <a:extLst>
                <a:ext uri="{FF2B5EF4-FFF2-40B4-BE49-F238E27FC236}">
                  <a16:creationId xmlns:a16="http://schemas.microsoft.com/office/drawing/2014/main" id="{EB3D4263-00E2-0458-64DB-3E988AFAE3B4}"/>
                </a:ext>
              </a:extLst>
            </p:cNvPr>
            <p:cNvSpPr/>
            <p:nvPr/>
          </p:nvSpPr>
          <p:spPr>
            <a:xfrm rot="10788425" flipH="1">
              <a:off x="675755" y="3521058"/>
              <a:ext cx="86773" cy="201250"/>
            </a:xfrm>
            <a:custGeom>
              <a:avLst/>
              <a:gdLst/>
              <a:ahLst/>
              <a:cxnLst/>
              <a:rect l="l" t="t" r="r" b="b"/>
              <a:pathLst>
                <a:path w="2205" h="5114" extrusionOk="0">
                  <a:moveTo>
                    <a:pt x="2183" y="1"/>
                  </a:moveTo>
                  <a:lnTo>
                    <a:pt x="0" y="14"/>
                  </a:lnTo>
                  <a:lnTo>
                    <a:pt x="34" y="5113"/>
                  </a:lnTo>
                  <a:cubicBezTo>
                    <a:pt x="622" y="3987"/>
                    <a:pt x="1416" y="3260"/>
                    <a:pt x="2109" y="3260"/>
                  </a:cubicBezTo>
                  <a:cubicBezTo>
                    <a:pt x="2141" y="3260"/>
                    <a:pt x="2173" y="3261"/>
                    <a:pt x="2204" y="3264"/>
                  </a:cubicBezTo>
                  <a:lnTo>
                    <a:pt x="2183" y="1"/>
                  </a:lnTo>
                  <a:close/>
                </a:path>
              </a:pathLst>
            </a:custGeom>
            <a:solidFill>
              <a:srgbClr val="2D1E2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1205;p23">
              <a:extLst>
                <a:ext uri="{FF2B5EF4-FFF2-40B4-BE49-F238E27FC236}">
                  <a16:creationId xmlns:a16="http://schemas.microsoft.com/office/drawing/2014/main" id="{DCD73E1C-E773-552F-7A79-39B4990D6DFF}"/>
                </a:ext>
              </a:extLst>
            </p:cNvPr>
            <p:cNvSpPr/>
            <p:nvPr/>
          </p:nvSpPr>
          <p:spPr>
            <a:xfrm rot="10788425" flipH="1">
              <a:off x="650232" y="3638803"/>
              <a:ext cx="137735" cy="139230"/>
            </a:xfrm>
            <a:custGeom>
              <a:avLst/>
              <a:gdLst/>
              <a:ahLst/>
              <a:cxnLst/>
              <a:rect l="l" t="t" r="r" b="b"/>
              <a:pathLst>
                <a:path w="3500" h="3538" extrusionOk="0">
                  <a:moveTo>
                    <a:pt x="1752" y="0"/>
                  </a:moveTo>
                  <a:cubicBezTo>
                    <a:pt x="1748" y="0"/>
                    <a:pt x="1743" y="0"/>
                    <a:pt x="1739" y="0"/>
                  </a:cubicBezTo>
                  <a:cubicBezTo>
                    <a:pt x="776" y="6"/>
                    <a:pt x="0" y="803"/>
                    <a:pt x="6" y="1781"/>
                  </a:cubicBezTo>
                  <a:cubicBezTo>
                    <a:pt x="12" y="2753"/>
                    <a:pt x="791" y="3538"/>
                    <a:pt x="1748" y="3538"/>
                  </a:cubicBezTo>
                  <a:cubicBezTo>
                    <a:pt x="1752" y="3538"/>
                    <a:pt x="1757" y="3538"/>
                    <a:pt x="1761" y="3537"/>
                  </a:cubicBezTo>
                  <a:cubicBezTo>
                    <a:pt x="2724" y="3531"/>
                    <a:pt x="3500" y="2735"/>
                    <a:pt x="3494" y="1757"/>
                  </a:cubicBezTo>
                  <a:cubicBezTo>
                    <a:pt x="3489" y="785"/>
                    <a:pt x="2709" y="0"/>
                    <a:pt x="1752"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1206;p23">
              <a:extLst>
                <a:ext uri="{FF2B5EF4-FFF2-40B4-BE49-F238E27FC236}">
                  <a16:creationId xmlns:a16="http://schemas.microsoft.com/office/drawing/2014/main" id="{BFE537BC-BC4C-41C4-2420-0EF1DFD598C4}"/>
                </a:ext>
              </a:extLst>
            </p:cNvPr>
            <p:cNvSpPr/>
            <p:nvPr/>
          </p:nvSpPr>
          <p:spPr>
            <a:xfrm rot="10788425" flipH="1">
              <a:off x="690569" y="3679571"/>
              <a:ext cx="57061" cy="57652"/>
            </a:xfrm>
            <a:custGeom>
              <a:avLst/>
              <a:gdLst/>
              <a:ahLst/>
              <a:cxnLst/>
              <a:rect l="l" t="t" r="r" b="b"/>
              <a:pathLst>
                <a:path w="1450" h="1465" extrusionOk="0">
                  <a:moveTo>
                    <a:pt x="727" y="0"/>
                  </a:moveTo>
                  <a:cubicBezTo>
                    <a:pt x="725" y="0"/>
                    <a:pt x="723" y="0"/>
                    <a:pt x="721" y="0"/>
                  </a:cubicBezTo>
                  <a:cubicBezTo>
                    <a:pt x="322" y="3"/>
                    <a:pt x="0" y="333"/>
                    <a:pt x="3" y="738"/>
                  </a:cubicBezTo>
                  <a:cubicBezTo>
                    <a:pt x="6" y="1140"/>
                    <a:pt x="328" y="1465"/>
                    <a:pt x="725" y="1465"/>
                  </a:cubicBezTo>
                  <a:cubicBezTo>
                    <a:pt x="727" y="1465"/>
                    <a:pt x="728" y="1465"/>
                    <a:pt x="730" y="1465"/>
                  </a:cubicBezTo>
                  <a:cubicBezTo>
                    <a:pt x="1128" y="1462"/>
                    <a:pt x="1450" y="1132"/>
                    <a:pt x="1448" y="729"/>
                  </a:cubicBezTo>
                  <a:cubicBezTo>
                    <a:pt x="1445" y="326"/>
                    <a:pt x="1123" y="0"/>
                    <a:pt x="727" y="0"/>
                  </a:cubicBezTo>
                  <a:close/>
                </a:path>
              </a:pathLst>
            </a:custGeom>
            <a:solidFill>
              <a:srgbClr val="66233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 name="Google Shape;1163;p23">
            <a:extLst>
              <a:ext uri="{FF2B5EF4-FFF2-40B4-BE49-F238E27FC236}">
                <a16:creationId xmlns:a16="http://schemas.microsoft.com/office/drawing/2014/main" id="{0B267016-C9B8-3FFB-1675-55327793CB84}"/>
              </a:ext>
            </a:extLst>
          </p:cNvPr>
          <p:cNvGrpSpPr/>
          <p:nvPr/>
        </p:nvGrpSpPr>
        <p:grpSpPr>
          <a:xfrm flipH="1">
            <a:off x="536296" y="4772216"/>
            <a:ext cx="1551881" cy="1150584"/>
            <a:chOff x="512760" y="638631"/>
            <a:chExt cx="1056468" cy="783279"/>
          </a:xfrm>
        </p:grpSpPr>
        <p:sp>
          <p:nvSpPr>
            <p:cNvPr id="5" name="Google Shape;1164;p23">
              <a:extLst>
                <a:ext uri="{FF2B5EF4-FFF2-40B4-BE49-F238E27FC236}">
                  <a16:creationId xmlns:a16="http://schemas.microsoft.com/office/drawing/2014/main" id="{635A6BF3-43AA-0C99-C671-D2C4B329FD6A}"/>
                </a:ext>
              </a:extLst>
            </p:cNvPr>
            <p:cNvSpPr/>
            <p:nvPr/>
          </p:nvSpPr>
          <p:spPr>
            <a:xfrm rot="-574491">
              <a:off x="1037564" y="674360"/>
              <a:ext cx="482496" cy="631598"/>
            </a:xfrm>
            <a:custGeom>
              <a:avLst/>
              <a:gdLst/>
              <a:ahLst/>
              <a:cxnLst/>
              <a:rect l="l" t="t" r="r" b="b"/>
              <a:pathLst>
                <a:path w="9297" h="12170" extrusionOk="0">
                  <a:moveTo>
                    <a:pt x="3754" y="0"/>
                  </a:moveTo>
                  <a:lnTo>
                    <a:pt x="1" y="5311"/>
                  </a:lnTo>
                  <a:lnTo>
                    <a:pt x="1" y="12169"/>
                  </a:lnTo>
                  <a:lnTo>
                    <a:pt x="7564" y="12169"/>
                  </a:lnTo>
                  <a:lnTo>
                    <a:pt x="7611" y="11864"/>
                  </a:lnTo>
                  <a:lnTo>
                    <a:pt x="7670" y="11468"/>
                  </a:lnTo>
                  <a:lnTo>
                    <a:pt x="7916" y="9826"/>
                  </a:lnTo>
                  <a:lnTo>
                    <a:pt x="8022" y="9123"/>
                  </a:lnTo>
                  <a:lnTo>
                    <a:pt x="8087" y="8693"/>
                  </a:lnTo>
                  <a:lnTo>
                    <a:pt x="8844" y="3656"/>
                  </a:lnTo>
                  <a:lnTo>
                    <a:pt x="8844" y="3654"/>
                  </a:lnTo>
                  <a:lnTo>
                    <a:pt x="9296" y="647"/>
                  </a:lnTo>
                  <a:lnTo>
                    <a:pt x="5556" y="5311"/>
                  </a:lnTo>
                  <a:lnTo>
                    <a:pt x="3754"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1165;p23">
              <a:extLst>
                <a:ext uri="{FF2B5EF4-FFF2-40B4-BE49-F238E27FC236}">
                  <a16:creationId xmlns:a16="http://schemas.microsoft.com/office/drawing/2014/main" id="{71C621DD-0A4A-C889-33F6-8AC37F6CD3DE}"/>
                </a:ext>
              </a:extLst>
            </p:cNvPr>
            <p:cNvSpPr/>
            <p:nvPr/>
          </p:nvSpPr>
          <p:spPr>
            <a:xfrm rot="-574491">
              <a:off x="1167766" y="679714"/>
              <a:ext cx="136180" cy="363338"/>
            </a:xfrm>
            <a:custGeom>
              <a:avLst/>
              <a:gdLst/>
              <a:ahLst/>
              <a:cxnLst/>
              <a:rect l="l" t="t" r="r" b="b"/>
              <a:pathLst>
                <a:path w="2624" h="7001" extrusionOk="0">
                  <a:moveTo>
                    <a:pt x="821" y="0"/>
                  </a:moveTo>
                  <a:lnTo>
                    <a:pt x="0" y="7001"/>
                  </a:lnTo>
                  <a:lnTo>
                    <a:pt x="2623" y="5311"/>
                  </a:lnTo>
                  <a:lnTo>
                    <a:pt x="82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1166;p23">
              <a:extLst>
                <a:ext uri="{FF2B5EF4-FFF2-40B4-BE49-F238E27FC236}">
                  <a16:creationId xmlns:a16="http://schemas.microsoft.com/office/drawing/2014/main" id="{EEDBC4FD-8D62-340F-21CF-5EEF64D718A6}"/>
                </a:ext>
              </a:extLst>
            </p:cNvPr>
            <p:cNvSpPr/>
            <p:nvPr/>
          </p:nvSpPr>
          <p:spPr>
            <a:xfrm rot="-574491">
              <a:off x="1221433" y="692542"/>
              <a:ext cx="298829" cy="582192"/>
            </a:xfrm>
            <a:custGeom>
              <a:avLst/>
              <a:gdLst/>
              <a:ahLst/>
              <a:cxnLst/>
              <a:rect l="l" t="t" r="r" b="b"/>
              <a:pathLst>
                <a:path w="5758" h="11218" extrusionOk="0">
                  <a:moveTo>
                    <a:pt x="5757" y="0"/>
                  </a:moveTo>
                  <a:lnTo>
                    <a:pt x="1109" y="8476"/>
                  </a:lnTo>
                  <a:lnTo>
                    <a:pt x="1" y="11170"/>
                  </a:lnTo>
                  <a:lnTo>
                    <a:pt x="4072" y="11217"/>
                  </a:lnTo>
                  <a:lnTo>
                    <a:pt x="5757"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1167;p23">
              <a:extLst>
                <a:ext uri="{FF2B5EF4-FFF2-40B4-BE49-F238E27FC236}">
                  <a16:creationId xmlns:a16="http://schemas.microsoft.com/office/drawing/2014/main" id="{083CE1B6-D61C-844F-E231-4972FBDE530D}"/>
                </a:ext>
              </a:extLst>
            </p:cNvPr>
            <p:cNvSpPr/>
            <p:nvPr/>
          </p:nvSpPr>
          <p:spPr>
            <a:xfrm rot="-574491">
              <a:off x="1424094" y="832541"/>
              <a:ext cx="83919" cy="269351"/>
            </a:xfrm>
            <a:custGeom>
              <a:avLst/>
              <a:gdLst/>
              <a:ahLst/>
              <a:cxnLst/>
              <a:rect l="l" t="t" r="r" b="b"/>
              <a:pathLst>
                <a:path w="1617" h="5190" extrusionOk="0">
                  <a:moveTo>
                    <a:pt x="1373" y="0"/>
                  </a:moveTo>
                  <a:lnTo>
                    <a:pt x="1" y="3089"/>
                  </a:lnTo>
                  <a:lnTo>
                    <a:pt x="521" y="5190"/>
                  </a:lnTo>
                  <a:lnTo>
                    <a:pt x="1617" y="3459"/>
                  </a:lnTo>
                  <a:lnTo>
                    <a:pt x="1373"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1168;p23">
              <a:extLst>
                <a:ext uri="{FF2B5EF4-FFF2-40B4-BE49-F238E27FC236}">
                  <a16:creationId xmlns:a16="http://schemas.microsoft.com/office/drawing/2014/main" id="{16AAD5E0-C8DC-A53A-56CC-C446C4764F8E}"/>
                </a:ext>
              </a:extLst>
            </p:cNvPr>
            <p:cNvSpPr/>
            <p:nvPr/>
          </p:nvSpPr>
          <p:spPr>
            <a:xfrm rot="-574491">
              <a:off x="1424182" y="833590"/>
              <a:ext cx="71308" cy="269351"/>
            </a:xfrm>
            <a:custGeom>
              <a:avLst/>
              <a:gdLst/>
              <a:ahLst/>
              <a:cxnLst/>
              <a:rect l="l" t="t" r="r" b="b"/>
              <a:pathLst>
                <a:path w="1374" h="5190" extrusionOk="0">
                  <a:moveTo>
                    <a:pt x="1373" y="0"/>
                  </a:moveTo>
                  <a:lnTo>
                    <a:pt x="1" y="3089"/>
                  </a:lnTo>
                  <a:lnTo>
                    <a:pt x="521" y="5190"/>
                  </a:lnTo>
                  <a:lnTo>
                    <a:pt x="654" y="3016"/>
                  </a:lnTo>
                  <a:lnTo>
                    <a:pt x="1373"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1169;p23">
              <a:extLst>
                <a:ext uri="{FF2B5EF4-FFF2-40B4-BE49-F238E27FC236}">
                  <a16:creationId xmlns:a16="http://schemas.microsoft.com/office/drawing/2014/main" id="{A2154D31-04F2-67A6-AB95-4767EE56C292}"/>
                </a:ext>
              </a:extLst>
            </p:cNvPr>
            <p:cNvSpPr/>
            <p:nvPr/>
          </p:nvSpPr>
          <p:spPr>
            <a:xfrm rot="-574491">
              <a:off x="1470745" y="882627"/>
              <a:ext cx="24288" cy="161922"/>
            </a:xfrm>
            <a:custGeom>
              <a:avLst/>
              <a:gdLst/>
              <a:ahLst/>
              <a:cxnLst/>
              <a:rect l="l" t="t" r="r" b="b"/>
              <a:pathLst>
                <a:path w="468" h="3120" extrusionOk="0">
                  <a:moveTo>
                    <a:pt x="348" y="1"/>
                  </a:moveTo>
                  <a:lnTo>
                    <a:pt x="0" y="3119"/>
                  </a:lnTo>
                  <a:lnTo>
                    <a:pt x="467" y="2339"/>
                  </a:lnTo>
                  <a:lnTo>
                    <a:pt x="348" y="1"/>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170;p23">
              <a:extLst>
                <a:ext uri="{FF2B5EF4-FFF2-40B4-BE49-F238E27FC236}">
                  <a16:creationId xmlns:a16="http://schemas.microsoft.com/office/drawing/2014/main" id="{0B4F4ABF-21FA-1270-9DBA-C6254787B5E5}"/>
                </a:ext>
              </a:extLst>
            </p:cNvPr>
            <p:cNvSpPr/>
            <p:nvPr/>
          </p:nvSpPr>
          <p:spPr>
            <a:xfrm rot="-574491">
              <a:off x="1125284" y="841282"/>
              <a:ext cx="133118" cy="264420"/>
            </a:xfrm>
            <a:custGeom>
              <a:avLst/>
              <a:gdLst/>
              <a:ahLst/>
              <a:cxnLst/>
              <a:rect l="l" t="t" r="r" b="b"/>
              <a:pathLst>
                <a:path w="2565" h="5095" extrusionOk="0">
                  <a:moveTo>
                    <a:pt x="1526" y="0"/>
                  </a:moveTo>
                  <a:lnTo>
                    <a:pt x="1" y="3143"/>
                  </a:lnTo>
                  <a:lnTo>
                    <a:pt x="987" y="5095"/>
                  </a:lnTo>
                  <a:lnTo>
                    <a:pt x="2565" y="3454"/>
                  </a:lnTo>
                  <a:lnTo>
                    <a:pt x="1526"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171;p23">
              <a:extLst>
                <a:ext uri="{FF2B5EF4-FFF2-40B4-BE49-F238E27FC236}">
                  <a16:creationId xmlns:a16="http://schemas.microsoft.com/office/drawing/2014/main" id="{FB02F9F6-58BB-9B51-5333-768A0C1DC682}"/>
                </a:ext>
              </a:extLst>
            </p:cNvPr>
            <p:cNvSpPr/>
            <p:nvPr/>
          </p:nvSpPr>
          <p:spPr>
            <a:xfrm rot="-574491">
              <a:off x="1125659" y="845762"/>
              <a:ext cx="79248" cy="264420"/>
            </a:xfrm>
            <a:custGeom>
              <a:avLst/>
              <a:gdLst/>
              <a:ahLst/>
              <a:cxnLst/>
              <a:rect l="l" t="t" r="r" b="b"/>
              <a:pathLst>
                <a:path w="1527" h="5095" extrusionOk="0">
                  <a:moveTo>
                    <a:pt x="1526" y="0"/>
                  </a:moveTo>
                  <a:lnTo>
                    <a:pt x="1" y="3143"/>
                  </a:lnTo>
                  <a:lnTo>
                    <a:pt x="987" y="5095"/>
                  </a:lnTo>
                  <a:lnTo>
                    <a:pt x="786" y="3143"/>
                  </a:lnTo>
                  <a:lnTo>
                    <a:pt x="1526"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172;p23">
              <a:extLst>
                <a:ext uri="{FF2B5EF4-FFF2-40B4-BE49-F238E27FC236}">
                  <a16:creationId xmlns:a16="http://schemas.microsoft.com/office/drawing/2014/main" id="{7D09BDA6-76B9-1F4C-F7DB-F5BC52F7A298}"/>
                </a:ext>
              </a:extLst>
            </p:cNvPr>
            <p:cNvSpPr/>
            <p:nvPr/>
          </p:nvSpPr>
          <p:spPr>
            <a:xfrm rot="-574491">
              <a:off x="1192835" y="880620"/>
              <a:ext cx="48836" cy="181228"/>
            </a:xfrm>
            <a:custGeom>
              <a:avLst/>
              <a:gdLst/>
              <a:ahLst/>
              <a:cxnLst/>
              <a:rect l="l" t="t" r="r" b="b"/>
              <a:pathLst>
                <a:path w="941" h="3492" extrusionOk="0">
                  <a:moveTo>
                    <a:pt x="223" y="1"/>
                  </a:moveTo>
                  <a:lnTo>
                    <a:pt x="1" y="3491"/>
                  </a:lnTo>
                  <a:lnTo>
                    <a:pt x="1" y="3491"/>
                  </a:lnTo>
                  <a:lnTo>
                    <a:pt x="941" y="2365"/>
                  </a:lnTo>
                  <a:lnTo>
                    <a:pt x="223" y="1"/>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173;p23">
              <a:extLst>
                <a:ext uri="{FF2B5EF4-FFF2-40B4-BE49-F238E27FC236}">
                  <a16:creationId xmlns:a16="http://schemas.microsoft.com/office/drawing/2014/main" id="{E003330F-F243-0E15-49C2-2C75FDF89CDA}"/>
                </a:ext>
              </a:extLst>
            </p:cNvPr>
            <p:cNvSpPr/>
            <p:nvPr/>
          </p:nvSpPr>
          <p:spPr>
            <a:xfrm rot="-574491">
              <a:off x="1067262" y="1149336"/>
              <a:ext cx="434749" cy="36588"/>
            </a:xfrm>
            <a:custGeom>
              <a:avLst/>
              <a:gdLst/>
              <a:ahLst/>
              <a:cxnLst/>
              <a:rect l="l" t="t" r="r" b="b"/>
              <a:pathLst>
                <a:path w="8377" h="705" extrusionOk="0">
                  <a:moveTo>
                    <a:pt x="0" y="0"/>
                  </a:moveTo>
                  <a:lnTo>
                    <a:pt x="0" y="705"/>
                  </a:lnTo>
                  <a:lnTo>
                    <a:pt x="8331" y="705"/>
                  </a:lnTo>
                  <a:cubicBezTo>
                    <a:pt x="8355" y="705"/>
                    <a:pt x="8377" y="684"/>
                    <a:pt x="8377" y="659"/>
                  </a:cubicBezTo>
                  <a:lnTo>
                    <a:pt x="8377" y="46"/>
                  </a:lnTo>
                  <a:cubicBezTo>
                    <a:pt x="8377" y="20"/>
                    <a:pt x="8355" y="0"/>
                    <a:pt x="8331" y="0"/>
                  </a:cubicBez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174;p23">
              <a:extLst>
                <a:ext uri="{FF2B5EF4-FFF2-40B4-BE49-F238E27FC236}">
                  <a16:creationId xmlns:a16="http://schemas.microsoft.com/office/drawing/2014/main" id="{E27ECC72-F322-22FE-EE60-3A0D16512069}"/>
                </a:ext>
              </a:extLst>
            </p:cNvPr>
            <p:cNvSpPr/>
            <p:nvPr/>
          </p:nvSpPr>
          <p:spPr>
            <a:xfrm rot="-574491">
              <a:off x="1087511" y="1270830"/>
              <a:ext cx="414613" cy="36640"/>
            </a:xfrm>
            <a:custGeom>
              <a:avLst/>
              <a:gdLst/>
              <a:ahLst/>
              <a:cxnLst/>
              <a:rect l="l" t="t" r="r" b="b"/>
              <a:pathLst>
                <a:path w="7989" h="706" extrusionOk="0">
                  <a:moveTo>
                    <a:pt x="1" y="1"/>
                  </a:moveTo>
                  <a:lnTo>
                    <a:pt x="1" y="705"/>
                  </a:lnTo>
                  <a:lnTo>
                    <a:pt x="7945" y="705"/>
                  </a:lnTo>
                  <a:cubicBezTo>
                    <a:pt x="7969" y="705"/>
                    <a:pt x="7989" y="686"/>
                    <a:pt x="7989" y="662"/>
                  </a:cubicBezTo>
                  <a:lnTo>
                    <a:pt x="7989" y="46"/>
                  </a:lnTo>
                  <a:cubicBezTo>
                    <a:pt x="7989" y="22"/>
                    <a:pt x="7969" y="1"/>
                    <a:pt x="7945" y="1"/>
                  </a:cubicBez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175;p23">
              <a:extLst>
                <a:ext uri="{FF2B5EF4-FFF2-40B4-BE49-F238E27FC236}">
                  <a16:creationId xmlns:a16="http://schemas.microsoft.com/office/drawing/2014/main" id="{2E3AD279-1BF5-83C7-85C5-787A48EED010}"/>
                </a:ext>
              </a:extLst>
            </p:cNvPr>
            <p:cNvSpPr/>
            <p:nvPr/>
          </p:nvSpPr>
          <p:spPr>
            <a:xfrm rot="-574491">
              <a:off x="1383753" y="1182188"/>
              <a:ext cx="57243" cy="55064"/>
            </a:xfrm>
            <a:custGeom>
              <a:avLst/>
              <a:gdLst/>
              <a:ahLst/>
              <a:cxnLst/>
              <a:rect l="l" t="t" r="r" b="b"/>
              <a:pathLst>
                <a:path w="1103" h="1061" extrusionOk="0">
                  <a:moveTo>
                    <a:pt x="531" y="0"/>
                  </a:moveTo>
                  <a:cubicBezTo>
                    <a:pt x="237" y="0"/>
                    <a:pt x="0" y="236"/>
                    <a:pt x="0" y="529"/>
                  </a:cubicBezTo>
                  <a:cubicBezTo>
                    <a:pt x="0" y="744"/>
                    <a:pt x="129" y="938"/>
                    <a:pt x="327" y="1019"/>
                  </a:cubicBezTo>
                  <a:cubicBezTo>
                    <a:pt x="393" y="1047"/>
                    <a:pt x="462" y="1060"/>
                    <a:pt x="531" y="1060"/>
                  </a:cubicBezTo>
                  <a:cubicBezTo>
                    <a:pt x="668" y="1060"/>
                    <a:pt x="804" y="1007"/>
                    <a:pt x="906" y="906"/>
                  </a:cubicBezTo>
                  <a:cubicBezTo>
                    <a:pt x="1057" y="755"/>
                    <a:pt x="1102" y="526"/>
                    <a:pt x="1021" y="327"/>
                  </a:cubicBezTo>
                  <a:cubicBezTo>
                    <a:pt x="939" y="129"/>
                    <a:pt x="745" y="0"/>
                    <a:pt x="53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176;p23">
              <a:extLst>
                <a:ext uri="{FF2B5EF4-FFF2-40B4-BE49-F238E27FC236}">
                  <a16:creationId xmlns:a16="http://schemas.microsoft.com/office/drawing/2014/main" id="{0C356F0F-90DE-A53B-C5EB-87FC548092F6}"/>
                </a:ext>
              </a:extLst>
            </p:cNvPr>
            <p:cNvSpPr/>
            <p:nvPr/>
          </p:nvSpPr>
          <p:spPr>
            <a:xfrm rot="-574491">
              <a:off x="1274440" y="1200621"/>
              <a:ext cx="57295" cy="55064"/>
            </a:xfrm>
            <a:custGeom>
              <a:avLst/>
              <a:gdLst/>
              <a:ahLst/>
              <a:cxnLst/>
              <a:rect l="l" t="t" r="r" b="b"/>
              <a:pathLst>
                <a:path w="1104" h="1061" extrusionOk="0">
                  <a:moveTo>
                    <a:pt x="531" y="0"/>
                  </a:moveTo>
                  <a:cubicBezTo>
                    <a:pt x="239" y="0"/>
                    <a:pt x="2" y="236"/>
                    <a:pt x="2" y="529"/>
                  </a:cubicBezTo>
                  <a:cubicBezTo>
                    <a:pt x="0" y="744"/>
                    <a:pt x="129" y="938"/>
                    <a:pt x="328" y="1019"/>
                  </a:cubicBezTo>
                  <a:cubicBezTo>
                    <a:pt x="394" y="1047"/>
                    <a:pt x="464" y="1060"/>
                    <a:pt x="532" y="1060"/>
                  </a:cubicBezTo>
                  <a:cubicBezTo>
                    <a:pt x="670" y="1060"/>
                    <a:pt x="805" y="1007"/>
                    <a:pt x="906" y="906"/>
                  </a:cubicBezTo>
                  <a:cubicBezTo>
                    <a:pt x="1057" y="755"/>
                    <a:pt x="1104" y="526"/>
                    <a:pt x="1020" y="328"/>
                  </a:cubicBezTo>
                  <a:cubicBezTo>
                    <a:pt x="939" y="129"/>
                    <a:pt x="745" y="0"/>
                    <a:pt x="53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177;p23">
              <a:extLst>
                <a:ext uri="{FF2B5EF4-FFF2-40B4-BE49-F238E27FC236}">
                  <a16:creationId xmlns:a16="http://schemas.microsoft.com/office/drawing/2014/main" id="{3B763329-8C21-6C27-3697-42D903248C99}"/>
                </a:ext>
              </a:extLst>
            </p:cNvPr>
            <p:cNvSpPr/>
            <p:nvPr/>
          </p:nvSpPr>
          <p:spPr>
            <a:xfrm rot="-574491">
              <a:off x="1165177" y="1219046"/>
              <a:ext cx="57347" cy="55064"/>
            </a:xfrm>
            <a:custGeom>
              <a:avLst/>
              <a:gdLst/>
              <a:ahLst/>
              <a:cxnLst/>
              <a:rect l="l" t="t" r="r" b="b"/>
              <a:pathLst>
                <a:path w="1105" h="1061" extrusionOk="0">
                  <a:moveTo>
                    <a:pt x="531" y="0"/>
                  </a:moveTo>
                  <a:cubicBezTo>
                    <a:pt x="239" y="0"/>
                    <a:pt x="2" y="236"/>
                    <a:pt x="2" y="529"/>
                  </a:cubicBezTo>
                  <a:cubicBezTo>
                    <a:pt x="1" y="744"/>
                    <a:pt x="131" y="938"/>
                    <a:pt x="329" y="1019"/>
                  </a:cubicBezTo>
                  <a:cubicBezTo>
                    <a:pt x="395" y="1047"/>
                    <a:pt x="464" y="1060"/>
                    <a:pt x="533" y="1060"/>
                  </a:cubicBezTo>
                  <a:cubicBezTo>
                    <a:pt x="670" y="1060"/>
                    <a:pt x="805" y="1007"/>
                    <a:pt x="906" y="906"/>
                  </a:cubicBezTo>
                  <a:cubicBezTo>
                    <a:pt x="1059" y="755"/>
                    <a:pt x="1104" y="526"/>
                    <a:pt x="1021" y="327"/>
                  </a:cubicBezTo>
                  <a:cubicBezTo>
                    <a:pt x="939" y="129"/>
                    <a:pt x="746" y="0"/>
                    <a:pt x="53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178;p23">
              <a:extLst>
                <a:ext uri="{FF2B5EF4-FFF2-40B4-BE49-F238E27FC236}">
                  <a16:creationId xmlns:a16="http://schemas.microsoft.com/office/drawing/2014/main" id="{F9F5A9FE-F4CA-40CB-76A7-B5A2E3443D41}"/>
                </a:ext>
              </a:extLst>
            </p:cNvPr>
            <p:cNvSpPr/>
            <p:nvPr/>
          </p:nvSpPr>
          <p:spPr>
            <a:xfrm rot="-574491">
              <a:off x="561929" y="754592"/>
              <a:ext cx="482392" cy="631598"/>
            </a:xfrm>
            <a:custGeom>
              <a:avLst/>
              <a:gdLst/>
              <a:ahLst/>
              <a:cxnLst/>
              <a:rect l="l" t="t" r="r" b="b"/>
              <a:pathLst>
                <a:path w="9295" h="12170" extrusionOk="0">
                  <a:moveTo>
                    <a:pt x="5543" y="0"/>
                  </a:moveTo>
                  <a:lnTo>
                    <a:pt x="3741" y="5311"/>
                  </a:lnTo>
                  <a:lnTo>
                    <a:pt x="1" y="647"/>
                  </a:lnTo>
                  <a:lnTo>
                    <a:pt x="1687" y="11864"/>
                  </a:lnTo>
                  <a:lnTo>
                    <a:pt x="1732" y="12169"/>
                  </a:lnTo>
                  <a:lnTo>
                    <a:pt x="9295" y="12169"/>
                  </a:lnTo>
                  <a:lnTo>
                    <a:pt x="9295" y="5311"/>
                  </a:lnTo>
                  <a:lnTo>
                    <a:pt x="5543"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179;p23">
              <a:extLst>
                <a:ext uri="{FF2B5EF4-FFF2-40B4-BE49-F238E27FC236}">
                  <a16:creationId xmlns:a16="http://schemas.microsoft.com/office/drawing/2014/main" id="{4E56C169-2A1F-1B4F-45B2-B77A240C1D1B}"/>
                </a:ext>
              </a:extLst>
            </p:cNvPr>
            <p:cNvSpPr/>
            <p:nvPr/>
          </p:nvSpPr>
          <p:spPr>
            <a:xfrm rot="-574491">
              <a:off x="733430" y="752972"/>
              <a:ext cx="136180" cy="363338"/>
            </a:xfrm>
            <a:custGeom>
              <a:avLst/>
              <a:gdLst/>
              <a:ahLst/>
              <a:cxnLst/>
              <a:rect l="l" t="t" r="r" b="b"/>
              <a:pathLst>
                <a:path w="2624" h="7001" extrusionOk="0">
                  <a:moveTo>
                    <a:pt x="1803" y="0"/>
                  </a:moveTo>
                  <a:lnTo>
                    <a:pt x="1" y="5311"/>
                  </a:lnTo>
                  <a:lnTo>
                    <a:pt x="2624" y="7001"/>
                  </a:lnTo>
                  <a:lnTo>
                    <a:pt x="1803"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180;p23">
              <a:extLst>
                <a:ext uri="{FF2B5EF4-FFF2-40B4-BE49-F238E27FC236}">
                  <a16:creationId xmlns:a16="http://schemas.microsoft.com/office/drawing/2014/main" id="{72B2059E-BECE-FB83-0D3B-E3CCB3FBA575}"/>
                </a:ext>
              </a:extLst>
            </p:cNvPr>
            <p:cNvSpPr/>
            <p:nvPr/>
          </p:nvSpPr>
          <p:spPr>
            <a:xfrm rot="-574491">
              <a:off x="564683" y="803314"/>
              <a:ext cx="298829" cy="582192"/>
            </a:xfrm>
            <a:custGeom>
              <a:avLst/>
              <a:gdLst/>
              <a:ahLst/>
              <a:cxnLst/>
              <a:rect l="l" t="t" r="r" b="b"/>
              <a:pathLst>
                <a:path w="5758" h="11218" extrusionOk="0">
                  <a:moveTo>
                    <a:pt x="1" y="0"/>
                  </a:moveTo>
                  <a:lnTo>
                    <a:pt x="1687" y="11217"/>
                  </a:lnTo>
                  <a:lnTo>
                    <a:pt x="5757" y="11170"/>
                  </a:lnTo>
                  <a:lnTo>
                    <a:pt x="4649" y="8476"/>
                  </a:lnTo>
                  <a:lnTo>
                    <a:pt x="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181;p23">
              <a:extLst>
                <a:ext uri="{FF2B5EF4-FFF2-40B4-BE49-F238E27FC236}">
                  <a16:creationId xmlns:a16="http://schemas.microsoft.com/office/drawing/2014/main" id="{0EA66A75-DA73-DE85-BB6C-BC62D50382C3}"/>
                </a:ext>
              </a:extLst>
            </p:cNvPr>
            <p:cNvSpPr/>
            <p:nvPr/>
          </p:nvSpPr>
          <p:spPr>
            <a:xfrm rot="-574491">
              <a:off x="576814" y="975448"/>
              <a:ext cx="83919" cy="269351"/>
            </a:xfrm>
            <a:custGeom>
              <a:avLst/>
              <a:gdLst/>
              <a:ahLst/>
              <a:cxnLst/>
              <a:rect l="l" t="t" r="r" b="b"/>
              <a:pathLst>
                <a:path w="1617" h="5190" extrusionOk="0">
                  <a:moveTo>
                    <a:pt x="244" y="0"/>
                  </a:moveTo>
                  <a:lnTo>
                    <a:pt x="1" y="3459"/>
                  </a:lnTo>
                  <a:lnTo>
                    <a:pt x="1097" y="5190"/>
                  </a:lnTo>
                  <a:lnTo>
                    <a:pt x="1617" y="3089"/>
                  </a:lnTo>
                  <a:lnTo>
                    <a:pt x="244"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182;p23">
              <a:extLst>
                <a:ext uri="{FF2B5EF4-FFF2-40B4-BE49-F238E27FC236}">
                  <a16:creationId xmlns:a16="http://schemas.microsoft.com/office/drawing/2014/main" id="{600F1DC3-45BA-FE16-E6FA-AA7208853875}"/>
                </a:ext>
              </a:extLst>
            </p:cNvPr>
            <p:cNvSpPr/>
            <p:nvPr/>
          </p:nvSpPr>
          <p:spPr>
            <a:xfrm rot="-574491">
              <a:off x="589338" y="974400"/>
              <a:ext cx="71308" cy="269351"/>
            </a:xfrm>
            <a:custGeom>
              <a:avLst/>
              <a:gdLst/>
              <a:ahLst/>
              <a:cxnLst/>
              <a:rect l="l" t="t" r="r" b="b"/>
              <a:pathLst>
                <a:path w="1374" h="5190" extrusionOk="0">
                  <a:moveTo>
                    <a:pt x="1" y="0"/>
                  </a:moveTo>
                  <a:lnTo>
                    <a:pt x="721" y="3016"/>
                  </a:lnTo>
                  <a:lnTo>
                    <a:pt x="854" y="5190"/>
                  </a:lnTo>
                  <a:lnTo>
                    <a:pt x="1374" y="3089"/>
                  </a:lnTo>
                  <a:lnTo>
                    <a:pt x="1"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183;p23">
              <a:extLst>
                <a:ext uri="{FF2B5EF4-FFF2-40B4-BE49-F238E27FC236}">
                  <a16:creationId xmlns:a16="http://schemas.microsoft.com/office/drawing/2014/main" id="{ECE78A61-3A9C-EDD7-6C72-7721DD3ECC73}"/>
                </a:ext>
              </a:extLst>
            </p:cNvPr>
            <p:cNvSpPr/>
            <p:nvPr/>
          </p:nvSpPr>
          <p:spPr>
            <a:xfrm rot="-574491">
              <a:off x="589535" y="1031262"/>
              <a:ext cx="24236" cy="161922"/>
            </a:xfrm>
            <a:custGeom>
              <a:avLst/>
              <a:gdLst/>
              <a:ahLst/>
              <a:cxnLst/>
              <a:rect l="l" t="t" r="r" b="b"/>
              <a:pathLst>
                <a:path w="467" h="3120" extrusionOk="0">
                  <a:moveTo>
                    <a:pt x="120" y="1"/>
                  </a:moveTo>
                  <a:lnTo>
                    <a:pt x="1" y="2339"/>
                  </a:lnTo>
                  <a:lnTo>
                    <a:pt x="467" y="3119"/>
                  </a:lnTo>
                  <a:lnTo>
                    <a:pt x="120" y="1"/>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184;p23">
              <a:extLst>
                <a:ext uri="{FF2B5EF4-FFF2-40B4-BE49-F238E27FC236}">
                  <a16:creationId xmlns:a16="http://schemas.microsoft.com/office/drawing/2014/main" id="{3378E1BF-5C64-C95E-849B-16F5C03A5032}"/>
                </a:ext>
              </a:extLst>
            </p:cNvPr>
            <p:cNvSpPr/>
            <p:nvPr/>
          </p:nvSpPr>
          <p:spPr>
            <a:xfrm rot="-574491">
              <a:off x="813311" y="893901"/>
              <a:ext cx="133118" cy="264420"/>
            </a:xfrm>
            <a:custGeom>
              <a:avLst/>
              <a:gdLst/>
              <a:ahLst/>
              <a:cxnLst/>
              <a:rect l="l" t="t" r="r" b="b"/>
              <a:pathLst>
                <a:path w="2565" h="5095" extrusionOk="0">
                  <a:moveTo>
                    <a:pt x="1039" y="0"/>
                  </a:moveTo>
                  <a:lnTo>
                    <a:pt x="0" y="3454"/>
                  </a:lnTo>
                  <a:lnTo>
                    <a:pt x="1579" y="5095"/>
                  </a:lnTo>
                  <a:lnTo>
                    <a:pt x="2564" y="3143"/>
                  </a:lnTo>
                  <a:lnTo>
                    <a:pt x="1039" y="0"/>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185;p23">
              <a:extLst>
                <a:ext uri="{FF2B5EF4-FFF2-40B4-BE49-F238E27FC236}">
                  <a16:creationId xmlns:a16="http://schemas.microsoft.com/office/drawing/2014/main" id="{3E0C61EF-A32B-DA32-9D66-5CCEB1B9390E}"/>
                </a:ext>
              </a:extLst>
            </p:cNvPr>
            <p:cNvSpPr/>
            <p:nvPr/>
          </p:nvSpPr>
          <p:spPr>
            <a:xfrm rot="-574491">
              <a:off x="866808" y="889421"/>
              <a:ext cx="79248" cy="264420"/>
            </a:xfrm>
            <a:custGeom>
              <a:avLst/>
              <a:gdLst/>
              <a:ahLst/>
              <a:cxnLst/>
              <a:rect l="l" t="t" r="r" b="b"/>
              <a:pathLst>
                <a:path w="1527" h="5095" extrusionOk="0">
                  <a:moveTo>
                    <a:pt x="1" y="0"/>
                  </a:moveTo>
                  <a:lnTo>
                    <a:pt x="742" y="3143"/>
                  </a:lnTo>
                  <a:lnTo>
                    <a:pt x="541" y="5095"/>
                  </a:lnTo>
                  <a:lnTo>
                    <a:pt x="1526" y="3143"/>
                  </a:lnTo>
                  <a:lnTo>
                    <a:pt x="1" y="0"/>
                  </a:lnTo>
                  <a:close/>
                </a:path>
              </a:pathLst>
            </a:custGeom>
            <a:solidFill>
              <a:srgbClr val="2D1E22">
                <a:alpha val="2352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1186;p23">
              <a:extLst>
                <a:ext uri="{FF2B5EF4-FFF2-40B4-BE49-F238E27FC236}">
                  <a16:creationId xmlns:a16="http://schemas.microsoft.com/office/drawing/2014/main" id="{C7DCF2E2-FDCB-19A9-1A4D-01E864C60C4F}"/>
                </a:ext>
              </a:extLst>
            </p:cNvPr>
            <p:cNvSpPr/>
            <p:nvPr/>
          </p:nvSpPr>
          <p:spPr>
            <a:xfrm rot="-574491">
              <a:off x="830709" y="941698"/>
              <a:ext cx="48836" cy="181228"/>
            </a:xfrm>
            <a:custGeom>
              <a:avLst/>
              <a:gdLst/>
              <a:ahLst/>
              <a:cxnLst/>
              <a:rect l="l" t="t" r="r" b="b"/>
              <a:pathLst>
                <a:path w="941" h="3492" extrusionOk="0">
                  <a:moveTo>
                    <a:pt x="718" y="1"/>
                  </a:moveTo>
                  <a:lnTo>
                    <a:pt x="0" y="2365"/>
                  </a:lnTo>
                  <a:lnTo>
                    <a:pt x="941" y="3491"/>
                  </a:lnTo>
                  <a:lnTo>
                    <a:pt x="718" y="1"/>
                  </a:lnTo>
                  <a:close/>
                </a:path>
              </a:pathLst>
            </a:custGeom>
            <a:solidFill>
              <a:srgbClr val="91E2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187;p23">
              <a:extLst>
                <a:ext uri="{FF2B5EF4-FFF2-40B4-BE49-F238E27FC236}">
                  <a16:creationId xmlns:a16="http://schemas.microsoft.com/office/drawing/2014/main" id="{146E4F89-4B28-24F0-4C6F-17E548AFDD5B}"/>
                </a:ext>
              </a:extLst>
            </p:cNvPr>
            <p:cNvSpPr/>
            <p:nvPr/>
          </p:nvSpPr>
          <p:spPr>
            <a:xfrm rot="-574491">
              <a:off x="638503" y="1221644"/>
              <a:ext cx="434853" cy="36588"/>
            </a:xfrm>
            <a:custGeom>
              <a:avLst/>
              <a:gdLst/>
              <a:ahLst/>
              <a:cxnLst/>
              <a:rect l="l" t="t" r="r" b="b"/>
              <a:pathLst>
                <a:path w="8379" h="705" extrusionOk="0">
                  <a:moveTo>
                    <a:pt x="46" y="0"/>
                  </a:moveTo>
                  <a:cubicBezTo>
                    <a:pt x="20" y="0"/>
                    <a:pt x="1" y="22"/>
                    <a:pt x="1" y="46"/>
                  </a:cubicBezTo>
                  <a:lnTo>
                    <a:pt x="1" y="661"/>
                  </a:lnTo>
                  <a:cubicBezTo>
                    <a:pt x="1" y="685"/>
                    <a:pt x="20" y="705"/>
                    <a:pt x="46" y="705"/>
                  </a:cubicBezTo>
                  <a:lnTo>
                    <a:pt x="8378" y="705"/>
                  </a:lnTo>
                  <a:lnTo>
                    <a:pt x="8378" y="0"/>
                  </a:lnTo>
                  <a:close/>
                </a:path>
              </a:pathLst>
            </a:custGeom>
            <a:solidFill>
              <a:srgbClr val="FFB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188;p23">
              <a:extLst>
                <a:ext uri="{FF2B5EF4-FFF2-40B4-BE49-F238E27FC236}">
                  <a16:creationId xmlns:a16="http://schemas.microsoft.com/office/drawing/2014/main" id="{81FA35E8-FD50-55FE-3D2B-E56C55D85747}"/>
                </a:ext>
              </a:extLst>
            </p:cNvPr>
            <p:cNvSpPr/>
            <p:nvPr/>
          </p:nvSpPr>
          <p:spPr>
            <a:xfrm rot="-574491">
              <a:off x="678815" y="1339764"/>
              <a:ext cx="414613" cy="36640"/>
            </a:xfrm>
            <a:custGeom>
              <a:avLst/>
              <a:gdLst/>
              <a:ahLst/>
              <a:cxnLst/>
              <a:rect l="l" t="t" r="r" b="b"/>
              <a:pathLst>
                <a:path w="7989" h="706" extrusionOk="0">
                  <a:moveTo>
                    <a:pt x="44" y="1"/>
                  </a:moveTo>
                  <a:cubicBezTo>
                    <a:pt x="20" y="2"/>
                    <a:pt x="1" y="22"/>
                    <a:pt x="1" y="46"/>
                  </a:cubicBezTo>
                  <a:lnTo>
                    <a:pt x="1" y="662"/>
                  </a:lnTo>
                  <a:cubicBezTo>
                    <a:pt x="1" y="686"/>
                    <a:pt x="20" y="705"/>
                    <a:pt x="46" y="705"/>
                  </a:cubicBezTo>
                  <a:lnTo>
                    <a:pt x="7988" y="705"/>
                  </a:lnTo>
                  <a:lnTo>
                    <a:pt x="7988" y="1"/>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189;p23">
              <a:extLst>
                <a:ext uri="{FF2B5EF4-FFF2-40B4-BE49-F238E27FC236}">
                  <a16:creationId xmlns:a16="http://schemas.microsoft.com/office/drawing/2014/main" id="{F4BF3E49-B68B-82A3-9B4E-4BB64E1102E0}"/>
                </a:ext>
              </a:extLst>
            </p:cNvPr>
            <p:cNvSpPr/>
            <p:nvPr/>
          </p:nvSpPr>
          <p:spPr>
            <a:xfrm rot="-574491">
              <a:off x="722609" y="1293785"/>
              <a:ext cx="55012" cy="55168"/>
            </a:xfrm>
            <a:custGeom>
              <a:avLst/>
              <a:gdLst/>
              <a:ahLst/>
              <a:cxnLst/>
              <a:rect l="l" t="t" r="r" b="b"/>
              <a:pathLst>
                <a:path w="1060" h="1063" extrusionOk="0">
                  <a:moveTo>
                    <a:pt x="531" y="1"/>
                  </a:moveTo>
                  <a:cubicBezTo>
                    <a:pt x="238" y="1"/>
                    <a:pt x="0" y="238"/>
                    <a:pt x="0" y="531"/>
                  </a:cubicBezTo>
                  <a:cubicBezTo>
                    <a:pt x="0" y="825"/>
                    <a:pt x="238" y="1062"/>
                    <a:pt x="531" y="1062"/>
                  </a:cubicBezTo>
                  <a:cubicBezTo>
                    <a:pt x="823" y="1062"/>
                    <a:pt x="1060" y="825"/>
                    <a:pt x="1060" y="531"/>
                  </a:cubicBezTo>
                  <a:cubicBezTo>
                    <a:pt x="1060" y="238"/>
                    <a:pt x="823" y="1"/>
                    <a:pt x="531" y="1"/>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190;p23">
              <a:extLst>
                <a:ext uri="{FF2B5EF4-FFF2-40B4-BE49-F238E27FC236}">
                  <a16:creationId xmlns:a16="http://schemas.microsoft.com/office/drawing/2014/main" id="{7BDC0849-7B11-A7BA-D79A-73C80B9D9BAE}"/>
                </a:ext>
              </a:extLst>
            </p:cNvPr>
            <p:cNvSpPr/>
            <p:nvPr/>
          </p:nvSpPr>
          <p:spPr>
            <a:xfrm rot="-574491">
              <a:off x="822654" y="1276227"/>
              <a:ext cx="64353" cy="55064"/>
            </a:xfrm>
            <a:custGeom>
              <a:avLst/>
              <a:gdLst/>
              <a:ahLst/>
              <a:cxnLst/>
              <a:rect l="l" t="t" r="r" b="b"/>
              <a:pathLst>
                <a:path w="1240" h="1061" extrusionOk="0">
                  <a:moveTo>
                    <a:pt x="709" y="0"/>
                  </a:moveTo>
                  <a:cubicBezTo>
                    <a:pt x="236" y="0"/>
                    <a:pt x="0" y="572"/>
                    <a:pt x="334" y="906"/>
                  </a:cubicBezTo>
                  <a:cubicBezTo>
                    <a:pt x="435" y="1007"/>
                    <a:pt x="570" y="1060"/>
                    <a:pt x="708" y="1060"/>
                  </a:cubicBezTo>
                  <a:cubicBezTo>
                    <a:pt x="777" y="1060"/>
                    <a:pt x="846" y="1047"/>
                    <a:pt x="912" y="1019"/>
                  </a:cubicBezTo>
                  <a:cubicBezTo>
                    <a:pt x="1110" y="938"/>
                    <a:pt x="1240" y="744"/>
                    <a:pt x="1238" y="529"/>
                  </a:cubicBezTo>
                  <a:cubicBezTo>
                    <a:pt x="1238" y="236"/>
                    <a:pt x="1001" y="0"/>
                    <a:pt x="709"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1191;p23">
              <a:extLst>
                <a:ext uri="{FF2B5EF4-FFF2-40B4-BE49-F238E27FC236}">
                  <a16:creationId xmlns:a16="http://schemas.microsoft.com/office/drawing/2014/main" id="{8F4597AE-2379-BC02-32A7-F1F4F4EB9454}"/>
                </a:ext>
              </a:extLst>
            </p:cNvPr>
            <p:cNvSpPr/>
            <p:nvPr/>
          </p:nvSpPr>
          <p:spPr>
            <a:xfrm rot="-574491">
              <a:off x="931813" y="1257807"/>
              <a:ext cx="64457" cy="55064"/>
            </a:xfrm>
            <a:custGeom>
              <a:avLst/>
              <a:gdLst/>
              <a:ahLst/>
              <a:cxnLst/>
              <a:rect l="l" t="t" r="r" b="b"/>
              <a:pathLst>
                <a:path w="1242" h="1061" extrusionOk="0">
                  <a:moveTo>
                    <a:pt x="711" y="0"/>
                  </a:moveTo>
                  <a:cubicBezTo>
                    <a:pt x="238" y="0"/>
                    <a:pt x="0" y="572"/>
                    <a:pt x="336" y="906"/>
                  </a:cubicBezTo>
                  <a:cubicBezTo>
                    <a:pt x="437" y="1007"/>
                    <a:pt x="572" y="1060"/>
                    <a:pt x="709" y="1060"/>
                  </a:cubicBezTo>
                  <a:cubicBezTo>
                    <a:pt x="778" y="1060"/>
                    <a:pt x="847" y="1047"/>
                    <a:pt x="913" y="1019"/>
                  </a:cubicBezTo>
                  <a:cubicBezTo>
                    <a:pt x="1111" y="938"/>
                    <a:pt x="1241" y="744"/>
                    <a:pt x="1240" y="529"/>
                  </a:cubicBezTo>
                  <a:cubicBezTo>
                    <a:pt x="1240" y="236"/>
                    <a:pt x="1003" y="0"/>
                    <a:pt x="711"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1192;p23">
              <a:extLst>
                <a:ext uri="{FF2B5EF4-FFF2-40B4-BE49-F238E27FC236}">
                  <a16:creationId xmlns:a16="http://schemas.microsoft.com/office/drawing/2014/main" id="{A38E80B3-B1AA-D646-38D3-A2FEA81B6D8A}"/>
                </a:ext>
              </a:extLst>
            </p:cNvPr>
            <p:cNvSpPr/>
            <p:nvPr/>
          </p:nvSpPr>
          <p:spPr>
            <a:xfrm rot="-574491">
              <a:off x="1043891" y="1238908"/>
              <a:ext cx="64405" cy="55064"/>
            </a:xfrm>
            <a:custGeom>
              <a:avLst/>
              <a:gdLst/>
              <a:ahLst/>
              <a:cxnLst/>
              <a:rect l="l" t="t" r="r" b="b"/>
              <a:pathLst>
                <a:path w="1241" h="1061" extrusionOk="0">
                  <a:moveTo>
                    <a:pt x="710" y="0"/>
                  </a:moveTo>
                  <a:cubicBezTo>
                    <a:pt x="238" y="0"/>
                    <a:pt x="1" y="572"/>
                    <a:pt x="336" y="906"/>
                  </a:cubicBezTo>
                  <a:cubicBezTo>
                    <a:pt x="437" y="1007"/>
                    <a:pt x="572" y="1060"/>
                    <a:pt x="710" y="1060"/>
                  </a:cubicBezTo>
                  <a:cubicBezTo>
                    <a:pt x="778" y="1060"/>
                    <a:pt x="848" y="1047"/>
                    <a:pt x="914" y="1019"/>
                  </a:cubicBezTo>
                  <a:cubicBezTo>
                    <a:pt x="1112" y="938"/>
                    <a:pt x="1240" y="744"/>
                    <a:pt x="1240" y="529"/>
                  </a:cubicBezTo>
                  <a:cubicBezTo>
                    <a:pt x="1240" y="236"/>
                    <a:pt x="1003" y="0"/>
                    <a:pt x="710"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1193;p23">
              <a:extLst>
                <a:ext uri="{FF2B5EF4-FFF2-40B4-BE49-F238E27FC236}">
                  <a16:creationId xmlns:a16="http://schemas.microsoft.com/office/drawing/2014/main" id="{E7752565-B9E3-4776-2FDB-1E614FB672AE}"/>
                </a:ext>
              </a:extLst>
            </p:cNvPr>
            <p:cNvSpPr/>
            <p:nvPr/>
          </p:nvSpPr>
          <p:spPr>
            <a:xfrm rot="-574491">
              <a:off x="827300" y="716055"/>
              <a:ext cx="389598" cy="404389"/>
            </a:xfrm>
            <a:custGeom>
              <a:avLst/>
              <a:gdLst/>
              <a:ahLst/>
              <a:cxnLst/>
              <a:rect l="l" t="t" r="r" b="b"/>
              <a:pathLst>
                <a:path w="7507" h="7792" extrusionOk="0">
                  <a:moveTo>
                    <a:pt x="1" y="0"/>
                  </a:moveTo>
                  <a:lnTo>
                    <a:pt x="3390" y="7792"/>
                  </a:lnTo>
                  <a:lnTo>
                    <a:pt x="3753" y="7102"/>
                  </a:lnTo>
                  <a:lnTo>
                    <a:pt x="7506" y="0"/>
                  </a:lnTo>
                  <a:lnTo>
                    <a:pt x="3753" y="5311"/>
                  </a:lnTo>
                  <a:lnTo>
                    <a:pt x="1" y="0"/>
                  </a:lnTo>
                  <a:close/>
                </a:path>
              </a:pathLst>
            </a:custGeom>
            <a:solidFill>
              <a:srgbClr val="F2992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1194;p23">
              <a:extLst>
                <a:ext uri="{FF2B5EF4-FFF2-40B4-BE49-F238E27FC236}">
                  <a16:creationId xmlns:a16="http://schemas.microsoft.com/office/drawing/2014/main" id="{9D7A9F29-FAE7-C30B-F050-0DA8C589C3EF}"/>
                </a:ext>
              </a:extLst>
            </p:cNvPr>
            <p:cNvSpPr/>
            <p:nvPr/>
          </p:nvSpPr>
          <p:spPr>
            <a:xfrm rot="-574491">
              <a:off x="673293" y="1192308"/>
              <a:ext cx="775875" cy="11158"/>
            </a:xfrm>
            <a:custGeom>
              <a:avLst/>
              <a:gdLst/>
              <a:ahLst/>
              <a:cxnLst/>
              <a:rect l="l" t="t" r="r" b="b"/>
              <a:pathLst>
                <a:path w="14950" h="215" extrusionOk="0">
                  <a:moveTo>
                    <a:pt x="4746" y="0"/>
                  </a:moveTo>
                  <a:cubicBezTo>
                    <a:pt x="3161" y="0"/>
                    <a:pt x="1578" y="12"/>
                    <a:pt x="0" y="37"/>
                  </a:cubicBezTo>
                  <a:cubicBezTo>
                    <a:pt x="3403" y="154"/>
                    <a:pt x="6834" y="214"/>
                    <a:pt x="10255" y="214"/>
                  </a:cubicBezTo>
                  <a:cubicBezTo>
                    <a:pt x="11823" y="214"/>
                    <a:pt x="13389" y="202"/>
                    <a:pt x="14949" y="176"/>
                  </a:cubicBezTo>
                  <a:cubicBezTo>
                    <a:pt x="11564" y="57"/>
                    <a:pt x="8151" y="0"/>
                    <a:pt x="4746"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1195;p23">
              <a:extLst>
                <a:ext uri="{FF2B5EF4-FFF2-40B4-BE49-F238E27FC236}">
                  <a16:creationId xmlns:a16="http://schemas.microsoft.com/office/drawing/2014/main" id="{8C1D1190-91E2-DB33-B544-9CCA3F234B0A}"/>
                </a:ext>
              </a:extLst>
            </p:cNvPr>
            <p:cNvSpPr/>
            <p:nvPr/>
          </p:nvSpPr>
          <p:spPr>
            <a:xfrm rot="-574491">
              <a:off x="693802" y="1313902"/>
              <a:ext cx="775875" cy="11158"/>
            </a:xfrm>
            <a:custGeom>
              <a:avLst/>
              <a:gdLst/>
              <a:ahLst/>
              <a:cxnLst/>
              <a:rect l="l" t="t" r="r" b="b"/>
              <a:pathLst>
                <a:path w="14950" h="215" extrusionOk="0">
                  <a:moveTo>
                    <a:pt x="4746" y="0"/>
                  </a:moveTo>
                  <a:cubicBezTo>
                    <a:pt x="3161" y="0"/>
                    <a:pt x="1578" y="13"/>
                    <a:pt x="0" y="37"/>
                  </a:cubicBezTo>
                  <a:cubicBezTo>
                    <a:pt x="3413" y="154"/>
                    <a:pt x="6854" y="214"/>
                    <a:pt x="10284" y="214"/>
                  </a:cubicBezTo>
                  <a:cubicBezTo>
                    <a:pt x="11842" y="214"/>
                    <a:pt x="13399" y="202"/>
                    <a:pt x="14949" y="176"/>
                  </a:cubicBezTo>
                  <a:cubicBezTo>
                    <a:pt x="11564" y="58"/>
                    <a:pt x="8151" y="0"/>
                    <a:pt x="4746" y="0"/>
                  </a:cubicBezTo>
                  <a:close/>
                </a:path>
              </a:pathLst>
            </a:custGeom>
            <a:solidFill>
              <a:srgbClr val="F2EE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15-Bài đọc 4-Tôn vinh sáng tạo</Template>
  <TotalTime>129</TotalTime>
  <Words>929</Words>
  <Application>Microsoft Office PowerPoint</Application>
  <PresentationFormat>Widescreen</PresentationFormat>
  <Paragraphs>103</Paragraphs>
  <Slides>22</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Calibri Light</vt:lpstr>
      <vt:lpstr>UTM Avo</vt:lpstr>
      <vt:lpstr>Calibri</vt:lpstr>
      <vt:lpstr>Bebas Neue</vt:lpstr>
      <vt:lpstr>Rakkas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2023-11-03T02:03:21Z</dcterms:created>
  <dcterms:modified xsi:type="dcterms:W3CDTF">2023-11-07T09:34:27Z</dcterms:modified>
</cp:coreProperties>
</file>