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9" r:id="rId5"/>
    <p:sldId id="331" r:id="rId6"/>
    <p:sldId id="338" r:id="rId7"/>
    <p:sldId id="298" r:id="rId8"/>
    <p:sldId id="297" r:id="rId9"/>
    <p:sldId id="339" r:id="rId10"/>
    <p:sldId id="340" r:id="rId11"/>
    <p:sldId id="341" r:id="rId12"/>
    <p:sldId id="342" r:id="rId13"/>
    <p:sldId id="263" r:id="rId14"/>
    <p:sldId id="270" r:id="rId15"/>
    <p:sldId id="279" r:id="rId16"/>
    <p:sldId id="319" r:id="rId17"/>
  </p:sldIdLst>
  <p:sldSz cx="12192000" cy="6858000"/>
  <p:notesSz cx="6858000" cy="9144000"/>
  <p:embeddedFontLst>
    <p:embeddedFont>
      <p:font typeface="Amatic SC" panose="00000500000000000000" pitchFamily="2" charset="-79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0F243E"/>
    <a:srgbClr val="366092"/>
    <a:srgbClr val="3A609C"/>
    <a:srgbClr val="B12C4E"/>
    <a:srgbClr val="DFA4B0"/>
    <a:srgbClr val="240E88"/>
    <a:srgbClr val="CA7A9C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64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52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29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91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76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04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85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12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9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76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7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7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0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0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70472"/>
            <a:ext cx="12192000" cy="2317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đổi: Em đọc sách báo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C148138-4177-B13A-95BD-F94B42B1C87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DA10D159-8638-7A62-8F5E-ADD8CB537E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8C37E0-F246-14F8-1B43-8A9C6A3A062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302;p2">
            <a:extLst>
              <a:ext uri="{FF2B5EF4-FFF2-40B4-BE49-F238E27FC236}">
                <a16:creationId xmlns:a16="http://schemas.microsoft.com/office/drawing/2014/main" id="{34DBDDD9-92D2-F9A6-9BDB-3A30CDA694DA}"/>
              </a:ext>
            </a:extLst>
          </p:cNvPr>
          <p:cNvGrpSpPr/>
          <p:nvPr/>
        </p:nvGrpSpPr>
        <p:grpSpPr>
          <a:xfrm>
            <a:off x="4008307" y="1276371"/>
            <a:ext cx="7806865" cy="2716209"/>
            <a:chOff x="2545763" y="1816300"/>
            <a:chExt cx="5855149" cy="2037157"/>
          </a:xfrm>
        </p:grpSpPr>
        <p:sp>
          <p:nvSpPr>
            <p:cNvPr id="5" name="Google Shape;1303;p2">
              <a:extLst>
                <a:ext uri="{FF2B5EF4-FFF2-40B4-BE49-F238E27FC236}">
                  <a16:creationId xmlns:a16="http://schemas.microsoft.com/office/drawing/2014/main" id="{9192FD8C-31D3-6024-2C2D-B0BFACD10D6F}"/>
                </a:ext>
              </a:extLst>
            </p:cNvPr>
            <p:cNvSpPr/>
            <p:nvPr/>
          </p:nvSpPr>
          <p:spPr>
            <a:xfrm>
              <a:off x="2545763" y="18163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304;p2">
              <a:extLst>
                <a:ext uri="{FF2B5EF4-FFF2-40B4-BE49-F238E27FC236}">
                  <a16:creationId xmlns:a16="http://schemas.microsoft.com/office/drawing/2014/main" id="{81C8CEDE-5949-BA8F-0899-5B4D585F2AE5}"/>
                </a:ext>
              </a:extLst>
            </p:cNvPr>
            <p:cNvSpPr/>
            <p:nvPr/>
          </p:nvSpPr>
          <p:spPr>
            <a:xfrm>
              <a:off x="8207412" y="3669557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1305;p2">
            <a:extLst>
              <a:ext uri="{FF2B5EF4-FFF2-40B4-BE49-F238E27FC236}">
                <a16:creationId xmlns:a16="http://schemas.microsoft.com/office/drawing/2014/main" id="{BBD0494C-D795-1625-57CF-5771C46A4B28}"/>
              </a:ext>
            </a:extLst>
          </p:cNvPr>
          <p:cNvSpPr/>
          <p:nvPr/>
        </p:nvSpPr>
        <p:spPr>
          <a:xfrm>
            <a:off x="-168166" y="1951828"/>
            <a:ext cx="12360166" cy="764823"/>
          </a:xfrm>
          <a:prstGeom prst="rect">
            <a:avLst/>
          </a:prstGeom>
          <a:solidFill>
            <a:srgbClr val="F7F2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Kể tên nhân vật tài năng mà em ngưỡng mộ nhất.</a:t>
            </a:r>
          </a:p>
        </p:txBody>
      </p:sp>
      <p:grpSp>
        <p:nvGrpSpPr>
          <p:cNvPr id="12" name="Google Shape;1308;p2">
            <a:extLst>
              <a:ext uri="{FF2B5EF4-FFF2-40B4-BE49-F238E27FC236}">
                <a16:creationId xmlns:a16="http://schemas.microsoft.com/office/drawing/2014/main" id="{01CDEEE8-8DB1-C1AD-45BB-B0F24510F286}"/>
              </a:ext>
            </a:extLst>
          </p:cNvPr>
          <p:cNvGrpSpPr/>
          <p:nvPr/>
        </p:nvGrpSpPr>
        <p:grpSpPr>
          <a:xfrm rot="19800025">
            <a:off x="-245364" y="2038517"/>
            <a:ext cx="1677782" cy="618446"/>
            <a:chOff x="-2598" y="542218"/>
            <a:chExt cx="3901889" cy="1465518"/>
          </a:xfrm>
        </p:grpSpPr>
        <p:sp>
          <p:nvSpPr>
            <p:cNvPr id="34" name="Google Shape;1309;p2">
              <a:extLst>
                <a:ext uri="{FF2B5EF4-FFF2-40B4-BE49-F238E27FC236}">
                  <a16:creationId xmlns:a16="http://schemas.microsoft.com/office/drawing/2014/main" id="{8CA86F74-1A38-38FE-3A94-0A88B356FCF7}"/>
                </a:ext>
              </a:extLst>
            </p:cNvPr>
            <p:cNvSpPr/>
            <p:nvPr/>
          </p:nvSpPr>
          <p:spPr>
            <a:xfrm>
              <a:off x="-2598" y="54221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310;p2">
              <a:extLst>
                <a:ext uri="{FF2B5EF4-FFF2-40B4-BE49-F238E27FC236}">
                  <a16:creationId xmlns:a16="http://schemas.microsoft.com/office/drawing/2014/main" id="{DCDC4DD1-3233-4283-5DA2-098A5C1828F4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311;p2">
              <a:extLst>
                <a:ext uri="{FF2B5EF4-FFF2-40B4-BE49-F238E27FC236}">
                  <a16:creationId xmlns:a16="http://schemas.microsoft.com/office/drawing/2014/main" id="{33E0430F-6890-F2B2-D326-24AE66B6A2A0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312;p2">
              <a:extLst>
                <a:ext uri="{FF2B5EF4-FFF2-40B4-BE49-F238E27FC236}">
                  <a16:creationId xmlns:a16="http://schemas.microsoft.com/office/drawing/2014/main" id="{96A43757-39F0-D04C-46AE-6D78B1BE3873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313;p2">
              <a:extLst>
                <a:ext uri="{FF2B5EF4-FFF2-40B4-BE49-F238E27FC236}">
                  <a16:creationId xmlns:a16="http://schemas.microsoft.com/office/drawing/2014/main" id="{88A53EE9-D97E-4FE8-5455-042839959ADF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314;p2">
              <a:extLst>
                <a:ext uri="{FF2B5EF4-FFF2-40B4-BE49-F238E27FC236}">
                  <a16:creationId xmlns:a16="http://schemas.microsoft.com/office/drawing/2014/main" id="{222C3680-3749-3A74-210B-2C241227A3B5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3" name="Google Shape;1315;p2">
            <a:extLst>
              <a:ext uri="{FF2B5EF4-FFF2-40B4-BE49-F238E27FC236}">
                <a16:creationId xmlns:a16="http://schemas.microsoft.com/office/drawing/2014/main" id="{FD7EA38F-01D9-8452-9C62-2BC88299CF0B}"/>
              </a:ext>
            </a:extLst>
          </p:cNvPr>
          <p:cNvGrpSpPr/>
          <p:nvPr/>
        </p:nvGrpSpPr>
        <p:grpSpPr>
          <a:xfrm rot="1799975" flipH="1">
            <a:off x="10611085" y="1970425"/>
            <a:ext cx="1737093" cy="641279"/>
            <a:chOff x="0" y="539998"/>
            <a:chExt cx="3901889" cy="1467738"/>
          </a:xfrm>
        </p:grpSpPr>
        <p:sp>
          <p:nvSpPr>
            <p:cNvPr id="28" name="Google Shape;1316;p2">
              <a:extLst>
                <a:ext uri="{FF2B5EF4-FFF2-40B4-BE49-F238E27FC236}">
                  <a16:creationId xmlns:a16="http://schemas.microsoft.com/office/drawing/2014/main" id="{27E7310D-E6EA-8483-7DDC-BEF9FE8016E2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317;p2">
              <a:extLst>
                <a:ext uri="{FF2B5EF4-FFF2-40B4-BE49-F238E27FC236}">
                  <a16:creationId xmlns:a16="http://schemas.microsoft.com/office/drawing/2014/main" id="{C147271C-4142-4B64-B034-75BCEC8212EB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318;p2">
              <a:extLst>
                <a:ext uri="{FF2B5EF4-FFF2-40B4-BE49-F238E27FC236}">
                  <a16:creationId xmlns:a16="http://schemas.microsoft.com/office/drawing/2014/main" id="{0EECFB84-7164-7395-1BCA-1E916E5C0C3E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319;p2">
              <a:extLst>
                <a:ext uri="{FF2B5EF4-FFF2-40B4-BE49-F238E27FC236}">
                  <a16:creationId xmlns:a16="http://schemas.microsoft.com/office/drawing/2014/main" id="{6D2EE09D-67AB-FEE1-F2B8-92870F43E107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320;p2">
              <a:extLst>
                <a:ext uri="{FF2B5EF4-FFF2-40B4-BE49-F238E27FC236}">
                  <a16:creationId xmlns:a16="http://schemas.microsoft.com/office/drawing/2014/main" id="{4F112C48-3965-7A98-7D86-6108E24ABC47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321;p2">
              <a:extLst>
                <a:ext uri="{FF2B5EF4-FFF2-40B4-BE49-F238E27FC236}">
                  <a16:creationId xmlns:a16="http://schemas.microsoft.com/office/drawing/2014/main" id="{383C3D2F-EBB3-9A3F-7595-ADE840508844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47" name="Google Shape;1329;p2">
            <a:extLst>
              <a:ext uri="{FF2B5EF4-FFF2-40B4-BE49-F238E27FC236}">
                <a16:creationId xmlns:a16="http://schemas.microsoft.com/office/drawing/2014/main" id="{76D23F35-DCFD-89D3-10E0-4FEB24D5AB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881" y="2793391"/>
            <a:ext cx="2618435" cy="339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330;p2">
            <a:extLst>
              <a:ext uri="{FF2B5EF4-FFF2-40B4-BE49-F238E27FC236}">
                <a16:creationId xmlns:a16="http://schemas.microsoft.com/office/drawing/2014/main" id="{ACCB6B60-B363-7660-9E54-66040FCB73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6714" r="28042"/>
          <a:stretch/>
        </p:blipFill>
        <p:spPr>
          <a:xfrm>
            <a:off x="4768125" y="2792353"/>
            <a:ext cx="2570064" cy="339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331;p2">
            <a:extLst>
              <a:ext uri="{FF2B5EF4-FFF2-40B4-BE49-F238E27FC236}">
                <a16:creationId xmlns:a16="http://schemas.microsoft.com/office/drawing/2014/main" id="{24803584-F175-2BB2-852A-EEA4419E86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86999" y="2792353"/>
            <a:ext cx="2460843" cy="33960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oogle Shape;1322;p2">
            <a:extLst>
              <a:ext uri="{FF2B5EF4-FFF2-40B4-BE49-F238E27FC236}">
                <a16:creationId xmlns:a16="http://schemas.microsoft.com/office/drawing/2014/main" id="{6A575635-993F-AB78-38C1-70ACEBB3DE02}"/>
              </a:ext>
            </a:extLst>
          </p:cNvPr>
          <p:cNvGrpSpPr/>
          <p:nvPr/>
        </p:nvGrpSpPr>
        <p:grpSpPr>
          <a:xfrm>
            <a:off x="947618" y="5568684"/>
            <a:ext cx="1157900" cy="686000"/>
            <a:chOff x="2575700" y="1885000"/>
            <a:chExt cx="868425" cy="514500"/>
          </a:xfrm>
        </p:grpSpPr>
        <p:sp>
          <p:nvSpPr>
            <p:cNvPr id="41" name="Google Shape;1323;p2">
              <a:extLst>
                <a:ext uri="{FF2B5EF4-FFF2-40B4-BE49-F238E27FC236}">
                  <a16:creationId xmlns:a16="http://schemas.microsoft.com/office/drawing/2014/main" id="{B412F4DC-A114-DE22-F7C3-8DF257AB976B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324;p2">
              <a:extLst>
                <a:ext uri="{FF2B5EF4-FFF2-40B4-BE49-F238E27FC236}">
                  <a16:creationId xmlns:a16="http://schemas.microsoft.com/office/drawing/2014/main" id="{4028585B-984C-F2EE-6157-DDD14A242525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325;p2">
              <a:extLst>
                <a:ext uri="{FF2B5EF4-FFF2-40B4-BE49-F238E27FC236}">
                  <a16:creationId xmlns:a16="http://schemas.microsoft.com/office/drawing/2014/main" id="{4B1E1971-8089-4765-922C-373568AEDC24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326;p2">
              <a:extLst>
                <a:ext uri="{FF2B5EF4-FFF2-40B4-BE49-F238E27FC236}">
                  <a16:creationId xmlns:a16="http://schemas.microsoft.com/office/drawing/2014/main" id="{ACF2015B-0CC0-194A-818C-C898FC992920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6" name="Google Shape;1328;p2">
            <a:extLst>
              <a:ext uri="{FF2B5EF4-FFF2-40B4-BE49-F238E27FC236}">
                <a16:creationId xmlns:a16="http://schemas.microsoft.com/office/drawing/2014/main" id="{1CB3C78F-28D2-662A-674D-4545657D4724}"/>
              </a:ext>
            </a:extLst>
          </p:cNvPr>
          <p:cNvSpPr/>
          <p:nvPr/>
        </p:nvSpPr>
        <p:spPr>
          <a:xfrm>
            <a:off x="9871623" y="5638077"/>
            <a:ext cx="1238991" cy="416336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4ABAC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450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302;p2">
            <a:extLst>
              <a:ext uri="{FF2B5EF4-FFF2-40B4-BE49-F238E27FC236}">
                <a16:creationId xmlns:a16="http://schemas.microsoft.com/office/drawing/2014/main" id="{34DBDDD9-92D2-F9A6-9BDB-3A30CDA694DA}"/>
              </a:ext>
            </a:extLst>
          </p:cNvPr>
          <p:cNvGrpSpPr/>
          <p:nvPr/>
        </p:nvGrpSpPr>
        <p:grpSpPr>
          <a:xfrm>
            <a:off x="4008307" y="1276371"/>
            <a:ext cx="7806865" cy="2716209"/>
            <a:chOff x="2545763" y="1816300"/>
            <a:chExt cx="5855149" cy="2037157"/>
          </a:xfrm>
        </p:grpSpPr>
        <p:sp>
          <p:nvSpPr>
            <p:cNvPr id="5" name="Google Shape;1303;p2">
              <a:extLst>
                <a:ext uri="{FF2B5EF4-FFF2-40B4-BE49-F238E27FC236}">
                  <a16:creationId xmlns:a16="http://schemas.microsoft.com/office/drawing/2014/main" id="{9192FD8C-31D3-6024-2C2D-B0BFACD10D6F}"/>
                </a:ext>
              </a:extLst>
            </p:cNvPr>
            <p:cNvSpPr/>
            <p:nvPr/>
          </p:nvSpPr>
          <p:spPr>
            <a:xfrm>
              <a:off x="2545763" y="181630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304;p2">
              <a:extLst>
                <a:ext uri="{FF2B5EF4-FFF2-40B4-BE49-F238E27FC236}">
                  <a16:creationId xmlns:a16="http://schemas.microsoft.com/office/drawing/2014/main" id="{81C8CEDE-5949-BA8F-0899-5B4D585F2AE5}"/>
                </a:ext>
              </a:extLst>
            </p:cNvPr>
            <p:cNvSpPr/>
            <p:nvPr/>
          </p:nvSpPr>
          <p:spPr>
            <a:xfrm>
              <a:off x="8207412" y="3669557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1305;p2">
            <a:extLst>
              <a:ext uri="{FF2B5EF4-FFF2-40B4-BE49-F238E27FC236}">
                <a16:creationId xmlns:a16="http://schemas.microsoft.com/office/drawing/2014/main" id="{BBD0494C-D795-1625-57CF-5771C46A4B28}"/>
              </a:ext>
            </a:extLst>
          </p:cNvPr>
          <p:cNvSpPr/>
          <p:nvPr/>
        </p:nvSpPr>
        <p:spPr>
          <a:xfrm>
            <a:off x="-168166" y="1716668"/>
            <a:ext cx="12360166" cy="999983"/>
          </a:xfrm>
          <a:prstGeom prst="rect">
            <a:avLst/>
          </a:prstGeom>
          <a:solidFill>
            <a:srgbClr val="F7F2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Nhân vật đó là ai? Nhân vật đó có tài năng</a:t>
            </a:r>
            <a:endParaRPr lang="en-US" sz="28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đặc biệt gì?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biết họ qua đâu?</a:t>
            </a:r>
          </a:p>
        </p:txBody>
      </p:sp>
      <p:grpSp>
        <p:nvGrpSpPr>
          <p:cNvPr id="12" name="Google Shape;1308;p2">
            <a:extLst>
              <a:ext uri="{FF2B5EF4-FFF2-40B4-BE49-F238E27FC236}">
                <a16:creationId xmlns:a16="http://schemas.microsoft.com/office/drawing/2014/main" id="{01CDEEE8-8DB1-C1AD-45BB-B0F24510F286}"/>
              </a:ext>
            </a:extLst>
          </p:cNvPr>
          <p:cNvGrpSpPr/>
          <p:nvPr/>
        </p:nvGrpSpPr>
        <p:grpSpPr>
          <a:xfrm rot="19800025">
            <a:off x="-245364" y="2038517"/>
            <a:ext cx="1677782" cy="618446"/>
            <a:chOff x="-2598" y="542218"/>
            <a:chExt cx="3901889" cy="1465518"/>
          </a:xfrm>
        </p:grpSpPr>
        <p:sp>
          <p:nvSpPr>
            <p:cNvPr id="34" name="Google Shape;1309;p2">
              <a:extLst>
                <a:ext uri="{FF2B5EF4-FFF2-40B4-BE49-F238E27FC236}">
                  <a16:creationId xmlns:a16="http://schemas.microsoft.com/office/drawing/2014/main" id="{8CA86F74-1A38-38FE-3A94-0A88B356FCF7}"/>
                </a:ext>
              </a:extLst>
            </p:cNvPr>
            <p:cNvSpPr/>
            <p:nvPr/>
          </p:nvSpPr>
          <p:spPr>
            <a:xfrm>
              <a:off x="-2598" y="54221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310;p2">
              <a:extLst>
                <a:ext uri="{FF2B5EF4-FFF2-40B4-BE49-F238E27FC236}">
                  <a16:creationId xmlns:a16="http://schemas.microsoft.com/office/drawing/2014/main" id="{DCDC4DD1-3233-4283-5DA2-098A5C1828F4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311;p2">
              <a:extLst>
                <a:ext uri="{FF2B5EF4-FFF2-40B4-BE49-F238E27FC236}">
                  <a16:creationId xmlns:a16="http://schemas.microsoft.com/office/drawing/2014/main" id="{33E0430F-6890-F2B2-D326-24AE66B6A2A0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312;p2">
              <a:extLst>
                <a:ext uri="{FF2B5EF4-FFF2-40B4-BE49-F238E27FC236}">
                  <a16:creationId xmlns:a16="http://schemas.microsoft.com/office/drawing/2014/main" id="{96A43757-39F0-D04C-46AE-6D78B1BE3873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313;p2">
              <a:extLst>
                <a:ext uri="{FF2B5EF4-FFF2-40B4-BE49-F238E27FC236}">
                  <a16:creationId xmlns:a16="http://schemas.microsoft.com/office/drawing/2014/main" id="{88A53EE9-D97E-4FE8-5455-042839959ADF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314;p2">
              <a:extLst>
                <a:ext uri="{FF2B5EF4-FFF2-40B4-BE49-F238E27FC236}">
                  <a16:creationId xmlns:a16="http://schemas.microsoft.com/office/drawing/2014/main" id="{222C3680-3749-3A74-210B-2C241227A3B5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3" name="Google Shape;1315;p2">
            <a:extLst>
              <a:ext uri="{FF2B5EF4-FFF2-40B4-BE49-F238E27FC236}">
                <a16:creationId xmlns:a16="http://schemas.microsoft.com/office/drawing/2014/main" id="{FD7EA38F-01D9-8452-9C62-2BC88299CF0B}"/>
              </a:ext>
            </a:extLst>
          </p:cNvPr>
          <p:cNvGrpSpPr/>
          <p:nvPr/>
        </p:nvGrpSpPr>
        <p:grpSpPr>
          <a:xfrm rot="1799975" flipH="1">
            <a:off x="10611085" y="1970425"/>
            <a:ext cx="1737093" cy="641279"/>
            <a:chOff x="0" y="539998"/>
            <a:chExt cx="3901889" cy="1467738"/>
          </a:xfrm>
        </p:grpSpPr>
        <p:sp>
          <p:nvSpPr>
            <p:cNvPr id="28" name="Google Shape;1316;p2">
              <a:extLst>
                <a:ext uri="{FF2B5EF4-FFF2-40B4-BE49-F238E27FC236}">
                  <a16:creationId xmlns:a16="http://schemas.microsoft.com/office/drawing/2014/main" id="{27E7310D-E6EA-8483-7DDC-BEF9FE8016E2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317;p2">
              <a:extLst>
                <a:ext uri="{FF2B5EF4-FFF2-40B4-BE49-F238E27FC236}">
                  <a16:creationId xmlns:a16="http://schemas.microsoft.com/office/drawing/2014/main" id="{C147271C-4142-4B64-B034-75BCEC8212EB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318;p2">
              <a:extLst>
                <a:ext uri="{FF2B5EF4-FFF2-40B4-BE49-F238E27FC236}">
                  <a16:creationId xmlns:a16="http://schemas.microsoft.com/office/drawing/2014/main" id="{0EECFB84-7164-7395-1BCA-1E916E5C0C3E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319;p2">
              <a:extLst>
                <a:ext uri="{FF2B5EF4-FFF2-40B4-BE49-F238E27FC236}">
                  <a16:creationId xmlns:a16="http://schemas.microsoft.com/office/drawing/2014/main" id="{6D2EE09D-67AB-FEE1-F2B8-92870F43E107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320;p2">
              <a:extLst>
                <a:ext uri="{FF2B5EF4-FFF2-40B4-BE49-F238E27FC236}">
                  <a16:creationId xmlns:a16="http://schemas.microsoft.com/office/drawing/2014/main" id="{4F112C48-3965-7A98-7D86-6108E24ABC47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321;p2">
              <a:extLst>
                <a:ext uri="{FF2B5EF4-FFF2-40B4-BE49-F238E27FC236}">
                  <a16:creationId xmlns:a16="http://schemas.microsoft.com/office/drawing/2014/main" id="{383C3D2F-EBB3-9A3F-7595-ADE840508844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47" name="Google Shape;1329;p2">
            <a:extLst>
              <a:ext uri="{FF2B5EF4-FFF2-40B4-BE49-F238E27FC236}">
                <a16:creationId xmlns:a16="http://schemas.microsoft.com/office/drawing/2014/main" id="{76D23F35-DCFD-89D3-10E0-4FEB24D5ABA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881" y="2793391"/>
            <a:ext cx="2618435" cy="339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330;p2">
            <a:extLst>
              <a:ext uri="{FF2B5EF4-FFF2-40B4-BE49-F238E27FC236}">
                <a16:creationId xmlns:a16="http://schemas.microsoft.com/office/drawing/2014/main" id="{ACCB6B60-B363-7660-9E54-66040FCB73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6714" r="28042"/>
          <a:stretch/>
        </p:blipFill>
        <p:spPr>
          <a:xfrm>
            <a:off x="4768125" y="2792353"/>
            <a:ext cx="2570064" cy="339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331;p2">
            <a:extLst>
              <a:ext uri="{FF2B5EF4-FFF2-40B4-BE49-F238E27FC236}">
                <a16:creationId xmlns:a16="http://schemas.microsoft.com/office/drawing/2014/main" id="{24803584-F175-2BB2-852A-EEA4419E86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86999" y="2792353"/>
            <a:ext cx="2460843" cy="33960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oogle Shape;1322;p2">
            <a:extLst>
              <a:ext uri="{FF2B5EF4-FFF2-40B4-BE49-F238E27FC236}">
                <a16:creationId xmlns:a16="http://schemas.microsoft.com/office/drawing/2014/main" id="{6A575635-993F-AB78-38C1-70ACEBB3DE02}"/>
              </a:ext>
            </a:extLst>
          </p:cNvPr>
          <p:cNvGrpSpPr/>
          <p:nvPr/>
        </p:nvGrpSpPr>
        <p:grpSpPr>
          <a:xfrm>
            <a:off x="947618" y="5568684"/>
            <a:ext cx="1157900" cy="686000"/>
            <a:chOff x="2575700" y="1885000"/>
            <a:chExt cx="868425" cy="514500"/>
          </a:xfrm>
        </p:grpSpPr>
        <p:sp>
          <p:nvSpPr>
            <p:cNvPr id="41" name="Google Shape;1323;p2">
              <a:extLst>
                <a:ext uri="{FF2B5EF4-FFF2-40B4-BE49-F238E27FC236}">
                  <a16:creationId xmlns:a16="http://schemas.microsoft.com/office/drawing/2014/main" id="{B412F4DC-A114-DE22-F7C3-8DF257AB976B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324;p2">
              <a:extLst>
                <a:ext uri="{FF2B5EF4-FFF2-40B4-BE49-F238E27FC236}">
                  <a16:creationId xmlns:a16="http://schemas.microsoft.com/office/drawing/2014/main" id="{4028585B-984C-F2EE-6157-DDD14A242525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325;p2">
              <a:extLst>
                <a:ext uri="{FF2B5EF4-FFF2-40B4-BE49-F238E27FC236}">
                  <a16:creationId xmlns:a16="http://schemas.microsoft.com/office/drawing/2014/main" id="{4B1E1971-8089-4765-922C-373568AEDC24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326;p2">
              <a:extLst>
                <a:ext uri="{FF2B5EF4-FFF2-40B4-BE49-F238E27FC236}">
                  <a16:creationId xmlns:a16="http://schemas.microsoft.com/office/drawing/2014/main" id="{ACF2015B-0CC0-194A-818C-C898FC992920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6" name="Google Shape;1328;p2">
            <a:extLst>
              <a:ext uri="{FF2B5EF4-FFF2-40B4-BE49-F238E27FC236}">
                <a16:creationId xmlns:a16="http://schemas.microsoft.com/office/drawing/2014/main" id="{1CB3C78F-28D2-662A-674D-4545657D4724}"/>
              </a:ext>
            </a:extLst>
          </p:cNvPr>
          <p:cNvSpPr/>
          <p:nvPr/>
        </p:nvSpPr>
        <p:spPr>
          <a:xfrm>
            <a:off x="9871623" y="5638077"/>
            <a:ext cx="1238991" cy="416336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4ABAC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26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0CA34D-30E2-1F2B-5350-2207A67C159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4DA137D-2539-F8F5-C524-872D5DB92D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20F751-F5D5-FF99-1214-DB9ECBF8DD9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057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31;p6">
            <a:extLst>
              <a:ext uri="{FF2B5EF4-FFF2-40B4-BE49-F238E27FC236}">
                <a16:creationId xmlns:a16="http://schemas.microsoft.com/office/drawing/2014/main" id="{BC392CE1-837C-6F4F-FC8E-B574ED95DF20}"/>
              </a:ext>
            </a:extLst>
          </p:cNvPr>
          <p:cNvSpPr/>
          <p:nvPr/>
        </p:nvSpPr>
        <p:spPr>
          <a:xfrm>
            <a:off x="5323621" y="2063067"/>
            <a:ext cx="1377200" cy="1377200"/>
          </a:xfrm>
          <a:prstGeom prst="ellipse">
            <a:avLst/>
          </a:prstGeom>
          <a:noFill/>
          <a:ln w="19050" cap="flat" cmpd="sng">
            <a:solidFill>
              <a:srgbClr val="413E3E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4600" b="1" kern="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01</a:t>
            </a:r>
          </a:p>
        </p:txBody>
      </p:sp>
      <p:sp>
        <p:nvSpPr>
          <p:cNvPr id="6" name="Google Shape;1432;p6">
            <a:extLst>
              <a:ext uri="{FF2B5EF4-FFF2-40B4-BE49-F238E27FC236}">
                <a16:creationId xmlns:a16="http://schemas.microsoft.com/office/drawing/2014/main" id="{69CF9674-1B97-301F-03F2-BA3729925E75}"/>
              </a:ext>
            </a:extLst>
          </p:cNvPr>
          <p:cNvSpPr txBox="1">
            <a:spLocks/>
          </p:cNvSpPr>
          <p:nvPr/>
        </p:nvSpPr>
        <p:spPr>
          <a:xfrm>
            <a:off x="1734301" y="3441300"/>
            <a:ext cx="8723399" cy="1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333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lvl="0">
              <a:buClr>
                <a:srgbClr val="413E3E"/>
              </a:buClr>
            </a:pPr>
            <a:r>
              <a:rPr lang="en-US" sz="6600" kern="0" dirty="0">
                <a:solidFill>
                  <a:srgbClr val="413E3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 BỊ</a:t>
            </a:r>
          </a:p>
        </p:txBody>
      </p:sp>
      <p:grpSp>
        <p:nvGrpSpPr>
          <p:cNvPr id="10" name="Google Shape;1434;p6">
            <a:extLst>
              <a:ext uri="{FF2B5EF4-FFF2-40B4-BE49-F238E27FC236}">
                <a16:creationId xmlns:a16="http://schemas.microsoft.com/office/drawing/2014/main" id="{ADBAC604-EF98-E33F-4EEC-D4238B3009AF}"/>
              </a:ext>
            </a:extLst>
          </p:cNvPr>
          <p:cNvGrpSpPr/>
          <p:nvPr/>
        </p:nvGrpSpPr>
        <p:grpSpPr>
          <a:xfrm>
            <a:off x="2727964" y="4946601"/>
            <a:ext cx="2485338" cy="1472443"/>
            <a:chOff x="2575700" y="1885000"/>
            <a:chExt cx="868425" cy="514500"/>
          </a:xfrm>
        </p:grpSpPr>
        <p:sp>
          <p:nvSpPr>
            <p:cNvPr id="11" name="Google Shape;1435;p6">
              <a:extLst>
                <a:ext uri="{FF2B5EF4-FFF2-40B4-BE49-F238E27FC236}">
                  <a16:creationId xmlns:a16="http://schemas.microsoft.com/office/drawing/2014/main" id="{C7825140-34BE-DF4B-90A3-D78B108F6448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436;p6">
              <a:extLst>
                <a:ext uri="{FF2B5EF4-FFF2-40B4-BE49-F238E27FC236}">
                  <a16:creationId xmlns:a16="http://schemas.microsoft.com/office/drawing/2014/main" id="{D723990F-3AAD-7878-1874-9E0315273FED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437;p6">
              <a:extLst>
                <a:ext uri="{FF2B5EF4-FFF2-40B4-BE49-F238E27FC236}">
                  <a16:creationId xmlns:a16="http://schemas.microsoft.com/office/drawing/2014/main" id="{E26955B4-CD55-784C-8F39-7E45C7743D9B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438;p6">
              <a:extLst>
                <a:ext uri="{FF2B5EF4-FFF2-40B4-BE49-F238E27FC236}">
                  <a16:creationId xmlns:a16="http://schemas.microsoft.com/office/drawing/2014/main" id="{B1877191-B9E2-8C82-C0E2-5B7BA2F53268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5" name="Google Shape;1439;p6">
            <a:extLst>
              <a:ext uri="{FF2B5EF4-FFF2-40B4-BE49-F238E27FC236}">
                <a16:creationId xmlns:a16="http://schemas.microsoft.com/office/drawing/2014/main" id="{8468DF2D-E77D-B274-CB93-3397EBCF34DD}"/>
              </a:ext>
            </a:extLst>
          </p:cNvPr>
          <p:cNvSpPr/>
          <p:nvPr/>
        </p:nvSpPr>
        <p:spPr>
          <a:xfrm>
            <a:off x="8502483" y="2588930"/>
            <a:ext cx="2052976" cy="689858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4ABAC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6" name="Google Shape;1440;p6">
            <a:extLst>
              <a:ext uri="{FF2B5EF4-FFF2-40B4-BE49-F238E27FC236}">
                <a16:creationId xmlns:a16="http://schemas.microsoft.com/office/drawing/2014/main" id="{E6EBB65D-73CF-75CB-F8B9-729263AA5762}"/>
              </a:ext>
            </a:extLst>
          </p:cNvPr>
          <p:cNvGrpSpPr/>
          <p:nvPr/>
        </p:nvGrpSpPr>
        <p:grpSpPr>
          <a:xfrm>
            <a:off x="3289999" y="1778726"/>
            <a:ext cx="7042723" cy="3649253"/>
            <a:chOff x="2210325" y="1072338"/>
            <a:chExt cx="5282042" cy="2736940"/>
          </a:xfrm>
        </p:grpSpPr>
        <p:sp>
          <p:nvSpPr>
            <p:cNvPr id="17" name="Google Shape;1441;p6">
              <a:extLst>
                <a:ext uri="{FF2B5EF4-FFF2-40B4-BE49-F238E27FC236}">
                  <a16:creationId xmlns:a16="http://schemas.microsoft.com/office/drawing/2014/main" id="{B77A81B6-17FB-7FBC-BB4F-4FC8EEA09DAF}"/>
                </a:ext>
              </a:extLst>
            </p:cNvPr>
            <p:cNvSpPr/>
            <p:nvPr/>
          </p:nvSpPr>
          <p:spPr>
            <a:xfrm>
              <a:off x="7162376" y="3495659"/>
              <a:ext cx="329991" cy="313619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442;p6">
              <a:extLst>
                <a:ext uri="{FF2B5EF4-FFF2-40B4-BE49-F238E27FC236}">
                  <a16:creationId xmlns:a16="http://schemas.microsoft.com/office/drawing/2014/main" id="{B0E3CDE6-7992-8F79-716D-1E2545CB70BE}"/>
                </a:ext>
              </a:extLst>
            </p:cNvPr>
            <p:cNvSpPr/>
            <p:nvPr/>
          </p:nvSpPr>
          <p:spPr>
            <a:xfrm>
              <a:off x="2210325" y="107233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9" name="Google Shape;1443;p6">
            <a:extLst>
              <a:ext uri="{FF2B5EF4-FFF2-40B4-BE49-F238E27FC236}">
                <a16:creationId xmlns:a16="http://schemas.microsoft.com/office/drawing/2014/main" id="{7F5DE175-67EA-F02A-1FC5-86DFFF5D4D9A}"/>
              </a:ext>
            </a:extLst>
          </p:cNvPr>
          <p:cNvSpPr/>
          <p:nvPr/>
        </p:nvSpPr>
        <p:spPr>
          <a:xfrm>
            <a:off x="773022" y="2555939"/>
            <a:ext cx="2759955" cy="927423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CAB8C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0" name="Google Shape;1444;p6">
            <a:extLst>
              <a:ext uri="{FF2B5EF4-FFF2-40B4-BE49-F238E27FC236}">
                <a16:creationId xmlns:a16="http://schemas.microsoft.com/office/drawing/2014/main" id="{F2064F8B-63FE-4B1E-F16C-1BE5A4D5D460}"/>
              </a:ext>
            </a:extLst>
          </p:cNvPr>
          <p:cNvGrpSpPr/>
          <p:nvPr/>
        </p:nvGrpSpPr>
        <p:grpSpPr>
          <a:xfrm flipH="1">
            <a:off x="10845177" y="954488"/>
            <a:ext cx="911386" cy="1893678"/>
            <a:chOff x="7212850" y="2109375"/>
            <a:chExt cx="439600" cy="913400"/>
          </a:xfrm>
        </p:grpSpPr>
        <p:sp>
          <p:nvSpPr>
            <p:cNvPr id="21" name="Google Shape;1445;p6">
              <a:extLst>
                <a:ext uri="{FF2B5EF4-FFF2-40B4-BE49-F238E27FC236}">
                  <a16:creationId xmlns:a16="http://schemas.microsoft.com/office/drawing/2014/main" id="{8D56A1B0-448D-0C67-3662-B44884483417}"/>
                </a:ext>
              </a:extLst>
            </p:cNvPr>
            <p:cNvSpPr/>
            <p:nvPr/>
          </p:nvSpPr>
          <p:spPr>
            <a:xfrm>
              <a:off x="7379875" y="2398250"/>
              <a:ext cx="172675" cy="624525"/>
            </a:xfrm>
            <a:custGeom>
              <a:avLst/>
              <a:gdLst/>
              <a:ahLst/>
              <a:cxnLst/>
              <a:rect l="l" t="t" r="r" b="b"/>
              <a:pathLst>
                <a:path w="6907" h="24981" extrusionOk="0">
                  <a:moveTo>
                    <a:pt x="888" y="13898"/>
                  </a:moveTo>
                  <a:cubicBezTo>
                    <a:pt x="1421" y="13898"/>
                    <a:pt x="2198" y="14288"/>
                    <a:pt x="2960" y="14957"/>
                  </a:cubicBezTo>
                  <a:cubicBezTo>
                    <a:pt x="2371" y="15347"/>
                    <a:pt x="1743" y="15553"/>
                    <a:pt x="1245" y="15553"/>
                  </a:cubicBezTo>
                  <a:cubicBezTo>
                    <a:pt x="1072" y="15553"/>
                    <a:pt x="914" y="15528"/>
                    <a:pt x="779" y="15477"/>
                  </a:cubicBezTo>
                  <a:cubicBezTo>
                    <a:pt x="401" y="15340"/>
                    <a:pt x="220" y="15017"/>
                    <a:pt x="248" y="14535"/>
                  </a:cubicBezTo>
                  <a:cubicBezTo>
                    <a:pt x="263" y="14194"/>
                    <a:pt x="407" y="13992"/>
                    <a:pt x="670" y="13926"/>
                  </a:cubicBezTo>
                  <a:cubicBezTo>
                    <a:pt x="736" y="13910"/>
                    <a:pt x="812" y="13898"/>
                    <a:pt x="888" y="13898"/>
                  </a:cubicBezTo>
                  <a:close/>
                  <a:moveTo>
                    <a:pt x="3308" y="0"/>
                  </a:moveTo>
                  <a:cubicBezTo>
                    <a:pt x="3277" y="0"/>
                    <a:pt x="3246" y="13"/>
                    <a:pt x="3223" y="38"/>
                  </a:cubicBezTo>
                  <a:cubicBezTo>
                    <a:pt x="3190" y="81"/>
                    <a:pt x="2446" y="1052"/>
                    <a:pt x="2133" y="2669"/>
                  </a:cubicBezTo>
                  <a:cubicBezTo>
                    <a:pt x="1848" y="4154"/>
                    <a:pt x="1902" y="6484"/>
                    <a:pt x="3789" y="9147"/>
                  </a:cubicBezTo>
                  <a:cubicBezTo>
                    <a:pt x="5433" y="11454"/>
                    <a:pt x="4621" y="13175"/>
                    <a:pt x="3997" y="13992"/>
                  </a:cubicBezTo>
                  <a:cubicBezTo>
                    <a:pt x="3744" y="14321"/>
                    <a:pt x="3448" y="14601"/>
                    <a:pt x="3141" y="14831"/>
                  </a:cubicBezTo>
                  <a:cubicBezTo>
                    <a:pt x="2315" y="14099"/>
                    <a:pt x="1468" y="13689"/>
                    <a:pt x="875" y="13689"/>
                  </a:cubicBezTo>
                  <a:cubicBezTo>
                    <a:pt x="784" y="13689"/>
                    <a:pt x="698" y="13698"/>
                    <a:pt x="620" y="13718"/>
                  </a:cubicBezTo>
                  <a:cubicBezTo>
                    <a:pt x="263" y="13806"/>
                    <a:pt x="61" y="14096"/>
                    <a:pt x="33" y="14523"/>
                  </a:cubicBezTo>
                  <a:cubicBezTo>
                    <a:pt x="0" y="15099"/>
                    <a:pt x="242" y="15505"/>
                    <a:pt x="703" y="15681"/>
                  </a:cubicBezTo>
                  <a:cubicBezTo>
                    <a:pt x="868" y="15742"/>
                    <a:pt x="1053" y="15771"/>
                    <a:pt x="1249" y="15771"/>
                  </a:cubicBezTo>
                  <a:cubicBezTo>
                    <a:pt x="1826" y="15771"/>
                    <a:pt x="2506" y="15521"/>
                    <a:pt x="3119" y="15099"/>
                  </a:cubicBezTo>
                  <a:cubicBezTo>
                    <a:pt x="3602" y="15549"/>
                    <a:pt x="4068" y="16102"/>
                    <a:pt x="4452" y="16744"/>
                  </a:cubicBezTo>
                  <a:cubicBezTo>
                    <a:pt x="5400" y="18295"/>
                    <a:pt x="6539" y="21408"/>
                    <a:pt x="3547" y="24806"/>
                  </a:cubicBezTo>
                  <a:cubicBezTo>
                    <a:pt x="3508" y="24849"/>
                    <a:pt x="3508" y="24915"/>
                    <a:pt x="3552" y="24954"/>
                  </a:cubicBezTo>
                  <a:cubicBezTo>
                    <a:pt x="3574" y="24975"/>
                    <a:pt x="3602" y="24981"/>
                    <a:pt x="3624" y="24981"/>
                  </a:cubicBezTo>
                  <a:cubicBezTo>
                    <a:pt x="3657" y="24981"/>
                    <a:pt x="3683" y="24970"/>
                    <a:pt x="3706" y="24948"/>
                  </a:cubicBezTo>
                  <a:cubicBezTo>
                    <a:pt x="6906" y="21315"/>
                    <a:pt x="5421" y="17922"/>
                    <a:pt x="4632" y="16635"/>
                  </a:cubicBezTo>
                  <a:cubicBezTo>
                    <a:pt x="4237" y="15982"/>
                    <a:pt x="3777" y="15428"/>
                    <a:pt x="3295" y="14973"/>
                  </a:cubicBezTo>
                  <a:cubicBezTo>
                    <a:pt x="3618" y="14732"/>
                    <a:pt x="3914" y="14447"/>
                    <a:pt x="4166" y="14118"/>
                  </a:cubicBezTo>
                  <a:cubicBezTo>
                    <a:pt x="4824" y="13258"/>
                    <a:pt x="5679" y="11444"/>
                    <a:pt x="3964" y="9021"/>
                  </a:cubicBezTo>
                  <a:cubicBezTo>
                    <a:pt x="440" y="4061"/>
                    <a:pt x="3361" y="208"/>
                    <a:pt x="3394" y="170"/>
                  </a:cubicBezTo>
                  <a:cubicBezTo>
                    <a:pt x="3427" y="126"/>
                    <a:pt x="3420" y="60"/>
                    <a:pt x="3372" y="21"/>
                  </a:cubicBezTo>
                  <a:cubicBezTo>
                    <a:pt x="3353" y="7"/>
                    <a:pt x="3331" y="0"/>
                    <a:pt x="33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446;p6">
              <a:extLst>
                <a:ext uri="{FF2B5EF4-FFF2-40B4-BE49-F238E27FC236}">
                  <a16:creationId xmlns:a16="http://schemas.microsoft.com/office/drawing/2014/main" id="{A720116B-A333-1A8D-2F6F-58865AF6D52C}"/>
                </a:ext>
              </a:extLst>
            </p:cNvPr>
            <p:cNvSpPr/>
            <p:nvPr/>
          </p:nvSpPr>
          <p:spPr>
            <a:xfrm>
              <a:off x="7212850" y="2109375"/>
              <a:ext cx="439600" cy="491250"/>
            </a:xfrm>
            <a:custGeom>
              <a:avLst/>
              <a:gdLst/>
              <a:ahLst/>
              <a:cxnLst/>
              <a:rect l="l" t="t" r="r" b="b"/>
              <a:pathLst>
                <a:path w="17584" h="19650" extrusionOk="0">
                  <a:moveTo>
                    <a:pt x="8793" y="0"/>
                  </a:moveTo>
                  <a:cubicBezTo>
                    <a:pt x="3936" y="0"/>
                    <a:pt x="0" y="4397"/>
                    <a:pt x="0" y="9823"/>
                  </a:cubicBezTo>
                  <a:cubicBezTo>
                    <a:pt x="0" y="15249"/>
                    <a:pt x="3936" y="19650"/>
                    <a:pt x="8793" y="19650"/>
                  </a:cubicBezTo>
                  <a:cubicBezTo>
                    <a:pt x="13648" y="19650"/>
                    <a:pt x="17583" y="15249"/>
                    <a:pt x="17583" y="9823"/>
                  </a:cubicBezTo>
                  <a:cubicBezTo>
                    <a:pt x="17583" y="4397"/>
                    <a:pt x="13648" y="0"/>
                    <a:pt x="8793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447;p6">
              <a:extLst>
                <a:ext uri="{FF2B5EF4-FFF2-40B4-BE49-F238E27FC236}">
                  <a16:creationId xmlns:a16="http://schemas.microsoft.com/office/drawing/2014/main" id="{0BDBD5D9-D65D-88FD-5051-104C32DA9CC4}"/>
                </a:ext>
              </a:extLst>
            </p:cNvPr>
            <p:cNvSpPr/>
            <p:nvPr/>
          </p:nvSpPr>
          <p:spPr>
            <a:xfrm>
              <a:off x="7443875" y="2576275"/>
              <a:ext cx="56150" cy="64750"/>
            </a:xfrm>
            <a:custGeom>
              <a:avLst/>
              <a:gdLst/>
              <a:ahLst/>
              <a:cxnLst/>
              <a:rect l="l" t="t" r="r" b="b"/>
              <a:pathLst>
                <a:path w="2246" h="2590" extrusionOk="0">
                  <a:moveTo>
                    <a:pt x="429" y="1"/>
                  </a:moveTo>
                  <a:cubicBezTo>
                    <a:pt x="322" y="1"/>
                    <a:pt x="267" y="64"/>
                    <a:pt x="296" y="212"/>
                  </a:cubicBezTo>
                  <a:cubicBezTo>
                    <a:pt x="296" y="212"/>
                    <a:pt x="0" y="2322"/>
                    <a:pt x="296" y="2530"/>
                  </a:cubicBezTo>
                  <a:cubicBezTo>
                    <a:pt x="351" y="2570"/>
                    <a:pt x="440" y="2589"/>
                    <a:pt x="550" y="2589"/>
                  </a:cubicBezTo>
                  <a:cubicBezTo>
                    <a:pt x="1029" y="2589"/>
                    <a:pt x="1903" y="2227"/>
                    <a:pt x="2072" y="1670"/>
                  </a:cubicBezTo>
                  <a:cubicBezTo>
                    <a:pt x="2245" y="1116"/>
                    <a:pt x="880" y="1"/>
                    <a:pt x="429" y="1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448;p6">
              <a:extLst>
                <a:ext uri="{FF2B5EF4-FFF2-40B4-BE49-F238E27FC236}">
                  <a16:creationId xmlns:a16="http://schemas.microsoft.com/office/drawing/2014/main" id="{3068EADD-B5AA-9400-6E79-181C573E2621}"/>
                </a:ext>
              </a:extLst>
            </p:cNvPr>
            <p:cNvSpPr/>
            <p:nvPr/>
          </p:nvSpPr>
          <p:spPr>
            <a:xfrm>
              <a:off x="7393800" y="2141850"/>
              <a:ext cx="207625" cy="129925"/>
            </a:xfrm>
            <a:custGeom>
              <a:avLst/>
              <a:gdLst/>
              <a:ahLst/>
              <a:cxnLst/>
              <a:rect l="l" t="t" r="r" b="b"/>
              <a:pathLst>
                <a:path w="8305" h="5197" extrusionOk="0">
                  <a:moveTo>
                    <a:pt x="1619" y="1"/>
                  </a:moveTo>
                  <a:cubicBezTo>
                    <a:pt x="393" y="1"/>
                    <a:pt x="0" y="527"/>
                    <a:pt x="3126" y="1957"/>
                  </a:cubicBezTo>
                  <a:cubicBezTo>
                    <a:pt x="5688" y="3134"/>
                    <a:pt x="7851" y="5197"/>
                    <a:pt x="8240" y="5197"/>
                  </a:cubicBezTo>
                  <a:cubicBezTo>
                    <a:pt x="8283" y="5197"/>
                    <a:pt x="8305" y="5171"/>
                    <a:pt x="8301" y="5114"/>
                  </a:cubicBezTo>
                  <a:cubicBezTo>
                    <a:pt x="8099" y="1804"/>
                    <a:pt x="4092" y="467"/>
                    <a:pt x="4092" y="467"/>
                  </a:cubicBezTo>
                  <a:cubicBezTo>
                    <a:pt x="3342" y="181"/>
                    <a:pt x="2338" y="1"/>
                    <a:pt x="1619" y="1"/>
                  </a:cubicBezTo>
                  <a:close/>
                </a:path>
              </a:pathLst>
            </a:custGeom>
            <a:solidFill>
              <a:srgbClr val="F7F2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5" name="Google Shape;1449;p6">
            <a:extLst>
              <a:ext uri="{FF2B5EF4-FFF2-40B4-BE49-F238E27FC236}">
                <a16:creationId xmlns:a16="http://schemas.microsoft.com/office/drawing/2014/main" id="{E09C1778-8929-8DFF-70B4-4389BF788349}"/>
              </a:ext>
            </a:extLst>
          </p:cNvPr>
          <p:cNvSpPr/>
          <p:nvPr/>
        </p:nvSpPr>
        <p:spPr>
          <a:xfrm>
            <a:off x="4513170" y="5900447"/>
            <a:ext cx="1400265" cy="535088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54;p7">
            <a:extLst>
              <a:ext uri="{FF2B5EF4-FFF2-40B4-BE49-F238E27FC236}">
                <a16:creationId xmlns:a16="http://schemas.microsoft.com/office/drawing/2014/main" id="{3A4CAEE9-4858-78D6-6C27-9477689026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4247" y="3003818"/>
            <a:ext cx="2483934" cy="332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455;p7">
            <a:extLst>
              <a:ext uri="{FF2B5EF4-FFF2-40B4-BE49-F238E27FC236}">
                <a16:creationId xmlns:a16="http://schemas.microsoft.com/office/drawing/2014/main" id="{EE25BDC6-63A1-479D-7027-01F91A4B5B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655" r="6725"/>
          <a:stretch/>
        </p:blipFill>
        <p:spPr>
          <a:xfrm>
            <a:off x="8247010" y="3003818"/>
            <a:ext cx="2484308" cy="3329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56;p7">
            <a:extLst>
              <a:ext uri="{FF2B5EF4-FFF2-40B4-BE49-F238E27FC236}">
                <a16:creationId xmlns:a16="http://schemas.microsoft.com/office/drawing/2014/main" id="{B98B9354-61E3-7BCD-5798-0E3562094B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9012" r="28976"/>
          <a:stretch/>
        </p:blipFill>
        <p:spPr>
          <a:xfrm>
            <a:off x="4540466" y="3003820"/>
            <a:ext cx="2483934" cy="33292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1457;p7">
            <a:extLst>
              <a:ext uri="{FF2B5EF4-FFF2-40B4-BE49-F238E27FC236}">
                <a16:creationId xmlns:a16="http://schemas.microsoft.com/office/drawing/2014/main" id="{22B4AA6D-2397-9626-6B90-C18F7EBD6D82}"/>
              </a:ext>
            </a:extLst>
          </p:cNvPr>
          <p:cNvGrpSpPr/>
          <p:nvPr/>
        </p:nvGrpSpPr>
        <p:grpSpPr>
          <a:xfrm>
            <a:off x="371887" y="1778369"/>
            <a:ext cx="10989113" cy="2212332"/>
            <a:chOff x="278915" y="1333776"/>
            <a:chExt cx="8241835" cy="1659249"/>
          </a:xfrm>
        </p:grpSpPr>
        <p:sp>
          <p:nvSpPr>
            <p:cNvPr id="8" name="Google Shape;1458;p7">
              <a:extLst>
                <a:ext uri="{FF2B5EF4-FFF2-40B4-BE49-F238E27FC236}">
                  <a16:creationId xmlns:a16="http://schemas.microsoft.com/office/drawing/2014/main" id="{5126550D-00B6-F5AE-0352-A1C474AD2AF3}"/>
                </a:ext>
              </a:extLst>
            </p:cNvPr>
            <p:cNvSpPr/>
            <p:nvPr/>
          </p:nvSpPr>
          <p:spPr>
            <a:xfrm>
              <a:off x="8327250" y="2809125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459;p7">
              <a:extLst>
                <a:ext uri="{FF2B5EF4-FFF2-40B4-BE49-F238E27FC236}">
                  <a16:creationId xmlns:a16="http://schemas.microsoft.com/office/drawing/2014/main" id="{10993B0E-BEC9-E7E3-B808-E353056DA6BD}"/>
                </a:ext>
              </a:extLst>
            </p:cNvPr>
            <p:cNvSpPr/>
            <p:nvPr/>
          </p:nvSpPr>
          <p:spPr>
            <a:xfrm>
              <a:off x="278915" y="1333776"/>
              <a:ext cx="277139" cy="263390"/>
            </a:xfrm>
            <a:prstGeom prst="star5">
              <a:avLst>
                <a:gd name="adj" fmla="val 22755"/>
                <a:gd name="hf" fmla="val 105146"/>
                <a:gd name="vf" fmla="val 110557"/>
              </a:avLst>
            </a:pr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6" name="Google Shape;1460;p7">
            <a:extLst>
              <a:ext uri="{FF2B5EF4-FFF2-40B4-BE49-F238E27FC236}">
                <a16:creationId xmlns:a16="http://schemas.microsoft.com/office/drawing/2014/main" id="{D36E8691-1219-CA90-C4AE-7EB46E5351F8}"/>
              </a:ext>
            </a:extLst>
          </p:cNvPr>
          <p:cNvGrpSpPr/>
          <p:nvPr/>
        </p:nvGrpSpPr>
        <p:grpSpPr>
          <a:xfrm>
            <a:off x="371886" y="1068745"/>
            <a:ext cx="11500658" cy="5507738"/>
            <a:chOff x="278914" y="801558"/>
            <a:chExt cx="8625494" cy="4130804"/>
          </a:xfrm>
        </p:grpSpPr>
        <p:sp>
          <p:nvSpPr>
            <p:cNvPr id="27" name="Google Shape;1461;p7">
              <a:extLst>
                <a:ext uri="{FF2B5EF4-FFF2-40B4-BE49-F238E27FC236}">
                  <a16:creationId xmlns:a16="http://schemas.microsoft.com/office/drawing/2014/main" id="{438E18D4-5EE4-6A78-4DC2-731138FF0FD5}"/>
                </a:ext>
              </a:extLst>
            </p:cNvPr>
            <p:cNvSpPr/>
            <p:nvPr/>
          </p:nvSpPr>
          <p:spPr>
            <a:xfrm>
              <a:off x="7523884" y="4291237"/>
              <a:ext cx="1364734" cy="458589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462;p7">
              <a:extLst>
                <a:ext uri="{FF2B5EF4-FFF2-40B4-BE49-F238E27FC236}">
                  <a16:creationId xmlns:a16="http://schemas.microsoft.com/office/drawing/2014/main" id="{4B72C96E-6DE9-4265-3C3D-FA252534AD71}"/>
                </a:ext>
              </a:extLst>
            </p:cNvPr>
            <p:cNvSpPr/>
            <p:nvPr/>
          </p:nvSpPr>
          <p:spPr>
            <a:xfrm>
              <a:off x="278914" y="4620110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463;p7">
              <a:extLst>
                <a:ext uri="{FF2B5EF4-FFF2-40B4-BE49-F238E27FC236}">
                  <a16:creationId xmlns:a16="http://schemas.microsoft.com/office/drawing/2014/main" id="{37D3E684-2FF4-4389-2942-6DA8B02D56F8}"/>
                </a:ext>
              </a:extLst>
            </p:cNvPr>
            <p:cNvSpPr/>
            <p:nvPr/>
          </p:nvSpPr>
          <p:spPr>
            <a:xfrm>
              <a:off x="7750090" y="801558"/>
              <a:ext cx="1154318" cy="387884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30" name="Google Shape;1464;p7">
            <a:extLst>
              <a:ext uri="{FF2B5EF4-FFF2-40B4-BE49-F238E27FC236}">
                <a16:creationId xmlns:a16="http://schemas.microsoft.com/office/drawing/2014/main" id="{12889FAF-F8D4-9ED6-D2B6-E125BEB8C1B5}"/>
              </a:ext>
            </a:extLst>
          </p:cNvPr>
          <p:cNvSpPr txBox="1"/>
          <p:nvPr/>
        </p:nvSpPr>
        <p:spPr>
          <a:xfrm>
            <a:off x="3279319" y="1242619"/>
            <a:ext cx="563336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CHUẨN BỊ</a:t>
            </a:r>
            <a:endParaRPr sz="3200" b="1" kern="0" dirty="0">
              <a:solidFill>
                <a:schemeClr val="bg1">
                  <a:lumMod val="85000"/>
                  <a:lumOff val="15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1" name="Google Shape;1465;p7">
            <a:extLst>
              <a:ext uri="{FF2B5EF4-FFF2-40B4-BE49-F238E27FC236}">
                <a16:creationId xmlns:a16="http://schemas.microsoft.com/office/drawing/2014/main" id="{2F4AEB33-054B-A8B7-899C-C43732941344}"/>
              </a:ext>
            </a:extLst>
          </p:cNvPr>
          <p:cNvSpPr/>
          <p:nvPr/>
        </p:nvSpPr>
        <p:spPr>
          <a:xfrm>
            <a:off x="662123" y="1953963"/>
            <a:ext cx="102406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Cho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biết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kể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thơ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báo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),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)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đó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400" kern="0" dirty="0">
                <a:solidFill>
                  <a:srgbClr val="3F3F3F"/>
                </a:solidFill>
                <a:latin typeface="UTM Avo" panose="02040603050506020204" pitchFamily="18" charset="0"/>
                <a:cs typeface="Arial"/>
                <a:sym typeface="Arial"/>
              </a:rPr>
              <a:t> ai?</a:t>
            </a:r>
            <a:endParaRPr sz="12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269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1470;p8">
            <a:extLst>
              <a:ext uri="{FF2B5EF4-FFF2-40B4-BE49-F238E27FC236}">
                <a16:creationId xmlns:a16="http://schemas.microsoft.com/office/drawing/2014/main" id="{7C8DA614-4F41-33F0-C851-EB7E23D044B3}"/>
              </a:ext>
            </a:extLst>
          </p:cNvPr>
          <p:cNvSpPr/>
          <p:nvPr/>
        </p:nvSpPr>
        <p:spPr>
          <a:xfrm>
            <a:off x="9801063" y="1408467"/>
            <a:ext cx="1377200" cy="1377200"/>
          </a:xfrm>
          <a:prstGeom prst="ellipse">
            <a:avLst/>
          </a:prstGeom>
          <a:noFill/>
          <a:ln w="19050" cap="flat" cmpd="sng">
            <a:solidFill>
              <a:srgbClr val="413E3E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3E3E"/>
              </a:buClr>
              <a:buSzPts val="6000"/>
              <a:buFont typeface="Amatic SC"/>
              <a:buNone/>
              <a:tabLst/>
              <a:defRPr/>
            </a:pPr>
            <a:r>
              <a:rPr kumimoji="0" lang="en-US" sz="4600" b="1" i="0" u="none" strike="noStrike" kern="0" cap="none" spc="0" normalizeH="0" baseline="0" noProof="0">
                <a:ln>
                  <a:noFill/>
                </a:ln>
                <a:solidFill>
                  <a:srgbClr val="FAB919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02</a:t>
            </a:r>
            <a:endParaRPr kumimoji="0" lang="en-US" sz="4600" b="1" i="0" u="none" strike="noStrike" kern="0" cap="none" spc="0" normalizeH="0" baseline="0" noProof="0" dirty="0">
              <a:ln>
                <a:noFill/>
              </a:ln>
              <a:solidFill>
                <a:srgbClr val="FAB919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3" name="Google Shape;1471;p8">
            <a:extLst>
              <a:ext uri="{FF2B5EF4-FFF2-40B4-BE49-F238E27FC236}">
                <a16:creationId xmlns:a16="http://schemas.microsoft.com/office/drawing/2014/main" id="{48530E7E-0F63-A2F2-673E-6B9C6DDD2B28}"/>
              </a:ext>
            </a:extLst>
          </p:cNvPr>
          <p:cNvSpPr txBox="1">
            <a:spLocks/>
          </p:cNvSpPr>
          <p:nvPr/>
        </p:nvSpPr>
        <p:spPr>
          <a:xfrm>
            <a:off x="3780383" y="3087872"/>
            <a:ext cx="7535411" cy="1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333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4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13E3E"/>
              </a:buClr>
              <a:buSzPts val="3600"/>
              <a:buFont typeface="Amatic SC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413E3E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KỂ (ĐỌC) </a:t>
            </a:r>
            <a:b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413E3E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</a:b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413E3E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</a:t>
            </a:r>
            <a:endParaRPr kumimoji="0" lang="en-US" sz="8800" b="1" i="0" u="none" strike="noStrike" kern="0" cap="none" spc="0" normalizeH="0" baseline="0" noProof="0" dirty="0">
              <a:ln>
                <a:noFill/>
              </a:ln>
              <a:solidFill>
                <a:srgbClr val="413E3E"/>
              </a:solidFill>
              <a:effectLst/>
              <a:uLnTx/>
              <a:uFillTx/>
              <a:latin typeface="Amatic SC"/>
              <a:cs typeface="Amatic SC"/>
              <a:sym typeface="Amatic SC"/>
            </a:endParaRPr>
          </a:p>
        </p:txBody>
      </p:sp>
      <p:sp>
        <p:nvSpPr>
          <p:cNvPr id="84" name="Google Shape;1472;p8">
            <a:extLst>
              <a:ext uri="{FF2B5EF4-FFF2-40B4-BE49-F238E27FC236}">
                <a16:creationId xmlns:a16="http://schemas.microsoft.com/office/drawing/2014/main" id="{F68A7BA1-6B48-44A5-3EF2-850C4199CA74}"/>
              </a:ext>
            </a:extLst>
          </p:cNvPr>
          <p:cNvSpPr txBox="1">
            <a:spLocks/>
          </p:cNvSpPr>
          <p:nvPr/>
        </p:nvSpPr>
        <p:spPr>
          <a:xfrm>
            <a:off x="6318865" y="993941"/>
            <a:ext cx="1676007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matic SC"/>
              <a:buNone/>
              <a:defRPr sz="8000" b="1" i="0" u="none" strike="noStrike" cap="none">
                <a:solidFill>
                  <a:schemeClr val="lt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3E3E"/>
              </a:buClr>
              <a:buSzPts val="6000"/>
              <a:buFont typeface="Amatic SC"/>
              <a:buNone/>
              <a:tabLst/>
              <a:defRPr/>
            </a:pP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AB919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1473;p8">
            <a:extLst>
              <a:ext uri="{FF2B5EF4-FFF2-40B4-BE49-F238E27FC236}">
                <a16:creationId xmlns:a16="http://schemas.microsoft.com/office/drawing/2014/main" id="{53E4A87E-9144-B026-CB2F-C0F2F509CD9D}"/>
              </a:ext>
            </a:extLst>
          </p:cNvPr>
          <p:cNvGrpSpPr/>
          <p:nvPr/>
        </p:nvGrpSpPr>
        <p:grpSpPr>
          <a:xfrm>
            <a:off x="6553368" y="1289000"/>
            <a:ext cx="1912233" cy="1053267"/>
            <a:chOff x="4475250" y="650188"/>
            <a:chExt cx="1434175" cy="789950"/>
          </a:xfrm>
        </p:grpSpPr>
        <p:sp>
          <p:nvSpPr>
            <p:cNvPr id="86" name="Google Shape;1474;p8">
              <a:extLst>
                <a:ext uri="{FF2B5EF4-FFF2-40B4-BE49-F238E27FC236}">
                  <a16:creationId xmlns:a16="http://schemas.microsoft.com/office/drawing/2014/main" id="{610140D9-A07B-2C04-8F47-46E82680CC07}"/>
                </a:ext>
              </a:extLst>
            </p:cNvPr>
            <p:cNvSpPr/>
            <p:nvPr/>
          </p:nvSpPr>
          <p:spPr>
            <a:xfrm>
              <a:off x="5715925" y="6501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475;p8">
              <a:extLst>
                <a:ext uri="{FF2B5EF4-FFF2-40B4-BE49-F238E27FC236}">
                  <a16:creationId xmlns:a16="http://schemas.microsoft.com/office/drawing/2014/main" id="{12DB36BA-C8BD-99F2-8CBE-8C332A4879A5}"/>
                </a:ext>
              </a:extLst>
            </p:cNvPr>
            <p:cNvSpPr/>
            <p:nvPr/>
          </p:nvSpPr>
          <p:spPr>
            <a:xfrm>
              <a:off x="4475250" y="125623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88" name="Google Shape;1476;p8">
            <a:extLst>
              <a:ext uri="{FF2B5EF4-FFF2-40B4-BE49-F238E27FC236}">
                <a16:creationId xmlns:a16="http://schemas.microsoft.com/office/drawing/2014/main" id="{DF6168B1-ABD1-482D-04F8-AED3C862715C}"/>
              </a:ext>
            </a:extLst>
          </p:cNvPr>
          <p:cNvGrpSpPr/>
          <p:nvPr/>
        </p:nvGrpSpPr>
        <p:grpSpPr>
          <a:xfrm>
            <a:off x="686564" y="3363857"/>
            <a:ext cx="2610835" cy="2774412"/>
            <a:chOff x="782575" y="2842725"/>
            <a:chExt cx="1716600" cy="1824151"/>
          </a:xfrm>
        </p:grpSpPr>
        <p:sp>
          <p:nvSpPr>
            <p:cNvPr id="89" name="Google Shape;1477;p8">
              <a:extLst>
                <a:ext uri="{FF2B5EF4-FFF2-40B4-BE49-F238E27FC236}">
                  <a16:creationId xmlns:a16="http://schemas.microsoft.com/office/drawing/2014/main" id="{422DB18A-75DD-8137-384A-CCBB53C213EC}"/>
                </a:ext>
              </a:extLst>
            </p:cNvPr>
            <p:cNvSpPr/>
            <p:nvPr/>
          </p:nvSpPr>
          <p:spPr>
            <a:xfrm>
              <a:off x="839431" y="3038026"/>
              <a:ext cx="83493" cy="69224"/>
            </a:xfrm>
            <a:custGeom>
              <a:avLst/>
              <a:gdLst/>
              <a:ahLst/>
              <a:cxnLst/>
              <a:rect l="l" t="t" r="r" b="b"/>
              <a:pathLst>
                <a:path w="1141" h="946" extrusionOk="0">
                  <a:moveTo>
                    <a:pt x="600" y="1"/>
                  </a:moveTo>
                  <a:cubicBezTo>
                    <a:pt x="427" y="1"/>
                    <a:pt x="228" y="48"/>
                    <a:pt x="151" y="242"/>
                  </a:cubicBezTo>
                  <a:cubicBezTo>
                    <a:pt x="0" y="643"/>
                    <a:pt x="376" y="944"/>
                    <a:pt x="376" y="944"/>
                  </a:cubicBezTo>
                  <a:cubicBezTo>
                    <a:pt x="396" y="945"/>
                    <a:pt x="415" y="946"/>
                    <a:pt x="434" y="946"/>
                  </a:cubicBezTo>
                  <a:cubicBezTo>
                    <a:pt x="1140" y="946"/>
                    <a:pt x="902" y="41"/>
                    <a:pt x="902" y="41"/>
                  </a:cubicBezTo>
                  <a:cubicBezTo>
                    <a:pt x="902" y="41"/>
                    <a:pt x="762" y="1"/>
                    <a:pt x="600" y="1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478;p8">
              <a:extLst>
                <a:ext uri="{FF2B5EF4-FFF2-40B4-BE49-F238E27FC236}">
                  <a16:creationId xmlns:a16="http://schemas.microsoft.com/office/drawing/2014/main" id="{18F6CC6B-8993-1F39-CCEE-3775B3675AEE}"/>
                </a:ext>
              </a:extLst>
            </p:cNvPr>
            <p:cNvSpPr/>
            <p:nvPr/>
          </p:nvSpPr>
          <p:spPr>
            <a:xfrm>
              <a:off x="907263" y="3141859"/>
              <a:ext cx="333824" cy="351240"/>
            </a:xfrm>
            <a:custGeom>
              <a:avLst/>
              <a:gdLst/>
              <a:ahLst/>
              <a:cxnLst/>
              <a:rect l="l" t="t" r="r" b="b"/>
              <a:pathLst>
                <a:path w="4562" h="4800" extrusionOk="0">
                  <a:moveTo>
                    <a:pt x="677" y="1"/>
                  </a:moveTo>
                  <a:cubicBezTo>
                    <a:pt x="677" y="1"/>
                    <a:pt x="201" y="377"/>
                    <a:pt x="101" y="1605"/>
                  </a:cubicBezTo>
                  <a:cubicBezTo>
                    <a:pt x="1" y="2833"/>
                    <a:pt x="928" y="4237"/>
                    <a:pt x="2181" y="4663"/>
                  </a:cubicBezTo>
                  <a:cubicBezTo>
                    <a:pt x="2479" y="4762"/>
                    <a:pt x="2767" y="4800"/>
                    <a:pt x="3034" y="4800"/>
                  </a:cubicBezTo>
                  <a:cubicBezTo>
                    <a:pt x="3913" y="4800"/>
                    <a:pt x="4562" y="4387"/>
                    <a:pt x="4562" y="4387"/>
                  </a:cubicBezTo>
                  <a:lnTo>
                    <a:pt x="677" y="1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479;p8">
              <a:extLst>
                <a:ext uri="{FF2B5EF4-FFF2-40B4-BE49-F238E27FC236}">
                  <a16:creationId xmlns:a16="http://schemas.microsoft.com/office/drawing/2014/main" id="{2CBFB2BE-3D62-827D-0E5D-E7474FDC115B}"/>
                </a:ext>
              </a:extLst>
            </p:cNvPr>
            <p:cNvSpPr/>
            <p:nvPr/>
          </p:nvSpPr>
          <p:spPr>
            <a:xfrm>
              <a:off x="1481312" y="2993975"/>
              <a:ext cx="453026" cy="600986"/>
            </a:xfrm>
            <a:custGeom>
              <a:avLst/>
              <a:gdLst/>
              <a:ahLst/>
              <a:cxnLst/>
              <a:rect l="l" t="t" r="r" b="b"/>
              <a:pathLst>
                <a:path w="6191" h="8213" extrusionOk="0">
                  <a:moveTo>
                    <a:pt x="4017" y="0"/>
                  </a:moveTo>
                  <a:cubicBezTo>
                    <a:pt x="3758" y="0"/>
                    <a:pt x="3906" y="874"/>
                    <a:pt x="3990" y="1285"/>
                  </a:cubicBezTo>
                  <a:lnTo>
                    <a:pt x="3990" y="1285"/>
                  </a:lnTo>
                  <a:cubicBezTo>
                    <a:pt x="3913" y="979"/>
                    <a:pt x="3737" y="439"/>
                    <a:pt x="3434" y="368"/>
                  </a:cubicBezTo>
                  <a:cubicBezTo>
                    <a:pt x="3420" y="365"/>
                    <a:pt x="3408" y="363"/>
                    <a:pt x="3397" y="363"/>
                  </a:cubicBezTo>
                  <a:cubicBezTo>
                    <a:pt x="3053" y="363"/>
                    <a:pt x="3735" y="1796"/>
                    <a:pt x="3735" y="1796"/>
                  </a:cubicBezTo>
                  <a:cubicBezTo>
                    <a:pt x="4110" y="4528"/>
                    <a:pt x="0" y="5831"/>
                    <a:pt x="0" y="5831"/>
                  </a:cubicBezTo>
                  <a:lnTo>
                    <a:pt x="1554" y="8212"/>
                  </a:lnTo>
                  <a:cubicBezTo>
                    <a:pt x="6191" y="7285"/>
                    <a:pt x="5389" y="2122"/>
                    <a:pt x="5389" y="2122"/>
                  </a:cubicBezTo>
                  <a:cubicBezTo>
                    <a:pt x="5389" y="2122"/>
                    <a:pt x="5890" y="1220"/>
                    <a:pt x="5614" y="794"/>
                  </a:cubicBezTo>
                  <a:cubicBezTo>
                    <a:pt x="5565" y="720"/>
                    <a:pt x="5518" y="689"/>
                    <a:pt x="5475" y="689"/>
                  </a:cubicBezTo>
                  <a:cubicBezTo>
                    <a:pt x="5253" y="689"/>
                    <a:pt x="5113" y="1496"/>
                    <a:pt x="5113" y="1496"/>
                  </a:cubicBezTo>
                  <a:cubicBezTo>
                    <a:pt x="5113" y="1496"/>
                    <a:pt x="5163" y="167"/>
                    <a:pt x="4887" y="42"/>
                  </a:cubicBezTo>
                  <a:cubicBezTo>
                    <a:pt x="4876" y="37"/>
                    <a:pt x="4865" y="35"/>
                    <a:pt x="4854" y="35"/>
                  </a:cubicBezTo>
                  <a:cubicBezTo>
                    <a:pt x="4585" y="35"/>
                    <a:pt x="4562" y="1471"/>
                    <a:pt x="4562" y="1471"/>
                  </a:cubicBezTo>
                  <a:cubicBezTo>
                    <a:pt x="4562" y="1471"/>
                    <a:pt x="4537" y="217"/>
                    <a:pt x="4085" y="17"/>
                  </a:cubicBezTo>
                  <a:cubicBezTo>
                    <a:pt x="4060" y="6"/>
                    <a:pt x="4037" y="0"/>
                    <a:pt x="4017" y="0"/>
                  </a:cubicBez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480;p8">
              <a:extLst>
                <a:ext uri="{FF2B5EF4-FFF2-40B4-BE49-F238E27FC236}">
                  <a16:creationId xmlns:a16="http://schemas.microsoft.com/office/drawing/2014/main" id="{109F04CC-3364-E02B-10D0-D83FF98F0EBA}"/>
                </a:ext>
              </a:extLst>
            </p:cNvPr>
            <p:cNvSpPr/>
            <p:nvPr/>
          </p:nvSpPr>
          <p:spPr>
            <a:xfrm>
              <a:off x="1466604" y="3317915"/>
              <a:ext cx="319189" cy="229769"/>
            </a:xfrm>
            <a:custGeom>
              <a:avLst/>
              <a:gdLst/>
              <a:ahLst/>
              <a:cxnLst/>
              <a:rect l="l" t="t" r="r" b="b"/>
              <a:pathLst>
                <a:path w="4362" h="3140" extrusionOk="0">
                  <a:moveTo>
                    <a:pt x="2256" y="1"/>
                  </a:moveTo>
                  <a:cubicBezTo>
                    <a:pt x="1780" y="1"/>
                    <a:pt x="1" y="1229"/>
                    <a:pt x="1" y="1229"/>
                  </a:cubicBezTo>
                  <a:cubicBezTo>
                    <a:pt x="1" y="1229"/>
                    <a:pt x="1379" y="2858"/>
                    <a:pt x="1755" y="3084"/>
                  </a:cubicBezTo>
                  <a:cubicBezTo>
                    <a:pt x="1826" y="3122"/>
                    <a:pt x="1930" y="3140"/>
                    <a:pt x="2056" y="3140"/>
                  </a:cubicBezTo>
                  <a:cubicBezTo>
                    <a:pt x="2594" y="3140"/>
                    <a:pt x="3520" y="2805"/>
                    <a:pt x="3885" y="2257"/>
                  </a:cubicBezTo>
                  <a:cubicBezTo>
                    <a:pt x="4362" y="1605"/>
                    <a:pt x="2707" y="26"/>
                    <a:pt x="2256" y="1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481;p8">
              <a:extLst>
                <a:ext uri="{FF2B5EF4-FFF2-40B4-BE49-F238E27FC236}">
                  <a16:creationId xmlns:a16="http://schemas.microsoft.com/office/drawing/2014/main" id="{8323075F-9FC3-5F35-4F30-17E6AA4A95AB}"/>
                </a:ext>
              </a:extLst>
            </p:cNvPr>
            <p:cNvSpPr/>
            <p:nvPr/>
          </p:nvSpPr>
          <p:spPr>
            <a:xfrm>
              <a:off x="1661026" y="4016650"/>
              <a:ext cx="306311" cy="447611"/>
            </a:xfrm>
            <a:custGeom>
              <a:avLst/>
              <a:gdLst/>
              <a:ahLst/>
              <a:cxnLst/>
              <a:rect l="l" t="t" r="r" b="b"/>
              <a:pathLst>
                <a:path w="4186" h="6117" extrusionOk="0">
                  <a:moveTo>
                    <a:pt x="3384" y="1"/>
                  </a:moveTo>
                  <a:cubicBezTo>
                    <a:pt x="3137" y="1"/>
                    <a:pt x="1082" y="23"/>
                    <a:pt x="752" y="753"/>
                  </a:cubicBezTo>
                  <a:cubicBezTo>
                    <a:pt x="376" y="1505"/>
                    <a:pt x="1153" y="2582"/>
                    <a:pt x="1279" y="2958"/>
                  </a:cubicBezTo>
                  <a:cubicBezTo>
                    <a:pt x="1404" y="3334"/>
                    <a:pt x="376" y="4638"/>
                    <a:pt x="201" y="5189"/>
                  </a:cubicBezTo>
                  <a:cubicBezTo>
                    <a:pt x="0" y="5715"/>
                    <a:pt x="602" y="5590"/>
                    <a:pt x="1203" y="6116"/>
                  </a:cubicBezTo>
                  <a:cubicBezTo>
                    <a:pt x="1203" y="6116"/>
                    <a:pt x="3459" y="4763"/>
                    <a:pt x="3835" y="3585"/>
                  </a:cubicBezTo>
                  <a:cubicBezTo>
                    <a:pt x="4186" y="2407"/>
                    <a:pt x="3409" y="1"/>
                    <a:pt x="3409" y="1"/>
                  </a:cubicBezTo>
                  <a:cubicBezTo>
                    <a:pt x="3409" y="1"/>
                    <a:pt x="3400" y="1"/>
                    <a:pt x="3384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482;p8">
              <a:extLst>
                <a:ext uri="{FF2B5EF4-FFF2-40B4-BE49-F238E27FC236}">
                  <a16:creationId xmlns:a16="http://schemas.microsoft.com/office/drawing/2014/main" id="{7CC28D8D-D195-55F4-171C-05963BF99AE9}"/>
                </a:ext>
              </a:extLst>
            </p:cNvPr>
            <p:cNvSpPr/>
            <p:nvPr/>
          </p:nvSpPr>
          <p:spPr>
            <a:xfrm>
              <a:off x="1560339" y="4449400"/>
              <a:ext cx="197938" cy="217476"/>
            </a:xfrm>
            <a:custGeom>
              <a:avLst/>
              <a:gdLst/>
              <a:ahLst/>
              <a:cxnLst/>
              <a:rect l="l" t="t" r="r" b="b"/>
              <a:pathLst>
                <a:path w="2705" h="2972" extrusionOk="0">
                  <a:moveTo>
                    <a:pt x="861" y="1"/>
                  </a:moveTo>
                  <a:cubicBezTo>
                    <a:pt x="563" y="1"/>
                    <a:pt x="1" y="656"/>
                    <a:pt x="248" y="1130"/>
                  </a:cubicBezTo>
                  <a:cubicBezTo>
                    <a:pt x="499" y="1656"/>
                    <a:pt x="1727" y="2784"/>
                    <a:pt x="2228" y="2959"/>
                  </a:cubicBezTo>
                  <a:cubicBezTo>
                    <a:pt x="2253" y="2967"/>
                    <a:pt x="2275" y="2971"/>
                    <a:pt x="2295" y="2971"/>
                  </a:cubicBezTo>
                  <a:cubicBezTo>
                    <a:pt x="2704" y="2971"/>
                    <a:pt x="2195" y="1338"/>
                    <a:pt x="2028" y="979"/>
                  </a:cubicBezTo>
                  <a:cubicBezTo>
                    <a:pt x="1878" y="603"/>
                    <a:pt x="950" y="27"/>
                    <a:pt x="950" y="27"/>
                  </a:cubicBezTo>
                  <a:cubicBezTo>
                    <a:pt x="925" y="9"/>
                    <a:pt x="895" y="1"/>
                    <a:pt x="861" y="1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1483;p8">
              <a:extLst>
                <a:ext uri="{FF2B5EF4-FFF2-40B4-BE49-F238E27FC236}">
                  <a16:creationId xmlns:a16="http://schemas.microsoft.com/office/drawing/2014/main" id="{83C30FCE-A967-D751-B808-2B3E2AB95E98}"/>
                </a:ext>
              </a:extLst>
            </p:cNvPr>
            <p:cNvSpPr/>
            <p:nvPr/>
          </p:nvSpPr>
          <p:spPr>
            <a:xfrm>
              <a:off x="1666514" y="4527330"/>
              <a:ext cx="49613" cy="13903"/>
            </a:xfrm>
            <a:custGeom>
              <a:avLst/>
              <a:gdLst/>
              <a:ahLst/>
              <a:cxnLst/>
              <a:rect l="l" t="t" r="r" b="b"/>
              <a:pathLst>
                <a:path w="678" h="190" extrusionOk="0">
                  <a:moveTo>
                    <a:pt x="363" y="0"/>
                  </a:moveTo>
                  <a:cubicBezTo>
                    <a:pt x="168" y="0"/>
                    <a:pt x="17" y="90"/>
                    <a:pt x="1" y="90"/>
                  </a:cubicBezTo>
                  <a:lnTo>
                    <a:pt x="76" y="190"/>
                  </a:lnTo>
                  <a:cubicBezTo>
                    <a:pt x="76" y="190"/>
                    <a:pt x="198" y="123"/>
                    <a:pt x="354" y="123"/>
                  </a:cubicBezTo>
                  <a:cubicBezTo>
                    <a:pt x="432" y="123"/>
                    <a:pt x="518" y="140"/>
                    <a:pt x="602" y="190"/>
                  </a:cubicBezTo>
                  <a:lnTo>
                    <a:pt x="677" y="90"/>
                  </a:lnTo>
                  <a:cubicBezTo>
                    <a:pt x="569" y="23"/>
                    <a:pt x="460" y="0"/>
                    <a:pt x="363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1484;p8">
              <a:extLst>
                <a:ext uri="{FF2B5EF4-FFF2-40B4-BE49-F238E27FC236}">
                  <a16:creationId xmlns:a16="http://schemas.microsoft.com/office/drawing/2014/main" id="{D4279C70-219A-912F-E182-53B61D91917C}"/>
                </a:ext>
              </a:extLst>
            </p:cNvPr>
            <p:cNvSpPr/>
            <p:nvPr/>
          </p:nvSpPr>
          <p:spPr>
            <a:xfrm>
              <a:off x="1683052" y="4562014"/>
              <a:ext cx="45881" cy="3073"/>
            </a:xfrm>
            <a:custGeom>
              <a:avLst/>
              <a:gdLst/>
              <a:ahLst/>
              <a:cxnLst/>
              <a:rect l="l" t="t" r="r" b="b"/>
              <a:pathLst>
                <a:path w="627" h="42" extrusionOk="0">
                  <a:moveTo>
                    <a:pt x="317" y="0"/>
                  </a:moveTo>
                  <a:cubicBezTo>
                    <a:pt x="156" y="0"/>
                    <a:pt x="0" y="17"/>
                    <a:pt x="0" y="17"/>
                  </a:cubicBezTo>
                  <a:lnTo>
                    <a:pt x="627" y="42"/>
                  </a:lnTo>
                  <a:cubicBezTo>
                    <a:pt x="562" y="9"/>
                    <a:pt x="438" y="0"/>
                    <a:pt x="317" y="0"/>
                  </a:cubicBezTo>
                  <a:close/>
                </a:path>
              </a:pathLst>
            </a:custGeom>
            <a:solidFill>
              <a:srgbClr val="C950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1485;p8">
              <a:extLst>
                <a:ext uri="{FF2B5EF4-FFF2-40B4-BE49-F238E27FC236}">
                  <a16:creationId xmlns:a16="http://schemas.microsoft.com/office/drawing/2014/main" id="{11BC76E2-A0DC-67E5-A2DF-DCD87E9CCBAD}"/>
                </a:ext>
              </a:extLst>
            </p:cNvPr>
            <p:cNvSpPr/>
            <p:nvPr/>
          </p:nvSpPr>
          <p:spPr>
            <a:xfrm>
              <a:off x="1683052" y="4557697"/>
              <a:ext cx="47710" cy="11049"/>
            </a:xfrm>
            <a:custGeom>
              <a:avLst/>
              <a:gdLst/>
              <a:ahLst/>
              <a:cxnLst/>
              <a:rect l="l" t="t" r="r" b="b"/>
              <a:pathLst>
                <a:path w="652" h="151" extrusionOk="0">
                  <a:moveTo>
                    <a:pt x="279" y="0"/>
                  </a:moveTo>
                  <a:cubicBezTo>
                    <a:pt x="144" y="0"/>
                    <a:pt x="25" y="13"/>
                    <a:pt x="0" y="25"/>
                  </a:cubicBezTo>
                  <a:lnTo>
                    <a:pt x="0" y="126"/>
                  </a:lnTo>
                  <a:cubicBezTo>
                    <a:pt x="63" y="126"/>
                    <a:pt x="188" y="119"/>
                    <a:pt x="313" y="119"/>
                  </a:cubicBezTo>
                  <a:cubicBezTo>
                    <a:pt x="439" y="119"/>
                    <a:pt x="564" y="126"/>
                    <a:pt x="627" y="151"/>
                  </a:cubicBezTo>
                  <a:lnTo>
                    <a:pt x="652" y="51"/>
                  </a:lnTo>
                  <a:cubicBezTo>
                    <a:pt x="564" y="13"/>
                    <a:pt x="414" y="0"/>
                    <a:pt x="279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1486;p8">
              <a:extLst>
                <a:ext uri="{FF2B5EF4-FFF2-40B4-BE49-F238E27FC236}">
                  <a16:creationId xmlns:a16="http://schemas.microsoft.com/office/drawing/2014/main" id="{F52B5A48-6DB4-A507-08D6-6F2A93794CEF}"/>
                </a:ext>
              </a:extLst>
            </p:cNvPr>
            <p:cNvSpPr/>
            <p:nvPr/>
          </p:nvSpPr>
          <p:spPr>
            <a:xfrm>
              <a:off x="1688540" y="4594576"/>
              <a:ext cx="47710" cy="1683"/>
            </a:xfrm>
            <a:custGeom>
              <a:avLst/>
              <a:gdLst/>
              <a:ahLst/>
              <a:cxnLst/>
              <a:rect l="l" t="t" r="r" b="b"/>
              <a:pathLst>
                <a:path w="652" h="23" extrusionOk="0">
                  <a:moveTo>
                    <a:pt x="405" y="0"/>
                  </a:moveTo>
                  <a:cubicBezTo>
                    <a:pt x="212" y="0"/>
                    <a:pt x="0" y="23"/>
                    <a:pt x="0" y="23"/>
                  </a:cubicBezTo>
                  <a:lnTo>
                    <a:pt x="652" y="23"/>
                  </a:lnTo>
                  <a:cubicBezTo>
                    <a:pt x="593" y="6"/>
                    <a:pt x="502" y="0"/>
                    <a:pt x="405" y="0"/>
                  </a:cubicBezTo>
                  <a:close/>
                </a:path>
              </a:pathLst>
            </a:custGeom>
            <a:solidFill>
              <a:srgbClr val="C950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1487;p8">
              <a:extLst>
                <a:ext uri="{FF2B5EF4-FFF2-40B4-BE49-F238E27FC236}">
                  <a16:creationId xmlns:a16="http://schemas.microsoft.com/office/drawing/2014/main" id="{F03D8CF8-96AA-AC87-9F1B-9D93D14C96C1}"/>
                </a:ext>
              </a:extLst>
            </p:cNvPr>
            <p:cNvSpPr/>
            <p:nvPr/>
          </p:nvSpPr>
          <p:spPr>
            <a:xfrm>
              <a:off x="1688540" y="4589527"/>
              <a:ext cx="49539" cy="10391"/>
            </a:xfrm>
            <a:custGeom>
              <a:avLst/>
              <a:gdLst/>
              <a:ahLst/>
              <a:cxnLst/>
              <a:rect l="l" t="t" r="r" b="b"/>
              <a:pathLst>
                <a:path w="677" h="142" extrusionOk="0">
                  <a:moveTo>
                    <a:pt x="353" y="0"/>
                  </a:moveTo>
                  <a:cubicBezTo>
                    <a:pt x="188" y="0"/>
                    <a:pt x="29" y="17"/>
                    <a:pt x="0" y="17"/>
                  </a:cubicBezTo>
                  <a:lnTo>
                    <a:pt x="0" y="142"/>
                  </a:lnTo>
                  <a:cubicBezTo>
                    <a:pt x="63" y="129"/>
                    <a:pt x="188" y="123"/>
                    <a:pt x="314" y="123"/>
                  </a:cubicBezTo>
                  <a:cubicBezTo>
                    <a:pt x="439" y="123"/>
                    <a:pt x="564" y="129"/>
                    <a:pt x="627" y="142"/>
                  </a:cubicBezTo>
                  <a:lnTo>
                    <a:pt x="677" y="42"/>
                  </a:lnTo>
                  <a:cubicBezTo>
                    <a:pt x="602" y="9"/>
                    <a:pt x="476" y="0"/>
                    <a:pt x="353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1488;p8">
              <a:extLst>
                <a:ext uri="{FF2B5EF4-FFF2-40B4-BE49-F238E27FC236}">
                  <a16:creationId xmlns:a16="http://schemas.microsoft.com/office/drawing/2014/main" id="{5D292A2D-07E1-8C66-6556-4CCE208F48BD}"/>
                </a:ext>
              </a:extLst>
            </p:cNvPr>
            <p:cNvSpPr/>
            <p:nvPr/>
          </p:nvSpPr>
          <p:spPr>
            <a:xfrm>
              <a:off x="1620635" y="4395324"/>
              <a:ext cx="130325" cy="123958"/>
            </a:xfrm>
            <a:custGeom>
              <a:avLst/>
              <a:gdLst/>
              <a:ahLst/>
              <a:cxnLst/>
              <a:rect l="l" t="t" r="r" b="b"/>
              <a:pathLst>
                <a:path w="1781" h="1694" extrusionOk="0">
                  <a:moveTo>
                    <a:pt x="710" y="1"/>
                  </a:moveTo>
                  <a:cubicBezTo>
                    <a:pt x="502" y="1"/>
                    <a:pt x="26" y="716"/>
                    <a:pt x="26" y="716"/>
                  </a:cubicBezTo>
                  <a:cubicBezTo>
                    <a:pt x="1" y="841"/>
                    <a:pt x="928" y="1643"/>
                    <a:pt x="1054" y="1693"/>
                  </a:cubicBezTo>
                  <a:cubicBezTo>
                    <a:pt x="1056" y="1694"/>
                    <a:pt x="1059" y="1694"/>
                    <a:pt x="1062" y="1694"/>
                  </a:cubicBezTo>
                  <a:cubicBezTo>
                    <a:pt x="1203" y="1694"/>
                    <a:pt x="1755" y="1137"/>
                    <a:pt x="1755" y="941"/>
                  </a:cubicBezTo>
                  <a:cubicBezTo>
                    <a:pt x="1780" y="741"/>
                    <a:pt x="903" y="114"/>
                    <a:pt x="753" y="14"/>
                  </a:cubicBezTo>
                  <a:cubicBezTo>
                    <a:pt x="740" y="5"/>
                    <a:pt x="726" y="1"/>
                    <a:pt x="710" y="1"/>
                  </a:cubicBezTo>
                  <a:close/>
                </a:path>
              </a:pathLst>
            </a:custGeom>
            <a:solidFill>
              <a:srgbClr val="F7F2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489;p8">
              <a:extLst>
                <a:ext uri="{FF2B5EF4-FFF2-40B4-BE49-F238E27FC236}">
                  <a16:creationId xmlns:a16="http://schemas.microsoft.com/office/drawing/2014/main" id="{CC3CBA4B-A6AD-84D6-1448-9070B283AA47}"/>
                </a:ext>
              </a:extLst>
            </p:cNvPr>
            <p:cNvSpPr/>
            <p:nvPr/>
          </p:nvSpPr>
          <p:spPr>
            <a:xfrm>
              <a:off x="1169372" y="4041310"/>
              <a:ext cx="355996" cy="383437"/>
            </a:xfrm>
            <a:custGeom>
              <a:avLst/>
              <a:gdLst/>
              <a:ahLst/>
              <a:cxnLst/>
              <a:rect l="l" t="t" r="r" b="b"/>
              <a:pathLst>
                <a:path w="4865" h="5240" extrusionOk="0">
                  <a:moveTo>
                    <a:pt x="2281" y="1"/>
                  </a:moveTo>
                  <a:cubicBezTo>
                    <a:pt x="2226" y="1"/>
                    <a:pt x="2184" y="5"/>
                    <a:pt x="2158" y="15"/>
                  </a:cubicBezTo>
                  <a:cubicBezTo>
                    <a:pt x="1857" y="90"/>
                    <a:pt x="2083" y="2521"/>
                    <a:pt x="2133" y="2872"/>
                  </a:cubicBezTo>
                  <a:cubicBezTo>
                    <a:pt x="2149" y="2984"/>
                    <a:pt x="1992" y="3022"/>
                    <a:pt x="1771" y="3022"/>
                  </a:cubicBezTo>
                  <a:cubicBezTo>
                    <a:pt x="1298" y="3022"/>
                    <a:pt x="529" y="2847"/>
                    <a:pt x="529" y="2847"/>
                  </a:cubicBezTo>
                  <a:cubicBezTo>
                    <a:pt x="529" y="2847"/>
                    <a:pt x="429" y="3674"/>
                    <a:pt x="203" y="4025"/>
                  </a:cubicBezTo>
                  <a:cubicBezTo>
                    <a:pt x="0" y="4318"/>
                    <a:pt x="1946" y="5239"/>
                    <a:pt x="2942" y="5239"/>
                  </a:cubicBezTo>
                  <a:cubicBezTo>
                    <a:pt x="3053" y="5239"/>
                    <a:pt x="3152" y="5228"/>
                    <a:pt x="3236" y="5203"/>
                  </a:cubicBezTo>
                  <a:cubicBezTo>
                    <a:pt x="4865" y="4702"/>
                    <a:pt x="4464" y="391"/>
                    <a:pt x="4464" y="391"/>
                  </a:cubicBezTo>
                  <a:cubicBezTo>
                    <a:pt x="4464" y="391"/>
                    <a:pt x="2802" y="1"/>
                    <a:pt x="2281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490;p8">
              <a:extLst>
                <a:ext uri="{FF2B5EF4-FFF2-40B4-BE49-F238E27FC236}">
                  <a16:creationId xmlns:a16="http://schemas.microsoft.com/office/drawing/2014/main" id="{92833F36-19A6-222D-D18C-EDD4D08EF879}"/>
                </a:ext>
              </a:extLst>
            </p:cNvPr>
            <p:cNvSpPr/>
            <p:nvPr/>
          </p:nvSpPr>
          <p:spPr>
            <a:xfrm>
              <a:off x="1244375" y="3811691"/>
              <a:ext cx="779826" cy="434001"/>
            </a:xfrm>
            <a:custGeom>
              <a:avLst/>
              <a:gdLst/>
              <a:ahLst/>
              <a:cxnLst/>
              <a:rect l="l" t="t" r="r" b="b"/>
              <a:pathLst>
                <a:path w="10657" h="5931" extrusionOk="0">
                  <a:moveTo>
                    <a:pt x="7879" y="1"/>
                  </a:moveTo>
                  <a:cubicBezTo>
                    <a:pt x="6205" y="1"/>
                    <a:pt x="2934" y="449"/>
                    <a:pt x="1708" y="449"/>
                  </a:cubicBezTo>
                  <a:cubicBezTo>
                    <a:pt x="1478" y="449"/>
                    <a:pt x="1320" y="433"/>
                    <a:pt x="1258" y="396"/>
                  </a:cubicBezTo>
                  <a:cubicBezTo>
                    <a:pt x="1241" y="385"/>
                    <a:pt x="1224" y="380"/>
                    <a:pt x="1207" y="380"/>
                  </a:cubicBezTo>
                  <a:cubicBezTo>
                    <a:pt x="727" y="380"/>
                    <a:pt x="0" y="4238"/>
                    <a:pt x="556" y="5133"/>
                  </a:cubicBezTo>
                  <a:cubicBezTo>
                    <a:pt x="888" y="5690"/>
                    <a:pt x="2232" y="5930"/>
                    <a:pt x="3329" y="5930"/>
                  </a:cubicBezTo>
                  <a:cubicBezTo>
                    <a:pt x="4058" y="5930"/>
                    <a:pt x="4677" y="5824"/>
                    <a:pt x="4817" y="5634"/>
                  </a:cubicBezTo>
                  <a:cubicBezTo>
                    <a:pt x="5143" y="5158"/>
                    <a:pt x="5268" y="3403"/>
                    <a:pt x="5268" y="3403"/>
                  </a:cubicBezTo>
                  <a:cubicBezTo>
                    <a:pt x="5268" y="3403"/>
                    <a:pt x="5697" y="5478"/>
                    <a:pt x="6382" y="5478"/>
                  </a:cubicBezTo>
                  <a:cubicBezTo>
                    <a:pt x="6420" y="5478"/>
                    <a:pt x="6458" y="5471"/>
                    <a:pt x="6496" y="5459"/>
                  </a:cubicBezTo>
                  <a:cubicBezTo>
                    <a:pt x="6872" y="5333"/>
                    <a:pt x="9679" y="4581"/>
                    <a:pt x="10155" y="3779"/>
                  </a:cubicBezTo>
                  <a:cubicBezTo>
                    <a:pt x="10657" y="2977"/>
                    <a:pt x="9303" y="747"/>
                    <a:pt x="8877" y="170"/>
                  </a:cubicBezTo>
                  <a:cubicBezTo>
                    <a:pt x="8792" y="47"/>
                    <a:pt x="8418" y="1"/>
                    <a:pt x="7879" y="1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491;p8">
              <a:extLst>
                <a:ext uri="{FF2B5EF4-FFF2-40B4-BE49-F238E27FC236}">
                  <a16:creationId xmlns:a16="http://schemas.microsoft.com/office/drawing/2014/main" id="{5618F6AF-3A41-D303-5BED-48D4FE38A031}"/>
                </a:ext>
              </a:extLst>
            </p:cNvPr>
            <p:cNvSpPr/>
            <p:nvPr/>
          </p:nvSpPr>
          <p:spPr>
            <a:xfrm>
              <a:off x="1187885" y="3394089"/>
              <a:ext cx="763727" cy="597547"/>
            </a:xfrm>
            <a:custGeom>
              <a:avLst/>
              <a:gdLst/>
              <a:ahLst/>
              <a:cxnLst/>
              <a:rect l="l" t="t" r="r" b="b"/>
              <a:pathLst>
                <a:path w="10437" h="8166" extrusionOk="0">
                  <a:moveTo>
                    <a:pt x="4729" y="0"/>
                  </a:moveTo>
                  <a:cubicBezTo>
                    <a:pt x="4291" y="0"/>
                    <a:pt x="3856" y="121"/>
                    <a:pt x="3434" y="389"/>
                  </a:cubicBezTo>
                  <a:cubicBezTo>
                    <a:pt x="3434" y="389"/>
                    <a:pt x="877" y="940"/>
                    <a:pt x="451" y="2895"/>
                  </a:cubicBezTo>
                  <a:cubicBezTo>
                    <a:pt x="0" y="4875"/>
                    <a:pt x="1253" y="5802"/>
                    <a:pt x="1103" y="8058"/>
                  </a:cubicBezTo>
                  <a:cubicBezTo>
                    <a:pt x="1099" y="8131"/>
                    <a:pt x="1342" y="8165"/>
                    <a:pt x="1752" y="8165"/>
                  </a:cubicBezTo>
                  <a:cubicBezTo>
                    <a:pt x="3871" y="8165"/>
                    <a:pt x="10437" y="7246"/>
                    <a:pt x="10100" y="6028"/>
                  </a:cubicBezTo>
                  <a:cubicBezTo>
                    <a:pt x="9323" y="3234"/>
                    <a:pt x="6997" y="0"/>
                    <a:pt x="4729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1492;p8">
              <a:extLst>
                <a:ext uri="{FF2B5EF4-FFF2-40B4-BE49-F238E27FC236}">
                  <a16:creationId xmlns:a16="http://schemas.microsoft.com/office/drawing/2014/main" id="{0FCAE118-B7FD-2330-EB8F-6091A0852277}"/>
                </a:ext>
              </a:extLst>
            </p:cNvPr>
            <p:cNvSpPr/>
            <p:nvPr/>
          </p:nvSpPr>
          <p:spPr>
            <a:xfrm>
              <a:off x="987974" y="4190584"/>
              <a:ext cx="174449" cy="207597"/>
            </a:xfrm>
            <a:custGeom>
              <a:avLst/>
              <a:gdLst/>
              <a:ahLst/>
              <a:cxnLst/>
              <a:rect l="l" t="t" r="r" b="b"/>
              <a:pathLst>
                <a:path w="2384" h="2837" extrusionOk="0">
                  <a:moveTo>
                    <a:pt x="1516" y="1"/>
                  </a:moveTo>
                  <a:cubicBezTo>
                    <a:pt x="1334" y="1"/>
                    <a:pt x="1157" y="51"/>
                    <a:pt x="1028" y="180"/>
                  </a:cubicBezTo>
                  <a:cubicBezTo>
                    <a:pt x="627" y="631"/>
                    <a:pt x="0" y="2160"/>
                    <a:pt x="0" y="2687"/>
                  </a:cubicBezTo>
                  <a:cubicBezTo>
                    <a:pt x="5" y="2792"/>
                    <a:pt x="63" y="2836"/>
                    <a:pt x="156" y="2836"/>
                  </a:cubicBezTo>
                  <a:cubicBezTo>
                    <a:pt x="549" y="2836"/>
                    <a:pt x="1562" y="2053"/>
                    <a:pt x="1805" y="1809"/>
                  </a:cubicBezTo>
                  <a:cubicBezTo>
                    <a:pt x="2106" y="1534"/>
                    <a:pt x="2331" y="481"/>
                    <a:pt x="2331" y="481"/>
                  </a:cubicBezTo>
                  <a:cubicBezTo>
                    <a:pt x="2384" y="271"/>
                    <a:pt x="1936" y="1"/>
                    <a:pt x="1516" y="1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1493;p8">
              <a:extLst>
                <a:ext uri="{FF2B5EF4-FFF2-40B4-BE49-F238E27FC236}">
                  <a16:creationId xmlns:a16="http://schemas.microsoft.com/office/drawing/2014/main" id="{FE7264B4-FE6F-8325-089E-17879AAE685B}"/>
                </a:ext>
              </a:extLst>
            </p:cNvPr>
            <p:cNvSpPr/>
            <p:nvPr/>
          </p:nvSpPr>
          <p:spPr>
            <a:xfrm>
              <a:off x="1086978" y="4288125"/>
              <a:ext cx="27587" cy="45881"/>
            </a:xfrm>
            <a:custGeom>
              <a:avLst/>
              <a:gdLst/>
              <a:ahLst/>
              <a:cxnLst/>
              <a:rect l="l" t="t" r="r" b="b"/>
              <a:pathLst>
                <a:path w="377" h="627" extrusionOk="0">
                  <a:moveTo>
                    <a:pt x="76" y="0"/>
                  </a:moveTo>
                  <a:lnTo>
                    <a:pt x="1" y="100"/>
                  </a:lnTo>
                  <a:cubicBezTo>
                    <a:pt x="26" y="100"/>
                    <a:pt x="251" y="301"/>
                    <a:pt x="201" y="602"/>
                  </a:cubicBezTo>
                  <a:lnTo>
                    <a:pt x="326" y="627"/>
                  </a:lnTo>
                  <a:cubicBezTo>
                    <a:pt x="377" y="251"/>
                    <a:pt x="101" y="25"/>
                    <a:pt x="76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1494;p8">
              <a:extLst>
                <a:ext uri="{FF2B5EF4-FFF2-40B4-BE49-F238E27FC236}">
                  <a16:creationId xmlns:a16="http://schemas.microsoft.com/office/drawing/2014/main" id="{3C9C7F2B-6E42-77E9-8E8B-F02BAFFF5185}"/>
                </a:ext>
              </a:extLst>
            </p:cNvPr>
            <p:cNvSpPr/>
            <p:nvPr/>
          </p:nvSpPr>
          <p:spPr>
            <a:xfrm>
              <a:off x="1070514" y="4313809"/>
              <a:ext cx="14708" cy="44051"/>
            </a:xfrm>
            <a:custGeom>
              <a:avLst/>
              <a:gdLst/>
              <a:ahLst/>
              <a:cxnLst/>
              <a:rect l="l" t="t" r="r" b="b"/>
              <a:pathLst>
                <a:path w="201" h="602" extrusionOk="0">
                  <a:moveTo>
                    <a:pt x="0" y="0"/>
                  </a:moveTo>
                  <a:lnTo>
                    <a:pt x="201" y="602"/>
                  </a:lnTo>
                  <a:cubicBezTo>
                    <a:pt x="201" y="42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950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1495;p8">
              <a:extLst>
                <a:ext uri="{FF2B5EF4-FFF2-40B4-BE49-F238E27FC236}">
                  <a16:creationId xmlns:a16="http://schemas.microsoft.com/office/drawing/2014/main" id="{6B268D45-603A-81F6-B678-CD31E3E6FED5}"/>
                </a:ext>
              </a:extLst>
            </p:cNvPr>
            <p:cNvSpPr/>
            <p:nvPr/>
          </p:nvSpPr>
          <p:spPr>
            <a:xfrm>
              <a:off x="1066782" y="4311979"/>
              <a:ext cx="23928" cy="45881"/>
            </a:xfrm>
            <a:custGeom>
              <a:avLst/>
              <a:gdLst/>
              <a:ahLst/>
              <a:cxnLst/>
              <a:rect l="l" t="t" r="r" b="b"/>
              <a:pathLst>
                <a:path w="327" h="627" extrusionOk="0">
                  <a:moveTo>
                    <a:pt x="101" y="0"/>
                  </a:moveTo>
                  <a:lnTo>
                    <a:pt x="1" y="50"/>
                  </a:lnTo>
                  <a:cubicBezTo>
                    <a:pt x="51" y="150"/>
                    <a:pt x="201" y="501"/>
                    <a:pt x="201" y="627"/>
                  </a:cubicBezTo>
                  <a:lnTo>
                    <a:pt x="327" y="627"/>
                  </a:lnTo>
                  <a:cubicBezTo>
                    <a:pt x="327" y="451"/>
                    <a:pt x="126" y="50"/>
                    <a:pt x="101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1496;p8">
              <a:extLst>
                <a:ext uri="{FF2B5EF4-FFF2-40B4-BE49-F238E27FC236}">
                  <a16:creationId xmlns:a16="http://schemas.microsoft.com/office/drawing/2014/main" id="{BCFA3C61-F249-3FAF-1659-77A0FFEAE3D9}"/>
                </a:ext>
              </a:extLst>
            </p:cNvPr>
            <p:cNvSpPr/>
            <p:nvPr/>
          </p:nvSpPr>
          <p:spPr>
            <a:xfrm>
              <a:off x="1043001" y="4330273"/>
              <a:ext cx="14708" cy="44125"/>
            </a:xfrm>
            <a:custGeom>
              <a:avLst/>
              <a:gdLst/>
              <a:ahLst/>
              <a:cxnLst/>
              <a:rect l="l" t="t" r="r" b="b"/>
              <a:pathLst>
                <a:path w="201" h="603" extrusionOk="0">
                  <a:moveTo>
                    <a:pt x="0" y="1"/>
                  </a:moveTo>
                  <a:lnTo>
                    <a:pt x="201" y="602"/>
                  </a:lnTo>
                  <a:cubicBezTo>
                    <a:pt x="201" y="42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950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1497;p8">
              <a:extLst>
                <a:ext uri="{FF2B5EF4-FFF2-40B4-BE49-F238E27FC236}">
                  <a16:creationId xmlns:a16="http://schemas.microsoft.com/office/drawing/2014/main" id="{7DA2DF1D-1092-9CB1-75FF-DE45B7849A13}"/>
                </a:ext>
              </a:extLst>
            </p:cNvPr>
            <p:cNvSpPr/>
            <p:nvPr/>
          </p:nvSpPr>
          <p:spPr>
            <a:xfrm>
              <a:off x="1039342" y="4328444"/>
              <a:ext cx="22026" cy="45954"/>
            </a:xfrm>
            <a:custGeom>
              <a:avLst/>
              <a:gdLst/>
              <a:ahLst/>
              <a:cxnLst/>
              <a:rect l="l" t="t" r="r" b="b"/>
              <a:pathLst>
                <a:path w="301" h="628" extrusionOk="0">
                  <a:moveTo>
                    <a:pt x="100" y="1"/>
                  </a:moveTo>
                  <a:lnTo>
                    <a:pt x="0" y="51"/>
                  </a:lnTo>
                  <a:cubicBezTo>
                    <a:pt x="50" y="176"/>
                    <a:pt x="201" y="502"/>
                    <a:pt x="201" y="627"/>
                  </a:cubicBezTo>
                  <a:lnTo>
                    <a:pt x="301" y="627"/>
                  </a:lnTo>
                  <a:cubicBezTo>
                    <a:pt x="301" y="452"/>
                    <a:pt x="125" y="51"/>
                    <a:pt x="100" y="1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1498;p8">
              <a:extLst>
                <a:ext uri="{FF2B5EF4-FFF2-40B4-BE49-F238E27FC236}">
                  <a16:creationId xmlns:a16="http://schemas.microsoft.com/office/drawing/2014/main" id="{0D5F5557-5BB6-41F5-705B-139A5E84E5B5}"/>
                </a:ext>
              </a:extLst>
            </p:cNvPr>
            <p:cNvSpPr/>
            <p:nvPr/>
          </p:nvSpPr>
          <p:spPr>
            <a:xfrm>
              <a:off x="1118150" y="4218390"/>
              <a:ext cx="111958" cy="125129"/>
            </a:xfrm>
            <a:custGeom>
              <a:avLst/>
              <a:gdLst/>
              <a:ahLst/>
              <a:cxnLst/>
              <a:rect l="l" t="t" r="r" b="b"/>
              <a:pathLst>
                <a:path w="1530" h="1710" extrusionOk="0">
                  <a:moveTo>
                    <a:pt x="552" y="1"/>
                  </a:moveTo>
                  <a:cubicBezTo>
                    <a:pt x="427" y="1"/>
                    <a:pt x="1" y="1154"/>
                    <a:pt x="1" y="1279"/>
                  </a:cubicBezTo>
                  <a:cubicBezTo>
                    <a:pt x="1" y="1396"/>
                    <a:pt x="657" y="1710"/>
                    <a:pt x="886" y="1710"/>
                  </a:cubicBezTo>
                  <a:cubicBezTo>
                    <a:pt x="902" y="1710"/>
                    <a:pt x="916" y="1708"/>
                    <a:pt x="928" y="1705"/>
                  </a:cubicBezTo>
                  <a:cubicBezTo>
                    <a:pt x="1129" y="1630"/>
                    <a:pt x="1429" y="602"/>
                    <a:pt x="1479" y="402"/>
                  </a:cubicBezTo>
                  <a:cubicBezTo>
                    <a:pt x="1530" y="226"/>
                    <a:pt x="552" y="1"/>
                    <a:pt x="552" y="1"/>
                  </a:cubicBezTo>
                  <a:close/>
                </a:path>
              </a:pathLst>
            </a:custGeom>
            <a:solidFill>
              <a:srgbClr val="F7F2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1499;p8">
              <a:extLst>
                <a:ext uri="{FF2B5EF4-FFF2-40B4-BE49-F238E27FC236}">
                  <a16:creationId xmlns:a16="http://schemas.microsoft.com/office/drawing/2014/main" id="{92F03AE6-E720-2252-529A-EA24C2AD85D9}"/>
                </a:ext>
              </a:extLst>
            </p:cNvPr>
            <p:cNvSpPr/>
            <p:nvPr/>
          </p:nvSpPr>
          <p:spPr>
            <a:xfrm>
              <a:off x="969095" y="3284182"/>
              <a:ext cx="209646" cy="162741"/>
            </a:xfrm>
            <a:custGeom>
              <a:avLst/>
              <a:gdLst/>
              <a:ahLst/>
              <a:cxnLst/>
              <a:rect l="l" t="t" r="r" b="b"/>
              <a:pathLst>
                <a:path w="2865" h="2224" extrusionOk="0">
                  <a:moveTo>
                    <a:pt x="1306" y="1"/>
                  </a:moveTo>
                  <a:cubicBezTo>
                    <a:pt x="1144" y="1"/>
                    <a:pt x="968" y="60"/>
                    <a:pt x="785" y="211"/>
                  </a:cubicBezTo>
                  <a:cubicBezTo>
                    <a:pt x="1" y="857"/>
                    <a:pt x="871" y="2224"/>
                    <a:pt x="1718" y="2224"/>
                  </a:cubicBezTo>
                  <a:cubicBezTo>
                    <a:pt x="1792" y="2224"/>
                    <a:pt x="1865" y="2213"/>
                    <a:pt x="1937" y="2191"/>
                  </a:cubicBezTo>
                  <a:cubicBezTo>
                    <a:pt x="2865" y="1916"/>
                    <a:pt x="2313" y="788"/>
                    <a:pt x="2313" y="788"/>
                  </a:cubicBezTo>
                  <a:cubicBezTo>
                    <a:pt x="2313" y="788"/>
                    <a:pt x="1897" y="1"/>
                    <a:pt x="1306" y="1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1500;p8">
              <a:extLst>
                <a:ext uri="{FF2B5EF4-FFF2-40B4-BE49-F238E27FC236}">
                  <a16:creationId xmlns:a16="http://schemas.microsoft.com/office/drawing/2014/main" id="{0CE7C5F4-01EF-92CF-735E-492D19FA87C6}"/>
                </a:ext>
              </a:extLst>
            </p:cNvPr>
            <p:cNvSpPr/>
            <p:nvPr/>
          </p:nvSpPr>
          <p:spPr>
            <a:xfrm>
              <a:off x="958631" y="2980145"/>
              <a:ext cx="572229" cy="607060"/>
            </a:xfrm>
            <a:custGeom>
              <a:avLst/>
              <a:gdLst/>
              <a:ahLst/>
              <a:cxnLst/>
              <a:rect l="l" t="t" r="r" b="b"/>
              <a:pathLst>
                <a:path w="7820" h="8296" extrusionOk="0">
                  <a:moveTo>
                    <a:pt x="4346" y="0"/>
                  </a:moveTo>
                  <a:cubicBezTo>
                    <a:pt x="2866" y="0"/>
                    <a:pt x="777" y="2111"/>
                    <a:pt x="777" y="2111"/>
                  </a:cubicBezTo>
                  <a:cubicBezTo>
                    <a:pt x="0" y="2787"/>
                    <a:pt x="702" y="4091"/>
                    <a:pt x="1905" y="5695"/>
                  </a:cubicBezTo>
                  <a:cubicBezTo>
                    <a:pt x="2447" y="6412"/>
                    <a:pt x="3172" y="6622"/>
                    <a:pt x="3724" y="6622"/>
                  </a:cubicBezTo>
                  <a:cubicBezTo>
                    <a:pt x="4040" y="6622"/>
                    <a:pt x="4300" y="6554"/>
                    <a:pt x="4436" y="6472"/>
                  </a:cubicBezTo>
                  <a:cubicBezTo>
                    <a:pt x="4510" y="6435"/>
                    <a:pt x="4569" y="6416"/>
                    <a:pt x="4615" y="6416"/>
                  </a:cubicBezTo>
                  <a:cubicBezTo>
                    <a:pt x="4819" y="6416"/>
                    <a:pt x="4778" y="6774"/>
                    <a:pt x="4737" y="7449"/>
                  </a:cubicBezTo>
                  <a:cubicBezTo>
                    <a:pt x="4686" y="7987"/>
                    <a:pt x="5190" y="8295"/>
                    <a:pt x="5739" y="8295"/>
                  </a:cubicBezTo>
                  <a:cubicBezTo>
                    <a:pt x="6266" y="8295"/>
                    <a:pt x="6833" y="8012"/>
                    <a:pt x="6993" y="7374"/>
                  </a:cubicBezTo>
                  <a:cubicBezTo>
                    <a:pt x="7319" y="6046"/>
                    <a:pt x="6416" y="6296"/>
                    <a:pt x="6617" y="5043"/>
                  </a:cubicBezTo>
                  <a:cubicBezTo>
                    <a:pt x="6642" y="4817"/>
                    <a:pt x="7018" y="4993"/>
                    <a:pt x="7419" y="3965"/>
                  </a:cubicBezTo>
                  <a:cubicBezTo>
                    <a:pt x="7820" y="2913"/>
                    <a:pt x="6116" y="356"/>
                    <a:pt x="4637" y="30"/>
                  </a:cubicBezTo>
                  <a:cubicBezTo>
                    <a:pt x="4543" y="10"/>
                    <a:pt x="4446" y="0"/>
                    <a:pt x="4346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1501;p8">
              <a:extLst>
                <a:ext uri="{FF2B5EF4-FFF2-40B4-BE49-F238E27FC236}">
                  <a16:creationId xmlns:a16="http://schemas.microsoft.com/office/drawing/2014/main" id="{06008CD9-E4A0-B5F5-5206-E4C568710953}"/>
                </a:ext>
              </a:extLst>
            </p:cNvPr>
            <p:cNvSpPr/>
            <p:nvPr/>
          </p:nvSpPr>
          <p:spPr>
            <a:xfrm>
              <a:off x="1189676" y="3207996"/>
              <a:ext cx="67901" cy="58634"/>
            </a:xfrm>
            <a:custGeom>
              <a:avLst/>
              <a:gdLst/>
              <a:ahLst/>
              <a:cxnLst/>
              <a:rect l="l" t="t" r="r" b="b"/>
              <a:pathLst>
                <a:path w="1129" h="975" extrusionOk="0">
                  <a:moveTo>
                    <a:pt x="557" y="0"/>
                  </a:moveTo>
                  <a:cubicBezTo>
                    <a:pt x="461" y="0"/>
                    <a:pt x="363" y="28"/>
                    <a:pt x="277" y="86"/>
                  </a:cubicBezTo>
                  <a:cubicBezTo>
                    <a:pt x="51" y="237"/>
                    <a:pt x="1" y="537"/>
                    <a:pt x="151" y="763"/>
                  </a:cubicBezTo>
                  <a:cubicBezTo>
                    <a:pt x="244" y="902"/>
                    <a:pt x="403" y="974"/>
                    <a:pt x="564" y="974"/>
                  </a:cubicBezTo>
                  <a:cubicBezTo>
                    <a:pt x="665" y="974"/>
                    <a:pt x="766" y="946"/>
                    <a:pt x="853" y="888"/>
                  </a:cubicBezTo>
                  <a:cubicBezTo>
                    <a:pt x="1054" y="738"/>
                    <a:pt x="1129" y="412"/>
                    <a:pt x="953" y="212"/>
                  </a:cubicBezTo>
                  <a:cubicBezTo>
                    <a:pt x="861" y="73"/>
                    <a:pt x="711" y="0"/>
                    <a:pt x="557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1502;p8">
              <a:extLst>
                <a:ext uri="{FF2B5EF4-FFF2-40B4-BE49-F238E27FC236}">
                  <a16:creationId xmlns:a16="http://schemas.microsoft.com/office/drawing/2014/main" id="{B89D0E68-2F22-7FA8-40AB-D2CBAF8BB9F7}"/>
                </a:ext>
              </a:extLst>
            </p:cNvPr>
            <p:cNvSpPr/>
            <p:nvPr/>
          </p:nvSpPr>
          <p:spPr>
            <a:xfrm>
              <a:off x="1332737" y="3123632"/>
              <a:ext cx="67901" cy="58634"/>
            </a:xfrm>
            <a:custGeom>
              <a:avLst/>
              <a:gdLst/>
              <a:ahLst/>
              <a:cxnLst/>
              <a:rect l="l" t="t" r="r" b="b"/>
              <a:pathLst>
                <a:path w="1129" h="975" extrusionOk="0">
                  <a:moveTo>
                    <a:pt x="557" y="0"/>
                  </a:moveTo>
                  <a:cubicBezTo>
                    <a:pt x="461" y="0"/>
                    <a:pt x="363" y="29"/>
                    <a:pt x="277" y="86"/>
                  </a:cubicBezTo>
                  <a:cubicBezTo>
                    <a:pt x="51" y="237"/>
                    <a:pt x="1" y="537"/>
                    <a:pt x="151" y="763"/>
                  </a:cubicBezTo>
                  <a:cubicBezTo>
                    <a:pt x="259" y="902"/>
                    <a:pt x="415" y="974"/>
                    <a:pt x="571" y="974"/>
                  </a:cubicBezTo>
                  <a:cubicBezTo>
                    <a:pt x="669" y="974"/>
                    <a:pt x="766" y="946"/>
                    <a:pt x="853" y="888"/>
                  </a:cubicBezTo>
                  <a:cubicBezTo>
                    <a:pt x="1053" y="738"/>
                    <a:pt x="1129" y="437"/>
                    <a:pt x="953" y="212"/>
                  </a:cubicBezTo>
                  <a:cubicBezTo>
                    <a:pt x="861" y="73"/>
                    <a:pt x="711" y="0"/>
                    <a:pt x="557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1503;p8">
              <a:extLst>
                <a:ext uri="{FF2B5EF4-FFF2-40B4-BE49-F238E27FC236}">
                  <a16:creationId xmlns:a16="http://schemas.microsoft.com/office/drawing/2014/main" id="{BFD70F97-6BA8-878C-C0C8-25782B87B1D8}"/>
                </a:ext>
              </a:extLst>
            </p:cNvPr>
            <p:cNvSpPr/>
            <p:nvPr/>
          </p:nvSpPr>
          <p:spPr>
            <a:xfrm>
              <a:off x="1143834" y="3293255"/>
              <a:ext cx="106470" cy="93591"/>
            </a:xfrm>
            <a:custGeom>
              <a:avLst/>
              <a:gdLst/>
              <a:ahLst/>
              <a:cxnLst/>
              <a:rect l="l" t="t" r="r" b="b"/>
              <a:pathLst>
                <a:path w="1455" h="1279" extrusionOk="0">
                  <a:moveTo>
                    <a:pt x="718" y="1"/>
                  </a:moveTo>
                  <a:cubicBezTo>
                    <a:pt x="592" y="1"/>
                    <a:pt x="465" y="37"/>
                    <a:pt x="351" y="112"/>
                  </a:cubicBezTo>
                  <a:cubicBezTo>
                    <a:pt x="76" y="313"/>
                    <a:pt x="1" y="714"/>
                    <a:pt x="201" y="1015"/>
                  </a:cubicBezTo>
                  <a:cubicBezTo>
                    <a:pt x="325" y="1185"/>
                    <a:pt x="524" y="1278"/>
                    <a:pt x="724" y="1278"/>
                  </a:cubicBezTo>
                  <a:cubicBezTo>
                    <a:pt x="848" y="1278"/>
                    <a:pt x="973" y="1242"/>
                    <a:pt x="1078" y="1165"/>
                  </a:cubicBezTo>
                  <a:cubicBezTo>
                    <a:pt x="1379" y="965"/>
                    <a:pt x="1454" y="564"/>
                    <a:pt x="1254" y="288"/>
                  </a:cubicBezTo>
                  <a:cubicBezTo>
                    <a:pt x="1129" y="100"/>
                    <a:pt x="926" y="1"/>
                    <a:pt x="718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1504;p8">
              <a:extLst>
                <a:ext uri="{FF2B5EF4-FFF2-40B4-BE49-F238E27FC236}">
                  <a16:creationId xmlns:a16="http://schemas.microsoft.com/office/drawing/2014/main" id="{5B39AB9C-7531-5ECB-6D6E-BF2B646E3344}"/>
                </a:ext>
              </a:extLst>
            </p:cNvPr>
            <p:cNvSpPr/>
            <p:nvPr/>
          </p:nvSpPr>
          <p:spPr>
            <a:xfrm>
              <a:off x="1385893" y="3162933"/>
              <a:ext cx="106470" cy="93591"/>
            </a:xfrm>
            <a:custGeom>
              <a:avLst/>
              <a:gdLst/>
              <a:ahLst/>
              <a:cxnLst/>
              <a:rect l="l" t="t" r="r" b="b"/>
              <a:pathLst>
                <a:path w="1455" h="1279" extrusionOk="0">
                  <a:moveTo>
                    <a:pt x="731" y="1"/>
                  </a:moveTo>
                  <a:cubicBezTo>
                    <a:pt x="607" y="1"/>
                    <a:pt x="483" y="37"/>
                    <a:pt x="377" y="114"/>
                  </a:cubicBezTo>
                  <a:cubicBezTo>
                    <a:pt x="76" y="314"/>
                    <a:pt x="1" y="715"/>
                    <a:pt x="201" y="991"/>
                  </a:cubicBezTo>
                  <a:cubicBezTo>
                    <a:pt x="326" y="1179"/>
                    <a:pt x="529" y="1278"/>
                    <a:pt x="737" y="1278"/>
                  </a:cubicBezTo>
                  <a:cubicBezTo>
                    <a:pt x="863" y="1278"/>
                    <a:pt x="990" y="1242"/>
                    <a:pt x="1104" y="1167"/>
                  </a:cubicBezTo>
                  <a:cubicBezTo>
                    <a:pt x="1404" y="966"/>
                    <a:pt x="1455" y="565"/>
                    <a:pt x="1254" y="264"/>
                  </a:cubicBezTo>
                  <a:cubicBezTo>
                    <a:pt x="1130" y="94"/>
                    <a:pt x="931" y="1"/>
                    <a:pt x="731" y="1"/>
                  </a:cubicBezTo>
                  <a:close/>
                </a:path>
              </a:pathLst>
            </a:custGeom>
            <a:solidFill>
              <a:srgbClr val="9E55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1505;p8">
              <a:extLst>
                <a:ext uri="{FF2B5EF4-FFF2-40B4-BE49-F238E27FC236}">
                  <a16:creationId xmlns:a16="http://schemas.microsoft.com/office/drawing/2014/main" id="{60BABCA3-EFC1-E2A9-2301-7C191CF5421D}"/>
                </a:ext>
              </a:extLst>
            </p:cNvPr>
            <p:cNvSpPr/>
            <p:nvPr/>
          </p:nvSpPr>
          <p:spPr>
            <a:xfrm>
              <a:off x="1275913" y="3169372"/>
              <a:ext cx="86273" cy="99152"/>
            </a:xfrm>
            <a:custGeom>
              <a:avLst/>
              <a:gdLst/>
              <a:ahLst/>
              <a:cxnLst/>
              <a:rect l="l" t="t" r="r" b="b"/>
              <a:pathLst>
                <a:path w="1179" h="1355" extrusionOk="0">
                  <a:moveTo>
                    <a:pt x="100" y="1"/>
                  </a:moveTo>
                  <a:lnTo>
                    <a:pt x="0" y="76"/>
                  </a:lnTo>
                  <a:lnTo>
                    <a:pt x="577" y="903"/>
                  </a:lnTo>
                  <a:lnTo>
                    <a:pt x="627" y="853"/>
                  </a:lnTo>
                  <a:cubicBezTo>
                    <a:pt x="752" y="728"/>
                    <a:pt x="902" y="653"/>
                    <a:pt x="927" y="627"/>
                  </a:cubicBezTo>
                  <a:cubicBezTo>
                    <a:pt x="978" y="728"/>
                    <a:pt x="1003" y="928"/>
                    <a:pt x="953" y="1079"/>
                  </a:cubicBezTo>
                  <a:cubicBezTo>
                    <a:pt x="902" y="1154"/>
                    <a:pt x="802" y="1204"/>
                    <a:pt x="677" y="1254"/>
                  </a:cubicBezTo>
                  <a:lnTo>
                    <a:pt x="702" y="1354"/>
                  </a:lnTo>
                  <a:cubicBezTo>
                    <a:pt x="777" y="1354"/>
                    <a:pt x="852" y="1329"/>
                    <a:pt x="902" y="1279"/>
                  </a:cubicBezTo>
                  <a:cubicBezTo>
                    <a:pt x="953" y="1254"/>
                    <a:pt x="1003" y="1179"/>
                    <a:pt x="1053" y="1129"/>
                  </a:cubicBezTo>
                  <a:cubicBezTo>
                    <a:pt x="1178" y="903"/>
                    <a:pt x="1053" y="602"/>
                    <a:pt x="1053" y="577"/>
                  </a:cubicBezTo>
                  <a:cubicBezTo>
                    <a:pt x="1028" y="552"/>
                    <a:pt x="1003" y="527"/>
                    <a:pt x="978" y="527"/>
                  </a:cubicBezTo>
                  <a:cubicBezTo>
                    <a:pt x="969" y="525"/>
                    <a:pt x="959" y="524"/>
                    <a:pt x="950" y="524"/>
                  </a:cubicBezTo>
                  <a:cubicBezTo>
                    <a:pt x="847" y="524"/>
                    <a:pt x="693" y="636"/>
                    <a:pt x="602" y="728"/>
                  </a:cubicBezTo>
                  <a:lnTo>
                    <a:pt x="100" y="1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1506;p8">
              <a:extLst>
                <a:ext uri="{FF2B5EF4-FFF2-40B4-BE49-F238E27FC236}">
                  <a16:creationId xmlns:a16="http://schemas.microsoft.com/office/drawing/2014/main" id="{54E2562C-1DA4-E9E8-4851-A2F308C325CD}"/>
                </a:ext>
              </a:extLst>
            </p:cNvPr>
            <p:cNvSpPr/>
            <p:nvPr/>
          </p:nvSpPr>
          <p:spPr>
            <a:xfrm>
              <a:off x="1290548" y="3273938"/>
              <a:ext cx="77126" cy="57955"/>
            </a:xfrm>
            <a:custGeom>
              <a:avLst/>
              <a:gdLst/>
              <a:ahLst/>
              <a:cxnLst/>
              <a:rect l="l" t="t" r="r" b="b"/>
              <a:pathLst>
                <a:path w="1054" h="792" extrusionOk="0">
                  <a:moveTo>
                    <a:pt x="953" y="0"/>
                  </a:moveTo>
                  <a:cubicBezTo>
                    <a:pt x="928" y="376"/>
                    <a:pt x="853" y="602"/>
                    <a:pt x="727" y="652"/>
                  </a:cubicBezTo>
                  <a:cubicBezTo>
                    <a:pt x="707" y="660"/>
                    <a:pt x="686" y="663"/>
                    <a:pt x="663" y="663"/>
                  </a:cubicBezTo>
                  <a:cubicBezTo>
                    <a:pt x="463" y="663"/>
                    <a:pt x="188" y="386"/>
                    <a:pt x="76" y="251"/>
                  </a:cubicBezTo>
                  <a:lnTo>
                    <a:pt x="1" y="326"/>
                  </a:lnTo>
                  <a:cubicBezTo>
                    <a:pt x="23" y="394"/>
                    <a:pt x="375" y="791"/>
                    <a:pt x="683" y="791"/>
                  </a:cubicBezTo>
                  <a:cubicBezTo>
                    <a:pt x="715" y="791"/>
                    <a:pt x="747" y="787"/>
                    <a:pt x="778" y="777"/>
                  </a:cubicBezTo>
                  <a:cubicBezTo>
                    <a:pt x="803" y="752"/>
                    <a:pt x="828" y="752"/>
                    <a:pt x="853" y="727"/>
                  </a:cubicBezTo>
                  <a:cubicBezTo>
                    <a:pt x="978" y="627"/>
                    <a:pt x="1053" y="376"/>
                    <a:pt x="1053" y="26"/>
                  </a:cubicBezTo>
                  <a:lnTo>
                    <a:pt x="953" y="0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1507;p8">
              <a:extLst>
                <a:ext uri="{FF2B5EF4-FFF2-40B4-BE49-F238E27FC236}">
                  <a16:creationId xmlns:a16="http://schemas.microsoft.com/office/drawing/2014/main" id="{2D6FEA4C-AC6A-0469-8044-26C12DA5405A}"/>
                </a:ext>
              </a:extLst>
            </p:cNvPr>
            <p:cNvSpPr/>
            <p:nvPr/>
          </p:nvSpPr>
          <p:spPr>
            <a:xfrm>
              <a:off x="1136517" y="3173104"/>
              <a:ext cx="34904" cy="45881"/>
            </a:xfrm>
            <a:custGeom>
              <a:avLst/>
              <a:gdLst/>
              <a:ahLst/>
              <a:cxnLst/>
              <a:rect l="l" t="t" r="r" b="b"/>
              <a:pathLst>
                <a:path w="477" h="627" extrusionOk="0">
                  <a:moveTo>
                    <a:pt x="477" y="0"/>
                  </a:moveTo>
                  <a:cubicBezTo>
                    <a:pt x="326" y="0"/>
                    <a:pt x="201" y="75"/>
                    <a:pt x="126" y="175"/>
                  </a:cubicBezTo>
                  <a:cubicBezTo>
                    <a:pt x="0" y="351"/>
                    <a:pt x="50" y="602"/>
                    <a:pt x="50" y="627"/>
                  </a:cubicBezTo>
                  <a:lnTo>
                    <a:pt x="176" y="602"/>
                  </a:lnTo>
                  <a:cubicBezTo>
                    <a:pt x="176" y="576"/>
                    <a:pt x="126" y="376"/>
                    <a:pt x="226" y="251"/>
                  </a:cubicBezTo>
                  <a:cubicBezTo>
                    <a:pt x="276" y="175"/>
                    <a:pt x="376" y="125"/>
                    <a:pt x="477" y="125"/>
                  </a:cubicBezTo>
                  <a:lnTo>
                    <a:pt x="477" y="0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1508;p8">
              <a:extLst>
                <a:ext uri="{FF2B5EF4-FFF2-40B4-BE49-F238E27FC236}">
                  <a16:creationId xmlns:a16="http://schemas.microsoft.com/office/drawing/2014/main" id="{3D3AF613-BA90-B39D-BA91-C267FB5EB268}"/>
                </a:ext>
              </a:extLst>
            </p:cNvPr>
            <p:cNvSpPr/>
            <p:nvPr/>
          </p:nvSpPr>
          <p:spPr>
            <a:xfrm>
              <a:off x="1285059" y="3037587"/>
              <a:ext cx="49613" cy="31026"/>
            </a:xfrm>
            <a:custGeom>
              <a:avLst/>
              <a:gdLst/>
              <a:ahLst/>
              <a:cxnLst/>
              <a:rect l="l" t="t" r="r" b="b"/>
              <a:pathLst>
                <a:path w="678" h="424" extrusionOk="0">
                  <a:moveTo>
                    <a:pt x="448" y="0"/>
                  </a:moveTo>
                  <a:cubicBezTo>
                    <a:pt x="389" y="0"/>
                    <a:pt x="333" y="14"/>
                    <a:pt x="276" y="47"/>
                  </a:cubicBezTo>
                  <a:cubicBezTo>
                    <a:pt x="76" y="123"/>
                    <a:pt x="0" y="373"/>
                    <a:pt x="0" y="373"/>
                  </a:cubicBezTo>
                  <a:lnTo>
                    <a:pt x="101" y="423"/>
                  </a:lnTo>
                  <a:cubicBezTo>
                    <a:pt x="101" y="423"/>
                    <a:pt x="176" y="223"/>
                    <a:pt x="326" y="148"/>
                  </a:cubicBezTo>
                  <a:cubicBezTo>
                    <a:pt x="358" y="127"/>
                    <a:pt x="394" y="119"/>
                    <a:pt x="435" y="119"/>
                  </a:cubicBezTo>
                  <a:cubicBezTo>
                    <a:pt x="491" y="119"/>
                    <a:pt x="555" y="133"/>
                    <a:pt x="627" y="148"/>
                  </a:cubicBezTo>
                  <a:lnTo>
                    <a:pt x="677" y="47"/>
                  </a:lnTo>
                  <a:cubicBezTo>
                    <a:pt x="595" y="20"/>
                    <a:pt x="520" y="0"/>
                    <a:pt x="44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1509;p8">
              <a:extLst>
                <a:ext uri="{FF2B5EF4-FFF2-40B4-BE49-F238E27FC236}">
                  <a16:creationId xmlns:a16="http://schemas.microsoft.com/office/drawing/2014/main" id="{50CAD1B3-530C-6C7F-A4C3-04031881D9E8}"/>
                </a:ext>
              </a:extLst>
            </p:cNvPr>
            <p:cNvSpPr/>
            <p:nvPr/>
          </p:nvSpPr>
          <p:spPr>
            <a:xfrm>
              <a:off x="916410" y="3025952"/>
              <a:ext cx="227501" cy="294237"/>
            </a:xfrm>
            <a:custGeom>
              <a:avLst/>
              <a:gdLst/>
              <a:ahLst/>
              <a:cxnLst/>
              <a:rect l="l" t="t" r="r" b="b"/>
              <a:pathLst>
                <a:path w="3109" h="4021" extrusionOk="0">
                  <a:moveTo>
                    <a:pt x="2866" y="0"/>
                  </a:moveTo>
                  <a:cubicBezTo>
                    <a:pt x="2497" y="0"/>
                    <a:pt x="1285" y="517"/>
                    <a:pt x="778" y="1159"/>
                  </a:cubicBezTo>
                  <a:cubicBezTo>
                    <a:pt x="1" y="2086"/>
                    <a:pt x="1053" y="3665"/>
                    <a:pt x="1053" y="3665"/>
                  </a:cubicBezTo>
                  <a:cubicBezTo>
                    <a:pt x="1053" y="3665"/>
                    <a:pt x="1531" y="4020"/>
                    <a:pt x="2006" y="4020"/>
                  </a:cubicBezTo>
                  <a:cubicBezTo>
                    <a:pt x="2211" y="4020"/>
                    <a:pt x="2416" y="3954"/>
                    <a:pt x="2582" y="3765"/>
                  </a:cubicBezTo>
                  <a:cubicBezTo>
                    <a:pt x="3109" y="3164"/>
                    <a:pt x="1454" y="1334"/>
                    <a:pt x="2582" y="432"/>
                  </a:cubicBezTo>
                  <a:cubicBezTo>
                    <a:pt x="2582" y="432"/>
                    <a:pt x="2607" y="407"/>
                    <a:pt x="2632" y="407"/>
                  </a:cubicBezTo>
                  <a:cubicBezTo>
                    <a:pt x="3025" y="121"/>
                    <a:pt x="3044" y="0"/>
                    <a:pt x="2866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1510;p8">
              <a:extLst>
                <a:ext uri="{FF2B5EF4-FFF2-40B4-BE49-F238E27FC236}">
                  <a16:creationId xmlns:a16="http://schemas.microsoft.com/office/drawing/2014/main" id="{21F6C9E5-CD58-3D9F-8770-25FA041A77A7}"/>
                </a:ext>
              </a:extLst>
            </p:cNvPr>
            <p:cNvSpPr/>
            <p:nvPr/>
          </p:nvSpPr>
          <p:spPr>
            <a:xfrm>
              <a:off x="1028293" y="3339794"/>
              <a:ext cx="80785" cy="68126"/>
            </a:xfrm>
            <a:custGeom>
              <a:avLst/>
              <a:gdLst/>
              <a:ahLst/>
              <a:cxnLst/>
              <a:rect l="l" t="t" r="r" b="b"/>
              <a:pathLst>
                <a:path w="1104" h="931" extrusionOk="0">
                  <a:moveTo>
                    <a:pt x="306" y="0"/>
                  </a:moveTo>
                  <a:cubicBezTo>
                    <a:pt x="155" y="0"/>
                    <a:pt x="53" y="83"/>
                    <a:pt x="1" y="153"/>
                  </a:cubicBezTo>
                  <a:lnTo>
                    <a:pt x="101" y="203"/>
                  </a:lnTo>
                  <a:cubicBezTo>
                    <a:pt x="101" y="203"/>
                    <a:pt x="163" y="128"/>
                    <a:pt x="288" y="128"/>
                  </a:cubicBezTo>
                  <a:cubicBezTo>
                    <a:pt x="340" y="128"/>
                    <a:pt x="403" y="141"/>
                    <a:pt x="477" y="178"/>
                  </a:cubicBezTo>
                  <a:cubicBezTo>
                    <a:pt x="727" y="278"/>
                    <a:pt x="978" y="579"/>
                    <a:pt x="978" y="755"/>
                  </a:cubicBezTo>
                  <a:cubicBezTo>
                    <a:pt x="978" y="780"/>
                    <a:pt x="953" y="805"/>
                    <a:pt x="928" y="805"/>
                  </a:cubicBezTo>
                  <a:lnTo>
                    <a:pt x="978" y="930"/>
                  </a:lnTo>
                  <a:cubicBezTo>
                    <a:pt x="1003" y="905"/>
                    <a:pt x="1028" y="905"/>
                    <a:pt x="1053" y="880"/>
                  </a:cubicBezTo>
                  <a:cubicBezTo>
                    <a:pt x="1078" y="830"/>
                    <a:pt x="1103" y="805"/>
                    <a:pt x="1103" y="755"/>
                  </a:cubicBezTo>
                  <a:cubicBezTo>
                    <a:pt x="1103" y="529"/>
                    <a:pt x="803" y="178"/>
                    <a:pt x="527" y="53"/>
                  </a:cubicBezTo>
                  <a:cubicBezTo>
                    <a:pt x="444" y="15"/>
                    <a:pt x="371" y="0"/>
                    <a:pt x="306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1511;p8">
              <a:extLst>
                <a:ext uri="{FF2B5EF4-FFF2-40B4-BE49-F238E27FC236}">
                  <a16:creationId xmlns:a16="http://schemas.microsoft.com/office/drawing/2014/main" id="{C983563E-67C8-9251-C1D4-A57FBFAE943A}"/>
                </a:ext>
              </a:extLst>
            </p:cNvPr>
            <p:cNvSpPr/>
            <p:nvPr/>
          </p:nvSpPr>
          <p:spPr>
            <a:xfrm>
              <a:off x="1606000" y="3963526"/>
              <a:ext cx="67906" cy="104713"/>
            </a:xfrm>
            <a:custGeom>
              <a:avLst/>
              <a:gdLst/>
              <a:ahLst/>
              <a:cxnLst/>
              <a:rect l="l" t="t" r="r" b="b"/>
              <a:pathLst>
                <a:path w="928" h="1431" extrusionOk="0">
                  <a:moveTo>
                    <a:pt x="126" y="0"/>
                  </a:moveTo>
                  <a:lnTo>
                    <a:pt x="0" y="25"/>
                  </a:lnTo>
                  <a:cubicBezTo>
                    <a:pt x="195" y="681"/>
                    <a:pt x="460" y="1431"/>
                    <a:pt x="658" y="1431"/>
                  </a:cubicBezTo>
                  <a:cubicBezTo>
                    <a:pt x="665" y="1431"/>
                    <a:pt x="671" y="1430"/>
                    <a:pt x="677" y="1429"/>
                  </a:cubicBezTo>
                  <a:cubicBezTo>
                    <a:pt x="702" y="1429"/>
                    <a:pt x="727" y="1429"/>
                    <a:pt x="752" y="1404"/>
                  </a:cubicBezTo>
                  <a:cubicBezTo>
                    <a:pt x="752" y="1379"/>
                    <a:pt x="777" y="1353"/>
                    <a:pt x="802" y="1328"/>
                  </a:cubicBezTo>
                  <a:cubicBezTo>
                    <a:pt x="928" y="1103"/>
                    <a:pt x="853" y="476"/>
                    <a:pt x="652" y="50"/>
                  </a:cubicBezTo>
                  <a:lnTo>
                    <a:pt x="527" y="125"/>
                  </a:lnTo>
                  <a:cubicBezTo>
                    <a:pt x="727" y="526"/>
                    <a:pt x="777" y="1078"/>
                    <a:pt x="702" y="1278"/>
                  </a:cubicBezTo>
                  <a:cubicBezTo>
                    <a:pt x="677" y="1278"/>
                    <a:pt x="677" y="1303"/>
                    <a:pt x="652" y="1303"/>
                  </a:cubicBezTo>
                  <a:cubicBezTo>
                    <a:pt x="552" y="1278"/>
                    <a:pt x="301" y="602"/>
                    <a:pt x="126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1512;p8">
              <a:extLst>
                <a:ext uri="{FF2B5EF4-FFF2-40B4-BE49-F238E27FC236}">
                  <a16:creationId xmlns:a16="http://schemas.microsoft.com/office/drawing/2014/main" id="{262B0F19-B3D0-F1D4-5C9C-515CEB8DBF1D}"/>
                </a:ext>
              </a:extLst>
            </p:cNvPr>
            <p:cNvSpPr/>
            <p:nvPr/>
          </p:nvSpPr>
          <p:spPr>
            <a:xfrm>
              <a:off x="1362111" y="4035017"/>
              <a:ext cx="29416" cy="170644"/>
            </a:xfrm>
            <a:custGeom>
              <a:avLst/>
              <a:gdLst/>
              <a:ahLst/>
              <a:cxnLst/>
              <a:rect l="l" t="t" r="r" b="b"/>
              <a:pathLst>
                <a:path w="402" h="2332" extrusionOk="0">
                  <a:moveTo>
                    <a:pt x="150" y="1"/>
                  </a:moveTo>
                  <a:cubicBezTo>
                    <a:pt x="0" y="1028"/>
                    <a:pt x="301" y="2306"/>
                    <a:pt x="301" y="2331"/>
                  </a:cubicBezTo>
                  <a:lnTo>
                    <a:pt x="401" y="2281"/>
                  </a:lnTo>
                  <a:cubicBezTo>
                    <a:pt x="401" y="2281"/>
                    <a:pt x="100" y="1028"/>
                    <a:pt x="251" y="26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1513;p8">
              <a:extLst>
                <a:ext uri="{FF2B5EF4-FFF2-40B4-BE49-F238E27FC236}">
                  <a16:creationId xmlns:a16="http://schemas.microsoft.com/office/drawing/2014/main" id="{C1A2C0A8-21C6-49DD-6D36-9A18C4CEEC9E}"/>
                </a:ext>
              </a:extLst>
            </p:cNvPr>
            <p:cNvSpPr/>
            <p:nvPr/>
          </p:nvSpPr>
          <p:spPr>
            <a:xfrm>
              <a:off x="1521630" y="2962144"/>
              <a:ext cx="977545" cy="398072"/>
            </a:xfrm>
            <a:custGeom>
              <a:avLst/>
              <a:gdLst/>
              <a:ahLst/>
              <a:cxnLst/>
              <a:rect l="l" t="t" r="r" b="b"/>
              <a:pathLst>
                <a:path w="13359" h="5440" extrusionOk="0">
                  <a:moveTo>
                    <a:pt x="777" y="1"/>
                  </a:moveTo>
                  <a:lnTo>
                    <a:pt x="1" y="2858"/>
                  </a:lnTo>
                  <a:cubicBezTo>
                    <a:pt x="1" y="2858"/>
                    <a:pt x="9449" y="5439"/>
                    <a:pt x="9575" y="5439"/>
                  </a:cubicBezTo>
                  <a:cubicBezTo>
                    <a:pt x="9715" y="5439"/>
                    <a:pt x="9943" y="5287"/>
                    <a:pt x="10013" y="5287"/>
                  </a:cubicBezTo>
                  <a:cubicBezTo>
                    <a:pt x="10018" y="5287"/>
                    <a:pt x="10022" y="5287"/>
                    <a:pt x="10026" y="5289"/>
                  </a:cubicBezTo>
                  <a:cubicBezTo>
                    <a:pt x="10031" y="5291"/>
                    <a:pt x="10054" y="5292"/>
                    <a:pt x="10090" y="5292"/>
                  </a:cubicBezTo>
                  <a:cubicBezTo>
                    <a:pt x="10543" y="5292"/>
                    <a:pt x="13160" y="5156"/>
                    <a:pt x="13184" y="5063"/>
                  </a:cubicBezTo>
                  <a:cubicBezTo>
                    <a:pt x="13259" y="4763"/>
                    <a:pt x="13184" y="4888"/>
                    <a:pt x="13284" y="4662"/>
                  </a:cubicBezTo>
                  <a:cubicBezTo>
                    <a:pt x="13359" y="4437"/>
                    <a:pt x="10677" y="2858"/>
                    <a:pt x="10677" y="2858"/>
                  </a:cubicBezTo>
                  <a:cubicBezTo>
                    <a:pt x="10677" y="2858"/>
                    <a:pt x="10427" y="2582"/>
                    <a:pt x="10226" y="2532"/>
                  </a:cubicBezTo>
                  <a:cubicBezTo>
                    <a:pt x="10151" y="2507"/>
                    <a:pt x="777" y="1"/>
                    <a:pt x="777" y="1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1514;p8">
              <a:extLst>
                <a:ext uri="{FF2B5EF4-FFF2-40B4-BE49-F238E27FC236}">
                  <a16:creationId xmlns:a16="http://schemas.microsoft.com/office/drawing/2014/main" id="{A90E03F9-E56E-1FEF-6285-6E8295278D26}"/>
                </a:ext>
              </a:extLst>
            </p:cNvPr>
            <p:cNvSpPr/>
            <p:nvPr/>
          </p:nvSpPr>
          <p:spPr>
            <a:xfrm>
              <a:off x="1560120" y="2967633"/>
              <a:ext cx="687845" cy="385559"/>
            </a:xfrm>
            <a:custGeom>
              <a:avLst/>
              <a:gdLst/>
              <a:ahLst/>
              <a:cxnLst/>
              <a:rect l="l" t="t" r="r" b="b"/>
              <a:pathLst>
                <a:path w="9400" h="5269" extrusionOk="0">
                  <a:moveTo>
                    <a:pt x="779" y="1"/>
                  </a:moveTo>
                  <a:cubicBezTo>
                    <a:pt x="779" y="1"/>
                    <a:pt x="778" y="1"/>
                    <a:pt x="778" y="1"/>
                  </a:cubicBezTo>
                  <a:cubicBezTo>
                    <a:pt x="703" y="51"/>
                    <a:pt x="1" y="2808"/>
                    <a:pt x="1" y="2908"/>
                  </a:cubicBezTo>
                  <a:cubicBezTo>
                    <a:pt x="1" y="2982"/>
                    <a:pt x="8072" y="5269"/>
                    <a:pt x="8597" y="5269"/>
                  </a:cubicBezTo>
                  <a:cubicBezTo>
                    <a:pt x="8611" y="5269"/>
                    <a:pt x="8619" y="5267"/>
                    <a:pt x="8622" y="5264"/>
                  </a:cubicBezTo>
                  <a:cubicBezTo>
                    <a:pt x="8748" y="5139"/>
                    <a:pt x="9399" y="2382"/>
                    <a:pt x="9399" y="2382"/>
                  </a:cubicBezTo>
                  <a:cubicBezTo>
                    <a:pt x="9399" y="2382"/>
                    <a:pt x="917" y="1"/>
                    <a:pt x="779" y="1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1515;p8">
              <a:extLst>
                <a:ext uri="{FF2B5EF4-FFF2-40B4-BE49-F238E27FC236}">
                  <a16:creationId xmlns:a16="http://schemas.microsoft.com/office/drawing/2014/main" id="{F40D1C34-600B-5AD0-DEDE-CA7D8B02FBD9}"/>
                </a:ext>
              </a:extLst>
            </p:cNvPr>
            <p:cNvSpPr/>
            <p:nvPr/>
          </p:nvSpPr>
          <p:spPr>
            <a:xfrm>
              <a:off x="2095679" y="3110687"/>
              <a:ext cx="111958" cy="236721"/>
            </a:xfrm>
            <a:custGeom>
              <a:avLst/>
              <a:gdLst/>
              <a:ahLst/>
              <a:cxnLst/>
              <a:rect l="l" t="t" r="r" b="b"/>
              <a:pathLst>
                <a:path w="1530" h="3235" extrusionOk="0">
                  <a:moveTo>
                    <a:pt x="777" y="1"/>
                  </a:moveTo>
                  <a:lnTo>
                    <a:pt x="0" y="3033"/>
                  </a:lnTo>
                  <a:cubicBezTo>
                    <a:pt x="0" y="3033"/>
                    <a:pt x="627" y="3184"/>
                    <a:pt x="727" y="3234"/>
                  </a:cubicBezTo>
                  <a:cubicBezTo>
                    <a:pt x="728" y="3234"/>
                    <a:pt x="728" y="3235"/>
                    <a:pt x="729" y="3235"/>
                  </a:cubicBezTo>
                  <a:cubicBezTo>
                    <a:pt x="814" y="3235"/>
                    <a:pt x="1529" y="252"/>
                    <a:pt x="1529" y="252"/>
                  </a:cubicBezTo>
                  <a:lnTo>
                    <a:pt x="777" y="1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1516;p8">
              <a:extLst>
                <a:ext uri="{FF2B5EF4-FFF2-40B4-BE49-F238E27FC236}">
                  <a16:creationId xmlns:a16="http://schemas.microsoft.com/office/drawing/2014/main" id="{A80CB6FD-EDE5-2ABA-98A6-4E339A8ECD15}"/>
                </a:ext>
              </a:extLst>
            </p:cNvPr>
            <p:cNvSpPr/>
            <p:nvPr/>
          </p:nvSpPr>
          <p:spPr>
            <a:xfrm>
              <a:off x="1598682" y="2976852"/>
              <a:ext cx="110055" cy="236721"/>
            </a:xfrm>
            <a:custGeom>
              <a:avLst/>
              <a:gdLst/>
              <a:ahLst/>
              <a:cxnLst/>
              <a:rect l="l" t="t" r="r" b="b"/>
              <a:pathLst>
                <a:path w="1504" h="3235" extrusionOk="0">
                  <a:moveTo>
                    <a:pt x="752" y="0"/>
                  </a:moveTo>
                  <a:lnTo>
                    <a:pt x="0" y="3058"/>
                  </a:lnTo>
                  <a:cubicBezTo>
                    <a:pt x="0" y="3058"/>
                    <a:pt x="627" y="3208"/>
                    <a:pt x="702" y="3233"/>
                  </a:cubicBezTo>
                  <a:cubicBezTo>
                    <a:pt x="703" y="3234"/>
                    <a:pt x="704" y="3234"/>
                    <a:pt x="705" y="3234"/>
                  </a:cubicBezTo>
                  <a:cubicBezTo>
                    <a:pt x="814" y="3234"/>
                    <a:pt x="1504" y="276"/>
                    <a:pt x="1504" y="276"/>
                  </a:cubicBezTo>
                  <a:lnTo>
                    <a:pt x="752" y="0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1517;p8">
              <a:extLst>
                <a:ext uri="{FF2B5EF4-FFF2-40B4-BE49-F238E27FC236}">
                  <a16:creationId xmlns:a16="http://schemas.microsoft.com/office/drawing/2014/main" id="{43700BE6-9EF6-5AE8-2088-1B48700A160F}"/>
                </a:ext>
              </a:extLst>
            </p:cNvPr>
            <p:cNvSpPr/>
            <p:nvPr/>
          </p:nvSpPr>
          <p:spPr>
            <a:xfrm>
              <a:off x="1728859" y="3097809"/>
              <a:ext cx="322702" cy="117592"/>
            </a:xfrm>
            <a:custGeom>
              <a:avLst/>
              <a:gdLst/>
              <a:ahLst/>
              <a:cxnLst/>
              <a:rect l="l" t="t" r="r" b="b"/>
              <a:pathLst>
                <a:path w="4410" h="1607" extrusionOk="0">
                  <a:moveTo>
                    <a:pt x="1130" y="0"/>
                  </a:moveTo>
                  <a:cubicBezTo>
                    <a:pt x="865" y="0"/>
                    <a:pt x="657" y="53"/>
                    <a:pt x="552" y="177"/>
                  </a:cubicBezTo>
                  <a:cubicBezTo>
                    <a:pt x="1" y="803"/>
                    <a:pt x="1504" y="1330"/>
                    <a:pt x="2783" y="1555"/>
                  </a:cubicBezTo>
                  <a:cubicBezTo>
                    <a:pt x="2979" y="1592"/>
                    <a:pt x="3150" y="1607"/>
                    <a:pt x="3298" y="1607"/>
                  </a:cubicBezTo>
                  <a:cubicBezTo>
                    <a:pt x="3968" y="1607"/>
                    <a:pt x="4186" y="1305"/>
                    <a:pt x="4186" y="1305"/>
                  </a:cubicBezTo>
                  <a:cubicBezTo>
                    <a:pt x="4409" y="940"/>
                    <a:pt x="2253" y="0"/>
                    <a:pt x="1130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1518;p8">
              <a:extLst>
                <a:ext uri="{FF2B5EF4-FFF2-40B4-BE49-F238E27FC236}">
                  <a16:creationId xmlns:a16="http://schemas.microsoft.com/office/drawing/2014/main" id="{C77CB355-EC5F-C522-B12B-D2AB4376E51C}"/>
                </a:ext>
              </a:extLst>
            </p:cNvPr>
            <p:cNvSpPr/>
            <p:nvPr/>
          </p:nvSpPr>
          <p:spPr>
            <a:xfrm>
              <a:off x="2297565" y="3202813"/>
              <a:ext cx="170425" cy="82176"/>
            </a:xfrm>
            <a:custGeom>
              <a:avLst/>
              <a:gdLst/>
              <a:ahLst/>
              <a:cxnLst/>
              <a:rect l="l" t="t" r="r" b="b"/>
              <a:pathLst>
                <a:path w="2329" h="1123" extrusionOk="0">
                  <a:moveTo>
                    <a:pt x="144" y="0"/>
                  </a:moveTo>
                  <a:cubicBezTo>
                    <a:pt x="12" y="0"/>
                    <a:pt x="0" y="127"/>
                    <a:pt x="123" y="271"/>
                  </a:cubicBezTo>
                  <a:cubicBezTo>
                    <a:pt x="199" y="346"/>
                    <a:pt x="1577" y="1123"/>
                    <a:pt x="1978" y="1123"/>
                  </a:cubicBezTo>
                  <a:cubicBezTo>
                    <a:pt x="2329" y="1098"/>
                    <a:pt x="249" y="20"/>
                    <a:pt x="249" y="20"/>
                  </a:cubicBezTo>
                  <a:cubicBezTo>
                    <a:pt x="208" y="6"/>
                    <a:pt x="173" y="0"/>
                    <a:pt x="144" y="0"/>
                  </a:cubicBezTo>
                  <a:close/>
                </a:path>
              </a:pathLst>
            </a:custGeom>
            <a:solidFill>
              <a:srgbClr val="F7F2D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1519;p8">
              <a:extLst>
                <a:ext uri="{FF2B5EF4-FFF2-40B4-BE49-F238E27FC236}">
                  <a16:creationId xmlns:a16="http://schemas.microsoft.com/office/drawing/2014/main" id="{FACD354A-270B-1A12-2F2D-6B60984CB9AE}"/>
                </a:ext>
              </a:extLst>
            </p:cNvPr>
            <p:cNvSpPr/>
            <p:nvPr/>
          </p:nvSpPr>
          <p:spPr>
            <a:xfrm>
              <a:off x="1466604" y="3174202"/>
              <a:ext cx="506225" cy="532202"/>
            </a:xfrm>
            <a:custGeom>
              <a:avLst/>
              <a:gdLst/>
              <a:ahLst/>
              <a:cxnLst/>
              <a:rect l="l" t="t" r="r" b="b"/>
              <a:pathLst>
                <a:path w="6918" h="7273" extrusionOk="0">
                  <a:moveTo>
                    <a:pt x="5424" y="0"/>
                  </a:moveTo>
                  <a:cubicBezTo>
                    <a:pt x="5190" y="0"/>
                    <a:pt x="5092" y="774"/>
                    <a:pt x="5056" y="1196"/>
                  </a:cubicBezTo>
                  <a:lnTo>
                    <a:pt x="5056" y="1196"/>
                  </a:lnTo>
                  <a:cubicBezTo>
                    <a:pt x="5067" y="870"/>
                    <a:pt x="5042" y="346"/>
                    <a:pt x="4788" y="211"/>
                  </a:cubicBezTo>
                  <a:cubicBezTo>
                    <a:pt x="4762" y="196"/>
                    <a:pt x="4740" y="190"/>
                    <a:pt x="4720" y="190"/>
                  </a:cubicBezTo>
                  <a:cubicBezTo>
                    <a:pt x="4420" y="190"/>
                    <a:pt x="4662" y="1664"/>
                    <a:pt x="4662" y="1664"/>
                  </a:cubicBezTo>
                  <a:cubicBezTo>
                    <a:pt x="4286" y="4396"/>
                    <a:pt x="1" y="4521"/>
                    <a:pt x="1" y="4521"/>
                  </a:cubicBezTo>
                  <a:lnTo>
                    <a:pt x="853" y="7253"/>
                  </a:lnTo>
                  <a:cubicBezTo>
                    <a:pt x="1017" y="7266"/>
                    <a:pt x="1176" y="7273"/>
                    <a:pt x="1330" y="7273"/>
                  </a:cubicBezTo>
                  <a:cubicBezTo>
                    <a:pt x="5607" y="7273"/>
                    <a:pt x="6191" y="2416"/>
                    <a:pt x="6191" y="2416"/>
                  </a:cubicBezTo>
                  <a:cubicBezTo>
                    <a:pt x="6191" y="2416"/>
                    <a:pt x="6918" y="1689"/>
                    <a:pt x="6768" y="1188"/>
                  </a:cubicBezTo>
                  <a:cubicBezTo>
                    <a:pt x="6735" y="1100"/>
                    <a:pt x="6692" y="1064"/>
                    <a:pt x="6642" y="1064"/>
                  </a:cubicBezTo>
                  <a:cubicBezTo>
                    <a:pt x="6424" y="1064"/>
                    <a:pt x="6091" y="1764"/>
                    <a:pt x="6091" y="1764"/>
                  </a:cubicBezTo>
                  <a:cubicBezTo>
                    <a:pt x="6091" y="1764"/>
                    <a:pt x="6492" y="486"/>
                    <a:pt x="6266" y="286"/>
                  </a:cubicBezTo>
                  <a:cubicBezTo>
                    <a:pt x="6251" y="273"/>
                    <a:pt x="6234" y="267"/>
                    <a:pt x="6217" y="267"/>
                  </a:cubicBezTo>
                  <a:cubicBezTo>
                    <a:pt x="5961" y="267"/>
                    <a:pt x="5565" y="1589"/>
                    <a:pt x="5565" y="1589"/>
                  </a:cubicBezTo>
                  <a:cubicBezTo>
                    <a:pt x="5565" y="1589"/>
                    <a:pt x="5890" y="361"/>
                    <a:pt x="5514" y="35"/>
                  </a:cubicBezTo>
                  <a:cubicBezTo>
                    <a:pt x="5482" y="11"/>
                    <a:pt x="5452" y="0"/>
                    <a:pt x="5424" y="0"/>
                  </a:cubicBezTo>
                  <a:close/>
                </a:path>
              </a:pathLst>
            </a:custGeom>
            <a:solidFill>
              <a:srgbClr val="B563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1520;p8">
              <a:extLst>
                <a:ext uri="{FF2B5EF4-FFF2-40B4-BE49-F238E27FC236}">
                  <a16:creationId xmlns:a16="http://schemas.microsoft.com/office/drawing/2014/main" id="{0B4A098C-CFD2-3FE3-3FEF-6A6F4071C678}"/>
                </a:ext>
              </a:extLst>
            </p:cNvPr>
            <p:cNvSpPr/>
            <p:nvPr/>
          </p:nvSpPr>
          <p:spPr>
            <a:xfrm>
              <a:off x="1261205" y="3444140"/>
              <a:ext cx="503078" cy="345752"/>
            </a:xfrm>
            <a:custGeom>
              <a:avLst/>
              <a:gdLst/>
              <a:ahLst/>
              <a:cxnLst/>
              <a:rect l="l" t="t" r="r" b="b"/>
              <a:pathLst>
                <a:path w="6875" h="4725" extrusionOk="0">
                  <a:moveTo>
                    <a:pt x="4726" y="0"/>
                  </a:moveTo>
                  <a:cubicBezTo>
                    <a:pt x="4639" y="0"/>
                    <a:pt x="4551" y="18"/>
                    <a:pt x="4462" y="55"/>
                  </a:cubicBezTo>
                  <a:cubicBezTo>
                    <a:pt x="3159" y="607"/>
                    <a:pt x="402" y="832"/>
                    <a:pt x="402" y="832"/>
                  </a:cubicBezTo>
                  <a:cubicBezTo>
                    <a:pt x="1" y="1058"/>
                    <a:pt x="577" y="3263"/>
                    <a:pt x="1680" y="4191"/>
                  </a:cubicBezTo>
                  <a:cubicBezTo>
                    <a:pt x="2122" y="4573"/>
                    <a:pt x="2738" y="4725"/>
                    <a:pt x="3380" y="4725"/>
                  </a:cubicBezTo>
                  <a:cubicBezTo>
                    <a:pt x="4338" y="4725"/>
                    <a:pt x="5355" y="4386"/>
                    <a:pt x="5941" y="3965"/>
                  </a:cubicBezTo>
                  <a:cubicBezTo>
                    <a:pt x="6875" y="3288"/>
                    <a:pt x="5916" y="0"/>
                    <a:pt x="4726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1521;p8">
              <a:extLst>
                <a:ext uri="{FF2B5EF4-FFF2-40B4-BE49-F238E27FC236}">
                  <a16:creationId xmlns:a16="http://schemas.microsoft.com/office/drawing/2014/main" id="{478F0A10-9996-0431-8CEE-3B0DBFEB46F6}"/>
                </a:ext>
              </a:extLst>
            </p:cNvPr>
            <p:cNvSpPr/>
            <p:nvPr/>
          </p:nvSpPr>
          <p:spPr>
            <a:xfrm>
              <a:off x="1332769" y="3693881"/>
              <a:ext cx="392511" cy="118251"/>
            </a:xfrm>
            <a:custGeom>
              <a:avLst/>
              <a:gdLst/>
              <a:ahLst/>
              <a:cxnLst/>
              <a:rect l="l" t="t" r="r" b="b"/>
              <a:pathLst>
                <a:path w="5364" h="1616" extrusionOk="0">
                  <a:moveTo>
                    <a:pt x="5263" y="1"/>
                  </a:moveTo>
                  <a:cubicBezTo>
                    <a:pt x="4440" y="1205"/>
                    <a:pt x="3181" y="1492"/>
                    <a:pt x="2106" y="1492"/>
                  </a:cubicBezTo>
                  <a:cubicBezTo>
                    <a:pt x="1415" y="1492"/>
                    <a:pt x="799" y="1373"/>
                    <a:pt x="426" y="1304"/>
                  </a:cubicBezTo>
                  <a:cubicBezTo>
                    <a:pt x="235" y="1256"/>
                    <a:pt x="135" y="1239"/>
                    <a:pt x="75" y="1239"/>
                  </a:cubicBezTo>
                  <a:cubicBezTo>
                    <a:pt x="40" y="1239"/>
                    <a:pt x="18" y="1245"/>
                    <a:pt x="0" y="1254"/>
                  </a:cubicBezTo>
                  <a:lnTo>
                    <a:pt x="50" y="1354"/>
                  </a:lnTo>
                  <a:cubicBezTo>
                    <a:pt x="75" y="1354"/>
                    <a:pt x="251" y="1379"/>
                    <a:pt x="401" y="1404"/>
                  </a:cubicBezTo>
                  <a:cubicBezTo>
                    <a:pt x="781" y="1487"/>
                    <a:pt x="1414" y="1615"/>
                    <a:pt x="2126" y="1615"/>
                  </a:cubicBezTo>
                  <a:cubicBezTo>
                    <a:pt x="2918" y="1615"/>
                    <a:pt x="3809" y="1457"/>
                    <a:pt x="4562" y="903"/>
                  </a:cubicBezTo>
                  <a:cubicBezTo>
                    <a:pt x="4837" y="703"/>
                    <a:pt x="5113" y="427"/>
                    <a:pt x="5364" y="76"/>
                  </a:cubicBezTo>
                  <a:lnTo>
                    <a:pt x="5263" y="1"/>
                  </a:ln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1522;p8">
              <a:extLst>
                <a:ext uri="{FF2B5EF4-FFF2-40B4-BE49-F238E27FC236}">
                  <a16:creationId xmlns:a16="http://schemas.microsoft.com/office/drawing/2014/main" id="{BEEF2172-07C2-F7BF-E1E2-77292D6EE0A6}"/>
                </a:ext>
              </a:extLst>
            </p:cNvPr>
            <p:cNvSpPr/>
            <p:nvPr/>
          </p:nvSpPr>
          <p:spPr>
            <a:xfrm>
              <a:off x="782575" y="2842725"/>
              <a:ext cx="511713" cy="543398"/>
            </a:xfrm>
            <a:custGeom>
              <a:avLst/>
              <a:gdLst/>
              <a:ahLst/>
              <a:cxnLst/>
              <a:rect l="l" t="t" r="r" b="b"/>
              <a:pathLst>
                <a:path w="6993" h="7426" extrusionOk="0">
                  <a:moveTo>
                    <a:pt x="4305" y="0"/>
                  </a:moveTo>
                  <a:cubicBezTo>
                    <a:pt x="4249" y="0"/>
                    <a:pt x="4193" y="1"/>
                    <a:pt x="4136" y="4"/>
                  </a:cubicBezTo>
                  <a:cubicBezTo>
                    <a:pt x="2231" y="79"/>
                    <a:pt x="1253" y="2284"/>
                    <a:pt x="1404" y="3287"/>
                  </a:cubicBezTo>
                  <a:cubicBezTo>
                    <a:pt x="1404" y="3287"/>
                    <a:pt x="0" y="4139"/>
                    <a:pt x="376" y="5843"/>
                  </a:cubicBezTo>
                  <a:cubicBezTo>
                    <a:pt x="696" y="7316"/>
                    <a:pt x="1853" y="7426"/>
                    <a:pt x="2189" y="7426"/>
                  </a:cubicBezTo>
                  <a:cubicBezTo>
                    <a:pt x="2247" y="7426"/>
                    <a:pt x="2281" y="7422"/>
                    <a:pt x="2281" y="7422"/>
                  </a:cubicBezTo>
                  <a:cubicBezTo>
                    <a:pt x="2281" y="7422"/>
                    <a:pt x="2657" y="5192"/>
                    <a:pt x="3960" y="3563"/>
                  </a:cubicBezTo>
                  <a:cubicBezTo>
                    <a:pt x="5238" y="1959"/>
                    <a:pt x="6993" y="1157"/>
                    <a:pt x="6993" y="1157"/>
                  </a:cubicBezTo>
                  <a:cubicBezTo>
                    <a:pt x="6993" y="1157"/>
                    <a:pt x="6120" y="0"/>
                    <a:pt x="4305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1523;p8">
              <a:extLst>
                <a:ext uri="{FF2B5EF4-FFF2-40B4-BE49-F238E27FC236}">
                  <a16:creationId xmlns:a16="http://schemas.microsoft.com/office/drawing/2014/main" id="{3C1DC38D-B672-FE13-C754-3D9969F75A9B}"/>
                </a:ext>
              </a:extLst>
            </p:cNvPr>
            <p:cNvSpPr/>
            <p:nvPr/>
          </p:nvSpPr>
          <p:spPr>
            <a:xfrm>
              <a:off x="960168" y="2844701"/>
              <a:ext cx="560521" cy="345313"/>
            </a:xfrm>
            <a:custGeom>
              <a:avLst/>
              <a:gdLst/>
              <a:ahLst/>
              <a:cxnLst/>
              <a:rect l="l" t="t" r="r" b="b"/>
              <a:pathLst>
                <a:path w="7660" h="4719" extrusionOk="0">
                  <a:moveTo>
                    <a:pt x="7175" y="0"/>
                  </a:moveTo>
                  <a:cubicBezTo>
                    <a:pt x="6892" y="0"/>
                    <a:pt x="6382" y="114"/>
                    <a:pt x="5568" y="428"/>
                  </a:cubicBezTo>
                  <a:cubicBezTo>
                    <a:pt x="3363" y="1255"/>
                    <a:pt x="2611" y="1506"/>
                    <a:pt x="1909" y="2533"/>
                  </a:cubicBezTo>
                  <a:cubicBezTo>
                    <a:pt x="1293" y="3413"/>
                    <a:pt x="1" y="4719"/>
                    <a:pt x="627" y="4719"/>
                  </a:cubicBezTo>
                  <a:cubicBezTo>
                    <a:pt x="715" y="4719"/>
                    <a:pt x="839" y="4693"/>
                    <a:pt x="1007" y="4638"/>
                  </a:cubicBezTo>
                  <a:cubicBezTo>
                    <a:pt x="1007" y="4638"/>
                    <a:pt x="2561" y="4262"/>
                    <a:pt x="3989" y="2784"/>
                  </a:cubicBezTo>
                  <a:cubicBezTo>
                    <a:pt x="5418" y="1330"/>
                    <a:pt x="6320" y="904"/>
                    <a:pt x="7022" y="553"/>
                  </a:cubicBezTo>
                  <a:cubicBezTo>
                    <a:pt x="7481" y="332"/>
                    <a:pt x="7660" y="0"/>
                    <a:pt x="7175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36" name="Google Shape;1524;p8">
            <a:extLst>
              <a:ext uri="{FF2B5EF4-FFF2-40B4-BE49-F238E27FC236}">
                <a16:creationId xmlns:a16="http://schemas.microsoft.com/office/drawing/2014/main" id="{DD9F4153-200D-86E1-6608-2E206F90AFF4}"/>
              </a:ext>
            </a:extLst>
          </p:cNvPr>
          <p:cNvGrpSpPr/>
          <p:nvPr/>
        </p:nvGrpSpPr>
        <p:grpSpPr>
          <a:xfrm>
            <a:off x="3825100" y="1857765"/>
            <a:ext cx="2000172" cy="1961055"/>
            <a:chOff x="471614" y="518150"/>
            <a:chExt cx="1106961" cy="1085313"/>
          </a:xfrm>
        </p:grpSpPr>
        <p:grpSp>
          <p:nvGrpSpPr>
            <p:cNvPr id="137" name="Google Shape;1525;p8">
              <a:extLst>
                <a:ext uri="{FF2B5EF4-FFF2-40B4-BE49-F238E27FC236}">
                  <a16:creationId xmlns:a16="http://schemas.microsoft.com/office/drawing/2014/main" id="{7FBF892A-9142-B938-5E2C-49A4E4E19674}"/>
                </a:ext>
              </a:extLst>
            </p:cNvPr>
            <p:cNvGrpSpPr/>
            <p:nvPr/>
          </p:nvGrpSpPr>
          <p:grpSpPr>
            <a:xfrm>
              <a:off x="471614" y="870443"/>
              <a:ext cx="1038872" cy="416520"/>
              <a:chOff x="1386725" y="2623225"/>
              <a:chExt cx="550775" cy="220825"/>
            </a:xfrm>
          </p:grpSpPr>
          <p:sp>
            <p:nvSpPr>
              <p:cNvPr id="141" name="Google Shape;1526;p8">
                <a:extLst>
                  <a:ext uri="{FF2B5EF4-FFF2-40B4-BE49-F238E27FC236}">
                    <a16:creationId xmlns:a16="http://schemas.microsoft.com/office/drawing/2014/main" id="{3868DB5E-01DF-D953-C704-FFCCC9CA69F9}"/>
                  </a:ext>
                </a:extLst>
              </p:cNvPr>
              <p:cNvSpPr/>
              <p:nvPr/>
            </p:nvSpPr>
            <p:spPr>
              <a:xfrm>
                <a:off x="1585975" y="2746100"/>
                <a:ext cx="156050" cy="97325"/>
              </a:xfrm>
              <a:custGeom>
                <a:avLst/>
                <a:gdLst/>
                <a:ahLst/>
                <a:cxnLst/>
                <a:rect l="l" t="t" r="r" b="b"/>
                <a:pathLst>
                  <a:path w="6242" h="3893" extrusionOk="0">
                    <a:moveTo>
                      <a:pt x="3100" y="0"/>
                    </a:moveTo>
                    <a:cubicBezTo>
                      <a:pt x="1" y="0"/>
                      <a:pt x="1" y="3892"/>
                      <a:pt x="1" y="3892"/>
                    </a:cubicBezTo>
                    <a:lnTo>
                      <a:pt x="1078" y="3892"/>
                    </a:lnTo>
                    <a:cubicBezTo>
                      <a:pt x="1078" y="3892"/>
                      <a:pt x="964" y="738"/>
                      <a:pt x="2940" y="738"/>
                    </a:cubicBezTo>
                    <a:cubicBezTo>
                      <a:pt x="3033" y="738"/>
                      <a:pt x="3131" y="745"/>
                      <a:pt x="3234" y="759"/>
                    </a:cubicBezTo>
                    <a:cubicBezTo>
                      <a:pt x="5514" y="1110"/>
                      <a:pt x="5038" y="3892"/>
                      <a:pt x="5038" y="3892"/>
                    </a:cubicBezTo>
                    <a:lnTo>
                      <a:pt x="6241" y="3892"/>
                    </a:lnTo>
                    <a:cubicBezTo>
                      <a:pt x="6241" y="3892"/>
                      <a:pt x="6141" y="158"/>
                      <a:pt x="3334" y="7"/>
                    </a:cubicBezTo>
                    <a:cubicBezTo>
                      <a:pt x="3254" y="3"/>
                      <a:pt x="3176" y="0"/>
                      <a:pt x="3100" y="0"/>
                    </a:cubicBezTo>
                    <a:close/>
                  </a:path>
                </a:pathLst>
              </a:custGeom>
              <a:solidFill>
                <a:srgbClr val="4ABAC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2" name="Google Shape;1527;p8">
                <a:extLst>
                  <a:ext uri="{FF2B5EF4-FFF2-40B4-BE49-F238E27FC236}">
                    <a16:creationId xmlns:a16="http://schemas.microsoft.com/office/drawing/2014/main" id="{65EF80A6-AE5B-FFE5-2CE3-B2CBF9D586D8}"/>
                  </a:ext>
                </a:extLst>
              </p:cNvPr>
              <p:cNvSpPr/>
              <p:nvPr/>
            </p:nvSpPr>
            <p:spPr>
              <a:xfrm>
                <a:off x="1535850" y="2711650"/>
                <a:ext cx="256300" cy="131775"/>
              </a:xfrm>
              <a:custGeom>
                <a:avLst/>
                <a:gdLst/>
                <a:ahLst/>
                <a:cxnLst/>
                <a:rect l="l" t="t" r="r" b="b"/>
                <a:pathLst>
                  <a:path w="10252" h="5271" extrusionOk="0">
                    <a:moveTo>
                      <a:pt x="5198" y="0"/>
                    </a:moveTo>
                    <a:cubicBezTo>
                      <a:pt x="554" y="0"/>
                      <a:pt x="1" y="5270"/>
                      <a:pt x="1" y="5270"/>
                    </a:cubicBezTo>
                    <a:lnTo>
                      <a:pt x="1580" y="5270"/>
                    </a:lnTo>
                    <a:cubicBezTo>
                      <a:pt x="1580" y="5270"/>
                      <a:pt x="1532" y="924"/>
                      <a:pt x="5020" y="924"/>
                    </a:cubicBezTo>
                    <a:cubicBezTo>
                      <a:pt x="5115" y="924"/>
                      <a:pt x="5213" y="928"/>
                      <a:pt x="5314" y="934"/>
                    </a:cubicBezTo>
                    <a:cubicBezTo>
                      <a:pt x="9249" y="1185"/>
                      <a:pt x="8672" y="5270"/>
                      <a:pt x="8672" y="5270"/>
                    </a:cubicBezTo>
                    <a:lnTo>
                      <a:pt x="10251" y="5270"/>
                    </a:lnTo>
                    <a:cubicBezTo>
                      <a:pt x="10251" y="5270"/>
                      <a:pt x="10201" y="232"/>
                      <a:pt x="5489" y="7"/>
                    </a:cubicBezTo>
                    <a:cubicBezTo>
                      <a:pt x="5390" y="2"/>
                      <a:pt x="5293" y="0"/>
                      <a:pt x="5198" y="0"/>
                    </a:cubicBezTo>
                    <a:close/>
                  </a:path>
                </a:pathLst>
              </a:custGeom>
              <a:solidFill>
                <a:srgbClr val="FAB91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3" name="Google Shape;1528;p8">
                <a:extLst>
                  <a:ext uri="{FF2B5EF4-FFF2-40B4-BE49-F238E27FC236}">
                    <a16:creationId xmlns:a16="http://schemas.microsoft.com/office/drawing/2014/main" id="{7D33EE0B-FDFD-9D36-8E1B-8420A6F07D82}"/>
                  </a:ext>
                </a:extLst>
              </p:cNvPr>
              <p:cNvSpPr/>
              <p:nvPr/>
            </p:nvSpPr>
            <p:spPr>
              <a:xfrm>
                <a:off x="1470075" y="2670850"/>
                <a:ext cx="385350" cy="173200"/>
              </a:xfrm>
              <a:custGeom>
                <a:avLst/>
                <a:gdLst/>
                <a:ahLst/>
                <a:cxnLst/>
                <a:rect l="l" t="t" r="r" b="b"/>
                <a:pathLst>
                  <a:path w="15414" h="6928" extrusionOk="0">
                    <a:moveTo>
                      <a:pt x="7832" y="1"/>
                    </a:moveTo>
                    <a:cubicBezTo>
                      <a:pt x="1708" y="1"/>
                      <a:pt x="0" y="6927"/>
                      <a:pt x="0" y="6927"/>
                    </a:cubicBezTo>
                    <a:lnTo>
                      <a:pt x="2055" y="6927"/>
                    </a:lnTo>
                    <a:cubicBezTo>
                      <a:pt x="2055" y="6927"/>
                      <a:pt x="3006" y="1200"/>
                      <a:pt x="7637" y="1200"/>
                    </a:cubicBezTo>
                    <a:cubicBezTo>
                      <a:pt x="7762" y="1200"/>
                      <a:pt x="7890" y="1204"/>
                      <a:pt x="8020" y="1213"/>
                    </a:cubicBezTo>
                    <a:cubicBezTo>
                      <a:pt x="13158" y="1564"/>
                      <a:pt x="13358" y="6927"/>
                      <a:pt x="13358" y="6927"/>
                    </a:cubicBezTo>
                    <a:lnTo>
                      <a:pt x="15414" y="6927"/>
                    </a:lnTo>
                    <a:cubicBezTo>
                      <a:pt x="15414" y="6927"/>
                      <a:pt x="14411" y="311"/>
                      <a:pt x="8221" y="10"/>
                    </a:cubicBezTo>
                    <a:cubicBezTo>
                      <a:pt x="8089" y="4"/>
                      <a:pt x="7960" y="1"/>
                      <a:pt x="7832" y="1"/>
                    </a:cubicBezTo>
                    <a:close/>
                  </a:path>
                </a:pathLst>
              </a:custGeom>
              <a:solidFill>
                <a:srgbClr val="ED8C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4" name="Google Shape;1529;p8">
                <a:extLst>
                  <a:ext uri="{FF2B5EF4-FFF2-40B4-BE49-F238E27FC236}">
                    <a16:creationId xmlns:a16="http://schemas.microsoft.com/office/drawing/2014/main" id="{F85C6139-AE69-F902-18FC-9A56A5C7D59F}"/>
                  </a:ext>
                </a:extLst>
              </p:cNvPr>
              <p:cNvSpPr/>
              <p:nvPr/>
            </p:nvSpPr>
            <p:spPr>
              <a:xfrm>
                <a:off x="1386725" y="2623225"/>
                <a:ext cx="550775" cy="220200"/>
              </a:xfrm>
              <a:custGeom>
                <a:avLst/>
                <a:gdLst/>
                <a:ahLst/>
                <a:cxnLst/>
                <a:rect l="l" t="t" r="r" b="b"/>
                <a:pathLst>
                  <a:path w="22031" h="8808" extrusionOk="0">
                    <a:moveTo>
                      <a:pt x="10981" y="0"/>
                    </a:moveTo>
                    <a:cubicBezTo>
                      <a:pt x="2438" y="0"/>
                      <a:pt x="1" y="8807"/>
                      <a:pt x="1" y="8807"/>
                    </a:cubicBezTo>
                    <a:lnTo>
                      <a:pt x="2933" y="8807"/>
                    </a:lnTo>
                    <a:cubicBezTo>
                      <a:pt x="2933" y="8807"/>
                      <a:pt x="4309" y="1436"/>
                      <a:pt x="11196" y="1436"/>
                    </a:cubicBezTo>
                    <a:cubicBezTo>
                      <a:pt x="11265" y="1436"/>
                      <a:pt x="11334" y="1437"/>
                      <a:pt x="11404" y="1439"/>
                    </a:cubicBezTo>
                    <a:cubicBezTo>
                      <a:pt x="18748" y="1589"/>
                      <a:pt x="19099" y="8807"/>
                      <a:pt x="19099" y="8807"/>
                    </a:cubicBezTo>
                    <a:lnTo>
                      <a:pt x="22031" y="8807"/>
                    </a:lnTo>
                    <a:cubicBezTo>
                      <a:pt x="22031" y="8807"/>
                      <a:pt x="20076" y="336"/>
                      <a:pt x="11479" y="10"/>
                    </a:cubicBezTo>
                    <a:cubicBezTo>
                      <a:pt x="11311" y="3"/>
                      <a:pt x="11145" y="0"/>
                      <a:pt x="10981" y="0"/>
                    </a:cubicBezTo>
                    <a:close/>
                  </a:path>
                </a:pathLst>
              </a:custGeom>
              <a:solidFill>
                <a:srgbClr val="E6381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138" name="Google Shape;1530;p8">
              <a:extLst>
                <a:ext uri="{FF2B5EF4-FFF2-40B4-BE49-F238E27FC236}">
                  <a16:creationId xmlns:a16="http://schemas.microsoft.com/office/drawing/2014/main" id="{B4C8BD11-9D52-7FCF-CA12-02AC01EFFD6C}"/>
                </a:ext>
              </a:extLst>
            </p:cNvPr>
            <p:cNvSpPr/>
            <p:nvPr/>
          </p:nvSpPr>
          <p:spPr>
            <a:xfrm>
              <a:off x="1141775" y="1419563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1531;p8">
              <a:extLst>
                <a:ext uri="{FF2B5EF4-FFF2-40B4-BE49-F238E27FC236}">
                  <a16:creationId xmlns:a16="http://schemas.microsoft.com/office/drawing/2014/main" id="{B33436AD-ECF7-2EE0-7DD5-B7D8889D614A}"/>
                </a:ext>
              </a:extLst>
            </p:cNvPr>
            <p:cNvSpPr/>
            <p:nvPr/>
          </p:nvSpPr>
          <p:spPr>
            <a:xfrm>
              <a:off x="1385075" y="776388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1532;p8">
              <a:extLst>
                <a:ext uri="{FF2B5EF4-FFF2-40B4-BE49-F238E27FC236}">
                  <a16:creationId xmlns:a16="http://schemas.microsoft.com/office/drawing/2014/main" id="{0A927777-0A83-5045-6C1D-D77EA1A4E9A1}"/>
                </a:ext>
              </a:extLst>
            </p:cNvPr>
            <p:cNvSpPr/>
            <p:nvPr/>
          </p:nvSpPr>
          <p:spPr>
            <a:xfrm>
              <a:off x="928350" y="518150"/>
              <a:ext cx="193500" cy="18390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45" name="Google Shape;1533;p8">
            <a:extLst>
              <a:ext uri="{FF2B5EF4-FFF2-40B4-BE49-F238E27FC236}">
                <a16:creationId xmlns:a16="http://schemas.microsoft.com/office/drawing/2014/main" id="{78015599-FE19-5143-FF4D-8F65A7E5BB84}"/>
              </a:ext>
            </a:extLst>
          </p:cNvPr>
          <p:cNvGrpSpPr/>
          <p:nvPr/>
        </p:nvGrpSpPr>
        <p:grpSpPr>
          <a:xfrm>
            <a:off x="7609880" y="2002210"/>
            <a:ext cx="4290075" cy="4416933"/>
            <a:chOff x="5707409" y="1501657"/>
            <a:chExt cx="3217556" cy="3312700"/>
          </a:xfrm>
        </p:grpSpPr>
        <p:sp>
          <p:nvSpPr>
            <p:cNvPr id="146" name="Google Shape;1534;p8">
              <a:extLst>
                <a:ext uri="{FF2B5EF4-FFF2-40B4-BE49-F238E27FC236}">
                  <a16:creationId xmlns:a16="http://schemas.microsoft.com/office/drawing/2014/main" id="{A55E0BC7-3EFC-F4C9-ABB6-61332DF0B5F2}"/>
                </a:ext>
              </a:extLst>
            </p:cNvPr>
            <p:cNvSpPr/>
            <p:nvPr/>
          </p:nvSpPr>
          <p:spPr>
            <a:xfrm>
              <a:off x="5707409" y="1501657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1535;p8">
              <a:extLst>
                <a:ext uri="{FF2B5EF4-FFF2-40B4-BE49-F238E27FC236}">
                  <a16:creationId xmlns:a16="http://schemas.microsoft.com/office/drawing/2014/main" id="{385BE124-0286-A931-EE11-D8DE3C90C64E}"/>
                </a:ext>
              </a:extLst>
            </p:cNvPr>
            <p:cNvSpPr/>
            <p:nvPr/>
          </p:nvSpPr>
          <p:spPr>
            <a:xfrm>
              <a:off x="6998196" y="4166908"/>
              <a:ext cx="1926769" cy="647449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8" name="Google Shape;1536;p8">
            <a:extLst>
              <a:ext uri="{FF2B5EF4-FFF2-40B4-BE49-F238E27FC236}">
                <a16:creationId xmlns:a16="http://schemas.microsoft.com/office/drawing/2014/main" id="{AE2A65FA-7E4B-451F-C9AF-A56DBA527230}"/>
              </a:ext>
            </a:extLst>
          </p:cNvPr>
          <p:cNvSpPr/>
          <p:nvPr/>
        </p:nvSpPr>
        <p:spPr>
          <a:xfrm rot="9900017">
            <a:off x="-149428" y="2009816"/>
            <a:ext cx="1996005" cy="1364679"/>
          </a:xfrm>
          <a:custGeom>
            <a:avLst/>
            <a:gdLst/>
            <a:ahLst/>
            <a:cxnLst/>
            <a:rect l="l" t="t" r="r" b="b"/>
            <a:pathLst>
              <a:path w="50649" h="34629" extrusionOk="0">
                <a:moveTo>
                  <a:pt x="32733" y="0"/>
                </a:moveTo>
                <a:cubicBezTo>
                  <a:pt x="32447" y="7"/>
                  <a:pt x="32162" y="12"/>
                  <a:pt x="31883" y="28"/>
                </a:cubicBezTo>
                <a:cubicBezTo>
                  <a:pt x="31822" y="28"/>
                  <a:pt x="31779" y="78"/>
                  <a:pt x="31784" y="139"/>
                </a:cubicBezTo>
                <a:cubicBezTo>
                  <a:pt x="31784" y="193"/>
                  <a:pt x="31833" y="237"/>
                  <a:pt x="31888" y="237"/>
                </a:cubicBezTo>
                <a:lnTo>
                  <a:pt x="31893" y="237"/>
                </a:lnTo>
                <a:cubicBezTo>
                  <a:pt x="32167" y="225"/>
                  <a:pt x="32453" y="215"/>
                  <a:pt x="32733" y="215"/>
                </a:cubicBezTo>
                <a:cubicBezTo>
                  <a:pt x="32792" y="210"/>
                  <a:pt x="32842" y="165"/>
                  <a:pt x="32837" y="106"/>
                </a:cubicBezTo>
                <a:cubicBezTo>
                  <a:pt x="32837" y="45"/>
                  <a:pt x="32792" y="0"/>
                  <a:pt x="32733" y="0"/>
                </a:cubicBezTo>
                <a:close/>
                <a:moveTo>
                  <a:pt x="33581" y="7"/>
                </a:moveTo>
                <a:cubicBezTo>
                  <a:pt x="33527" y="7"/>
                  <a:pt x="33472" y="50"/>
                  <a:pt x="33472" y="111"/>
                </a:cubicBezTo>
                <a:cubicBezTo>
                  <a:pt x="33472" y="171"/>
                  <a:pt x="33515" y="220"/>
                  <a:pt x="33576" y="220"/>
                </a:cubicBezTo>
                <a:cubicBezTo>
                  <a:pt x="33851" y="225"/>
                  <a:pt x="34135" y="237"/>
                  <a:pt x="34415" y="258"/>
                </a:cubicBezTo>
                <a:lnTo>
                  <a:pt x="34426" y="258"/>
                </a:lnTo>
                <a:cubicBezTo>
                  <a:pt x="34481" y="258"/>
                  <a:pt x="34524" y="215"/>
                  <a:pt x="34530" y="160"/>
                </a:cubicBezTo>
                <a:cubicBezTo>
                  <a:pt x="34530" y="99"/>
                  <a:pt x="34486" y="50"/>
                  <a:pt x="34431" y="45"/>
                </a:cubicBezTo>
                <a:cubicBezTo>
                  <a:pt x="34147" y="28"/>
                  <a:pt x="33861" y="18"/>
                  <a:pt x="33581" y="7"/>
                </a:cubicBezTo>
                <a:close/>
                <a:moveTo>
                  <a:pt x="31042" y="88"/>
                </a:moveTo>
                <a:cubicBezTo>
                  <a:pt x="31039" y="88"/>
                  <a:pt x="31036" y="88"/>
                  <a:pt x="31033" y="89"/>
                </a:cubicBezTo>
                <a:cubicBezTo>
                  <a:pt x="30753" y="116"/>
                  <a:pt x="30469" y="149"/>
                  <a:pt x="30189" y="187"/>
                </a:cubicBezTo>
                <a:cubicBezTo>
                  <a:pt x="30135" y="198"/>
                  <a:pt x="30090" y="248"/>
                  <a:pt x="30102" y="308"/>
                </a:cubicBezTo>
                <a:cubicBezTo>
                  <a:pt x="30107" y="362"/>
                  <a:pt x="30156" y="395"/>
                  <a:pt x="30206" y="395"/>
                </a:cubicBezTo>
                <a:lnTo>
                  <a:pt x="30222" y="395"/>
                </a:lnTo>
                <a:cubicBezTo>
                  <a:pt x="30496" y="357"/>
                  <a:pt x="30775" y="324"/>
                  <a:pt x="31056" y="296"/>
                </a:cubicBezTo>
                <a:cubicBezTo>
                  <a:pt x="31115" y="291"/>
                  <a:pt x="31154" y="243"/>
                  <a:pt x="31148" y="182"/>
                </a:cubicBezTo>
                <a:cubicBezTo>
                  <a:pt x="31143" y="130"/>
                  <a:pt x="31094" y="88"/>
                  <a:pt x="31042" y="88"/>
                </a:cubicBezTo>
                <a:close/>
                <a:moveTo>
                  <a:pt x="35275" y="111"/>
                </a:moveTo>
                <a:cubicBezTo>
                  <a:pt x="35215" y="111"/>
                  <a:pt x="35166" y="149"/>
                  <a:pt x="35160" y="204"/>
                </a:cubicBezTo>
                <a:cubicBezTo>
                  <a:pt x="35154" y="264"/>
                  <a:pt x="35199" y="314"/>
                  <a:pt x="35258" y="319"/>
                </a:cubicBezTo>
                <a:cubicBezTo>
                  <a:pt x="35538" y="346"/>
                  <a:pt x="35817" y="379"/>
                  <a:pt x="36098" y="412"/>
                </a:cubicBezTo>
                <a:lnTo>
                  <a:pt x="36108" y="412"/>
                </a:lnTo>
                <a:cubicBezTo>
                  <a:pt x="36163" y="412"/>
                  <a:pt x="36207" y="374"/>
                  <a:pt x="36212" y="319"/>
                </a:cubicBezTo>
                <a:cubicBezTo>
                  <a:pt x="36219" y="264"/>
                  <a:pt x="36179" y="210"/>
                  <a:pt x="36120" y="204"/>
                </a:cubicBezTo>
                <a:cubicBezTo>
                  <a:pt x="35840" y="165"/>
                  <a:pt x="35561" y="139"/>
                  <a:pt x="35275" y="111"/>
                </a:cubicBezTo>
                <a:close/>
                <a:moveTo>
                  <a:pt x="36946" y="317"/>
                </a:moveTo>
                <a:cubicBezTo>
                  <a:pt x="36897" y="317"/>
                  <a:pt x="36848" y="357"/>
                  <a:pt x="36843" y="407"/>
                </a:cubicBezTo>
                <a:cubicBezTo>
                  <a:pt x="36831" y="467"/>
                  <a:pt x="36870" y="516"/>
                  <a:pt x="36930" y="527"/>
                </a:cubicBezTo>
                <a:cubicBezTo>
                  <a:pt x="37210" y="571"/>
                  <a:pt x="37484" y="615"/>
                  <a:pt x="37758" y="665"/>
                </a:cubicBezTo>
                <a:lnTo>
                  <a:pt x="37780" y="665"/>
                </a:lnTo>
                <a:cubicBezTo>
                  <a:pt x="37830" y="665"/>
                  <a:pt x="37873" y="632"/>
                  <a:pt x="37884" y="577"/>
                </a:cubicBezTo>
                <a:cubicBezTo>
                  <a:pt x="37896" y="521"/>
                  <a:pt x="37856" y="467"/>
                  <a:pt x="37797" y="456"/>
                </a:cubicBezTo>
                <a:cubicBezTo>
                  <a:pt x="37517" y="407"/>
                  <a:pt x="37243" y="362"/>
                  <a:pt x="36963" y="319"/>
                </a:cubicBezTo>
                <a:cubicBezTo>
                  <a:pt x="36958" y="318"/>
                  <a:pt x="36952" y="317"/>
                  <a:pt x="36946" y="317"/>
                </a:cubicBezTo>
                <a:close/>
                <a:moveTo>
                  <a:pt x="29371" y="328"/>
                </a:moveTo>
                <a:cubicBezTo>
                  <a:pt x="29364" y="328"/>
                  <a:pt x="29358" y="328"/>
                  <a:pt x="29351" y="329"/>
                </a:cubicBezTo>
                <a:cubicBezTo>
                  <a:pt x="29071" y="385"/>
                  <a:pt x="28792" y="445"/>
                  <a:pt x="28523" y="516"/>
                </a:cubicBezTo>
                <a:cubicBezTo>
                  <a:pt x="28463" y="527"/>
                  <a:pt x="28430" y="587"/>
                  <a:pt x="28446" y="642"/>
                </a:cubicBezTo>
                <a:cubicBezTo>
                  <a:pt x="28458" y="691"/>
                  <a:pt x="28501" y="724"/>
                  <a:pt x="28544" y="724"/>
                </a:cubicBezTo>
                <a:cubicBezTo>
                  <a:pt x="28556" y="724"/>
                  <a:pt x="28567" y="719"/>
                  <a:pt x="28572" y="719"/>
                </a:cubicBezTo>
                <a:cubicBezTo>
                  <a:pt x="28835" y="653"/>
                  <a:pt x="29115" y="592"/>
                  <a:pt x="29394" y="538"/>
                </a:cubicBezTo>
                <a:cubicBezTo>
                  <a:pt x="29449" y="527"/>
                  <a:pt x="29488" y="473"/>
                  <a:pt x="29477" y="412"/>
                </a:cubicBezTo>
                <a:cubicBezTo>
                  <a:pt x="29467" y="363"/>
                  <a:pt x="29423" y="328"/>
                  <a:pt x="29371" y="328"/>
                </a:cubicBezTo>
                <a:close/>
                <a:moveTo>
                  <a:pt x="38611" y="613"/>
                </a:moveTo>
                <a:cubicBezTo>
                  <a:pt x="38563" y="613"/>
                  <a:pt x="38519" y="649"/>
                  <a:pt x="38503" y="698"/>
                </a:cubicBezTo>
                <a:cubicBezTo>
                  <a:pt x="38493" y="757"/>
                  <a:pt x="38531" y="812"/>
                  <a:pt x="38586" y="823"/>
                </a:cubicBezTo>
                <a:cubicBezTo>
                  <a:pt x="38865" y="878"/>
                  <a:pt x="39139" y="938"/>
                  <a:pt x="39414" y="999"/>
                </a:cubicBezTo>
                <a:cubicBezTo>
                  <a:pt x="39419" y="1004"/>
                  <a:pt x="39429" y="1004"/>
                  <a:pt x="39435" y="1004"/>
                </a:cubicBezTo>
                <a:cubicBezTo>
                  <a:pt x="39485" y="1004"/>
                  <a:pt x="39528" y="971"/>
                  <a:pt x="39540" y="921"/>
                </a:cubicBezTo>
                <a:cubicBezTo>
                  <a:pt x="39550" y="862"/>
                  <a:pt x="39518" y="807"/>
                  <a:pt x="39457" y="796"/>
                </a:cubicBezTo>
                <a:cubicBezTo>
                  <a:pt x="39183" y="731"/>
                  <a:pt x="38909" y="670"/>
                  <a:pt x="38630" y="615"/>
                </a:cubicBezTo>
                <a:cubicBezTo>
                  <a:pt x="38623" y="614"/>
                  <a:pt x="38617" y="613"/>
                  <a:pt x="38611" y="613"/>
                </a:cubicBezTo>
                <a:close/>
                <a:moveTo>
                  <a:pt x="27734" y="742"/>
                </a:moveTo>
                <a:cubicBezTo>
                  <a:pt x="27724" y="742"/>
                  <a:pt x="27713" y="743"/>
                  <a:pt x="27701" y="746"/>
                </a:cubicBezTo>
                <a:cubicBezTo>
                  <a:pt x="27432" y="834"/>
                  <a:pt x="27163" y="928"/>
                  <a:pt x="26900" y="1026"/>
                </a:cubicBezTo>
                <a:cubicBezTo>
                  <a:pt x="26846" y="1048"/>
                  <a:pt x="26819" y="1108"/>
                  <a:pt x="26840" y="1163"/>
                </a:cubicBezTo>
                <a:cubicBezTo>
                  <a:pt x="26857" y="1207"/>
                  <a:pt x="26895" y="1234"/>
                  <a:pt x="26938" y="1234"/>
                </a:cubicBezTo>
                <a:cubicBezTo>
                  <a:pt x="26950" y="1234"/>
                  <a:pt x="26961" y="1229"/>
                  <a:pt x="26978" y="1224"/>
                </a:cubicBezTo>
                <a:cubicBezTo>
                  <a:pt x="27234" y="1125"/>
                  <a:pt x="27497" y="1032"/>
                  <a:pt x="27767" y="949"/>
                </a:cubicBezTo>
                <a:cubicBezTo>
                  <a:pt x="27821" y="928"/>
                  <a:pt x="27854" y="873"/>
                  <a:pt x="27833" y="817"/>
                </a:cubicBezTo>
                <a:cubicBezTo>
                  <a:pt x="27819" y="768"/>
                  <a:pt x="27780" y="742"/>
                  <a:pt x="27734" y="742"/>
                </a:cubicBezTo>
                <a:close/>
                <a:moveTo>
                  <a:pt x="40255" y="989"/>
                </a:moveTo>
                <a:cubicBezTo>
                  <a:pt x="40210" y="989"/>
                  <a:pt x="40168" y="1020"/>
                  <a:pt x="40158" y="1070"/>
                </a:cubicBezTo>
                <a:cubicBezTo>
                  <a:pt x="40142" y="1125"/>
                  <a:pt x="40175" y="1179"/>
                  <a:pt x="40236" y="1196"/>
                </a:cubicBezTo>
                <a:cubicBezTo>
                  <a:pt x="40509" y="1267"/>
                  <a:pt x="40778" y="1338"/>
                  <a:pt x="41053" y="1409"/>
                </a:cubicBezTo>
                <a:cubicBezTo>
                  <a:pt x="41058" y="1409"/>
                  <a:pt x="41068" y="1415"/>
                  <a:pt x="41079" y="1415"/>
                </a:cubicBezTo>
                <a:cubicBezTo>
                  <a:pt x="41124" y="1415"/>
                  <a:pt x="41167" y="1382"/>
                  <a:pt x="41178" y="1333"/>
                </a:cubicBezTo>
                <a:cubicBezTo>
                  <a:pt x="41195" y="1278"/>
                  <a:pt x="41162" y="1217"/>
                  <a:pt x="41107" y="1207"/>
                </a:cubicBezTo>
                <a:cubicBezTo>
                  <a:pt x="40833" y="1130"/>
                  <a:pt x="40559" y="1059"/>
                  <a:pt x="40284" y="994"/>
                </a:cubicBezTo>
                <a:cubicBezTo>
                  <a:pt x="40275" y="991"/>
                  <a:pt x="40265" y="989"/>
                  <a:pt x="40255" y="989"/>
                </a:cubicBezTo>
                <a:close/>
                <a:moveTo>
                  <a:pt x="41893" y="1433"/>
                </a:moveTo>
                <a:cubicBezTo>
                  <a:pt x="41846" y="1433"/>
                  <a:pt x="41806" y="1463"/>
                  <a:pt x="41792" y="1508"/>
                </a:cubicBezTo>
                <a:cubicBezTo>
                  <a:pt x="41776" y="1563"/>
                  <a:pt x="41809" y="1624"/>
                  <a:pt x="41863" y="1639"/>
                </a:cubicBezTo>
                <a:cubicBezTo>
                  <a:pt x="42138" y="1717"/>
                  <a:pt x="42406" y="1799"/>
                  <a:pt x="42669" y="1882"/>
                </a:cubicBezTo>
                <a:cubicBezTo>
                  <a:pt x="42680" y="1887"/>
                  <a:pt x="42690" y="1887"/>
                  <a:pt x="42702" y="1887"/>
                </a:cubicBezTo>
                <a:cubicBezTo>
                  <a:pt x="42746" y="1887"/>
                  <a:pt x="42789" y="1859"/>
                  <a:pt x="42801" y="1816"/>
                </a:cubicBezTo>
                <a:cubicBezTo>
                  <a:pt x="42817" y="1760"/>
                  <a:pt x="42789" y="1700"/>
                  <a:pt x="42735" y="1684"/>
                </a:cubicBezTo>
                <a:cubicBezTo>
                  <a:pt x="42467" y="1596"/>
                  <a:pt x="42197" y="1513"/>
                  <a:pt x="41923" y="1437"/>
                </a:cubicBezTo>
                <a:cubicBezTo>
                  <a:pt x="41913" y="1434"/>
                  <a:pt x="41903" y="1433"/>
                  <a:pt x="41893" y="1433"/>
                </a:cubicBezTo>
                <a:close/>
                <a:moveTo>
                  <a:pt x="26163" y="1349"/>
                </a:moveTo>
                <a:cubicBezTo>
                  <a:pt x="26147" y="1349"/>
                  <a:pt x="26131" y="1353"/>
                  <a:pt x="26116" y="1361"/>
                </a:cubicBezTo>
                <a:cubicBezTo>
                  <a:pt x="25848" y="1475"/>
                  <a:pt x="25597" y="1596"/>
                  <a:pt x="25349" y="1717"/>
                </a:cubicBezTo>
                <a:cubicBezTo>
                  <a:pt x="25294" y="1743"/>
                  <a:pt x="25273" y="1804"/>
                  <a:pt x="25301" y="1859"/>
                </a:cubicBezTo>
                <a:cubicBezTo>
                  <a:pt x="25316" y="1897"/>
                  <a:pt x="25355" y="1920"/>
                  <a:pt x="25393" y="1920"/>
                </a:cubicBezTo>
                <a:cubicBezTo>
                  <a:pt x="25410" y="1920"/>
                  <a:pt x="25426" y="1914"/>
                  <a:pt x="25437" y="1908"/>
                </a:cubicBezTo>
                <a:cubicBezTo>
                  <a:pt x="25683" y="1788"/>
                  <a:pt x="25941" y="1667"/>
                  <a:pt x="26199" y="1553"/>
                </a:cubicBezTo>
                <a:cubicBezTo>
                  <a:pt x="26254" y="1525"/>
                  <a:pt x="26275" y="1465"/>
                  <a:pt x="26254" y="1409"/>
                </a:cubicBezTo>
                <a:cubicBezTo>
                  <a:pt x="26238" y="1371"/>
                  <a:pt x="26201" y="1349"/>
                  <a:pt x="26163" y="1349"/>
                </a:cubicBezTo>
                <a:close/>
                <a:moveTo>
                  <a:pt x="43509" y="1936"/>
                </a:moveTo>
                <a:cubicBezTo>
                  <a:pt x="43465" y="1936"/>
                  <a:pt x="43422" y="1963"/>
                  <a:pt x="43409" y="2006"/>
                </a:cubicBezTo>
                <a:cubicBezTo>
                  <a:pt x="43387" y="2067"/>
                  <a:pt x="43420" y="2122"/>
                  <a:pt x="43474" y="2145"/>
                </a:cubicBezTo>
                <a:cubicBezTo>
                  <a:pt x="43743" y="2231"/>
                  <a:pt x="44012" y="2325"/>
                  <a:pt x="44269" y="2418"/>
                </a:cubicBezTo>
                <a:cubicBezTo>
                  <a:pt x="44286" y="2418"/>
                  <a:pt x="44296" y="2423"/>
                  <a:pt x="44308" y="2423"/>
                </a:cubicBezTo>
                <a:cubicBezTo>
                  <a:pt x="44352" y="2423"/>
                  <a:pt x="44390" y="2396"/>
                  <a:pt x="44407" y="2352"/>
                </a:cubicBezTo>
                <a:cubicBezTo>
                  <a:pt x="44428" y="2297"/>
                  <a:pt x="44395" y="2237"/>
                  <a:pt x="44341" y="2216"/>
                </a:cubicBezTo>
                <a:cubicBezTo>
                  <a:pt x="44078" y="2127"/>
                  <a:pt x="43815" y="2034"/>
                  <a:pt x="43540" y="1941"/>
                </a:cubicBezTo>
                <a:cubicBezTo>
                  <a:pt x="43530" y="1938"/>
                  <a:pt x="43519" y="1936"/>
                  <a:pt x="43509" y="1936"/>
                </a:cubicBezTo>
                <a:close/>
                <a:moveTo>
                  <a:pt x="24643" y="2093"/>
                </a:moveTo>
                <a:cubicBezTo>
                  <a:pt x="24626" y="2093"/>
                  <a:pt x="24609" y="2097"/>
                  <a:pt x="24593" y="2105"/>
                </a:cubicBezTo>
                <a:cubicBezTo>
                  <a:pt x="24340" y="2237"/>
                  <a:pt x="24094" y="2380"/>
                  <a:pt x="23854" y="2522"/>
                </a:cubicBezTo>
                <a:cubicBezTo>
                  <a:pt x="23804" y="2550"/>
                  <a:pt x="23788" y="2615"/>
                  <a:pt x="23814" y="2664"/>
                </a:cubicBezTo>
                <a:cubicBezTo>
                  <a:pt x="23837" y="2697"/>
                  <a:pt x="23869" y="2714"/>
                  <a:pt x="23908" y="2714"/>
                </a:cubicBezTo>
                <a:cubicBezTo>
                  <a:pt x="23925" y="2714"/>
                  <a:pt x="23941" y="2714"/>
                  <a:pt x="23963" y="2704"/>
                </a:cubicBezTo>
                <a:cubicBezTo>
                  <a:pt x="24198" y="2560"/>
                  <a:pt x="24446" y="2423"/>
                  <a:pt x="24692" y="2292"/>
                </a:cubicBezTo>
                <a:cubicBezTo>
                  <a:pt x="24742" y="2264"/>
                  <a:pt x="24763" y="2199"/>
                  <a:pt x="24735" y="2150"/>
                </a:cubicBezTo>
                <a:cubicBezTo>
                  <a:pt x="24717" y="2112"/>
                  <a:pt x="24681" y="2093"/>
                  <a:pt x="24643" y="2093"/>
                </a:cubicBezTo>
                <a:close/>
                <a:moveTo>
                  <a:pt x="45101" y="2499"/>
                </a:moveTo>
                <a:cubicBezTo>
                  <a:pt x="45059" y="2499"/>
                  <a:pt x="45020" y="2524"/>
                  <a:pt x="45004" y="2566"/>
                </a:cubicBezTo>
                <a:cubicBezTo>
                  <a:pt x="44982" y="2621"/>
                  <a:pt x="45009" y="2681"/>
                  <a:pt x="45065" y="2704"/>
                </a:cubicBezTo>
                <a:cubicBezTo>
                  <a:pt x="45338" y="2802"/>
                  <a:pt x="45601" y="2906"/>
                  <a:pt x="45854" y="3005"/>
                </a:cubicBezTo>
                <a:cubicBezTo>
                  <a:pt x="45870" y="3010"/>
                  <a:pt x="45880" y="3010"/>
                  <a:pt x="45892" y="3010"/>
                </a:cubicBezTo>
                <a:cubicBezTo>
                  <a:pt x="45935" y="3010"/>
                  <a:pt x="45974" y="2982"/>
                  <a:pt x="45991" y="2944"/>
                </a:cubicBezTo>
                <a:cubicBezTo>
                  <a:pt x="46012" y="2889"/>
                  <a:pt x="45985" y="2829"/>
                  <a:pt x="45930" y="2808"/>
                </a:cubicBezTo>
                <a:cubicBezTo>
                  <a:pt x="45678" y="2709"/>
                  <a:pt x="45409" y="2605"/>
                  <a:pt x="45141" y="2506"/>
                </a:cubicBezTo>
                <a:cubicBezTo>
                  <a:pt x="45128" y="2501"/>
                  <a:pt x="45114" y="2499"/>
                  <a:pt x="45101" y="2499"/>
                </a:cubicBezTo>
                <a:close/>
                <a:moveTo>
                  <a:pt x="23187" y="2949"/>
                </a:moveTo>
                <a:cubicBezTo>
                  <a:pt x="23167" y="2949"/>
                  <a:pt x="23148" y="2955"/>
                  <a:pt x="23130" y="2967"/>
                </a:cubicBezTo>
                <a:cubicBezTo>
                  <a:pt x="22893" y="3119"/>
                  <a:pt x="22658" y="3278"/>
                  <a:pt x="22428" y="3443"/>
                </a:cubicBezTo>
                <a:cubicBezTo>
                  <a:pt x="22379" y="3476"/>
                  <a:pt x="22367" y="3542"/>
                  <a:pt x="22407" y="3592"/>
                </a:cubicBezTo>
                <a:cubicBezTo>
                  <a:pt x="22423" y="3618"/>
                  <a:pt x="22455" y="3635"/>
                  <a:pt x="22488" y="3635"/>
                </a:cubicBezTo>
                <a:cubicBezTo>
                  <a:pt x="22511" y="3635"/>
                  <a:pt x="22532" y="3630"/>
                  <a:pt x="22554" y="3613"/>
                </a:cubicBezTo>
                <a:cubicBezTo>
                  <a:pt x="22779" y="3453"/>
                  <a:pt x="23014" y="3296"/>
                  <a:pt x="23245" y="3142"/>
                </a:cubicBezTo>
                <a:cubicBezTo>
                  <a:pt x="23295" y="3109"/>
                  <a:pt x="23310" y="3043"/>
                  <a:pt x="23278" y="3000"/>
                </a:cubicBezTo>
                <a:cubicBezTo>
                  <a:pt x="23256" y="2967"/>
                  <a:pt x="23222" y="2949"/>
                  <a:pt x="23187" y="2949"/>
                </a:cubicBezTo>
                <a:close/>
                <a:moveTo>
                  <a:pt x="46681" y="3112"/>
                </a:moveTo>
                <a:cubicBezTo>
                  <a:pt x="46638" y="3112"/>
                  <a:pt x="46599" y="3137"/>
                  <a:pt x="46583" y="3180"/>
                </a:cubicBezTo>
                <a:cubicBezTo>
                  <a:pt x="46560" y="3235"/>
                  <a:pt x="46588" y="3296"/>
                  <a:pt x="46643" y="3317"/>
                </a:cubicBezTo>
                <a:cubicBezTo>
                  <a:pt x="46911" y="3427"/>
                  <a:pt x="47175" y="3536"/>
                  <a:pt x="47421" y="3640"/>
                </a:cubicBezTo>
                <a:cubicBezTo>
                  <a:pt x="47432" y="3645"/>
                  <a:pt x="47448" y="3651"/>
                  <a:pt x="47459" y="3651"/>
                </a:cubicBezTo>
                <a:cubicBezTo>
                  <a:pt x="47503" y="3651"/>
                  <a:pt x="47542" y="3624"/>
                  <a:pt x="47557" y="3585"/>
                </a:cubicBezTo>
                <a:cubicBezTo>
                  <a:pt x="47580" y="3531"/>
                  <a:pt x="47557" y="3471"/>
                  <a:pt x="47503" y="3448"/>
                </a:cubicBezTo>
                <a:cubicBezTo>
                  <a:pt x="47256" y="3339"/>
                  <a:pt x="46993" y="3235"/>
                  <a:pt x="46719" y="3119"/>
                </a:cubicBezTo>
                <a:cubicBezTo>
                  <a:pt x="46707" y="3114"/>
                  <a:pt x="46693" y="3112"/>
                  <a:pt x="46681" y="3112"/>
                </a:cubicBezTo>
                <a:close/>
                <a:moveTo>
                  <a:pt x="48236" y="3778"/>
                </a:moveTo>
                <a:cubicBezTo>
                  <a:pt x="48196" y="3778"/>
                  <a:pt x="48159" y="3802"/>
                  <a:pt x="48139" y="3838"/>
                </a:cubicBezTo>
                <a:cubicBezTo>
                  <a:pt x="48116" y="3893"/>
                  <a:pt x="48139" y="3959"/>
                  <a:pt x="48194" y="3980"/>
                </a:cubicBezTo>
                <a:cubicBezTo>
                  <a:pt x="48473" y="4106"/>
                  <a:pt x="48731" y="4222"/>
                  <a:pt x="48961" y="4331"/>
                </a:cubicBezTo>
                <a:cubicBezTo>
                  <a:pt x="48978" y="4336"/>
                  <a:pt x="48994" y="4341"/>
                  <a:pt x="49004" y="4341"/>
                </a:cubicBezTo>
                <a:cubicBezTo>
                  <a:pt x="49049" y="4341"/>
                  <a:pt x="49087" y="4320"/>
                  <a:pt x="49103" y="4282"/>
                </a:cubicBezTo>
                <a:cubicBezTo>
                  <a:pt x="49125" y="4227"/>
                  <a:pt x="49103" y="4166"/>
                  <a:pt x="49054" y="4139"/>
                </a:cubicBezTo>
                <a:cubicBezTo>
                  <a:pt x="48819" y="4030"/>
                  <a:pt x="48561" y="3914"/>
                  <a:pt x="48281" y="3789"/>
                </a:cubicBezTo>
                <a:cubicBezTo>
                  <a:pt x="48266" y="3781"/>
                  <a:pt x="48251" y="3778"/>
                  <a:pt x="48236" y="3778"/>
                </a:cubicBezTo>
                <a:close/>
                <a:moveTo>
                  <a:pt x="21815" y="3929"/>
                </a:moveTo>
                <a:cubicBezTo>
                  <a:pt x="21793" y="3929"/>
                  <a:pt x="21769" y="3937"/>
                  <a:pt x="21749" y="3953"/>
                </a:cubicBezTo>
                <a:cubicBezTo>
                  <a:pt x="21529" y="4128"/>
                  <a:pt x="21310" y="4308"/>
                  <a:pt x="21097" y="4495"/>
                </a:cubicBezTo>
                <a:cubicBezTo>
                  <a:pt x="21052" y="4533"/>
                  <a:pt x="21047" y="4599"/>
                  <a:pt x="21085" y="4644"/>
                </a:cubicBezTo>
                <a:cubicBezTo>
                  <a:pt x="21107" y="4670"/>
                  <a:pt x="21140" y="4682"/>
                  <a:pt x="21168" y="4682"/>
                </a:cubicBezTo>
                <a:cubicBezTo>
                  <a:pt x="21190" y="4682"/>
                  <a:pt x="21216" y="4670"/>
                  <a:pt x="21239" y="4654"/>
                </a:cubicBezTo>
                <a:cubicBezTo>
                  <a:pt x="21446" y="4473"/>
                  <a:pt x="21661" y="4293"/>
                  <a:pt x="21881" y="4118"/>
                </a:cubicBezTo>
                <a:cubicBezTo>
                  <a:pt x="21929" y="4085"/>
                  <a:pt x="21935" y="4019"/>
                  <a:pt x="21896" y="3969"/>
                </a:cubicBezTo>
                <a:cubicBezTo>
                  <a:pt x="21877" y="3944"/>
                  <a:pt x="21847" y="3929"/>
                  <a:pt x="21815" y="3929"/>
                </a:cubicBezTo>
                <a:close/>
                <a:moveTo>
                  <a:pt x="49771" y="4494"/>
                </a:moveTo>
                <a:cubicBezTo>
                  <a:pt x="49732" y="4494"/>
                  <a:pt x="49693" y="4516"/>
                  <a:pt x="49674" y="4556"/>
                </a:cubicBezTo>
                <a:cubicBezTo>
                  <a:pt x="49651" y="4604"/>
                  <a:pt x="49674" y="4670"/>
                  <a:pt x="49722" y="4698"/>
                </a:cubicBezTo>
                <a:cubicBezTo>
                  <a:pt x="50205" y="4933"/>
                  <a:pt x="50474" y="5077"/>
                  <a:pt x="50479" y="5082"/>
                </a:cubicBezTo>
                <a:cubicBezTo>
                  <a:pt x="50496" y="5087"/>
                  <a:pt x="50512" y="5092"/>
                  <a:pt x="50529" y="5092"/>
                </a:cubicBezTo>
                <a:cubicBezTo>
                  <a:pt x="50567" y="5092"/>
                  <a:pt x="50600" y="5071"/>
                  <a:pt x="50622" y="5038"/>
                </a:cubicBezTo>
                <a:cubicBezTo>
                  <a:pt x="50649" y="4988"/>
                  <a:pt x="50627" y="4923"/>
                  <a:pt x="50578" y="4895"/>
                </a:cubicBezTo>
                <a:cubicBezTo>
                  <a:pt x="50578" y="4890"/>
                  <a:pt x="50304" y="4748"/>
                  <a:pt x="49816" y="4506"/>
                </a:cubicBezTo>
                <a:cubicBezTo>
                  <a:pt x="49802" y="4498"/>
                  <a:pt x="49786" y="4494"/>
                  <a:pt x="49771" y="4494"/>
                </a:cubicBezTo>
                <a:close/>
                <a:moveTo>
                  <a:pt x="20546" y="5042"/>
                </a:moveTo>
                <a:cubicBezTo>
                  <a:pt x="20519" y="5042"/>
                  <a:pt x="20493" y="5052"/>
                  <a:pt x="20472" y="5071"/>
                </a:cubicBezTo>
                <a:cubicBezTo>
                  <a:pt x="20269" y="5269"/>
                  <a:pt x="20072" y="5476"/>
                  <a:pt x="19880" y="5679"/>
                </a:cubicBezTo>
                <a:cubicBezTo>
                  <a:pt x="19842" y="5722"/>
                  <a:pt x="19842" y="5788"/>
                  <a:pt x="19885" y="5828"/>
                </a:cubicBezTo>
                <a:cubicBezTo>
                  <a:pt x="19907" y="5849"/>
                  <a:pt x="19929" y="5854"/>
                  <a:pt x="19956" y="5854"/>
                </a:cubicBezTo>
                <a:cubicBezTo>
                  <a:pt x="19984" y="5854"/>
                  <a:pt x="20011" y="5843"/>
                  <a:pt x="20032" y="5821"/>
                </a:cubicBezTo>
                <a:cubicBezTo>
                  <a:pt x="20219" y="5619"/>
                  <a:pt x="20417" y="5416"/>
                  <a:pt x="20619" y="5224"/>
                </a:cubicBezTo>
                <a:cubicBezTo>
                  <a:pt x="20664" y="5181"/>
                  <a:pt x="20664" y="5115"/>
                  <a:pt x="20624" y="5077"/>
                </a:cubicBezTo>
                <a:cubicBezTo>
                  <a:pt x="20602" y="5054"/>
                  <a:pt x="20574" y="5042"/>
                  <a:pt x="20546" y="5042"/>
                </a:cubicBezTo>
                <a:close/>
                <a:moveTo>
                  <a:pt x="19395" y="6278"/>
                </a:moveTo>
                <a:cubicBezTo>
                  <a:pt x="19366" y="6278"/>
                  <a:pt x="19336" y="6291"/>
                  <a:pt x="19316" y="6314"/>
                </a:cubicBezTo>
                <a:cubicBezTo>
                  <a:pt x="19134" y="6524"/>
                  <a:pt x="18964" y="6742"/>
                  <a:pt x="18778" y="6972"/>
                </a:cubicBezTo>
                <a:cubicBezTo>
                  <a:pt x="18745" y="7022"/>
                  <a:pt x="18750" y="7088"/>
                  <a:pt x="18800" y="7121"/>
                </a:cubicBezTo>
                <a:cubicBezTo>
                  <a:pt x="18816" y="7137"/>
                  <a:pt x="18843" y="7143"/>
                  <a:pt x="18866" y="7143"/>
                </a:cubicBezTo>
                <a:cubicBezTo>
                  <a:pt x="18893" y="7143"/>
                  <a:pt x="18926" y="7131"/>
                  <a:pt x="18947" y="7104"/>
                </a:cubicBezTo>
                <a:cubicBezTo>
                  <a:pt x="19129" y="6873"/>
                  <a:pt x="19298" y="6660"/>
                  <a:pt x="19473" y="6453"/>
                </a:cubicBezTo>
                <a:cubicBezTo>
                  <a:pt x="19513" y="6408"/>
                  <a:pt x="19506" y="6337"/>
                  <a:pt x="19463" y="6304"/>
                </a:cubicBezTo>
                <a:cubicBezTo>
                  <a:pt x="19443" y="6287"/>
                  <a:pt x="19419" y="6278"/>
                  <a:pt x="19395" y="6278"/>
                </a:cubicBezTo>
                <a:close/>
                <a:moveTo>
                  <a:pt x="11915" y="7714"/>
                </a:moveTo>
                <a:cubicBezTo>
                  <a:pt x="11869" y="7714"/>
                  <a:pt x="11823" y="7715"/>
                  <a:pt x="11778" y="7718"/>
                </a:cubicBezTo>
                <a:cubicBezTo>
                  <a:pt x="11719" y="7723"/>
                  <a:pt x="11674" y="7773"/>
                  <a:pt x="11680" y="7834"/>
                </a:cubicBezTo>
                <a:cubicBezTo>
                  <a:pt x="11680" y="7888"/>
                  <a:pt x="11730" y="7932"/>
                  <a:pt x="11790" y="7932"/>
                </a:cubicBezTo>
                <a:cubicBezTo>
                  <a:pt x="11838" y="7929"/>
                  <a:pt x="11887" y="7927"/>
                  <a:pt x="11937" y="7927"/>
                </a:cubicBezTo>
                <a:cubicBezTo>
                  <a:pt x="12147" y="7927"/>
                  <a:pt x="12370" y="7956"/>
                  <a:pt x="12595" y="8014"/>
                </a:cubicBezTo>
                <a:cubicBezTo>
                  <a:pt x="12600" y="8019"/>
                  <a:pt x="12612" y="8019"/>
                  <a:pt x="12623" y="8019"/>
                </a:cubicBezTo>
                <a:cubicBezTo>
                  <a:pt x="12666" y="8019"/>
                  <a:pt x="12711" y="7986"/>
                  <a:pt x="12721" y="7938"/>
                </a:cubicBezTo>
                <a:cubicBezTo>
                  <a:pt x="12738" y="7882"/>
                  <a:pt x="12706" y="7827"/>
                  <a:pt x="12650" y="7811"/>
                </a:cubicBezTo>
                <a:cubicBezTo>
                  <a:pt x="12398" y="7748"/>
                  <a:pt x="12150" y="7714"/>
                  <a:pt x="11915" y="7714"/>
                </a:cubicBezTo>
                <a:close/>
                <a:moveTo>
                  <a:pt x="18356" y="7607"/>
                </a:moveTo>
                <a:cubicBezTo>
                  <a:pt x="18324" y="7607"/>
                  <a:pt x="18291" y="7623"/>
                  <a:pt x="18268" y="7652"/>
                </a:cubicBezTo>
                <a:cubicBezTo>
                  <a:pt x="18099" y="7888"/>
                  <a:pt x="17934" y="8118"/>
                  <a:pt x="17775" y="8338"/>
                </a:cubicBezTo>
                <a:cubicBezTo>
                  <a:pt x="17742" y="8386"/>
                  <a:pt x="17753" y="8452"/>
                  <a:pt x="17803" y="8485"/>
                </a:cubicBezTo>
                <a:cubicBezTo>
                  <a:pt x="17819" y="8497"/>
                  <a:pt x="17841" y="8502"/>
                  <a:pt x="17862" y="8502"/>
                </a:cubicBezTo>
                <a:cubicBezTo>
                  <a:pt x="17895" y="8502"/>
                  <a:pt x="17928" y="8491"/>
                  <a:pt x="17950" y="8459"/>
                </a:cubicBezTo>
                <a:cubicBezTo>
                  <a:pt x="18104" y="8239"/>
                  <a:pt x="18268" y="8009"/>
                  <a:pt x="18438" y="7773"/>
                </a:cubicBezTo>
                <a:cubicBezTo>
                  <a:pt x="18476" y="7728"/>
                  <a:pt x="18466" y="7663"/>
                  <a:pt x="18416" y="7630"/>
                </a:cubicBezTo>
                <a:cubicBezTo>
                  <a:pt x="18398" y="7614"/>
                  <a:pt x="18377" y="7607"/>
                  <a:pt x="18356" y="7607"/>
                </a:cubicBezTo>
                <a:close/>
                <a:moveTo>
                  <a:pt x="10973" y="7941"/>
                </a:moveTo>
                <a:cubicBezTo>
                  <a:pt x="10956" y="7941"/>
                  <a:pt x="10940" y="7945"/>
                  <a:pt x="10923" y="7953"/>
                </a:cubicBezTo>
                <a:cubicBezTo>
                  <a:pt x="10660" y="8102"/>
                  <a:pt x="10430" y="8305"/>
                  <a:pt x="10266" y="8551"/>
                </a:cubicBezTo>
                <a:cubicBezTo>
                  <a:pt x="10239" y="8601"/>
                  <a:pt x="10250" y="8666"/>
                  <a:pt x="10298" y="8699"/>
                </a:cubicBezTo>
                <a:cubicBezTo>
                  <a:pt x="10316" y="8710"/>
                  <a:pt x="10338" y="8715"/>
                  <a:pt x="10359" y="8715"/>
                </a:cubicBezTo>
                <a:cubicBezTo>
                  <a:pt x="10392" y="8715"/>
                  <a:pt x="10425" y="8699"/>
                  <a:pt x="10447" y="8672"/>
                </a:cubicBezTo>
                <a:cubicBezTo>
                  <a:pt x="10589" y="8452"/>
                  <a:pt x="10786" y="8272"/>
                  <a:pt x="11028" y="8140"/>
                </a:cubicBezTo>
                <a:cubicBezTo>
                  <a:pt x="11077" y="8113"/>
                  <a:pt x="11099" y="8052"/>
                  <a:pt x="11072" y="7998"/>
                </a:cubicBezTo>
                <a:cubicBezTo>
                  <a:pt x="11049" y="7963"/>
                  <a:pt x="11012" y="7941"/>
                  <a:pt x="10973" y="7941"/>
                </a:cubicBezTo>
                <a:close/>
                <a:moveTo>
                  <a:pt x="13405" y="8118"/>
                </a:moveTo>
                <a:cubicBezTo>
                  <a:pt x="13369" y="8118"/>
                  <a:pt x="13334" y="8136"/>
                  <a:pt x="13313" y="8168"/>
                </a:cubicBezTo>
                <a:cubicBezTo>
                  <a:pt x="13286" y="8216"/>
                  <a:pt x="13298" y="8282"/>
                  <a:pt x="13351" y="8315"/>
                </a:cubicBezTo>
                <a:cubicBezTo>
                  <a:pt x="13544" y="8431"/>
                  <a:pt x="13736" y="8616"/>
                  <a:pt x="13916" y="8874"/>
                </a:cubicBezTo>
                <a:cubicBezTo>
                  <a:pt x="13938" y="8902"/>
                  <a:pt x="13971" y="8919"/>
                  <a:pt x="14004" y="8919"/>
                </a:cubicBezTo>
                <a:cubicBezTo>
                  <a:pt x="14026" y="8919"/>
                  <a:pt x="14047" y="8907"/>
                  <a:pt x="14064" y="8897"/>
                </a:cubicBezTo>
                <a:cubicBezTo>
                  <a:pt x="14113" y="8864"/>
                  <a:pt x="14125" y="8798"/>
                  <a:pt x="14092" y="8748"/>
                </a:cubicBezTo>
                <a:cubicBezTo>
                  <a:pt x="13889" y="8474"/>
                  <a:pt x="13675" y="8266"/>
                  <a:pt x="13462" y="8135"/>
                </a:cubicBezTo>
                <a:cubicBezTo>
                  <a:pt x="13444" y="8123"/>
                  <a:pt x="13424" y="8118"/>
                  <a:pt x="13405" y="8118"/>
                </a:cubicBezTo>
                <a:close/>
                <a:moveTo>
                  <a:pt x="17368" y="8977"/>
                </a:moveTo>
                <a:cubicBezTo>
                  <a:pt x="17337" y="8977"/>
                  <a:pt x="17305" y="8993"/>
                  <a:pt x="17282" y="9023"/>
                </a:cubicBezTo>
                <a:cubicBezTo>
                  <a:pt x="17090" y="9286"/>
                  <a:pt x="16925" y="9499"/>
                  <a:pt x="16772" y="9686"/>
                </a:cubicBezTo>
                <a:cubicBezTo>
                  <a:pt x="16733" y="9729"/>
                  <a:pt x="16739" y="9795"/>
                  <a:pt x="16783" y="9833"/>
                </a:cubicBezTo>
                <a:cubicBezTo>
                  <a:pt x="16804" y="9850"/>
                  <a:pt x="16827" y="9855"/>
                  <a:pt x="16854" y="9855"/>
                </a:cubicBezTo>
                <a:cubicBezTo>
                  <a:pt x="16882" y="9855"/>
                  <a:pt x="16915" y="9845"/>
                  <a:pt x="16931" y="9817"/>
                </a:cubicBezTo>
                <a:cubicBezTo>
                  <a:pt x="17090" y="9631"/>
                  <a:pt x="17254" y="9417"/>
                  <a:pt x="17452" y="9149"/>
                </a:cubicBezTo>
                <a:cubicBezTo>
                  <a:pt x="17490" y="9099"/>
                  <a:pt x="17479" y="9033"/>
                  <a:pt x="17429" y="9000"/>
                </a:cubicBezTo>
                <a:cubicBezTo>
                  <a:pt x="17412" y="8985"/>
                  <a:pt x="17390" y="8977"/>
                  <a:pt x="17368" y="8977"/>
                </a:cubicBezTo>
                <a:close/>
                <a:moveTo>
                  <a:pt x="10092" y="9296"/>
                </a:moveTo>
                <a:cubicBezTo>
                  <a:pt x="10037" y="9296"/>
                  <a:pt x="9992" y="9343"/>
                  <a:pt x="9992" y="9400"/>
                </a:cubicBezTo>
                <a:cubicBezTo>
                  <a:pt x="9987" y="9428"/>
                  <a:pt x="9987" y="9456"/>
                  <a:pt x="9987" y="9483"/>
                </a:cubicBezTo>
                <a:cubicBezTo>
                  <a:pt x="9987" y="9757"/>
                  <a:pt x="10052" y="10020"/>
                  <a:pt x="10184" y="10267"/>
                </a:cubicBezTo>
                <a:cubicBezTo>
                  <a:pt x="10200" y="10305"/>
                  <a:pt x="10239" y="10326"/>
                  <a:pt x="10277" y="10326"/>
                </a:cubicBezTo>
                <a:cubicBezTo>
                  <a:pt x="10293" y="10326"/>
                  <a:pt x="10310" y="10321"/>
                  <a:pt x="10326" y="10316"/>
                </a:cubicBezTo>
                <a:cubicBezTo>
                  <a:pt x="10376" y="10288"/>
                  <a:pt x="10397" y="10222"/>
                  <a:pt x="10371" y="10174"/>
                </a:cubicBezTo>
                <a:cubicBezTo>
                  <a:pt x="10255" y="9954"/>
                  <a:pt x="10200" y="9724"/>
                  <a:pt x="10200" y="9483"/>
                </a:cubicBezTo>
                <a:lnTo>
                  <a:pt x="10200" y="9412"/>
                </a:lnTo>
                <a:cubicBezTo>
                  <a:pt x="10206" y="9352"/>
                  <a:pt x="10162" y="9302"/>
                  <a:pt x="10101" y="9296"/>
                </a:cubicBezTo>
                <a:cubicBezTo>
                  <a:pt x="10098" y="9296"/>
                  <a:pt x="10095" y="9296"/>
                  <a:pt x="10092" y="9296"/>
                </a:cubicBezTo>
                <a:close/>
                <a:moveTo>
                  <a:pt x="14431" y="9433"/>
                </a:moveTo>
                <a:cubicBezTo>
                  <a:pt x="14415" y="9433"/>
                  <a:pt x="14399" y="9437"/>
                  <a:pt x="14383" y="9445"/>
                </a:cubicBezTo>
                <a:cubicBezTo>
                  <a:pt x="14333" y="9471"/>
                  <a:pt x="14310" y="9532"/>
                  <a:pt x="14333" y="9587"/>
                </a:cubicBezTo>
                <a:cubicBezTo>
                  <a:pt x="14449" y="9817"/>
                  <a:pt x="14552" y="10075"/>
                  <a:pt x="14651" y="10354"/>
                </a:cubicBezTo>
                <a:cubicBezTo>
                  <a:pt x="14667" y="10399"/>
                  <a:pt x="14705" y="10425"/>
                  <a:pt x="14750" y="10425"/>
                </a:cubicBezTo>
                <a:cubicBezTo>
                  <a:pt x="14760" y="10425"/>
                  <a:pt x="14771" y="10425"/>
                  <a:pt x="14783" y="10420"/>
                </a:cubicBezTo>
                <a:cubicBezTo>
                  <a:pt x="14837" y="10404"/>
                  <a:pt x="14869" y="10343"/>
                  <a:pt x="14848" y="10288"/>
                </a:cubicBezTo>
                <a:cubicBezTo>
                  <a:pt x="14750" y="9998"/>
                  <a:pt x="14639" y="9734"/>
                  <a:pt x="14525" y="9494"/>
                </a:cubicBezTo>
                <a:cubicBezTo>
                  <a:pt x="14505" y="9455"/>
                  <a:pt x="14470" y="9433"/>
                  <a:pt x="14431" y="9433"/>
                </a:cubicBezTo>
                <a:close/>
                <a:moveTo>
                  <a:pt x="16281" y="10268"/>
                </a:moveTo>
                <a:cubicBezTo>
                  <a:pt x="16255" y="10268"/>
                  <a:pt x="16228" y="10278"/>
                  <a:pt x="16207" y="10300"/>
                </a:cubicBezTo>
                <a:cubicBezTo>
                  <a:pt x="15994" y="10503"/>
                  <a:pt x="15785" y="10672"/>
                  <a:pt x="15567" y="10814"/>
                </a:cubicBezTo>
                <a:cubicBezTo>
                  <a:pt x="15522" y="10847"/>
                  <a:pt x="15506" y="10913"/>
                  <a:pt x="15539" y="10958"/>
                </a:cubicBezTo>
                <a:cubicBezTo>
                  <a:pt x="15560" y="10991"/>
                  <a:pt x="15593" y="11006"/>
                  <a:pt x="15626" y="11006"/>
                </a:cubicBezTo>
                <a:cubicBezTo>
                  <a:pt x="15648" y="11006"/>
                  <a:pt x="15665" y="11001"/>
                  <a:pt x="15686" y="10991"/>
                </a:cubicBezTo>
                <a:cubicBezTo>
                  <a:pt x="15911" y="10842"/>
                  <a:pt x="16131" y="10662"/>
                  <a:pt x="16356" y="10447"/>
                </a:cubicBezTo>
                <a:cubicBezTo>
                  <a:pt x="16399" y="10409"/>
                  <a:pt x="16399" y="10343"/>
                  <a:pt x="16356" y="10300"/>
                </a:cubicBezTo>
                <a:cubicBezTo>
                  <a:pt x="16336" y="10280"/>
                  <a:pt x="16308" y="10268"/>
                  <a:pt x="16281" y="10268"/>
                </a:cubicBezTo>
                <a:close/>
                <a:moveTo>
                  <a:pt x="10823" y="10750"/>
                </a:moveTo>
                <a:cubicBezTo>
                  <a:pt x="10792" y="10750"/>
                  <a:pt x="10760" y="10764"/>
                  <a:pt x="10738" y="10793"/>
                </a:cubicBezTo>
                <a:cubicBezTo>
                  <a:pt x="10705" y="10837"/>
                  <a:pt x="10710" y="10903"/>
                  <a:pt x="10759" y="10941"/>
                </a:cubicBezTo>
                <a:cubicBezTo>
                  <a:pt x="10973" y="11105"/>
                  <a:pt x="11231" y="11247"/>
                  <a:pt x="11527" y="11352"/>
                </a:cubicBezTo>
                <a:cubicBezTo>
                  <a:pt x="11538" y="11358"/>
                  <a:pt x="11548" y="11358"/>
                  <a:pt x="11565" y="11358"/>
                </a:cubicBezTo>
                <a:cubicBezTo>
                  <a:pt x="11603" y="11358"/>
                  <a:pt x="11647" y="11335"/>
                  <a:pt x="11664" y="11292"/>
                </a:cubicBezTo>
                <a:cubicBezTo>
                  <a:pt x="11680" y="11237"/>
                  <a:pt x="11653" y="11176"/>
                  <a:pt x="11598" y="11155"/>
                </a:cubicBezTo>
                <a:cubicBezTo>
                  <a:pt x="11324" y="11056"/>
                  <a:pt x="11088" y="10925"/>
                  <a:pt x="10885" y="10771"/>
                </a:cubicBezTo>
                <a:cubicBezTo>
                  <a:pt x="10867" y="10757"/>
                  <a:pt x="10845" y="10750"/>
                  <a:pt x="10823" y="10750"/>
                </a:cubicBezTo>
                <a:close/>
                <a:moveTo>
                  <a:pt x="12376" y="11356"/>
                </a:moveTo>
                <a:cubicBezTo>
                  <a:pt x="12325" y="11356"/>
                  <a:pt x="12283" y="11392"/>
                  <a:pt x="12278" y="11444"/>
                </a:cubicBezTo>
                <a:cubicBezTo>
                  <a:pt x="12266" y="11500"/>
                  <a:pt x="12304" y="11555"/>
                  <a:pt x="12365" y="11566"/>
                </a:cubicBezTo>
                <a:cubicBezTo>
                  <a:pt x="12628" y="11609"/>
                  <a:pt x="12919" y="11631"/>
                  <a:pt x="13220" y="11637"/>
                </a:cubicBezTo>
                <a:cubicBezTo>
                  <a:pt x="13280" y="11637"/>
                  <a:pt x="13324" y="11588"/>
                  <a:pt x="13330" y="11533"/>
                </a:cubicBezTo>
                <a:cubicBezTo>
                  <a:pt x="13330" y="11472"/>
                  <a:pt x="13280" y="11423"/>
                  <a:pt x="13225" y="11423"/>
                </a:cubicBezTo>
                <a:cubicBezTo>
                  <a:pt x="12929" y="11418"/>
                  <a:pt x="12656" y="11396"/>
                  <a:pt x="12398" y="11358"/>
                </a:cubicBezTo>
                <a:cubicBezTo>
                  <a:pt x="12391" y="11356"/>
                  <a:pt x="12383" y="11356"/>
                  <a:pt x="12376" y="11356"/>
                </a:cubicBezTo>
                <a:close/>
                <a:moveTo>
                  <a:pt x="15000" y="11024"/>
                </a:moveTo>
                <a:cubicBezTo>
                  <a:pt x="14989" y="11024"/>
                  <a:pt x="14979" y="11026"/>
                  <a:pt x="14968" y="11029"/>
                </a:cubicBezTo>
                <a:cubicBezTo>
                  <a:pt x="14914" y="11045"/>
                  <a:pt x="14881" y="11100"/>
                  <a:pt x="14897" y="11155"/>
                </a:cubicBezTo>
                <a:cubicBezTo>
                  <a:pt x="14897" y="11166"/>
                  <a:pt x="14897" y="11171"/>
                  <a:pt x="14902" y="11176"/>
                </a:cubicBezTo>
                <a:cubicBezTo>
                  <a:pt x="14894" y="11174"/>
                  <a:pt x="14885" y="11173"/>
                  <a:pt x="14876" y="11173"/>
                </a:cubicBezTo>
                <a:cubicBezTo>
                  <a:pt x="14864" y="11173"/>
                  <a:pt x="14852" y="11175"/>
                  <a:pt x="14843" y="11181"/>
                </a:cubicBezTo>
                <a:cubicBezTo>
                  <a:pt x="14591" y="11275"/>
                  <a:pt x="14333" y="11335"/>
                  <a:pt x="14047" y="11379"/>
                </a:cubicBezTo>
                <a:cubicBezTo>
                  <a:pt x="13988" y="11385"/>
                  <a:pt x="13949" y="11439"/>
                  <a:pt x="13961" y="11494"/>
                </a:cubicBezTo>
                <a:cubicBezTo>
                  <a:pt x="13965" y="11551"/>
                  <a:pt x="14014" y="11588"/>
                  <a:pt x="14065" y="11588"/>
                </a:cubicBezTo>
                <a:cubicBezTo>
                  <a:pt x="14068" y="11588"/>
                  <a:pt x="14072" y="11588"/>
                  <a:pt x="14075" y="11588"/>
                </a:cubicBezTo>
                <a:cubicBezTo>
                  <a:pt x="14371" y="11543"/>
                  <a:pt x="14651" y="11472"/>
                  <a:pt x="14914" y="11379"/>
                </a:cubicBezTo>
                <a:cubicBezTo>
                  <a:pt x="14925" y="11373"/>
                  <a:pt x="14935" y="11368"/>
                  <a:pt x="14947" y="11358"/>
                </a:cubicBezTo>
                <a:cubicBezTo>
                  <a:pt x="14996" y="11560"/>
                  <a:pt x="15040" y="11763"/>
                  <a:pt x="15084" y="11971"/>
                </a:cubicBezTo>
                <a:cubicBezTo>
                  <a:pt x="15094" y="12026"/>
                  <a:pt x="15139" y="12059"/>
                  <a:pt x="15188" y="12059"/>
                </a:cubicBezTo>
                <a:lnTo>
                  <a:pt x="15210" y="12059"/>
                </a:lnTo>
                <a:cubicBezTo>
                  <a:pt x="15264" y="12043"/>
                  <a:pt x="15304" y="11988"/>
                  <a:pt x="15292" y="11932"/>
                </a:cubicBezTo>
                <a:cubicBezTo>
                  <a:pt x="15231" y="11648"/>
                  <a:pt x="15172" y="11368"/>
                  <a:pt x="15100" y="11105"/>
                </a:cubicBezTo>
                <a:cubicBezTo>
                  <a:pt x="15087" y="11055"/>
                  <a:pt x="15047" y="11024"/>
                  <a:pt x="15000" y="11024"/>
                </a:cubicBezTo>
                <a:close/>
                <a:moveTo>
                  <a:pt x="15334" y="12682"/>
                </a:moveTo>
                <a:cubicBezTo>
                  <a:pt x="15327" y="12682"/>
                  <a:pt x="15321" y="12682"/>
                  <a:pt x="15314" y="12684"/>
                </a:cubicBezTo>
                <a:cubicBezTo>
                  <a:pt x="15259" y="12689"/>
                  <a:pt x="15221" y="12744"/>
                  <a:pt x="15226" y="12799"/>
                </a:cubicBezTo>
                <a:cubicBezTo>
                  <a:pt x="15264" y="13073"/>
                  <a:pt x="15304" y="13352"/>
                  <a:pt x="15330" y="13637"/>
                </a:cubicBezTo>
                <a:cubicBezTo>
                  <a:pt x="15336" y="13693"/>
                  <a:pt x="15380" y="13731"/>
                  <a:pt x="15435" y="13731"/>
                </a:cubicBezTo>
                <a:lnTo>
                  <a:pt x="15446" y="13731"/>
                </a:lnTo>
                <a:cubicBezTo>
                  <a:pt x="15501" y="13725"/>
                  <a:pt x="15544" y="13670"/>
                  <a:pt x="15539" y="13615"/>
                </a:cubicBezTo>
                <a:cubicBezTo>
                  <a:pt x="15511" y="13331"/>
                  <a:pt x="15478" y="13045"/>
                  <a:pt x="15435" y="12772"/>
                </a:cubicBezTo>
                <a:cubicBezTo>
                  <a:pt x="15429" y="12718"/>
                  <a:pt x="15386" y="12682"/>
                  <a:pt x="15334" y="12682"/>
                </a:cubicBezTo>
                <a:close/>
                <a:moveTo>
                  <a:pt x="15502" y="14360"/>
                </a:moveTo>
                <a:cubicBezTo>
                  <a:pt x="15500" y="14360"/>
                  <a:pt x="15497" y="14360"/>
                  <a:pt x="15494" y="14361"/>
                </a:cubicBezTo>
                <a:cubicBezTo>
                  <a:pt x="15435" y="14366"/>
                  <a:pt x="15390" y="14416"/>
                  <a:pt x="15396" y="14476"/>
                </a:cubicBezTo>
                <a:cubicBezTo>
                  <a:pt x="15407" y="14750"/>
                  <a:pt x="15418" y="15029"/>
                  <a:pt x="15423" y="15314"/>
                </a:cubicBezTo>
                <a:cubicBezTo>
                  <a:pt x="15423" y="15375"/>
                  <a:pt x="15473" y="15418"/>
                  <a:pt x="15527" y="15418"/>
                </a:cubicBezTo>
                <a:lnTo>
                  <a:pt x="15534" y="15418"/>
                </a:lnTo>
                <a:cubicBezTo>
                  <a:pt x="15588" y="15418"/>
                  <a:pt x="15638" y="15370"/>
                  <a:pt x="15638" y="15309"/>
                </a:cubicBezTo>
                <a:cubicBezTo>
                  <a:pt x="15632" y="15024"/>
                  <a:pt x="15621" y="14740"/>
                  <a:pt x="15605" y="14459"/>
                </a:cubicBezTo>
                <a:cubicBezTo>
                  <a:pt x="15600" y="14407"/>
                  <a:pt x="15554" y="14360"/>
                  <a:pt x="15502" y="14360"/>
                </a:cubicBezTo>
                <a:close/>
                <a:moveTo>
                  <a:pt x="15527" y="16055"/>
                </a:moveTo>
                <a:cubicBezTo>
                  <a:pt x="15468" y="16060"/>
                  <a:pt x="15423" y="16098"/>
                  <a:pt x="15418" y="16154"/>
                </a:cubicBezTo>
                <a:cubicBezTo>
                  <a:pt x="15413" y="16432"/>
                  <a:pt x="15402" y="16718"/>
                  <a:pt x="15385" y="16997"/>
                </a:cubicBezTo>
                <a:cubicBezTo>
                  <a:pt x="15380" y="17057"/>
                  <a:pt x="15423" y="17107"/>
                  <a:pt x="15484" y="17107"/>
                </a:cubicBezTo>
                <a:lnTo>
                  <a:pt x="15489" y="17107"/>
                </a:lnTo>
                <a:cubicBezTo>
                  <a:pt x="15544" y="17107"/>
                  <a:pt x="15593" y="17068"/>
                  <a:pt x="15593" y="17009"/>
                </a:cubicBezTo>
                <a:cubicBezTo>
                  <a:pt x="15615" y="16728"/>
                  <a:pt x="15626" y="16443"/>
                  <a:pt x="15632" y="16159"/>
                </a:cubicBezTo>
                <a:cubicBezTo>
                  <a:pt x="15632" y="16104"/>
                  <a:pt x="15588" y="16055"/>
                  <a:pt x="15527" y="16055"/>
                </a:cubicBezTo>
                <a:close/>
                <a:moveTo>
                  <a:pt x="15417" y="17741"/>
                </a:moveTo>
                <a:cubicBezTo>
                  <a:pt x="15365" y="17741"/>
                  <a:pt x="15324" y="17782"/>
                  <a:pt x="15319" y="17836"/>
                </a:cubicBezTo>
                <a:cubicBezTo>
                  <a:pt x="15292" y="18115"/>
                  <a:pt x="15259" y="18395"/>
                  <a:pt x="15221" y="18669"/>
                </a:cubicBezTo>
                <a:cubicBezTo>
                  <a:pt x="15210" y="18729"/>
                  <a:pt x="15254" y="18784"/>
                  <a:pt x="15309" y="18790"/>
                </a:cubicBezTo>
                <a:lnTo>
                  <a:pt x="15325" y="18790"/>
                </a:lnTo>
                <a:cubicBezTo>
                  <a:pt x="15375" y="18790"/>
                  <a:pt x="15423" y="18752"/>
                  <a:pt x="15428" y="18702"/>
                </a:cubicBezTo>
                <a:cubicBezTo>
                  <a:pt x="15468" y="18423"/>
                  <a:pt x="15501" y="18137"/>
                  <a:pt x="15527" y="17857"/>
                </a:cubicBezTo>
                <a:cubicBezTo>
                  <a:pt x="15534" y="17798"/>
                  <a:pt x="15489" y="17748"/>
                  <a:pt x="15435" y="17743"/>
                </a:cubicBezTo>
                <a:cubicBezTo>
                  <a:pt x="15429" y="17742"/>
                  <a:pt x="15423" y="17741"/>
                  <a:pt x="15417" y="17741"/>
                </a:cubicBezTo>
                <a:close/>
                <a:moveTo>
                  <a:pt x="15186" y="19416"/>
                </a:moveTo>
                <a:cubicBezTo>
                  <a:pt x="15140" y="19416"/>
                  <a:pt x="15098" y="19455"/>
                  <a:pt x="15089" y="19501"/>
                </a:cubicBezTo>
                <a:cubicBezTo>
                  <a:pt x="15040" y="19782"/>
                  <a:pt x="14985" y="20055"/>
                  <a:pt x="14925" y="20330"/>
                </a:cubicBezTo>
                <a:cubicBezTo>
                  <a:pt x="14914" y="20384"/>
                  <a:pt x="14952" y="20444"/>
                  <a:pt x="15008" y="20455"/>
                </a:cubicBezTo>
                <a:lnTo>
                  <a:pt x="15029" y="20455"/>
                </a:lnTo>
                <a:cubicBezTo>
                  <a:pt x="15079" y="20455"/>
                  <a:pt x="15122" y="20422"/>
                  <a:pt x="15133" y="20373"/>
                </a:cubicBezTo>
                <a:cubicBezTo>
                  <a:pt x="15193" y="20100"/>
                  <a:pt x="15248" y="19820"/>
                  <a:pt x="15297" y="19541"/>
                </a:cubicBezTo>
                <a:cubicBezTo>
                  <a:pt x="15309" y="19480"/>
                  <a:pt x="15271" y="19425"/>
                  <a:pt x="15210" y="19420"/>
                </a:cubicBezTo>
                <a:cubicBezTo>
                  <a:pt x="15202" y="19417"/>
                  <a:pt x="15194" y="19416"/>
                  <a:pt x="15186" y="19416"/>
                </a:cubicBezTo>
                <a:close/>
                <a:moveTo>
                  <a:pt x="14842" y="21067"/>
                </a:moveTo>
                <a:cubicBezTo>
                  <a:pt x="14791" y="21067"/>
                  <a:pt x="14748" y="21098"/>
                  <a:pt x="14733" y="21146"/>
                </a:cubicBezTo>
                <a:cubicBezTo>
                  <a:pt x="14662" y="21415"/>
                  <a:pt x="14591" y="21689"/>
                  <a:pt x="14508" y="21957"/>
                </a:cubicBezTo>
                <a:cubicBezTo>
                  <a:pt x="14492" y="22012"/>
                  <a:pt x="14525" y="22073"/>
                  <a:pt x="14580" y="22089"/>
                </a:cubicBezTo>
                <a:cubicBezTo>
                  <a:pt x="14591" y="22094"/>
                  <a:pt x="14601" y="22094"/>
                  <a:pt x="14606" y="22094"/>
                </a:cubicBezTo>
                <a:cubicBezTo>
                  <a:pt x="14656" y="22094"/>
                  <a:pt x="14695" y="22066"/>
                  <a:pt x="14712" y="22018"/>
                </a:cubicBezTo>
                <a:cubicBezTo>
                  <a:pt x="14793" y="21749"/>
                  <a:pt x="14869" y="21474"/>
                  <a:pt x="14935" y="21201"/>
                </a:cubicBezTo>
                <a:cubicBezTo>
                  <a:pt x="14952" y="21146"/>
                  <a:pt x="14919" y="21086"/>
                  <a:pt x="14864" y="21069"/>
                </a:cubicBezTo>
                <a:cubicBezTo>
                  <a:pt x="14857" y="21068"/>
                  <a:pt x="14849" y="21067"/>
                  <a:pt x="14842" y="21067"/>
                </a:cubicBezTo>
                <a:close/>
                <a:moveTo>
                  <a:pt x="14351" y="22687"/>
                </a:moveTo>
                <a:cubicBezTo>
                  <a:pt x="14306" y="22687"/>
                  <a:pt x="14264" y="22713"/>
                  <a:pt x="14251" y="22757"/>
                </a:cubicBezTo>
                <a:cubicBezTo>
                  <a:pt x="14158" y="23020"/>
                  <a:pt x="14059" y="23290"/>
                  <a:pt x="13955" y="23546"/>
                </a:cubicBezTo>
                <a:cubicBezTo>
                  <a:pt x="13938" y="23601"/>
                  <a:pt x="13961" y="23662"/>
                  <a:pt x="14014" y="23684"/>
                </a:cubicBezTo>
                <a:cubicBezTo>
                  <a:pt x="14032" y="23690"/>
                  <a:pt x="14042" y="23690"/>
                  <a:pt x="14054" y="23690"/>
                </a:cubicBezTo>
                <a:cubicBezTo>
                  <a:pt x="14097" y="23690"/>
                  <a:pt x="14135" y="23667"/>
                  <a:pt x="14153" y="23624"/>
                </a:cubicBezTo>
                <a:cubicBezTo>
                  <a:pt x="14256" y="23361"/>
                  <a:pt x="14355" y="23098"/>
                  <a:pt x="14449" y="22829"/>
                </a:cubicBezTo>
                <a:cubicBezTo>
                  <a:pt x="14470" y="22774"/>
                  <a:pt x="14437" y="22714"/>
                  <a:pt x="14383" y="22691"/>
                </a:cubicBezTo>
                <a:cubicBezTo>
                  <a:pt x="14372" y="22688"/>
                  <a:pt x="14362" y="22687"/>
                  <a:pt x="14351" y="22687"/>
                </a:cubicBezTo>
                <a:close/>
                <a:moveTo>
                  <a:pt x="13728" y="24259"/>
                </a:moveTo>
                <a:cubicBezTo>
                  <a:pt x="13686" y="24259"/>
                  <a:pt x="13647" y="24283"/>
                  <a:pt x="13632" y="24320"/>
                </a:cubicBezTo>
                <a:cubicBezTo>
                  <a:pt x="13516" y="24577"/>
                  <a:pt x="13396" y="24835"/>
                  <a:pt x="13275" y="25081"/>
                </a:cubicBezTo>
                <a:cubicBezTo>
                  <a:pt x="13248" y="25137"/>
                  <a:pt x="13270" y="25197"/>
                  <a:pt x="13319" y="25223"/>
                </a:cubicBezTo>
                <a:cubicBezTo>
                  <a:pt x="13336" y="25230"/>
                  <a:pt x="13351" y="25235"/>
                  <a:pt x="13369" y="25235"/>
                </a:cubicBezTo>
                <a:cubicBezTo>
                  <a:pt x="13407" y="25235"/>
                  <a:pt x="13445" y="25213"/>
                  <a:pt x="13462" y="25175"/>
                </a:cubicBezTo>
                <a:cubicBezTo>
                  <a:pt x="13587" y="24927"/>
                  <a:pt x="13708" y="24671"/>
                  <a:pt x="13824" y="24408"/>
                </a:cubicBezTo>
                <a:cubicBezTo>
                  <a:pt x="13850" y="24353"/>
                  <a:pt x="13824" y="24292"/>
                  <a:pt x="13774" y="24270"/>
                </a:cubicBezTo>
                <a:cubicBezTo>
                  <a:pt x="13759" y="24263"/>
                  <a:pt x="13743" y="24259"/>
                  <a:pt x="13728" y="24259"/>
                </a:cubicBezTo>
                <a:close/>
                <a:moveTo>
                  <a:pt x="12972" y="25770"/>
                </a:moveTo>
                <a:cubicBezTo>
                  <a:pt x="12936" y="25770"/>
                  <a:pt x="12899" y="25788"/>
                  <a:pt x="12881" y="25822"/>
                </a:cubicBezTo>
                <a:cubicBezTo>
                  <a:pt x="12744" y="26068"/>
                  <a:pt x="12595" y="26309"/>
                  <a:pt x="12453" y="26545"/>
                </a:cubicBezTo>
                <a:cubicBezTo>
                  <a:pt x="12420" y="26594"/>
                  <a:pt x="12436" y="26660"/>
                  <a:pt x="12486" y="26693"/>
                </a:cubicBezTo>
                <a:cubicBezTo>
                  <a:pt x="12502" y="26703"/>
                  <a:pt x="12519" y="26710"/>
                  <a:pt x="12541" y="26710"/>
                </a:cubicBezTo>
                <a:cubicBezTo>
                  <a:pt x="12574" y="26710"/>
                  <a:pt x="12612" y="26693"/>
                  <a:pt x="12628" y="26660"/>
                </a:cubicBezTo>
                <a:cubicBezTo>
                  <a:pt x="12777" y="26419"/>
                  <a:pt x="12924" y="26172"/>
                  <a:pt x="13061" y="25926"/>
                </a:cubicBezTo>
                <a:cubicBezTo>
                  <a:pt x="13094" y="25876"/>
                  <a:pt x="13073" y="25810"/>
                  <a:pt x="13023" y="25782"/>
                </a:cubicBezTo>
                <a:cubicBezTo>
                  <a:pt x="13007" y="25774"/>
                  <a:pt x="12989" y="25770"/>
                  <a:pt x="12972" y="25770"/>
                </a:cubicBezTo>
                <a:close/>
                <a:moveTo>
                  <a:pt x="12074" y="27200"/>
                </a:moveTo>
                <a:cubicBezTo>
                  <a:pt x="12040" y="27200"/>
                  <a:pt x="12008" y="27216"/>
                  <a:pt x="11987" y="27246"/>
                </a:cubicBezTo>
                <a:cubicBezTo>
                  <a:pt x="11828" y="27477"/>
                  <a:pt x="11664" y="27707"/>
                  <a:pt x="11494" y="27926"/>
                </a:cubicBezTo>
                <a:cubicBezTo>
                  <a:pt x="11456" y="27970"/>
                  <a:pt x="11466" y="28036"/>
                  <a:pt x="11510" y="28074"/>
                </a:cubicBezTo>
                <a:cubicBezTo>
                  <a:pt x="11532" y="28084"/>
                  <a:pt x="11555" y="28096"/>
                  <a:pt x="11576" y="28096"/>
                </a:cubicBezTo>
                <a:cubicBezTo>
                  <a:pt x="11609" y="28096"/>
                  <a:pt x="11636" y="28079"/>
                  <a:pt x="11659" y="28051"/>
                </a:cubicBezTo>
                <a:cubicBezTo>
                  <a:pt x="11833" y="27833"/>
                  <a:pt x="11998" y="27603"/>
                  <a:pt x="12162" y="27367"/>
                </a:cubicBezTo>
                <a:cubicBezTo>
                  <a:pt x="12195" y="27317"/>
                  <a:pt x="12185" y="27252"/>
                  <a:pt x="12135" y="27219"/>
                </a:cubicBezTo>
                <a:cubicBezTo>
                  <a:pt x="12116" y="27206"/>
                  <a:pt x="12095" y="27200"/>
                  <a:pt x="12074" y="27200"/>
                </a:cubicBezTo>
                <a:close/>
                <a:moveTo>
                  <a:pt x="11044" y="28537"/>
                </a:moveTo>
                <a:cubicBezTo>
                  <a:pt x="11014" y="28537"/>
                  <a:pt x="10984" y="28550"/>
                  <a:pt x="10963" y="28578"/>
                </a:cubicBezTo>
                <a:cubicBezTo>
                  <a:pt x="10781" y="28787"/>
                  <a:pt x="10594" y="28995"/>
                  <a:pt x="10397" y="29197"/>
                </a:cubicBezTo>
                <a:cubicBezTo>
                  <a:pt x="10359" y="29242"/>
                  <a:pt x="10359" y="29308"/>
                  <a:pt x="10404" y="29346"/>
                </a:cubicBezTo>
                <a:cubicBezTo>
                  <a:pt x="10425" y="29367"/>
                  <a:pt x="10452" y="29379"/>
                  <a:pt x="10475" y="29379"/>
                </a:cubicBezTo>
                <a:cubicBezTo>
                  <a:pt x="10508" y="29379"/>
                  <a:pt x="10535" y="29367"/>
                  <a:pt x="10551" y="29346"/>
                </a:cubicBezTo>
                <a:cubicBezTo>
                  <a:pt x="10748" y="29137"/>
                  <a:pt x="10940" y="28929"/>
                  <a:pt x="11121" y="28716"/>
                </a:cubicBezTo>
                <a:cubicBezTo>
                  <a:pt x="11160" y="28666"/>
                  <a:pt x="11153" y="28600"/>
                  <a:pt x="11110" y="28562"/>
                </a:cubicBezTo>
                <a:cubicBezTo>
                  <a:pt x="11091" y="28545"/>
                  <a:pt x="11068" y="28537"/>
                  <a:pt x="11044" y="28537"/>
                </a:cubicBezTo>
                <a:close/>
                <a:moveTo>
                  <a:pt x="9879" y="29761"/>
                </a:moveTo>
                <a:cubicBezTo>
                  <a:pt x="9853" y="29761"/>
                  <a:pt x="9827" y="29771"/>
                  <a:pt x="9805" y="29789"/>
                </a:cubicBezTo>
                <a:cubicBezTo>
                  <a:pt x="9608" y="29981"/>
                  <a:pt x="9395" y="30168"/>
                  <a:pt x="9180" y="30353"/>
                </a:cubicBezTo>
                <a:cubicBezTo>
                  <a:pt x="9137" y="30393"/>
                  <a:pt x="9132" y="30459"/>
                  <a:pt x="9170" y="30502"/>
                </a:cubicBezTo>
                <a:cubicBezTo>
                  <a:pt x="9192" y="30530"/>
                  <a:pt x="9225" y="30540"/>
                  <a:pt x="9253" y="30540"/>
                </a:cubicBezTo>
                <a:cubicBezTo>
                  <a:pt x="9274" y="30540"/>
                  <a:pt x="9301" y="30530"/>
                  <a:pt x="9318" y="30513"/>
                </a:cubicBezTo>
                <a:cubicBezTo>
                  <a:pt x="9537" y="30327"/>
                  <a:pt x="9751" y="30135"/>
                  <a:pt x="9954" y="29943"/>
                </a:cubicBezTo>
                <a:cubicBezTo>
                  <a:pt x="9992" y="29905"/>
                  <a:pt x="9997" y="29839"/>
                  <a:pt x="9954" y="29794"/>
                </a:cubicBezTo>
                <a:cubicBezTo>
                  <a:pt x="9934" y="29772"/>
                  <a:pt x="9907" y="29761"/>
                  <a:pt x="9879" y="29761"/>
                </a:cubicBezTo>
                <a:close/>
                <a:moveTo>
                  <a:pt x="8596" y="30859"/>
                </a:moveTo>
                <a:cubicBezTo>
                  <a:pt x="8574" y="30859"/>
                  <a:pt x="8552" y="30866"/>
                  <a:pt x="8534" y="30880"/>
                </a:cubicBezTo>
                <a:cubicBezTo>
                  <a:pt x="8310" y="31051"/>
                  <a:pt x="8085" y="31215"/>
                  <a:pt x="7854" y="31373"/>
                </a:cubicBezTo>
                <a:cubicBezTo>
                  <a:pt x="7806" y="31406"/>
                  <a:pt x="7794" y="31471"/>
                  <a:pt x="7827" y="31521"/>
                </a:cubicBezTo>
                <a:cubicBezTo>
                  <a:pt x="7849" y="31554"/>
                  <a:pt x="7882" y="31570"/>
                  <a:pt x="7915" y="31570"/>
                </a:cubicBezTo>
                <a:cubicBezTo>
                  <a:pt x="7937" y="31570"/>
                  <a:pt x="7953" y="31560"/>
                  <a:pt x="7975" y="31549"/>
                </a:cubicBezTo>
                <a:cubicBezTo>
                  <a:pt x="8206" y="31390"/>
                  <a:pt x="8436" y="31220"/>
                  <a:pt x="8661" y="31051"/>
                </a:cubicBezTo>
                <a:cubicBezTo>
                  <a:pt x="8704" y="31011"/>
                  <a:pt x="8715" y="30945"/>
                  <a:pt x="8682" y="30902"/>
                </a:cubicBezTo>
                <a:cubicBezTo>
                  <a:pt x="8659" y="30873"/>
                  <a:pt x="8627" y="30859"/>
                  <a:pt x="8596" y="30859"/>
                </a:cubicBezTo>
                <a:close/>
                <a:moveTo>
                  <a:pt x="7207" y="31819"/>
                </a:moveTo>
                <a:cubicBezTo>
                  <a:pt x="7189" y="31819"/>
                  <a:pt x="7170" y="31824"/>
                  <a:pt x="7153" y="31833"/>
                </a:cubicBezTo>
                <a:cubicBezTo>
                  <a:pt x="6911" y="31982"/>
                  <a:pt x="6671" y="32124"/>
                  <a:pt x="6430" y="32261"/>
                </a:cubicBezTo>
                <a:cubicBezTo>
                  <a:pt x="6375" y="32288"/>
                  <a:pt x="6359" y="32349"/>
                  <a:pt x="6385" y="32404"/>
                </a:cubicBezTo>
                <a:cubicBezTo>
                  <a:pt x="6407" y="32437"/>
                  <a:pt x="6440" y="32458"/>
                  <a:pt x="6478" y="32458"/>
                </a:cubicBezTo>
                <a:cubicBezTo>
                  <a:pt x="6496" y="32458"/>
                  <a:pt x="6511" y="32453"/>
                  <a:pt x="6528" y="32442"/>
                </a:cubicBezTo>
                <a:cubicBezTo>
                  <a:pt x="6774" y="32311"/>
                  <a:pt x="7022" y="32162"/>
                  <a:pt x="7262" y="32015"/>
                </a:cubicBezTo>
                <a:cubicBezTo>
                  <a:pt x="7312" y="31982"/>
                  <a:pt x="7328" y="31921"/>
                  <a:pt x="7295" y="31873"/>
                </a:cubicBezTo>
                <a:cubicBezTo>
                  <a:pt x="7277" y="31836"/>
                  <a:pt x="7243" y="31819"/>
                  <a:pt x="7207" y="31819"/>
                </a:cubicBezTo>
                <a:close/>
                <a:moveTo>
                  <a:pt x="5731" y="32638"/>
                </a:moveTo>
                <a:cubicBezTo>
                  <a:pt x="5715" y="32638"/>
                  <a:pt x="5699" y="32642"/>
                  <a:pt x="5684" y="32650"/>
                </a:cubicBezTo>
                <a:cubicBezTo>
                  <a:pt x="5431" y="32771"/>
                  <a:pt x="5180" y="32892"/>
                  <a:pt x="4922" y="33001"/>
                </a:cubicBezTo>
                <a:cubicBezTo>
                  <a:pt x="4867" y="33024"/>
                  <a:pt x="4846" y="33089"/>
                  <a:pt x="4867" y="33138"/>
                </a:cubicBezTo>
                <a:cubicBezTo>
                  <a:pt x="4884" y="33182"/>
                  <a:pt x="4922" y="33204"/>
                  <a:pt x="4966" y="33204"/>
                </a:cubicBezTo>
                <a:cubicBezTo>
                  <a:pt x="4978" y="33204"/>
                  <a:pt x="4993" y="33199"/>
                  <a:pt x="5004" y="33193"/>
                </a:cubicBezTo>
                <a:cubicBezTo>
                  <a:pt x="5267" y="33083"/>
                  <a:pt x="5525" y="32963"/>
                  <a:pt x="5777" y="32837"/>
                </a:cubicBezTo>
                <a:cubicBezTo>
                  <a:pt x="5826" y="32809"/>
                  <a:pt x="5848" y="32749"/>
                  <a:pt x="5826" y="32695"/>
                </a:cubicBezTo>
                <a:cubicBezTo>
                  <a:pt x="5807" y="32660"/>
                  <a:pt x="5769" y="32638"/>
                  <a:pt x="5731" y="32638"/>
                </a:cubicBezTo>
                <a:close/>
                <a:moveTo>
                  <a:pt x="4183" y="33312"/>
                </a:moveTo>
                <a:cubicBezTo>
                  <a:pt x="4170" y="33312"/>
                  <a:pt x="4157" y="33314"/>
                  <a:pt x="4144" y="33320"/>
                </a:cubicBezTo>
                <a:cubicBezTo>
                  <a:pt x="3886" y="33418"/>
                  <a:pt x="3617" y="33517"/>
                  <a:pt x="3354" y="33604"/>
                </a:cubicBezTo>
                <a:cubicBezTo>
                  <a:pt x="3300" y="33621"/>
                  <a:pt x="3268" y="33681"/>
                  <a:pt x="3289" y="33735"/>
                </a:cubicBezTo>
                <a:cubicBezTo>
                  <a:pt x="3300" y="33780"/>
                  <a:pt x="3344" y="33813"/>
                  <a:pt x="3387" y="33813"/>
                </a:cubicBezTo>
                <a:cubicBezTo>
                  <a:pt x="3399" y="33813"/>
                  <a:pt x="3410" y="33806"/>
                  <a:pt x="3420" y="33801"/>
                </a:cubicBezTo>
                <a:cubicBezTo>
                  <a:pt x="3688" y="33714"/>
                  <a:pt x="3958" y="33616"/>
                  <a:pt x="4221" y="33517"/>
                </a:cubicBezTo>
                <a:cubicBezTo>
                  <a:pt x="4275" y="33495"/>
                  <a:pt x="4303" y="33434"/>
                  <a:pt x="4280" y="33379"/>
                </a:cubicBezTo>
                <a:cubicBezTo>
                  <a:pt x="4264" y="33338"/>
                  <a:pt x="4225" y="33312"/>
                  <a:pt x="4183" y="33312"/>
                </a:cubicBezTo>
                <a:close/>
                <a:moveTo>
                  <a:pt x="2585" y="33852"/>
                </a:moveTo>
                <a:cubicBezTo>
                  <a:pt x="2575" y="33852"/>
                  <a:pt x="2565" y="33853"/>
                  <a:pt x="2555" y="33856"/>
                </a:cubicBezTo>
                <a:cubicBezTo>
                  <a:pt x="2286" y="33933"/>
                  <a:pt x="2011" y="34004"/>
                  <a:pt x="1743" y="34076"/>
                </a:cubicBezTo>
                <a:cubicBezTo>
                  <a:pt x="1682" y="34087"/>
                  <a:pt x="1650" y="34147"/>
                  <a:pt x="1667" y="34201"/>
                </a:cubicBezTo>
                <a:cubicBezTo>
                  <a:pt x="1677" y="34251"/>
                  <a:pt x="1722" y="34284"/>
                  <a:pt x="1765" y="34284"/>
                </a:cubicBezTo>
                <a:cubicBezTo>
                  <a:pt x="1776" y="34284"/>
                  <a:pt x="1781" y="34284"/>
                  <a:pt x="1793" y="34279"/>
                </a:cubicBezTo>
                <a:cubicBezTo>
                  <a:pt x="2067" y="34213"/>
                  <a:pt x="2340" y="34135"/>
                  <a:pt x="2610" y="34059"/>
                </a:cubicBezTo>
                <a:cubicBezTo>
                  <a:pt x="2669" y="34043"/>
                  <a:pt x="2702" y="33983"/>
                  <a:pt x="2686" y="33927"/>
                </a:cubicBezTo>
                <a:cubicBezTo>
                  <a:pt x="2672" y="33882"/>
                  <a:pt x="2630" y="33852"/>
                  <a:pt x="2585" y="33852"/>
                </a:cubicBezTo>
                <a:close/>
                <a:moveTo>
                  <a:pt x="941" y="34260"/>
                </a:moveTo>
                <a:cubicBezTo>
                  <a:pt x="934" y="34260"/>
                  <a:pt x="928" y="34260"/>
                  <a:pt x="921" y="34261"/>
                </a:cubicBezTo>
                <a:cubicBezTo>
                  <a:pt x="647" y="34322"/>
                  <a:pt x="374" y="34372"/>
                  <a:pt x="93" y="34421"/>
                </a:cubicBezTo>
                <a:cubicBezTo>
                  <a:pt x="38" y="34431"/>
                  <a:pt x="0" y="34486"/>
                  <a:pt x="12" y="34542"/>
                </a:cubicBezTo>
                <a:cubicBezTo>
                  <a:pt x="17" y="34596"/>
                  <a:pt x="66" y="34628"/>
                  <a:pt x="116" y="34628"/>
                </a:cubicBezTo>
                <a:lnTo>
                  <a:pt x="132" y="34628"/>
                </a:lnTo>
                <a:cubicBezTo>
                  <a:pt x="412" y="34580"/>
                  <a:pt x="691" y="34525"/>
                  <a:pt x="966" y="34471"/>
                </a:cubicBezTo>
                <a:cubicBezTo>
                  <a:pt x="1025" y="34459"/>
                  <a:pt x="1058" y="34398"/>
                  <a:pt x="1047" y="34344"/>
                </a:cubicBezTo>
                <a:cubicBezTo>
                  <a:pt x="1038" y="34295"/>
                  <a:pt x="993" y="34260"/>
                  <a:pt x="941" y="34260"/>
                </a:cubicBezTo>
                <a:close/>
              </a:path>
            </a:pathLst>
          </a:custGeom>
          <a:solidFill>
            <a:srgbClr val="413E3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1537;p8">
            <a:extLst>
              <a:ext uri="{FF2B5EF4-FFF2-40B4-BE49-F238E27FC236}">
                <a16:creationId xmlns:a16="http://schemas.microsoft.com/office/drawing/2014/main" id="{54D01BB1-5664-1550-F875-8B80411AE086}"/>
              </a:ext>
            </a:extLst>
          </p:cNvPr>
          <p:cNvSpPr/>
          <p:nvPr/>
        </p:nvSpPr>
        <p:spPr>
          <a:xfrm>
            <a:off x="5282103" y="5186825"/>
            <a:ext cx="1400265" cy="535088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65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547;p9">
            <a:extLst>
              <a:ext uri="{FF2B5EF4-FFF2-40B4-BE49-F238E27FC236}">
                <a16:creationId xmlns:a16="http://schemas.microsoft.com/office/drawing/2014/main" id="{7FF5986A-90DD-82A9-63FC-CEBD8B52C58C}"/>
              </a:ext>
            </a:extLst>
          </p:cNvPr>
          <p:cNvGrpSpPr/>
          <p:nvPr/>
        </p:nvGrpSpPr>
        <p:grpSpPr>
          <a:xfrm>
            <a:off x="1463803" y="4283081"/>
            <a:ext cx="9388327" cy="1415184"/>
            <a:chOff x="6802" y="0"/>
            <a:chExt cx="9388327" cy="1415184"/>
          </a:xfrm>
        </p:grpSpPr>
        <p:sp>
          <p:nvSpPr>
            <p:cNvPr id="8" name="Google Shape;1548;p9">
              <a:extLst>
                <a:ext uri="{FF2B5EF4-FFF2-40B4-BE49-F238E27FC236}">
                  <a16:creationId xmlns:a16="http://schemas.microsoft.com/office/drawing/2014/main" id="{C64FFD5E-9FC1-7474-D528-5ECA6A1D8F9D}"/>
                </a:ext>
              </a:extLst>
            </p:cNvPr>
            <p:cNvSpPr/>
            <p:nvPr/>
          </p:nvSpPr>
          <p:spPr>
            <a:xfrm>
              <a:off x="6802" y="0"/>
              <a:ext cx="4520730" cy="1415184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25400" cap="flat" cmpd="sng">
              <a:solidFill>
                <a:srgbClr val="3936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549;p9">
              <a:extLst>
                <a:ext uri="{FF2B5EF4-FFF2-40B4-BE49-F238E27FC236}">
                  <a16:creationId xmlns:a16="http://schemas.microsoft.com/office/drawing/2014/main" id="{1B6DF874-316A-D3D2-56AB-B9079B4E8D3A}"/>
                </a:ext>
              </a:extLst>
            </p:cNvPr>
            <p:cNvSpPr txBox="1"/>
            <p:nvPr/>
          </p:nvSpPr>
          <p:spPr>
            <a:xfrm>
              <a:off x="48251" y="41449"/>
              <a:ext cx="4437832" cy="13322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F7F2DD"/>
                </a:buClr>
                <a:buSzPts val="2000"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Giới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trao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đổi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spcBef>
                  <a:spcPts val="700"/>
                </a:spcBef>
                <a:spcAft>
                  <a:spcPts val="0"/>
                </a:spcAft>
                <a:buClr>
                  <a:srgbClr val="F7F2DD"/>
                </a:buClr>
                <a:buSzPts val="2000"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nhóm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550;p9">
              <a:extLst>
                <a:ext uri="{FF2B5EF4-FFF2-40B4-BE49-F238E27FC236}">
                  <a16:creationId xmlns:a16="http://schemas.microsoft.com/office/drawing/2014/main" id="{006D13B8-9959-AFDA-BE30-9CB29239B273}"/>
                </a:ext>
              </a:extLst>
            </p:cNvPr>
            <p:cNvSpPr/>
            <p:nvPr/>
          </p:nvSpPr>
          <p:spPr>
            <a:xfrm>
              <a:off x="4830525" y="331881"/>
              <a:ext cx="642342" cy="75142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551;p9">
              <a:extLst>
                <a:ext uri="{FF2B5EF4-FFF2-40B4-BE49-F238E27FC236}">
                  <a16:creationId xmlns:a16="http://schemas.microsoft.com/office/drawing/2014/main" id="{567D7CF5-FBF9-7007-F1E9-554022D798B8}"/>
                </a:ext>
              </a:extLst>
            </p:cNvPr>
            <p:cNvSpPr txBox="1"/>
            <p:nvPr/>
          </p:nvSpPr>
          <p:spPr>
            <a:xfrm>
              <a:off x="4830525" y="482165"/>
              <a:ext cx="449639" cy="450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413E3E"/>
                </a:buClr>
                <a:buSzPts val="3400"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7F2DD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552;p9">
              <a:extLst>
                <a:ext uri="{FF2B5EF4-FFF2-40B4-BE49-F238E27FC236}">
                  <a16:creationId xmlns:a16="http://schemas.microsoft.com/office/drawing/2014/main" id="{A84AC379-F558-88F7-FE7F-64F666FB6ED3}"/>
                </a:ext>
              </a:extLst>
            </p:cNvPr>
            <p:cNvSpPr/>
            <p:nvPr/>
          </p:nvSpPr>
          <p:spPr>
            <a:xfrm>
              <a:off x="5739501" y="0"/>
              <a:ext cx="3655628" cy="1415184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25400" cap="flat" cmpd="sng">
              <a:solidFill>
                <a:srgbClr val="3936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553;p9">
              <a:extLst>
                <a:ext uri="{FF2B5EF4-FFF2-40B4-BE49-F238E27FC236}">
                  <a16:creationId xmlns:a16="http://schemas.microsoft.com/office/drawing/2014/main" id="{F1591456-BCF4-4029-13B0-3679C0688BA8}"/>
                </a:ext>
              </a:extLst>
            </p:cNvPr>
            <p:cNvSpPr txBox="1"/>
            <p:nvPr/>
          </p:nvSpPr>
          <p:spPr>
            <a:xfrm>
              <a:off x="5780950" y="41449"/>
              <a:ext cx="3572730" cy="13322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F7F2DD"/>
                </a:buClr>
                <a:buSzPts val="2000"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Giới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trao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đổi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spcBef>
                  <a:spcPts val="700"/>
                </a:spcBef>
                <a:spcAft>
                  <a:spcPts val="0"/>
                </a:spcAft>
                <a:buClr>
                  <a:srgbClr val="F7F2DD"/>
                </a:buClr>
                <a:buSzPts val="2000"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trước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lớp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4" name="Google Shape;1554;p9">
            <a:extLst>
              <a:ext uri="{FF2B5EF4-FFF2-40B4-BE49-F238E27FC236}">
                <a16:creationId xmlns:a16="http://schemas.microsoft.com/office/drawing/2014/main" id="{264577C4-F7B4-3424-E093-20CC8BA65B46}"/>
              </a:ext>
            </a:extLst>
          </p:cNvPr>
          <p:cNvGrpSpPr/>
          <p:nvPr/>
        </p:nvGrpSpPr>
        <p:grpSpPr>
          <a:xfrm rot="1400391" flipH="1">
            <a:off x="10149247" y="4049604"/>
            <a:ext cx="1157900" cy="686000"/>
            <a:chOff x="2575700" y="1885000"/>
            <a:chExt cx="868425" cy="514500"/>
          </a:xfrm>
        </p:grpSpPr>
        <p:sp>
          <p:nvSpPr>
            <p:cNvPr id="15" name="Google Shape;1555;p9">
              <a:extLst>
                <a:ext uri="{FF2B5EF4-FFF2-40B4-BE49-F238E27FC236}">
                  <a16:creationId xmlns:a16="http://schemas.microsoft.com/office/drawing/2014/main" id="{5C90D5AE-EB68-D3AB-1612-200D55CA54C4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556;p9">
              <a:extLst>
                <a:ext uri="{FF2B5EF4-FFF2-40B4-BE49-F238E27FC236}">
                  <a16:creationId xmlns:a16="http://schemas.microsoft.com/office/drawing/2014/main" id="{8CBA5DE9-A871-AEBE-6154-9E9EBC5CA488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557;p9">
              <a:extLst>
                <a:ext uri="{FF2B5EF4-FFF2-40B4-BE49-F238E27FC236}">
                  <a16:creationId xmlns:a16="http://schemas.microsoft.com/office/drawing/2014/main" id="{8C064802-2FD6-B3E3-F5C8-1F1D53117A15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558;p9">
              <a:extLst>
                <a:ext uri="{FF2B5EF4-FFF2-40B4-BE49-F238E27FC236}">
                  <a16:creationId xmlns:a16="http://schemas.microsoft.com/office/drawing/2014/main" id="{ABA77473-6117-222F-DDC5-398C0BE585D1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9" name="Google Shape;1559;p9">
            <a:extLst>
              <a:ext uri="{FF2B5EF4-FFF2-40B4-BE49-F238E27FC236}">
                <a16:creationId xmlns:a16="http://schemas.microsoft.com/office/drawing/2014/main" id="{5D3A9D2B-E8FA-22EE-DCA4-D2C3C793D68E}"/>
              </a:ext>
            </a:extLst>
          </p:cNvPr>
          <p:cNvSpPr/>
          <p:nvPr/>
        </p:nvSpPr>
        <p:spPr>
          <a:xfrm>
            <a:off x="2603664" y="1201184"/>
            <a:ext cx="736772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KỂ (ĐỌC) VÀ TRAO ĐỔI</a:t>
            </a:r>
            <a:endParaRPr sz="3200" kern="0" dirty="0">
              <a:solidFill>
                <a:schemeClr val="bg1">
                  <a:lumMod val="85000"/>
                  <a:lumOff val="15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0" name="Google Shape;1560;p9">
            <a:extLst>
              <a:ext uri="{FF2B5EF4-FFF2-40B4-BE49-F238E27FC236}">
                <a16:creationId xmlns:a16="http://schemas.microsoft.com/office/drawing/2014/main" id="{12BB5D0E-2260-5135-9B6A-CC6A292296E9}"/>
              </a:ext>
            </a:extLst>
          </p:cNvPr>
          <p:cNvSpPr/>
          <p:nvPr/>
        </p:nvSpPr>
        <p:spPr>
          <a:xfrm>
            <a:off x="1431495" y="2063077"/>
            <a:ext cx="9401932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a)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thơ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báo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lên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điều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? 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b) Theo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cần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trở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ích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hội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oogle Shape;1542;p9">
            <a:extLst>
              <a:ext uri="{FF2B5EF4-FFF2-40B4-BE49-F238E27FC236}">
                <a16:creationId xmlns:a16="http://schemas.microsoft.com/office/drawing/2014/main" id="{03B41844-B4A3-6BC1-A85D-42E2BCD8ABB6}"/>
              </a:ext>
            </a:extLst>
          </p:cNvPr>
          <p:cNvGrpSpPr/>
          <p:nvPr/>
        </p:nvGrpSpPr>
        <p:grpSpPr>
          <a:xfrm>
            <a:off x="408327" y="1042732"/>
            <a:ext cx="11738354" cy="5349274"/>
            <a:chOff x="161866" y="326502"/>
            <a:chExt cx="8803766" cy="4011956"/>
          </a:xfrm>
        </p:grpSpPr>
        <p:sp>
          <p:nvSpPr>
            <p:cNvPr id="3" name="Google Shape;1543;p9">
              <a:extLst>
                <a:ext uri="{FF2B5EF4-FFF2-40B4-BE49-F238E27FC236}">
                  <a16:creationId xmlns:a16="http://schemas.microsoft.com/office/drawing/2014/main" id="{377C26F7-8631-C48B-9E6B-AFBA4A5A46B0}"/>
                </a:ext>
              </a:extLst>
            </p:cNvPr>
            <p:cNvSpPr/>
            <p:nvPr/>
          </p:nvSpPr>
          <p:spPr>
            <a:xfrm>
              <a:off x="161866" y="935635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1544;p9">
              <a:extLst>
                <a:ext uri="{FF2B5EF4-FFF2-40B4-BE49-F238E27FC236}">
                  <a16:creationId xmlns:a16="http://schemas.microsoft.com/office/drawing/2014/main" id="{C03A7CC1-036B-DC42-4AB1-A43C7880C209}"/>
                </a:ext>
              </a:extLst>
            </p:cNvPr>
            <p:cNvSpPr/>
            <p:nvPr/>
          </p:nvSpPr>
          <p:spPr>
            <a:xfrm>
              <a:off x="545823" y="3722331"/>
              <a:ext cx="1324619" cy="445109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1545;p9">
              <a:extLst>
                <a:ext uri="{FF2B5EF4-FFF2-40B4-BE49-F238E27FC236}">
                  <a16:creationId xmlns:a16="http://schemas.microsoft.com/office/drawing/2014/main" id="{F61C553C-AC49-691C-D51C-1864FF9C3FA4}"/>
                </a:ext>
              </a:extLst>
            </p:cNvPr>
            <p:cNvSpPr/>
            <p:nvPr/>
          </p:nvSpPr>
          <p:spPr>
            <a:xfrm>
              <a:off x="6661385" y="326502"/>
              <a:ext cx="1854656" cy="623217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546;p9">
              <a:extLst>
                <a:ext uri="{FF2B5EF4-FFF2-40B4-BE49-F238E27FC236}">
                  <a16:creationId xmlns:a16="http://schemas.microsoft.com/office/drawing/2014/main" id="{C2B3BE24-53FB-6400-8DED-6A705766F3ED}"/>
                </a:ext>
              </a:extLst>
            </p:cNvPr>
            <p:cNvSpPr/>
            <p:nvPr/>
          </p:nvSpPr>
          <p:spPr>
            <a:xfrm>
              <a:off x="7928811" y="4037454"/>
              <a:ext cx="1036821" cy="301004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27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554;p9">
            <a:extLst>
              <a:ext uri="{FF2B5EF4-FFF2-40B4-BE49-F238E27FC236}">
                <a16:creationId xmlns:a16="http://schemas.microsoft.com/office/drawing/2014/main" id="{264577C4-F7B4-3424-E093-20CC8BA65B46}"/>
              </a:ext>
            </a:extLst>
          </p:cNvPr>
          <p:cNvGrpSpPr/>
          <p:nvPr/>
        </p:nvGrpSpPr>
        <p:grpSpPr>
          <a:xfrm rot="1400391" flipH="1">
            <a:off x="10149247" y="4049604"/>
            <a:ext cx="1157900" cy="686000"/>
            <a:chOff x="2575700" y="1885000"/>
            <a:chExt cx="868425" cy="514500"/>
          </a:xfrm>
        </p:grpSpPr>
        <p:sp>
          <p:nvSpPr>
            <p:cNvPr id="15" name="Google Shape;1555;p9">
              <a:extLst>
                <a:ext uri="{FF2B5EF4-FFF2-40B4-BE49-F238E27FC236}">
                  <a16:creationId xmlns:a16="http://schemas.microsoft.com/office/drawing/2014/main" id="{5C90D5AE-EB68-D3AB-1612-200D55CA54C4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556;p9">
              <a:extLst>
                <a:ext uri="{FF2B5EF4-FFF2-40B4-BE49-F238E27FC236}">
                  <a16:creationId xmlns:a16="http://schemas.microsoft.com/office/drawing/2014/main" id="{8CBA5DE9-A871-AEBE-6154-9E9EBC5CA488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557;p9">
              <a:extLst>
                <a:ext uri="{FF2B5EF4-FFF2-40B4-BE49-F238E27FC236}">
                  <a16:creationId xmlns:a16="http://schemas.microsoft.com/office/drawing/2014/main" id="{8C064802-2FD6-B3E3-F5C8-1F1D53117A15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558;p9">
              <a:extLst>
                <a:ext uri="{FF2B5EF4-FFF2-40B4-BE49-F238E27FC236}">
                  <a16:creationId xmlns:a16="http://schemas.microsoft.com/office/drawing/2014/main" id="{ABA77473-6117-222F-DDC5-398C0BE585D1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9" name="Google Shape;1559;p9">
            <a:extLst>
              <a:ext uri="{FF2B5EF4-FFF2-40B4-BE49-F238E27FC236}">
                <a16:creationId xmlns:a16="http://schemas.microsoft.com/office/drawing/2014/main" id="{5D3A9D2B-E8FA-22EE-DCA4-D2C3C793D68E}"/>
              </a:ext>
            </a:extLst>
          </p:cNvPr>
          <p:cNvSpPr/>
          <p:nvPr/>
        </p:nvSpPr>
        <p:spPr>
          <a:xfrm>
            <a:off x="2603664" y="1201184"/>
            <a:ext cx="736772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>
                    <a:lumMod val="85000"/>
                    <a:lumOff val="1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KỂ (ĐỌC) VÀ TRAO ĐỔI</a:t>
            </a:r>
            <a:endParaRPr sz="3200" kern="0" dirty="0">
              <a:solidFill>
                <a:schemeClr val="bg1">
                  <a:lumMod val="85000"/>
                  <a:lumOff val="15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0" name="Google Shape;1560;p9">
            <a:extLst>
              <a:ext uri="{FF2B5EF4-FFF2-40B4-BE49-F238E27FC236}">
                <a16:creationId xmlns:a16="http://schemas.microsoft.com/office/drawing/2014/main" id="{12BB5D0E-2260-5135-9B6A-CC6A292296E9}"/>
              </a:ext>
            </a:extLst>
          </p:cNvPr>
          <p:cNvSpPr/>
          <p:nvPr/>
        </p:nvSpPr>
        <p:spPr>
          <a:xfrm>
            <a:off x="2811247" y="2361319"/>
            <a:ext cx="6569505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Bình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chọn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kể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hay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nhất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ý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kiến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trao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đổi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hay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nhất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grpSp>
        <p:nvGrpSpPr>
          <p:cNvPr id="2" name="Google Shape;1542;p9">
            <a:extLst>
              <a:ext uri="{FF2B5EF4-FFF2-40B4-BE49-F238E27FC236}">
                <a16:creationId xmlns:a16="http://schemas.microsoft.com/office/drawing/2014/main" id="{03B41844-B4A3-6BC1-A85D-42E2BCD8ABB6}"/>
              </a:ext>
            </a:extLst>
          </p:cNvPr>
          <p:cNvGrpSpPr/>
          <p:nvPr/>
        </p:nvGrpSpPr>
        <p:grpSpPr>
          <a:xfrm>
            <a:off x="408327" y="1042732"/>
            <a:ext cx="11738354" cy="5349274"/>
            <a:chOff x="161866" y="326502"/>
            <a:chExt cx="8803766" cy="4011956"/>
          </a:xfrm>
        </p:grpSpPr>
        <p:sp>
          <p:nvSpPr>
            <p:cNvPr id="3" name="Google Shape;1543;p9">
              <a:extLst>
                <a:ext uri="{FF2B5EF4-FFF2-40B4-BE49-F238E27FC236}">
                  <a16:creationId xmlns:a16="http://schemas.microsoft.com/office/drawing/2014/main" id="{377C26F7-8631-C48B-9E6B-AFBA4A5A46B0}"/>
                </a:ext>
              </a:extLst>
            </p:cNvPr>
            <p:cNvSpPr/>
            <p:nvPr/>
          </p:nvSpPr>
          <p:spPr>
            <a:xfrm>
              <a:off x="161866" y="935635"/>
              <a:ext cx="929243" cy="312252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1544;p9">
              <a:extLst>
                <a:ext uri="{FF2B5EF4-FFF2-40B4-BE49-F238E27FC236}">
                  <a16:creationId xmlns:a16="http://schemas.microsoft.com/office/drawing/2014/main" id="{C03A7CC1-036B-DC42-4AB1-A43C7880C209}"/>
                </a:ext>
              </a:extLst>
            </p:cNvPr>
            <p:cNvSpPr/>
            <p:nvPr/>
          </p:nvSpPr>
          <p:spPr>
            <a:xfrm>
              <a:off x="545823" y="3722331"/>
              <a:ext cx="1324619" cy="445109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1545;p9">
              <a:extLst>
                <a:ext uri="{FF2B5EF4-FFF2-40B4-BE49-F238E27FC236}">
                  <a16:creationId xmlns:a16="http://schemas.microsoft.com/office/drawing/2014/main" id="{F61C553C-AC49-691C-D51C-1864FF9C3FA4}"/>
                </a:ext>
              </a:extLst>
            </p:cNvPr>
            <p:cNvSpPr/>
            <p:nvPr/>
          </p:nvSpPr>
          <p:spPr>
            <a:xfrm>
              <a:off x="6661385" y="326502"/>
              <a:ext cx="1854656" cy="623217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546;p9">
              <a:extLst>
                <a:ext uri="{FF2B5EF4-FFF2-40B4-BE49-F238E27FC236}">
                  <a16:creationId xmlns:a16="http://schemas.microsoft.com/office/drawing/2014/main" id="{C2B3BE24-53FB-6400-8DED-6A705766F3ED}"/>
                </a:ext>
              </a:extLst>
            </p:cNvPr>
            <p:cNvSpPr/>
            <p:nvPr/>
          </p:nvSpPr>
          <p:spPr>
            <a:xfrm>
              <a:off x="7928811" y="4037454"/>
              <a:ext cx="1036821" cy="301004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17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BFF2A4-94A1-DD9A-6AB8-F272971B4AE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D2FF755-5AB9-757F-D0E7-D173D009E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6CD4C65-CD9A-C0DC-FDCC-CC6DB9DD067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A1EA88A3-6948-305C-978F-210A1AD46708}"/>
              </a:ext>
            </a:extLst>
          </p:cNvPr>
          <p:cNvGrpSpPr/>
          <p:nvPr/>
        </p:nvGrpSpPr>
        <p:grpSpPr>
          <a:xfrm>
            <a:off x="1388367" y="1797422"/>
            <a:ext cx="4374813" cy="4374813"/>
            <a:chOff x="1388367" y="1797422"/>
            <a:chExt cx="4374813" cy="43748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30FCD5-08F7-272F-034D-8A391F59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367" y="1797422"/>
              <a:ext cx="4374813" cy="4374813"/>
            </a:xfrm>
            <a:prstGeom prst="rect">
              <a:avLst/>
            </a:prstGeom>
          </p:spPr>
        </p:pic>
        <p:sp>
          <p:nvSpPr>
            <p:cNvPr id="9" name="Google Shape;1597;g2961fcfd047_0_0">
              <a:extLst>
                <a:ext uri="{FF2B5EF4-FFF2-40B4-BE49-F238E27FC236}">
                  <a16:creationId xmlns:a16="http://schemas.microsoft.com/office/drawing/2014/main" id="{37183460-E4DA-95A1-369A-0BA916297B38}"/>
                </a:ext>
              </a:extLst>
            </p:cNvPr>
            <p:cNvSpPr txBox="1"/>
            <p:nvPr/>
          </p:nvSpPr>
          <p:spPr>
            <a:xfrm>
              <a:off x="1849518" y="3617906"/>
              <a:ext cx="3406950" cy="6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Ôn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tập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lại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các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kiến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thức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đã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học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 charset="0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1D2D3B4-1B57-2338-9613-C40846AF2E27}"/>
              </a:ext>
            </a:extLst>
          </p:cNvPr>
          <p:cNvGrpSpPr/>
          <p:nvPr/>
        </p:nvGrpSpPr>
        <p:grpSpPr>
          <a:xfrm>
            <a:off x="6851987" y="1765299"/>
            <a:ext cx="4374813" cy="4374813"/>
            <a:chOff x="6851987" y="1765299"/>
            <a:chExt cx="4374813" cy="437481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CDBA6EB-D31B-D60B-3552-8E56676C6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1987" y="1765299"/>
              <a:ext cx="4374813" cy="437481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E06E0F-2346-D280-92F9-CB5BF4375421}"/>
                </a:ext>
              </a:extLst>
            </p:cNvPr>
            <p:cNvSpPr txBox="1"/>
            <p:nvPr/>
          </p:nvSpPr>
          <p:spPr>
            <a:xfrm>
              <a:off x="7026106" y="3429000"/>
              <a:ext cx="3800307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Chuẩn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bị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bài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Bài</a:t>
              </a:r>
              <a:r>
                <a:rPr lang="en-US" sz="2800" b="1" i="1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b="1" i="1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đọc</a:t>
              </a:r>
              <a:r>
                <a:rPr lang="en-US" sz="2800" b="1" i="1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4: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1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Tôn </a:t>
              </a:r>
              <a:r>
                <a:rPr lang="en-US" sz="2800" b="1" i="1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vinh</a:t>
              </a:r>
              <a:r>
                <a:rPr lang="en-US" sz="2800" b="1" i="1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b="1" i="1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sáng</a:t>
              </a:r>
              <a:r>
                <a:rPr lang="en-US" sz="2800" b="1" i="1" dirty="0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 </a:t>
              </a:r>
              <a:r>
                <a:rPr lang="en-US" sz="2800" b="1" i="1" dirty="0" err="1">
                  <a:solidFill>
                    <a:schemeClr val="bg1"/>
                  </a:solidFill>
                  <a:latin typeface="UTM Avo" panose="02040603050506020204" pitchFamily="18" charset="0"/>
                  <a:ea typeface="Nunito"/>
                  <a:cs typeface="Nunito"/>
                  <a:sym typeface="Nunito"/>
                </a:rPr>
                <a:t>tạo</a:t>
              </a:r>
              <a:endParaRPr lang="en-US" sz="2800" b="1" i="1" dirty="0">
                <a:solidFill>
                  <a:schemeClr val="bg1"/>
                </a:solidFill>
                <a:latin typeface="UTM Avo" panose="02040603050506020204" pitchFamily="18" charset="0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8" name="Google Shape;1565;p10">
            <a:extLst>
              <a:ext uri="{FF2B5EF4-FFF2-40B4-BE49-F238E27FC236}">
                <a16:creationId xmlns:a16="http://schemas.microsoft.com/office/drawing/2014/main" id="{9FA929EB-53F4-2D9E-27A9-E01174059520}"/>
              </a:ext>
            </a:extLst>
          </p:cNvPr>
          <p:cNvGrpSpPr/>
          <p:nvPr/>
        </p:nvGrpSpPr>
        <p:grpSpPr>
          <a:xfrm flipH="1">
            <a:off x="9838693" y="4876442"/>
            <a:ext cx="2318534" cy="1373620"/>
            <a:chOff x="2575700" y="1885000"/>
            <a:chExt cx="868425" cy="514500"/>
          </a:xfrm>
        </p:grpSpPr>
        <p:sp>
          <p:nvSpPr>
            <p:cNvPr id="49" name="Google Shape;1566;p10">
              <a:extLst>
                <a:ext uri="{FF2B5EF4-FFF2-40B4-BE49-F238E27FC236}">
                  <a16:creationId xmlns:a16="http://schemas.microsoft.com/office/drawing/2014/main" id="{D1B577E6-B082-5A4E-150A-E68AF1414DC1}"/>
                </a:ext>
              </a:extLst>
            </p:cNvPr>
            <p:cNvSpPr/>
            <p:nvPr/>
          </p:nvSpPr>
          <p:spPr>
            <a:xfrm>
              <a:off x="2787525" y="1992625"/>
              <a:ext cx="507200" cy="400850"/>
            </a:xfrm>
            <a:custGeom>
              <a:avLst/>
              <a:gdLst/>
              <a:ahLst/>
              <a:cxnLst/>
              <a:rect l="l" t="t" r="r" b="b"/>
              <a:pathLst>
                <a:path w="20288" h="16034" extrusionOk="0">
                  <a:moveTo>
                    <a:pt x="11700" y="0"/>
                  </a:moveTo>
                  <a:cubicBezTo>
                    <a:pt x="11432" y="0"/>
                    <a:pt x="11155" y="12"/>
                    <a:pt x="10870" y="34"/>
                  </a:cubicBezTo>
                  <a:cubicBezTo>
                    <a:pt x="615" y="851"/>
                    <a:pt x="1" y="7714"/>
                    <a:pt x="396" y="16034"/>
                  </a:cubicBezTo>
                  <a:lnTo>
                    <a:pt x="3570" y="15864"/>
                  </a:lnTo>
                  <a:cubicBezTo>
                    <a:pt x="2966" y="12125"/>
                    <a:pt x="2281" y="3175"/>
                    <a:pt x="9252" y="1903"/>
                  </a:cubicBezTo>
                  <a:cubicBezTo>
                    <a:pt x="9808" y="1802"/>
                    <a:pt x="10330" y="1754"/>
                    <a:pt x="10819" y="1754"/>
                  </a:cubicBezTo>
                  <a:cubicBezTo>
                    <a:pt x="17492" y="1754"/>
                    <a:pt x="18114" y="10675"/>
                    <a:pt x="18093" y="14296"/>
                  </a:cubicBezTo>
                  <a:lnTo>
                    <a:pt x="20182" y="13907"/>
                  </a:lnTo>
                  <a:cubicBezTo>
                    <a:pt x="20288" y="10313"/>
                    <a:pt x="19885" y="0"/>
                    <a:pt x="11700" y="0"/>
                  </a:cubicBezTo>
                  <a:close/>
                </a:path>
              </a:pathLst>
            </a:custGeom>
            <a:solidFill>
              <a:srgbClr val="FAB91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567;p10">
              <a:extLst>
                <a:ext uri="{FF2B5EF4-FFF2-40B4-BE49-F238E27FC236}">
                  <a16:creationId xmlns:a16="http://schemas.microsoft.com/office/drawing/2014/main" id="{EABADBCC-AEB0-CFBB-DB95-007227A3900D}"/>
                </a:ext>
              </a:extLst>
            </p:cNvPr>
            <p:cNvSpPr/>
            <p:nvPr/>
          </p:nvSpPr>
          <p:spPr>
            <a:xfrm>
              <a:off x="2844525" y="2036475"/>
              <a:ext cx="395850" cy="352750"/>
            </a:xfrm>
            <a:custGeom>
              <a:avLst/>
              <a:gdLst/>
              <a:ahLst/>
              <a:cxnLst/>
              <a:rect l="l" t="t" r="r" b="b"/>
              <a:pathLst>
                <a:path w="15834" h="14110" extrusionOk="0">
                  <a:moveTo>
                    <a:pt x="8539" y="0"/>
                  </a:moveTo>
                  <a:cubicBezTo>
                    <a:pt x="8050" y="0"/>
                    <a:pt x="7528" y="48"/>
                    <a:pt x="6972" y="149"/>
                  </a:cubicBezTo>
                  <a:cubicBezTo>
                    <a:pt x="1" y="1421"/>
                    <a:pt x="686" y="10371"/>
                    <a:pt x="1290" y="14110"/>
                  </a:cubicBezTo>
                  <a:lnTo>
                    <a:pt x="3564" y="13994"/>
                  </a:lnTo>
                  <a:cubicBezTo>
                    <a:pt x="3564" y="13994"/>
                    <a:pt x="2950" y="2123"/>
                    <a:pt x="7794" y="1821"/>
                  </a:cubicBezTo>
                  <a:cubicBezTo>
                    <a:pt x="7858" y="1817"/>
                    <a:pt x="7921" y="1815"/>
                    <a:pt x="7983" y="1815"/>
                  </a:cubicBezTo>
                  <a:cubicBezTo>
                    <a:pt x="12680" y="1815"/>
                    <a:pt x="13977" y="12888"/>
                    <a:pt x="13977" y="12888"/>
                  </a:cubicBezTo>
                  <a:lnTo>
                    <a:pt x="15813" y="12542"/>
                  </a:lnTo>
                  <a:cubicBezTo>
                    <a:pt x="15834" y="8921"/>
                    <a:pt x="15212" y="0"/>
                    <a:pt x="8539" y="0"/>
                  </a:cubicBez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568;p10">
              <a:extLst>
                <a:ext uri="{FF2B5EF4-FFF2-40B4-BE49-F238E27FC236}">
                  <a16:creationId xmlns:a16="http://schemas.microsoft.com/office/drawing/2014/main" id="{3410AACF-4B11-6627-9BED-0A89F97E9D38}"/>
                </a:ext>
              </a:extLst>
            </p:cNvPr>
            <p:cNvSpPr/>
            <p:nvPr/>
          </p:nvSpPr>
          <p:spPr>
            <a:xfrm>
              <a:off x="2575700" y="1885000"/>
              <a:ext cx="868425" cy="514500"/>
            </a:xfrm>
            <a:custGeom>
              <a:avLst/>
              <a:gdLst/>
              <a:ahLst/>
              <a:cxnLst/>
              <a:rect l="l" t="t" r="r" b="b"/>
              <a:pathLst>
                <a:path w="34737" h="20580" extrusionOk="0">
                  <a:moveTo>
                    <a:pt x="19626" y="0"/>
                  </a:moveTo>
                  <a:cubicBezTo>
                    <a:pt x="18929" y="0"/>
                    <a:pt x="18198" y="37"/>
                    <a:pt x="17429" y="114"/>
                  </a:cubicBezTo>
                  <a:cubicBezTo>
                    <a:pt x="0" y="1862"/>
                    <a:pt x="4292" y="20579"/>
                    <a:pt x="4292" y="20579"/>
                  </a:cubicBezTo>
                  <a:lnTo>
                    <a:pt x="6068" y="20486"/>
                  </a:lnTo>
                  <a:cubicBezTo>
                    <a:pt x="3902" y="8408"/>
                    <a:pt x="9675" y="1851"/>
                    <a:pt x="20840" y="1851"/>
                  </a:cubicBezTo>
                  <a:cubicBezTo>
                    <a:pt x="20887" y="1851"/>
                    <a:pt x="20934" y="1852"/>
                    <a:pt x="20981" y="1852"/>
                  </a:cubicBezTo>
                  <a:cubicBezTo>
                    <a:pt x="30912" y="1895"/>
                    <a:pt x="31987" y="13915"/>
                    <a:pt x="32080" y="17571"/>
                  </a:cubicBezTo>
                  <a:lnTo>
                    <a:pt x="33368" y="17329"/>
                  </a:lnTo>
                  <a:cubicBezTo>
                    <a:pt x="33368" y="17329"/>
                    <a:pt x="34736" y="0"/>
                    <a:pt x="19626" y="0"/>
                  </a:cubicBez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569;p10">
              <a:extLst>
                <a:ext uri="{FF2B5EF4-FFF2-40B4-BE49-F238E27FC236}">
                  <a16:creationId xmlns:a16="http://schemas.microsoft.com/office/drawing/2014/main" id="{DB2703E1-28CB-E91C-E79B-5551A25860D3}"/>
                </a:ext>
              </a:extLst>
            </p:cNvPr>
            <p:cNvSpPr/>
            <p:nvPr/>
          </p:nvSpPr>
          <p:spPr>
            <a:xfrm>
              <a:off x="2673225" y="1931275"/>
              <a:ext cx="704500" cy="465875"/>
            </a:xfrm>
            <a:custGeom>
              <a:avLst/>
              <a:gdLst/>
              <a:ahLst/>
              <a:cxnLst/>
              <a:rect l="l" t="t" r="r" b="b"/>
              <a:pathLst>
                <a:path w="28180" h="18635" extrusionOk="0">
                  <a:moveTo>
                    <a:pt x="16939" y="0"/>
                  </a:moveTo>
                  <a:cubicBezTo>
                    <a:pt x="5774" y="0"/>
                    <a:pt x="1" y="6557"/>
                    <a:pt x="2167" y="18635"/>
                  </a:cubicBezTo>
                  <a:lnTo>
                    <a:pt x="4968" y="18488"/>
                  </a:lnTo>
                  <a:cubicBezTo>
                    <a:pt x="4573" y="10168"/>
                    <a:pt x="5187" y="3305"/>
                    <a:pt x="15442" y="2488"/>
                  </a:cubicBezTo>
                  <a:cubicBezTo>
                    <a:pt x="15727" y="2466"/>
                    <a:pt x="16004" y="2454"/>
                    <a:pt x="16272" y="2454"/>
                  </a:cubicBezTo>
                  <a:cubicBezTo>
                    <a:pt x="24457" y="2454"/>
                    <a:pt x="24860" y="12767"/>
                    <a:pt x="24754" y="16361"/>
                  </a:cubicBezTo>
                  <a:lnTo>
                    <a:pt x="28179" y="15720"/>
                  </a:lnTo>
                  <a:cubicBezTo>
                    <a:pt x="28086" y="12064"/>
                    <a:pt x="27011" y="44"/>
                    <a:pt x="17080" y="1"/>
                  </a:cubicBezTo>
                  <a:cubicBezTo>
                    <a:pt x="17033" y="1"/>
                    <a:pt x="16986" y="0"/>
                    <a:pt x="16939" y="0"/>
                  </a:cubicBez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56" name="Google Shape;1573;p10">
            <a:extLst>
              <a:ext uri="{FF2B5EF4-FFF2-40B4-BE49-F238E27FC236}">
                <a16:creationId xmlns:a16="http://schemas.microsoft.com/office/drawing/2014/main" id="{61DEF616-4F89-B730-30F1-5A3C60A5D80A}"/>
              </a:ext>
            </a:extLst>
          </p:cNvPr>
          <p:cNvGrpSpPr/>
          <p:nvPr/>
        </p:nvGrpSpPr>
        <p:grpSpPr>
          <a:xfrm rot="19800025">
            <a:off x="-237811" y="2130755"/>
            <a:ext cx="3123306" cy="1217415"/>
            <a:chOff x="0" y="539998"/>
            <a:chExt cx="3901889" cy="1467738"/>
          </a:xfrm>
        </p:grpSpPr>
        <p:sp>
          <p:nvSpPr>
            <p:cNvPr id="64" name="Google Shape;1574;p10">
              <a:extLst>
                <a:ext uri="{FF2B5EF4-FFF2-40B4-BE49-F238E27FC236}">
                  <a16:creationId xmlns:a16="http://schemas.microsoft.com/office/drawing/2014/main" id="{9DB4D2E4-D75C-D68F-A6E0-19B14482294B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575;p10">
              <a:extLst>
                <a:ext uri="{FF2B5EF4-FFF2-40B4-BE49-F238E27FC236}">
                  <a16:creationId xmlns:a16="http://schemas.microsoft.com/office/drawing/2014/main" id="{C61071E9-5C76-ABD2-BCB6-0892F669B46C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576;p10">
              <a:extLst>
                <a:ext uri="{FF2B5EF4-FFF2-40B4-BE49-F238E27FC236}">
                  <a16:creationId xmlns:a16="http://schemas.microsoft.com/office/drawing/2014/main" id="{A87266A1-D49E-5501-0407-B0E4202F7261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577;p10">
              <a:extLst>
                <a:ext uri="{FF2B5EF4-FFF2-40B4-BE49-F238E27FC236}">
                  <a16:creationId xmlns:a16="http://schemas.microsoft.com/office/drawing/2014/main" id="{46D8009C-E7B2-5E62-0916-0D03CCD4DE8F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578;p10">
              <a:extLst>
                <a:ext uri="{FF2B5EF4-FFF2-40B4-BE49-F238E27FC236}">
                  <a16:creationId xmlns:a16="http://schemas.microsoft.com/office/drawing/2014/main" id="{2648C687-E413-A8D0-C8B1-C19E27CE3BE2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579;p10">
              <a:extLst>
                <a:ext uri="{FF2B5EF4-FFF2-40B4-BE49-F238E27FC236}">
                  <a16:creationId xmlns:a16="http://schemas.microsoft.com/office/drawing/2014/main" id="{DF7BAA19-C825-A33E-C153-DBC19C8AFAC2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57" name="Google Shape;1580;p10">
            <a:extLst>
              <a:ext uri="{FF2B5EF4-FFF2-40B4-BE49-F238E27FC236}">
                <a16:creationId xmlns:a16="http://schemas.microsoft.com/office/drawing/2014/main" id="{461BCF7F-EE5D-C277-BF9F-35502927F490}"/>
              </a:ext>
            </a:extLst>
          </p:cNvPr>
          <p:cNvGrpSpPr/>
          <p:nvPr/>
        </p:nvGrpSpPr>
        <p:grpSpPr>
          <a:xfrm rot="1799975" flipH="1">
            <a:off x="9438878" y="2112507"/>
            <a:ext cx="3123306" cy="1217415"/>
            <a:chOff x="0" y="539998"/>
            <a:chExt cx="3901889" cy="1467738"/>
          </a:xfrm>
        </p:grpSpPr>
        <p:sp>
          <p:nvSpPr>
            <p:cNvPr id="58" name="Google Shape;1581;p10">
              <a:extLst>
                <a:ext uri="{FF2B5EF4-FFF2-40B4-BE49-F238E27FC236}">
                  <a16:creationId xmlns:a16="http://schemas.microsoft.com/office/drawing/2014/main" id="{8C871803-FA3D-5348-14D0-467F7830FB07}"/>
                </a:ext>
              </a:extLst>
            </p:cNvPr>
            <p:cNvSpPr/>
            <p:nvPr/>
          </p:nvSpPr>
          <p:spPr>
            <a:xfrm>
              <a:off x="0" y="539998"/>
              <a:ext cx="3901889" cy="885476"/>
            </a:xfrm>
            <a:custGeom>
              <a:avLst/>
              <a:gdLst/>
              <a:ahLst/>
              <a:cxnLst/>
              <a:rect l="l" t="t" r="r" b="b"/>
              <a:pathLst>
                <a:path w="62921" h="14279" extrusionOk="0">
                  <a:moveTo>
                    <a:pt x="9406" y="216"/>
                  </a:moveTo>
                  <a:cubicBezTo>
                    <a:pt x="9522" y="216"/>
                    <a:pt x="9641" y="302"/>
                    <a:pt x="9740" y="467"/>
                  </a:cubicBezTo>
                  <a:cubicBezTo>
                    <a:pt x="10041" y="950"/>
                    <a:pt x="10152" y="2057"/>
                    <a:pt x="9461" y="3021"/>
                  </a:cubicBezTo>
                  <a:cubicBezTo>
                    <a:pt x="9345" y="3181"/>
                    <a:pt x="9203" y="3345"/>
                    <a:pt x="9017" y="3509"/>
                  </a:cubicBezTo>
                  <a:cubicBezTo>
                    <a:pt x="8715" y="2715"/>
                    <a:pt x="8644" y="1931"/>
                    <a:pt x="8814" y="1185"/>
                  </a:cubicBezTo>
                  <a:cubicBezTo>
                    <a:pt x="8945" y="616"/>
                    <a:pt x="9153" y="254"/>
                    <a:pt x="9368" y="216"/>
                  </a:cubicBezTo>
                  <a:close/>
                  <a:moveTo>
                    <a:pt x="51236" y="813"/>
                  </a:moveTo>
                  <a:cubicBezTo>
                    <a:pt x="51373" y="813"/>
                    <a:pt x="51542" y="972"/>
                    <a:pt x="51691" y="1229"/>
                  </a:cubicBezTo>
                  <a:cubicBezTo>
                    <a:pt x="52042" y="1860"/>
                    <a:pt x="52261" y="3163"/>
                    <a:pt x="51724" y="4770"/>
                  </a:cubicBezTo>
                  <a:cubicBezTo>
                    <a:pt x="51713" y="4808"/>
                    <a:pt x="51696" y="4846"/>
                    <a:pt x="51686" y="4885"/>
                  </a:cubicBezTo>
                  <a:cubicBezTo>
                    <a:pt x="51565" y="4616"/>
                    <a:pt x="51461" y="4326"/>
                    <a:pt x="51367" y="4013"/>
                  </a:cubicBezTo>
                  <a:cubicBezTo>
                    <a:pt x="50732" y="1886"/>
                    <a:pt x="50907" y="944"/>
                    <a:pt x="51175" y="829"/>
                  </a:cubicBezTo>
                  <a:cubicBezTo>
                    <a:pt x="51198" y="818"/>
                    <a:pt x="51220" y="813"/>
                    <a:pt x="51236" y="813"/>
                  </a:cubicBezTo>
                  <a:close/>
                  <a:moveTo>
                    <a:pt x="9408" y="0"/>
                  </a:moveTo>
                  <a:cubicBezTo>
                    <a:pt x="9383" y="0"/>
                    <a:pt x="9359" y="2"/>
                    <a:pt x="9335" y="7"/>
                  </a:cubicBezTo>
                  <a:cubicBezTo>
                    <a:pt x="9110" y="45"/>
                    <a:pt x="8809" y="270"/>
                    <a:pt x="8611" y="1136"/>
                  </a:cubicBezTo>
                  <a:cubicBezTo>
                    <a:pt x="8425" y="1947"/>
                    <a:pt x="8507" y="2796"/>
                    <a:pt x="8847" y="3657"/>
                  </a:cubicBezTo>
                  <a:cubicBezTo>
                    <a:pt x="8129" y="4219"/>
                    <a:pt x="6900" y="4732"/>
                    <a:pt x="4805" y="4732"/>
                  </a:cubicBezTo>
                  <a:cubicBezTo>
                    <a:pt x="3574" y="4732"/>
                    <a:pt x="2044" y="4555"/>
                    <a:pt x="143" y="4107"/>
                  </a:cubicBezTo>
                  <a:cubicBezTo>
                    <a:pt x="132" y="4104"/>
                    <a:pt x="122" y="4102"/>
                    <a:pt x="112" y="4102"/>
                  </a:cubicBezTo>
                  <a:cubicBezTo>
                    <a:pt x="65" y="4102"/>
                    <a:pt x="26" y="4133"/>
                    <a:pt x="18" y="4183"/>
                  </a:cubicBezTo>
                  <a:cubicBezTo>
                    <a:pt x="1" y="4238"/>
                    <a:pt x="39" y="4299"/>
                    <a:pt x="94" y="4309"/>
                  </a:cubicBezTo>
                  <a:cubicBezTo>
                    <a:pt x="1384" y="4615"/>
                    <a:pt x="3137" y="4935"/>
                    <a:pt x="4829" y="4935"/>
                  </a:cubicBezTo>
                  <a:cubicBezTo>
                    <a:pt x="6386" y="4935"/>
                    <a:pt x="7892" y="4663"/>
                    <a:pt x="8935" y="3859"/>
                  </a:cubicBezTo>
                  <a:cubicBezTo>
                    <a:pt x="9631" y="5438"/>
                    <a:pt x="11176" y="7061"/>
                    <a:pt x="13501" y="8601"/>
                  </a:cubicBezTo>
                  <a:cubicBezTo>
                    <a:pt x="17759" y="11423"/>
                    <a:pt x="23886" y="13479"/>
                    <a:pt x="29893" y="14093"/>
                  </a:cubicBezTo>
                  <a:cubicBezTo>
                    <a:pt x="31138" y="14218"/>
                    <a:pt x="32360" y="14279"/>
                    <a:pt x="33549" y="14279"/>
                  </a:cubicBezTo>
                  <a:cubicBezTo>
                    <a:pt x="39003" y="14279"/>
                    <a:pt x="43793" y="12958"/>
                    <a:pt x="47284" y="10453"/>
                  </a:cubicBezTo>
                  <a:cubicBezTo>
                    <a:pt x="49427" y="8913"/>
                    <a:pt x="50945" y="7181"/>
                    <a:pt x="51702" y="5412"/>
                  </a:cubicBezTo>
                  <a:cubicBezTo>
                    <a:pt x="52278" y="6480"/>
                    <a:pt x="53077" y="7187"/>
                    <a:pt x="54102" y="7521"/>
                  </a:cubicBezTo>
                  <a:cubicBezTo>
                    <a:pt x="54580" y="7677"/>
                    <a:pt x="55083" y="7744"/>
                    <a:pt x="55597" y="7744"/>
                  </a:cubicBezTo>
                  <a:cubicBezTo>
                    <a:pt x="58922" y="7744"/>
                    <a:pt x="62680" y="4913"/>
                    <a:pt x="62861" y="4775"/>
                  </a:cubicBezTo>
                  <a:cubicBezTo>
                    <a:pt x="62910" y="4742"/>
                    <a:pt x="62921" y="4676"/>
                    <a:pt x="62882" y="4628"/>
                  </a:cubicBezTo>
                  <a:cubicBezTo>
                    <a:pt x="62863" y="4600"/>
                    <a:pt x="62829" y="4586"/>
                    <a:pt x="62796" y="4586"/>
                  </a:cubicBezTo>
                  <a:cubicBezTo>
                    <a:pt x="62774" y="4586"/>
                    <a:pt x="62752" y="4592"/>
                    <a:pt x="62735" y="4605"/>
                  </a:cubicBezTo>
                  <a:cubicBezTo>
                    <a:pt x="62692" y="4638"/>
                    <a:pt x="58853" y="7532"/>
                    <a:pt x="55571" y="7532"/>
                  </a:cubicBezTo>
                  <a:cubicBezTo>
                    <a:pt x="55086" y="7532"/>
                    <a:pt x="54614" y="7469"/>
                    <a:pt x="54168" y="7324"/>
                  </a:cubicBezTo>
                  <a:cubicBezTo>
                    <a:pt x="53148" y="6990"/>
                    <a:pt x="52359" y="6260"/>
                    <a:pt x="51812" y="5154"/>
                  </a:cubicBezTo>
                  <a:cubicBezTo>
                    <a:pt x="51850" y="5050"/>
                    <a:pt x="51888" y="4939"/>
                    <a:pt x="51921" y="4835"/>
                  </a:cubicBezTo>
                  <a:cubicBezTo>
                    <a:pt x="52485" y="3163"/>
                    <a:pt x="52266" y="1820"/>
                    <a:pt x="51871" y="1125"/>
                  </a:cubicBezTo>
                  <a:cubicBezTo>
                    <a:pt x="51683" y="789"/>
                    <a:pt x="51451" y="603"/>
                    <a:pt x="51235" y="603"/>
                  </a:cubicBezTo>
                  <a:cubicBezTo>
                    <a:pt x="51187" y="603"/>
                    <a:pt x="51140" y="612"/>
                    <a:pt x="51094" y="631"/>
                  </a:cubicBezTo>
                  <a:cubicBezTo>
                    <a:pt x="50682" y="808"/>
                    <a:pt x="50485" y="1805"/>
                    <a:pt x="51165" y="4074"/>
                  </a:cubicBezTo>
                  <a:cubicBezTo>
                    <a:pt x="51286" y="4468"/>
                    <a:pt x="51423" y="4830"/>
                    <a:pt x="51582" y="5159"/>
                  </a:cubicBezTo>
                  <a:cubicBezTo>
                    <a:pt x="51044" y="6497"/>
                    <a:pt x="49839" y="8354"/>
                    <a:pt x="47163" y="10279"/>
                  </a:cubicBezTo>
                  <a:cubicBezTo>
                    <a:pt x="43708" y="12763"/>
                    <a:pt x="38967" y="14069"/>
                    <a:pt x="33566" y="14069"/>
                  </a:cubicBezTo>
                  <a:cubicBezTo>
                    <a:pt x="32379" y="14069"/>
                    <a:pt x="31160" y="14006"/>
                    <a:pt x="29916" y="13879"/>
                  </a:cubicBezTo>
                  <a:cubicBezTo>
                    <a:pt x="23941" y="13271"/>
                    <a:pt x="17847" y="11232"/>
                    <a:pt x="13615" y="8420"/>
                  </a:cubicBezTo>
                  <a:cubicBezTo>
                    <a:pt x="11303" y="6885"/>
                    <a:pt x="9768" y="5280"/>
                    <a:pt x="9105" y="3723"/>
                  </a:cubicBezTo>
                  <a:cubicBezTo>
                    <a:pt x="9302" y="3553"/>
                    <a:pt x="9477" y="3361"/>
                    <a:pt x="9631" y="3148"/>
                  </a:cubicBezTo>
                  <a:cubicBezTo>
                    <a:pt x="10337" y="2166"/>
                    <a:pt x="10311" y="977"/>
                    <a:pt x="9922" y="358"/>
                  </a:cubicBezTo>
                  <a:cubicBezTo>
                    <a:pt x="9781" y="129"/>
                    <a:pt x="9596" y="0"/>
                    <a:pt x="9408" y="0"/>
                  </a:cubicBezTo>
                  <a:close/>
                </a:path>
              </a:pathLst>
            </a:custGeom>
            <a:solidFill>
              <a:srgbClr val="413E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582;p10">
              <a:extLst>
                <a:ext uri="{FF2B5EF4-FFF2-40B4-BE49-F238E27FC236}">
                  <a16:creationId xmlns:a16="http://schemas.microsoft.com/office/drawing/2014/main" id="{33AFF1ED-8E5D-182A-DC1C-20587F794E13}"/>
                </a:ext>
              </a:extLst>
            </p:cNvPr>
            <p:cNvSpPr/>
            <p:nvPr/>
          </p:nvSpPr>
          <p:spPr>
            <a:xfrm>
              <a:off x="546533" y="914628"/>
              <a:ext cx="539137" cy="671967"/>
            </a:xfrm>
            <a:custGeom>
              <a:avLst/>
              <a:gdLst/>
              <a:ahLst/>
              <a:cxnLst/>
              <a:rect l="l" t="t" r="r" b="b"/>
              <a:pathLst>
                <a:path w="8694" h="10836" extrusionOk="0">
                  <a:moveTo>
                    <a:pt x="1612" y="1"/>
                  </a:moveTo>
                  <a:lnTo>
                    <a:pt x="1" y="10836"/>
                  </a:lnTo>
                  <a:lnTo>
                    <a:pt x="1" y="10836"/>
                  </a:lnTo>
                  <a:lnTo>
                    <a:pt x="8693" y="3995"/>
                  </a:lnTo>
                  <a:lnTo>
                    <a:pt x="1612" y="1"/>
                  </a:lnTo>
                  <a:close/>
                </a:path>
              </a:pathLst>
            </a:custGeom>
            <a:solidFill>
              <a:srgbClr val="ED8C1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583;p10">
              <a:extLst>
                <a:ext uri="{FF2B5EF4-FFF2-40B4-BE49-F238E27FC236}">
                  <a16:creationId xmlns:a16="http://schemas.microsoft.com/office/drawing/2014/main" id="{B897E855-628B-BE09-B42B-0CF06CC8B482}"/>
                </a:ext>
              </a:extLst>
            </p:cNvPr>
            <p:cNvSpPr/>
            <p:nvPr/>
          </p:nvSpPr>
          <p:spPr>
            <a:xfrm>
              <a:off x="1145159" y="1160019"/>
              <a:ext cx="471109" cy="679471"/>
            </a:xfrm>
            <a:custGeom>
              <a:avLst/>
              <a:gdLst/>
              <a:ahLst/>
              <a:cxnLst/>
              <a:rect l="l" t="t" r="r" b="b"/>
              <a:pathLst>
                <a:path w="7597" h="10957" extrusionOk="0">
                  <a:moveTo>
                    <a:pt x="0" y="0"/>
                  </a:moveTo>
                  <a:lnTo>
                    <a:pt x="16" y="10956"/>
                  </a:lnTo>
                  <a:lnTo>
                    <a:pt x="7597" y="2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E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584;p10">
              <a:extLst>
                <a:ext uri="{FF2B5EF4-FFF2-40B4-BE49-F238E27FC236}">
                  <a16:creationId xmlns:a16="http://schemas.microsoft.com/office/drawing/2014/main" id="{E315BB37-01F4-9A4C-51B5-2FDA51377B1D}"/>
                </a:ext>
              </a:extLst>
            </p:cNvPr>
            <p:cNvSpPr/>
            <p:nvPr/>
          </p:nvSpPr>
          <p:spPr>
            <a:xfrm>
              <a:off x="1655662" y="1364604"/>
              <a:ext cx="503728" cy="643132"/>
            </a:xfrm>
            <a:custGeom>
              <a:avLst/>
              <a:gdLst/>
              <a:ahLst/>
              <a:cxnLst/>
              <a:rect l="l" t="t" r="r" b="b"/>
              <a:pathLst>
                <a:path w="8123" h="10371" extrusionOk="0">
                  <a:moveTo>
                    <a:pt x="0" y="0"/>
                  </a:moveTo>
                  <a:lnTo>
                    <a:pt x="3519" y="10371"/>
                  </a:lnTo>
                  <a:lnTo>
                    <a:pt x="8123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38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585;p10">
              <a:extLst>
                <a:ext uri="{FF2B5EF4-FFF2-40B4-BE49-F238E27FC236}">
                  <a16:creationId xmlns:a16="http://schemas.microsoft.com/office/drawing/2014/main" id="{705D5DBA-59A8-7D86-C41A-2737A6F0C460}"/>
                </a:ext>
              </a:extLst>
            </p:cNvPr>
            <p:cNvSpPr/>
            <p:nvPr/>
          </p:nvSpPr>
          <p:spPr>
            <a:xfrm>
              <a:off x="2197793" y="1205227"/>
              <a:ext cx="484008" cy="685548"/>
            </a:xfrm>
            <a:custGeom>
              <a:avLst/>
              <a:gdLst/>
              <a:ahLst/>
              <a:cxnLst/>
              <a:rect l="l" t="t" r="r" b="b"/>
              <a:pathLst>
                <a:path w="7805" h="11055" extrusionOk="0">
                  <a:moveTo>
                    <a:pt x="7394" y="0"/>
                  </a:moveTo>
                  <a:lnTo>
                    <a:pt x="0" y="3377"/>
                  </a:lnTo>
                  <a:lnTo>
                    <a:pt x="7805" y="11055"/>
                  </a:lnTo>
                  <a:lnTo>
                    <a:pt x="7394" y="0"/>
                  </a:ln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586;p10">
              <a:extLst>
                <a:ext uri="{FF2B5EF4-FFF2-40B4-BE49-F238E27FC236}">
                  <a16:creationId xmlns:a16="http://schemas.microsoft.com/office/drawing/2014/main" id="{4C8696C4-F836-1E2D-D086-7E4D9060A92B}"/>
                </a:ext>
              </a:extLst>
            </p:cNvPr>
            <p:cNvSpPr/>
            <p:nvPr/>
          </p:nvSpPr>
          <p:spPr>
            <a:xfrm>
              <a:off x="2679397" y="990409"/>
              <a:ext cx="537028" cy="677735"/>
            </a:xfrm>
            <a:custGeom>
              <a:avLst/>
              <a:gdLst/>
              <a:ahLst/>
              <a:cxnLst/>
              <a:rect l="l" t="t" r="r" b="b"/>
              <a:pathLst>
                <a:path w="8660" h="10929" extrusionOk="0">
                  <a:moveTo>
                    <a:pt x="6945" y="1"/>
                  </a:moveTo>
                  <a:lnTo>
                    <a:pt x="1" y="4220"/>
                  </a:lnTo>
                  <a:lnTo>
                    <a:pt x="8660" y="10929"/>
                  </a:lnTo>
                  <a:lnTo>
                    <a:pt x="6945" y="1"/>
                  </a:lnTo>
                  <a:close/>
                </a:path>
              </a:pathLst>
            </a:custGeom>
            <a:solidFill>
              <a:srgbClr val="4ABA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0" name="Google Shape;1587;p10">
            <a:extLst>
              <a:ext uri="{FF2B5EF4-FFF2-40B4-BE49-F238E27FC236}">
                <a16:creationId xmlns:a16="http://schemas.microsoft.com/office/drawing/2014/main" id="{2B0B5EE2-6336-BECE-164B-D6E8D66F0BCA}"/>
              </a:ext>
            </a:extLst>
          </p:cNvPr>
          <p:cNvGrpSpPr/>
          <p:nvPr/>
        </p:nvGrpSpPr>
        <p:grpSpPr>
          <a:xfrm>
            <a:off x="2596207" y="1826666"/>
            <a:ext cx="5181647" cy="4583441"/>
            <a:chOff x="5785462" y="1619166"/>
            <a:chExt cx="3886235" cy="3437581"/>
          </a:xfrm>
        </p:grpSpPr>
        <p:sp>
          <p:nvSpPr>
            <p:cNvPr id="71" name="Google Shape;1588;p10">
              <a:extLst>
                <a:ext uri="{FF2B5EF4-FFF2-40B4-BE49-F238E27FC236}">
                  <a16:creationId xmlns:a16="http://schemas.microsoft.com/office/drawing/2014/main" id="{04DD021C-D928-CDA7-B9E9-87A76E6F9C58}"/>
                </a:ext>
              </a:extLst>
            </p:cNvPr>
            <p:cNvSpPr/>
            <p:nvPr/>
          </p:nvSpPr>
          <p:spPr>
            <a:xfrm>
              <a:off x="5785462" y="1619166"/>
              <a:ext cx="1143121" cy="384123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CAB8C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589;p10">
              <a:extLst>
                <a:ext uri="{FF2B5EF4-FFF2-40B4-BE49-F238E27FC236}">
                  <a16:creationId xmlns:a16="http://schemas.microsoft.com/office/drawing/2014/main" id="{5E483A2F-1837-3D3A-7588-635FD40C2A7F}"/>
                </a:ext>
              </a:extLst>
            </p:cNvPr>
            <p:cNvSpPr/>
            <p:nvPr/>
          </p:nvSpPr>
          <p:spPr>
            <a:xfrm>
              <a:off x="7917100" y="4467152"/>
              <a:ext cx="1754597" cy="589595"/>
            </a:xfrm>
            <a:custGeom>
              <a:avLst/>
              <a:gdLst/>
              <a:ahLst/>
              <a:cxnLst/>
              <a:rect l="l" t="t" r="r" b="b"/>
              <a:pathLst>
                <a:path w="24364" h="8187" extrusionOk="0">
                  <a:moveTo>
                    <a:pt x="10354" y="0"/>
                  </a:moveTo>
                  <a:cubicBezTo>
                    <a:pt x="10246" y="0"/>
                    <a:pt x="10134" y="4"/>
                    <a:pt x="10020" y="14"/>
                  </a:cubicBezTo>
                  <a:cubicBezTo>
                    <a:pt x="6112" y="327"/>
                    <a:pt x="6299" y="5588"/>
                    <a:pt x="6299" y="5588"/>
                  </a:cubicBezTo>
                  <a:cubicBezTo>
                    <a:pt x="5019" y="4453"/>
                    <a:pt x="3990" y="4023"/>
                    <a:pt x="3164" y="4023"/>
                  </a:cubicBezTo>
                  <a:cubicBezTo>
                    <a:pt x="594" y="4023"/>
                    <a:pt x="1" y="8186"/>
                    <a:pt x="1" y="8186"/>
                  </a:cubicBezTo>
                  <a:lnTo>
                    <a:pt x="24363" y="8186"/>
                  </a:lnTo>
                  <a:cubicBezTo>
                    <a:pt x="24363" y="8186"/>
                    <a:pt x="24046" y="6641"/>
                    <a:pt x="21803" y="5895"/>
                  </a:cubicBezTo>
                  <a:cubicBezTo>
                    <a:pt x="21531" y="5805"/>
                    <a:pt x="21290" y="5768"/>
                    <a:pt x="21077" y="5768"/>
                  </a:cubicBezTo>
                  <a:cubicBezTo>
                    <a:pt x="20194" y="5768"/>
                    <a:pt x="19820" y="6399"/>
                    <a:pt x="19820" y="6399"/>
                  </a:cubicBezTo>
                  <a:cubicBezTo>
                    <a:pt x="19820" y="6399"/>
                    <a:pt x="19870" y="3127"/>
                    <a:pt x="17589" y="2804"/>
                  </a:cubicBezTo>
                  <a:cubicBezTo>
                    <a:pt x="17444" y="2783"/>
                    <a:pt x="17304" y="2773"/>
                    <a:pt x="17170" y="2773"/>
                  </a:cubicBezTo>
                  <a:cubicBezTo>
                    <a:pt x="15187" y="2773"/>
                    <a:pt x="14312" y="4865"/>
                    <a:pt x="14312" y="4865"/>
                  </a:cubicBezTo>
                  <a:cubicBezTo>
                    <a:pt x="14312" y="4865"/>
                    <a:pt x="13945" y="0"/>
                    <a:pt x="10354" y="0"/>
                  </a:cubicBezTo>
                  <a:close/>
                </a:path>
              </a:pathLst>
            </a:custGeom>
            <a:solidFill>
              <a:srgbClr val="85C5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73" name="Google Shape;1590;p10">
            <a:extLst>
              <a:ext uri="{FF2B5EF4-FFF2-40B4-BE49-F238E27FC236}">
                <a16:creationId xmlns:a16="http://schemas.microsoft.com/office/drawing/2014/main" id="{97A5F76F-57CF-932D-DC9D-285C3DCB72B9}"/>
              </a:ext>
            </a:extLst>
          </p:cNvPr>
          <p:cNvSpPr/>
          <p:nvPr/>
        </p:nvSpPr>
        <p:spPr>
          <a:xfrm>
            <a:off x="7973552" y="1704703"/>
            <a:ext cx="1720085" cy="657302"/>
          </a:xfrm>
          <a:custGeom>
            <a:avLst/>
            <a:gdLst/>
            <a:ahLst/>
            <a:cxnLst/>
            <a:rect l="l" t="t" r="r" b="b"/>
            <a:pathLst>
              <a:path w="24364" h="8187" extrusionOk="0">
                <a:moveTo>
                  <a:pt x="10354" y="0"/>
                </a:moveTo>
                <a:cubicBezTo>
                  <a:pt x="10246" y="0"/>
                  <a:pt x="10134" y="4"/>
                  <a:pt x="10020" y="14"/>
                </a:cubicBezTo>
                <a:cubicBezTo>
                  <a:pt x="6112" y="327"/>
                  <a:pt x="6299" y="5588"/>
                  <a:pt x="6299" y="5588"/>
                </a:cubicBezTo>
                <a:cubicBezTo>
                  <a:pt x="5019" y="4453"/>
                  <a:pt x="3990" y="4023"/>
                  <a:pt x="3164" y="4023"/>
                </a:cubicBezTo>
                <a:cubicBezTo>
                  <a:pt x="594" y="4023"/>
                  <a:pt x="1" y="8186"/>
                  <a:pt x="1" y="8186"/>
                </a:cubicBezTo>
                <a:lnTo>
                  <a:pt x="24363" y="8186"/>
                </a:lnTo>
                <a:cubicBezTo>
                  <a:pt x="24363" y="8186"/>
                  <a:pt x="24046" y="6641"/>
                  <a:pt x="21803" y="5895"/>
                </a:cubicBezTo>
                <a:cubicBezTo>
                  <a:pt x="21531" y="5805"/>
                  <a:pt x="21290" y="5768"/>
                  <a:pt x="21077" y="5768"/>
                </a:cubicBezTo>
                <a:cubicBezTo>
                  <a:pt x="20194" y="5768"/>
                  <a:pt x="19820" y="6399"/>
                  <a:pt x="19820" y="6399"/>
                </a:cubicBezTo>
                <a:cubicBezTo>
                  <a:pt x="19820" y="6399"/>
                  <a:pt x="19870" y="3127"/>
                  <a:pt x="17589" y="2804"/>
                </a:cubicBezTo>
                <a:cubicBezTo>
                  <a:pt x="17444" y="2783"/>
                  <a:pt x="17304" y="2773"/>
                  <a:pt x="17170" y="2773"/>
                </a:cubicBezTo>
                <a:cubicBezTo>
                  <a:pt x="15187" y="2773"/>
                  <a:pt x="14312" y="4865"/>
                  <a:pt x="14312" y="4865"/>
                </a:cubicBezTo>
                <a:cubicBezTo>
                  <a:pt x="14312" y="4865"/>
                  <a:pt x="13945" y="0"/>
                  <a:pt x="10354" y="0"/>
                </a:cubicBezTo>
                <a:close/>
              </a:path>
            </a:pathLst>
          </a:custGeom>
          <a:solidFill>
            <a:srgbClr val="FAB9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15-Luyện từ và câu-Luyện tập về câu chủ đề của đoạn văn</Template>
  <TotalTime>25</TotalTime>
  <Words>259</Words>
  <Application>Microsoft Office PowerPoint</Application>
  <PresentationFormat>Widescreen</PresentationFormat>
  <Paragraphs>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Amatic SC</vt:lpstr>
      <vt:lpstr>Calibri Light</vt:lpstr>
      <vt:lpstr>UTM Avo</vt:lpstr>
      <vt:lpstr>Calibri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8</cp:revision>
  <dcterms:created xsi:type="dcterms:W3CDTF">2023-11-03T16:11:20Z</dcterms:created>
  <dcterms:modified xsi:type="dcterms:W3CDTF">2023-11-07T09:34:42Z</dcterms:modified>
</cp:coreProperties>
</file>