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8"/>
  </p:notesMasterIdLst>
  <p:sldIdLst>
    <p:sldId id="256" r:id="rId4"/>
    <p:sldId id="424" r:id="rId5"/>
    <p:sldId id="425" r:id="rId6"/>
    <p:sldId id="426" r:id="rId7"/>
    <p:sldId id="427" r:id="rId8"/>
    <p:sldId id="428" r:id="rId9"/>
    <p:sldId id="313" r:id="rId10"/>
    <p:sldId id="312" r:id="rId11"/>
    <p:sldId id="416" r:id="rId12"/>
    <p:sldId id="417" r:id="rId13"/>
    <p:sldId id="418" r:id="rId14"/>
    <p:sldId id="429" r:id="rId15"/>
    <p:sldId id="430" r:id="rId16"/>
    <p:sldId id="431" r:id="rId17"/>
    <p:sldId id="432" r:id="rId18"/>
    <p:sldId id="433" r:id="rId19"/>
    <p:sldId id="390" r:id="rId20"/>
    <p:sldId id="391" r:id="rId21"/>
    <p:sldId id="263" r:id="rId22"/>
    <p:sldId id="270" r:id="rId23"/>
    <p:sldId id="434" r:id="rId24"/>
    <p:sldId id="435" r:id="rId25"/>
    <p:sldId id="279" r:id="rId26"/>
    <p:sldId id="336"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Livvic" pitchFamily="2" charset="0"/>
      <p:regular r:id="rId35"/>
      <p:bold r:id="rId36"/>
      <p:italic r:id="rId37"/>
      <p:boldItalic r:id="rId38"/>
    </p:embeddedFont>
    <p:embeddedFont>
      <p:font typeface="UTM Avo" panose="02040603050506020204" pitchFamily="18" charset="0"/>
      <p:regular r:id="rId39"/>
      <p:bold r:id="rId40"/>
      <p:italic r:id="rId41"/>
      <p:boldItalic r:id="rId42"/>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5329"/>
    <a:srgbClr val="FFFAF7"/>
    <a:srgbClr val="720000"/>
    <a:srgbClr val="D11535"/>
    <a:srgbClr val="ED7D31"/>
    <a:srgbClr val="333289"/>
    <a:srgbClr val="FFD944"/>
    <a:srgbClr val="310A0D"/>
    <a:srgbClr val="123C12"/>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6"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1.fntdata"/><Relationship Id="rId21" Type="http://schemas.openxmlformats.org/officeDocument/2006/relationships/slide" Target="slides/slide18.xml"/><Relationship Id="rId34" Type="http://schemas.openxmlformats.org/officeDocument/2006/relationships/font" Target="fonts/font6.fntdata"/><Relationship Id="rId42" Type="http://schemas.openxmlformats.org/officeDocument/2006/relationships/font" Target="fonts/font14.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11/8/2023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11/8/2023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15/" TargetMode="External"/><Relationship Id="rId2" Type="http://schemas.openxmlformats.org/officeDocument/2006/relationships/image" Target="../media/image2.png"/><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tieng-viet-4-tap-1/1/385/116/"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4-tap-1/1/385/116/"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tieng-viet-4-tap-1/1/385/116/" TargetMode="External"/><Relationship Id="rId2" Type="http://schemas.openxmlformats.org/officeDocument/2006/relationships/image" Target="../media/image1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ieng-viet-4-tap-1/1/385/116/" TargetMode="External"/><Relationship Id="rId2" Type="http://schemas.openxmlformats.org/officeDocument/2006/relationships/image" Target="../media/image2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5.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10660"/>
            <a:ext cx="12191999" cy="243668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16</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Đón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Thần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Mặt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Trời</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FC62DB-EAD2-1A1D-19A7-458E21EF812A}"/>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D83479BB-FE36-4907-5C3C-2399941DD69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FAFC417C-8913-1665-85FC-C6F4C63E568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89516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448;p3">
            <a:extLst>
              <a:ext uri="{FF2B5EF4-FFF2-40B4-BE49-F238E27FC236}">
                <a16:creationId xmlns:a16="http://schemas.microsoft.com/office/drawing/2014/main" id="{7BF53D21-876D-5981-D8E6-2BFEF08D906F}"/>
              </a:ext>
            </a:extLst>
          </p:cNvPr>
          <p:cNvSpPr txBox="1"/>
          <p:nvPr/>
        </p:nvSpPr>
        <p:spPr>
          <a:xfrm>
            <a:off x="1326043" y="2523907"/>
            <a:ext cx="9430136" cy="3338471"/>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609600" tIns="121900" rIns="487667" bIns="121900" anchor="b" anchorCtr="0">
            <a:noAutofit/>
          </a:bodyPr>
          <a:lstStyle/>
          <a:p>
            <a:pPr marL="457189" indent="-457189" algn="just">
              <a:lnSpc>
                <a:spcPct val="125000"/>
              </a:lnSpc>
              <a:buClr>
                <a:srgbClr val="000000"/>
              </a:buClr>
              <a:buSzPts val="1800"/>
              <a:buFont typeface="Arial"/>
              <a:buChar char="•"/>
            </a:pPr>
            <a:r>
              <a:rPr lang="vi-VN" sz="2400" kern="0" dirty="0">
                <a:solidFill>
                  <a:srgbClr val="092023"/>
                </a:solidFill>
                <a:latin typeface="UTM Avo" panose="02040603050506020204" pitchFamily="18" charset="0"/>
                <a:cs typeface="Arial"/>
                <a:sym typeface="Arial"/>
              </a:rPr>
              <a:t>Nàng Tiên Cá (hoặc Thần Biển, Thần Núi) đặt câu hỏi, người dự thi giơ tay xin trả lời; ai giơ tay trước thì được nói trước. </a:t>
            </a:r>
          </a:p>
          <a:p>
            <a:pPr marL="457189" indent="-457189" algn="just">
              <a:lnSpc>
                <a:spcPct val="125000"/>
              </a:lnSpc>
              <a:buClr>
                <a:srgbClr val="000000"/>
              </a:buClr>
              <a:buSzPts val="1800"/>
              <a:buFont typeface="Arial"/>
              <a:buChar char="•"/>
            </a:pPr>
            <a:r>
              <a:rPr lang="vi-VN" sz="2400" kern="0" dirty="0">
                <a:solidFill>
                  <a:srgbClr val="092023"/>
                </a:solidFill>
                <a:latin typeface="UTM Avo" panose="02040603050506020204" pitchFamily="18" charset="0"/>
                <a:cs typeface="Arial"/>
                <a:sym typeface="Arial"/>
              </a:rPr>
              <a:t>Mỗi khi trả lời đúng, các quản trò sẽ ghi lại số điểm đạt được lên bảng và người đó được đi qua “chốt”. </a:t>
            </a:r>
          </a:p>
          <a:p>
            <a:pPr marL="457189" indent="-457189" algn="just">
              <a:lnSpc>
                <a:spcPct val="125000"/>
              </a:lnSpc>
              <a:buClr>
                <a:srgbClr val="000000"/>
              </a:buClr>
              <a:buSzPts val="1800"/>
              <a:buFont typeface="Arial"/>
              <a:buChar char="•"/>
            </a:pPr>
            <a:r>
              <a:rPr lang="vi-VN" sz="2400" kern="0" dirty="0">
                <a:solidFill>
                  <a:srgbClr val="092023"/>
                </a:solidFill>
                <a:latin typeface="UTM Avo" panose="02040603050506020204" pitchFamily="18" charset="0"/>
                <a:cs typeface="Arial"/>
                <a:sym typeface="Arial"/>
              </a:rPr>
              <a:t>Người có số điểm cao nhất là người chiến thắng.</a:t>
            </a:r>
          </a:p>
        </p:txBody>
      </p:sp>
      <p:grpSp>
        <p:nvGrpSpPr>
          <p:cNvPr id="9" name="Google Shape;451;p3">
            <a:extLst>
              <a:ext uri="{FF2B5EF4-FFF2-40B4-BE49-F238E27FC236}">
                <a16:creationId xmlns:a16="http://schemas.microsoft.com/office/drawing/2014/main" id="{470E9AF7-9579-AF6B-7816-FB734E207AD9}"/>
              </a:ext>
            </a:extLst>
          </p:cNvPr>
          <p:cNvGrpSpPr/>
          <p:nvPr/>
        </p:nvGrpSpPr>
        <p:grpSpPr>
          <a:xfrm>
            <a:off x="955674" y="5158846"/>
            <a:ext cx="740737" cy="1181937"/>
            <a:chOff x="4232725" y="4068350"/>
            <a:chExt cx="133675" cy="213300"/>
          </a:xfrm>
        </p:grpSpPr>
        <p:sp>
          <p:nvSpPr>
            <p:cNvPr id="10" name="Google Shape;452;p3">
              <a:extLst>
                <a:ext uri="{FF2B5EF4-FFF2-40B4-BE49-F238E27FC236}">
                  <a16:creationId xmlns:a16="http://schemas.microsoft.com/office/drawing/2014/main" id="{BEE35456-8F4D-8E0F-1189-0B6C5E2D50F7}"/>
                </a:ext>
              </a:extLst>
            </p:cNvPr>
            <p:cNvSpPr/>
            <p:nvPr/>
          </p:nvSpPr>
          <p:spPr>
            <a:xfrm>
              <a:off x="4248850" y="4133300"/>
              <a:ext cx="56875" cy="148350"/>
            </a:xfrm>
            <a:custGeom>
              <a:avLst/>
              <a:gdLst/>
              <a:ahLst/>
              <a:cxnLst/>
              <a:rect l="l" t="t" r="r" b="b"/>
              <a:pathLst>
                <a:path w="2275" h="5934" extrusionOk="0">
                  <a:moveTo>
                    <a:pt x="2047" y="0"/>
                  </a:moveTo>
                  <a:cubicBezTo>
                    <a:pt x="1991" y="0"/>
                    <a:pt x="1934" y="19"/>
                    <a:pt x="1896" y="57"/>
                  </a:cubicBezTo>
                  <a:cubicBezTo>
                    <a:pt x="38" y="1649"/>
                    <a:pt x="0" y="4834"/>
                    <a:pt x="38" y="5706"/>
                  </a:cubicBezTo>
                  <a:cubicBezTo>
                    <a:pt x="38" y="5820"/>
                    <a:pt x="152" y="5934"/>
                    <a:pt x="303" y="5934"/>
                  </a:cubicBezTo>
                  <a:lnTo>
                    <a:pt x="834" y="5934"/>
                  </a:lnTo>
                  <a:cubicBezTo>
                    <a:pt x="986" y="5934"/>
                    <a:pt x="1062" y="5782"/>
                    <a:pt x="1062" y="5668"/>
                  </a:cubicBezTo>
                  <a:cubicBezTo>
                    <a:pt x="493" y="1498"/>
                    <a:pt x="1744" y="777"/>
                    <a:pt x="2199" y="360"/>
                  </a:cubicBezTo>
                  <a:cubicBezTo>
                    <a:pt x="2275" y="284"/>
                    <a:pt x="2275" y="133"/>
                    <a:pt x="2199" y="57"/>
                  </a:cubicBezTo>
                  <a:cubicBezTo>
                    <a:pt x="2161" y="19"/>
                    <a:pt x="2104" y="0"/>
                    <a:pt x="204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453;p3">
              <a:extLst>
                <a:ext uri="{FF2B5EF4-FFF2-40B4-BE49-F238E27FC236}">
                  <a16:creationId xmlns:a16="http://schemas.microsoft.com/office/drawing/2014/main" id="{D6905501-4332-78B3-7E51-B790F6D905A5}"/>
                </a:ext>
              </a:extLst>
            </p:cNvPr>
            <p:cNvSpPr/>
            <p:nvPr/>
          </p:nvSpPr>
          <p:spPr>
            <a:xfrm>
              <a:off x="4286750" y="4135650"/>
              <a:ext cx="46475" cy="83450"/>
            </a:xfrm>
            <a:custGeom>
              <a:avLst/>
              <a:gdLst/>
              <a:ahLst/>
              <a:cxnLst/>
              <a:rect l="l" t="t" r="r" b="b"/>
              <a:pathLst>
                <a:path w="1859" h="3338" extrusionOk="0">
                  <a:moveTo>
                    <a:pt x="607" y="1"/>
                  </a:moveTo>
                  <a:lnTo>
                    <a:pt x="607" y="1"/>
                  </a:lnTo>
                  <a:cubicBezTo>
                    <a:pt x="1" y="1025"/>
                    <a:pt x="1" y="2314"/>
                    <a:pt x="645" y="3337"/>
                  </a:cubicBezTo>
                  <a:cubicBezTo>
                    <a:pt x="645" y="3337"/>
                    <a:pt x="1858" y="2162"/>
                    <a:pt x="607"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454;p3">
              <a:extLst>
                <a:ext uri="{FF2B5EF4-FFF2-40B4-BE49-F238E27FC236}">
                  <a16:creationId xmlns:a16="http://schemas.microsoft.com/office/drawing/2014/main" id="{14C588E7-512D-F384-44B7-F70410CAB2DE}"/>
                </a:ext>
              </a:extLst>
            </p:cNvPr>
            <p:cNvSpPr/>
            <p:nvPr/>
          </p:nvSpPr>
          <p:spPr>
            <a:xfrm>
              <a:off x="4233675" y="4123000"/>
              <a:ext cx="68275" cy="59125"/>
            </a:xfrm>
            <a:custGeom>
              <a:avLst/>
              <a:gdLst/>
              <a:ahLst/>
              <a:cxnLst/>
              <a:rect l="l" t="t" r="r" b="b"/>
              <a:pathLst>
                <a:path w="2731" h="2365" extrusionOk="0">
                  <a:moveTo>
                    <a:pt x="1535" y="0"/>
                  </a:moveTo>
                  <a:cubicBezTo>
                    <a:pt x="1403" y="0"/>
                    <a:pt x="1269" y="17"/>
                    <a:pt x="1138" y="52"/>
                  </a:cubicBezTo>
                  <a:cubicBezTo>
                    <a:pt x="0" y="469"/>
                    <a:pt x="304" y="2365"/>
                    <a:pt x="304" y="2365"/>
                  </a:cubicBezTo>
                  <a:cubicBezTo>
                    <a:pt x="835" y="1493"/>
                    <a:pt x="1707" y="810"/>
                    <a:pt x="2730" y="507"/>
                  </a:cubicBezTo>
                  <a:cubicBezTo>
                    <a:pt x="2410" y="186"/>
                    <a:pt x="1977" y="0"/>
                    <a:pt x="1535"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455;p3">
              <a:extLst>
                <a:ext uri="{FF2B5EF4-FFF2-40B4-BE49-F238E27FC236}">
                  <a16:creationId xmlns:a16="http://schemas.microsoft.com/office/drawing/2014/main" id="{8360E006-4EA6-606E-62CD-5053F6651AD5}"/>
                </a:ext>
              </a:extLst>
            </p:cNvPr>
            <p:cNvSpPr/>
            <p:nvPr/>
          </p:nvSpPr>
          <p:spPr>
            <a:xfrm>
              <a:off x="4232725" y="4097175"/>
              <a:ext cx="71125" cy="38500"/>
            </a:xfrm>
            <a:custGeom>
              <a:avLst/>
              <a:gdLst/>
              <a:ahLst/>
              <a:cxnLst/>
              <a:rect l="l" t="t" r="r" b="b"/>
              <a:pathLst>
                <a:path w="2845" h="1540" extrusionOk="0">
                  <a:moveTo>
                    <a:pt x="1237" y="0"/>
                  </a:moveTo>
                  <a:cubicBezTo>
                    <a:pt x="423" y="0"/>
                    <a:pt x="1" y="592"/>
                    <a:pt x="1" y="592"/>
                  </a:cubicBezTo>
                  <a:cubicBezTo>
                    <a:pt x="160" y="568"/>
                    <a:pt x="319" y="557"/>
                    <a:pt x="478" y="557"/>
                  </a:cubicBezTo>
                  <a:cubicBezTo>
                    <a:pt x="1336" y="557"/>
                    <a:pt x="2160" y="900"/>
                    <a:pt x="2768" y="1540"/>
                  </a:cubicBezTo>
                  <a:cubicBezTo>
                    <a:pt x="2844" y="1047"/>
                    <a:pt x="2617" y="554"/>
                    <a:pt x="2200" y="251"/>
                  </a:cubicBezTo>
                  <a:cubicBezTo>
                    <a:pt x="1835" y="68"/>
                    <a:pt x="1513" y="0"/>
                    <a:pt x="123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456;p3">
              <a:extLst>
                <a:ext uri="{FF2B5EF4-FFF2-40B4-BE49-F238E27FC236}">
                  <a16:creationId xmlns:a16="http://schemas.microsoft.com/office/drawing/2014/main" id="{E4CD7ACF-74D9-2BC2-7F0F-407A7D7BB735}"/>
                </a:ext>
              </a:extLst>
            </p:cNvPr>
            <p:cNvSpPr/>
            <p:nvPr/>
          </p:nvSpPr>
          <p:spPr>
            <a:xfrm>
              <a:off x="4267800" y="4068350"/>
              <a:ext cx="62575" cy="67325"/>
            </a:xfrm>
            <a:custGeom>
              <a:avLst/>
              <a:gdLst/>
              <a:ahLst/>
              <a:cxnLst/>
              <a:rect l="l" t="t" r="r" b="b"/>
              <a:pathLst>
                <a:path w="2503" h="2693" extrusionOk="0">
                  <a:moveTo>
                    <a:pt x="0" y="1"/>
                  </a:moveTo>
                  <a:lnTo>
                    <a:pt x="0" y="1"/>
                  </a:lnTo>
                  <a:cubicBezTo>
                    <a:pt x="645" y="759"/>
                    <a:pt x="1138" y="1707"/>
                    <a:pt x="1365" y="2693"/>
                  </a:cubicBezTo>
                  <a:cubicBezTo>
                    <a:pt x="1365" y="2693"/>
                    <a:pt x="2503" y="153"/>
                    <a:pt x="0"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457;p3">
              <a:extLst>
                <a:ext uri="{FF2B5EF4-FFF2-40B4-BE49-F238E27FC236}">
                  <a16:creationId xmlns:a16="http://schemas.microsoft.com/office/drawing/2014/main" id="{ACD6AA9F-7730-7226-5377-A4B401591780}"/>
                </a:ext>
              </a:extLst>
            </p:cNvPr>
            <p:cNvSpPr/>
            <p:nvPr/>
          </p:nvSpPr>
          <p:spPr>
            <a:xfrm>
              <a:off x="4301925" y="4121525"/>
              <a:ext cx="64475" cy="40700"/>
            </a:xfrm>
            <a:custGeom>
              <a:avLst/>
              <a:gdLst/>
              <a:ahLst/>
              <a:cxnLst/>
              <a:rect l="l" t="t" r="r" b="b"/>
              <a:pathLst>
                <a:path w="2579" h="1628" extrusionOk="0">
                  <a:moveTo>
                    <a:pt x="1056" y="1"/>
                  </a:moveTo>
                  <a:cubicBezTo>
                    <a:pt x="640" y="1"/>
                    <a:pt x="226" y="199"/>
                    <a:pt x="0" y="566"/>
                  </a:cubicBezTo>
                  <a:cubicBezTo>
                    <a:pt x="948" y="566"/>
                    <a:pt x="1858" y="945"/>
                    <a:pt x="2503" y="1627"/>
                  </a:cubicBezTo>
                  <a:cubicBezTo>
                    <a:pt x="2503" y="1627"/>
                    <a:pt x="2578" y="338"/>
                    <a:pt x="1479" y="73"/>
                  </a:cubicBezTo>
                  <a:cubicBezTo>
                    <a:pt x="1343" y="24"/>
                    <a:pt x="1199" y="1"/>
                    <a:pt x="1056"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458;p3">
              <a:extLst>
                <a:ext uri="{FF2B5EF4-FFF2-40B4-BE49-F238E27FC236}">
                  <a16:creationId xmlns:a16="http://schemas.microsoft.com/office/drawing/2014/main" id="{11F46A18-09DD-D098-E928-AB53E87FD7CB}"/>
                </a:ext>
              </a:extLst>
            </p:cNvPr>
            <p:cNvSpPr/>
            <p:nvPr/>
          </p:nvSpPr>
          <p:spPr>
            <a:xfrm>
              <a:off x="4301925" y="4135650"/>
              <a:ext cx="53100" cy="67325"/>
            </a:xfrm>
            <a:custGeom>
              <a:avLst/>
              <a:gdLst/>
              <a:ahLst/>
              <a:cxnLst/>
              <a:rect l="l" t="t" r="r" b="b"/>
              <a:pathLst>
                <a:path w="2124" h="2693" extrusionOk="0">
                  <a:moveTo>
                    <a:pt x="0" y="1"/>
                  </a:moveTo>
                  <a:lnTo>
                    <a:pt x="0" y="1"/>
                  </a:lnTo>
                  <a:cubicBezTo>
                    <a:pt x="721" y="759"/>
                    <a:pt x="1251" y="1707"/>
                    <a:pt x="1517" y="2693"/>
                  </a:cubicBezTo>
                  <a:cubicBezTo>
                    <a:pt x="2123" y="115"/>
                    <a:pt x="0" y="1"/>
                    <a:pt x="0"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7" name="Google Shape;459;p3">
            <a:extLst>
              <a:ext uri="{FF2B5EF4-FFF2-40B4-BE49-F238E27FC236}">
                <a16:creationId xmlns:a16="http://schemas.microsoft.com/office/drawing/2014/main" id="{7A2F92E0-7642-CB9B-15D5-D3C520310C81}"/>
              </a:ext>
            </a:extLst>
          </p:cNvPr>
          <p:cNvGrpSpPr/>
          <p:nvPr/>
        </p:nvGrpSpPr>
        <p:grpSpPr>
          <a:xfrm flipH="1">
            <a:off x="10385810" y="5047979"/>
            <a:ext cx="740737" cy="1181937"/>
            <a:chOff x="4232725" y="4068350"/>
            <a:chExt cx="133675" cy="213300"/>
          </a:xfrm>
        </p:grpSpPr>
        <p:sp>
          <p:nvSpPr>
            <p:cNvPr id="18" name="Google Shape;460;p3">
              <a:extLst>
                <a:ext uri="{FF2B5EF4-FFF2-40B4-BE49-F238E27FC236}">
                  <a16:creationId xmlns:a16="http://schemas.microsoft.com/office/drawing/2014/main" id="{30E5FAB7-0D5D-EDE9-BD4E-5932D22D393D}"/>
                </a:ext>
              </a:extLst>
            </p:cNvPr>
            <p:cNvSpPr/>
            <p:nvPr/>
          </p:nvSpPr>
          <p:spPr>
            <a:xfrm>
              <a:off x="4248850" y="4133300"/>
              <a:ext cx="56875" cy="148350"/>
            </a:xfrm>
            <a:custGeom>
              <a:avLst/>
              <a:gdLst/>
              <a:ahLst/>
              <a:cxnLst/>
              <a:rect l="l" t="t" r="r" b="b"/>
              <a:pathLst>
                <a:path w="2275" h="5934" extrusionOk="0">
                  <a:moveTo>
                    <a:pt x="2047" y="0"/>
                  </a:moveTo>
                  <a:cubicBezTo>
                    <a:pt x="1991" y="0"/>
                    <a:pt x="1934" y="19"/>
                    <a:pt x="1896" y="57"/>
                  </a:cubicBezTo>
                  <a:cubicBezTo>
                    <a:pt x="38" y="1649"/>
                    <a:pt x="0" y="4834"/>
                    <a:pt x="38" y="5706"/>
                  </a:cubicBezTo>
                  <a:cubicBezTo>
                    <a:pt x="38" y="5820"/>
                    <a:pt x="152" y="5934"/>
                    <a:pt x="303" y="5934"/>
                  </a:cubicBezTo>
                  <a:lnTo>
                    <a:pt x="834" y="5934"/>
                  </a:lnTo>
                  <a:cubicBezTo>
                    <a:pt x="986" y="5934"/>
                    <a:pt x="1062" y="5782"/>
                    <a:pt x="1062" y="5668"/>
                  </a:cubicBezTo>
                  <a:cubicBezTo>
                    <a:pt x="493" y="1498"/>
                    <a:pt x="1744" y="777"/>
                    <a:pt x="2199" y="360"/>
                  </a:cubicBezTo>
                  <a:cubicBezTo>
                    <a:pt x="2275" y="284"/>
                    <a:pt x="2275" y="133"/>
                    <a:pt x="2199" y="57"/>
                  </a:cubicBezTo>
                  <a:cubicBezTo>
                    <a:pt x="2161" y="19"/>
                    <a:pt x="2104" y="0"/>
                    <a:pt x="204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461;p3">
              <a:extLst>
                <a:ext uri="{FF2B5EF4-FFF2-40B4-BE49-F238E27FC236}">
                  <a16:creationId xmlns:a16="http://schemas.microsoft.com/office/drawing/2014/main" id="{2E13190D-EE9C-C439-BC0E-3C2E00856E36}"/>
                </a:ext>
              </a:extLst>
            </p:cNvPr>
            <p:cNvSpPr/>
            <p:nvPr/>
          </p:nvSpPr>
          <p:spPr>
            <a:xfrm>
              <a:off x="4286750" y="4135650"/>
              <a:ext cx="46475" cy="83450"/>
            </a:xfrm>
            <a:custGeom>
              <a:avLst/>
              <a:gdLst/>
              <a:ahLst/>
              <a:cxnLst/>
              <a:rect l="l" t="t" r="r" b="b"/>
              <a:pathLst>
                <a:path w="1859" h="3338" extrusionOk="0">
                  <a:moveTo>
                    <a:pt x="607" y="1"/>
                  </a:moveTo>
                  <a:lnTo>
                    <a:pt x="607" y="1"/>
                  </a:lnTo>
                  <a:cubicBezTo>
                    <a:pt x="1" y="1025"/>
                    <a:pt x="1" y="2314"/>
                    <a:pt x="645" y="3337"/>
                  </a:cubicBezTo>
                  <a:cubicBezTo>
                    <a:pt x="645" y="3337"/>
                    <a:pt x="1858" y="2162"/>
                    <a:pt x="607"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462;p3">
              <a:extLst>
                <a:ext uri="{FF2B5EF4-FFF2-40B4-BE49-F238E27FC236}">
                  <a16:creationId xmlns:a16="http://schemas.microsoft.com/office/drawing/2014/main" id="{0AD5069B-4106-D766-4034-38AF4F9E9D30}"/>
                </a:ext>
              </a:extLst>
            </p:cNvPr>
            <p:cNvSpPr/>
            <p:nvPr/>
          </p:nvSpPr>
          <p:spPr>
            <a:xfrm>
              <a:off x="4233675" y="4123000"/>
              <a:ext cx="68275" cy="59125"/>
            </a:xfrm>
            <a:custGeom>
              <a:avLst/>
              <a:gdLst/>
              <a:ahLst/>
              <a:cxnLst/>
              <a:rect l="l" t="t" r="r" b="b"/>
              <a:pathLst>
                <a:path w="2731" h="2365" extrusionOk="0">
                  <a:moveTo>
                    <a:pt x="1535" y="0"/>
                  </a:moveTo>
                  <a:cubicBezTo>
                    <a:pt x="1403" y="0"/>
                    <a:pt x="1269" y="17"/>
                    <a:pt x="1138" y="52"/>
                  </a:cubicBezTo>
                  <a:cubicBezTo>
                    <a:pt x="0" y="469"/>
                    <a:pt x="304" y="2365"/>
                    <a:pt x="304" y="2365"/>
                  </a:cubicBezTo>
                  <a:cubicBezTo>
                    <a:pt x="835" y="1493"/>
                    <a:pt x="1707" y="810"/>
                    <a:pt x="2730" y="507"/>
                  </a:cubicBezTo>
                  <a:cubicBezTo>
                    <a:pt x="2410" y="186"/>
                    <a:pt x="1977" y="0"/>
                    <a:pt x="1535"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463;p3">
              <a:extLst>
                <a:ext uri="{FF2B5EF4-FFF2-40B4-BE49-F238E27FC236}">
                  <a16:creationId xmlns:a16="http://schemas.microsoft.com/office/drawing/2014/main" id="{3C3CC242-1F40-2735-0429-F2D0639A9D36}"/>
                </a:ext>
              </a:extLst>
            </p:cNvPr>
            <p:cNvSpPr/>
            <p:nvPr/>
          </p:nvSpPr>
          <p:spPr>
            <a:xfrm>
              <a:off x="4232725" y="4097175"/>
              <a:ext cx="71125" cy="38500"/>
            </a:xfrm>
            <a:custGeom>
              <a:avLst/>
              <a:gdLst/>
              <a:ahLst/>
              <a:cxnLst/>
              <a:rect l="l" t="t" r="r" b="b"/>
              <a:pathLst>
                <a:path w="2845" h="1540" extrusionOk="0">
                  <a:moveTo>
                    <a:pt x="1237" y="0"/>
                  </a:moveTo>
                  <a:cubicBezTo>
                    <a:pt x="423" y="0"/>
                    <a:pt x="1" y="592"/>
                    <a:pt x="1" y="592"/>
                  </a:cubicBezTo>
                  <a:cubicBezTo>
                    <a:pt x="160" y="568"/>
                    <a:pt x="319" y="557"/>
                    <a:pt x="478" y="557"/>
                  </a:cubicBezTo>
                  <a:cubicBezTo>
                    <a:pt x="1336" y="557"/>
                    <a:pt x="2160" y="900"/>
                    <a:pt x="2768" y="1540"/>
                  </a:cubicBezTo>
                  <a:cubicBezTo>
                    <a:pt x="2844" y="1047"/>
                    <a:pt x="2617" y="554"/>
                    <a:pt x="2200" y="251"/>
                  </a:cubicBezTo>
                  <a:cubicBezTo>
                    <a:pt x="1835" y="68"/>
                    <a:pt x="1513" y="0"/>
                    <a:pt x="123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464;p3">
              <a:extLst>
                <a:ext uri="{FF2B5EF4-FFF2-40B4-BE49-F238E27FC236}">
                  <a16:creationId xmlns:a16="http://schemas.microsoft.com/office/drawing/2014/main" id="{0AE913DF-48C0-AAB6-F09E-71015420B6DF}"/>
                </a:ext>
              </a:extLst>
            </p:cNvPr>
            <p:cNvSpPr/>
            <p:nvPr/>
          </p:nvSpPr>
          <p:spPr>
            <a:xfrm>
              <a:off x="4267800" y="4068350"/>
              <a:ext cx="62575" cy="67325"/>
            </a:xfrm>
            <a:custGeom>
              <a:avLst/>
              <a:gdLst/>
              <a:ahLst/>
              <a:cxnLst/>
              <a:rect l="l" t="t" r="r" b="b"/>
              <a:pathLst>
                <a:path w="2503" h="2693" extrusionOk="0">
                  <a:moveTo>
                    <a:pt x="0" y="1"/>
                  </a:moveTo>
                  <a:lnTo>
                    <a:pt x="0" y="1"/>
                  </a:lnTo>
                  <a:cubicBezTo>
                    <a:pt x="645" y="759"/>
                    <a:pt x="1138" y="1707"/>
                    <a:pt x="1365" y="2693"/>
                  </a:cubicBezTo>
                  <a:cubicBezTo>
                    <a:pt x="1365" y="2693"/>
                    <a:pt x="2503" y="153"/>
                    <a:pt x="0"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465;p3">
              <a:extLst>
                <a:ext uri="{FF2B5EF4-FFF2-40B4-BE49-F238E27FC236}">
                  <a16:creationId xmlns:a16="http://schemas.microsoft.com/office/drawing/2014/main" id="{2F9D6DE4-FE31-EEE9-A14E-BB89ABAAC127}"/>
                </a:ext>
              </a:extLst>
            </p:cNvPr>
            <p:cNvSpPr/>
            <p:nvPr/>
          </p:nvSpPr>
          <p:spPr>
            <a:xfrm>
              <a:off x="4301925" y="4121525"/>
              <a:ext cx="64475" cy="40700"/>
            </a:xfrm>
            <a:custGeom>
              <a:avLst/>
              <a:gdLst/>
              <a:ahLst/>
              <a:cxnLst/>
              <a:rect l="l" t="t" r="r" b="b"/>
              <a:pathLst>
                <a:path w="2579" h="1628" extrusionOk="0">
                  <a:moveTo>
                    <a:pt x="1056" y="1"/>
                  </a:moveTo>
                  <a:cubicBezTo>
                    <a:pt x="640" y="1"/>
                    <a:pt x="226" y="199"/>
                    <a:pt x="0" y="566"/>
                  </a:cubicBezTo>
                  <a:cubicBezTo>
                    <a:pt x="948" y="566"/>
                    <a:pt x="1858" y="945"/>
                    <a:pt x="2503" y="1627"/>
                  </a:cubicBezTo>
                  <a:cubicBezTo>
                    <a:pt x="2503" y="1627"/>
                    <a:pt x="2578" y="338"/>
                    <a:pt x="1479" y="73"/>
                  </a:cubicBezTo>
                  <a:cubicBezTo>
                    <a:pt x="1343" y="24"/>
                    <a:pt x="1199" y="1"/>
                    <a:pt x="1056"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466;p3">
              <a:extLst>
                <a:ext uri="{FF2B5EF4-FFF2-40B4-BE49-F238E27FC236}">
                  <a16:creationId xmlns:a16="http://schemas.microsoft.com/office/drawing/2014/main" id="{B4B58F5A-117A-0B65-32A7-FAC709885C55}"/>
                </a:ext>
              </a:extLst>
            </p:cNvPr>
            <p:cNvSpPr/>
            <p:nvPr/>
          </p:nvSpPr>
          <p:spPr>
            <a:xfrm>
              <a:off x="4301925" y="4135650"/>
              <a:ext cx="53100" cy="67325"/>
            </a:xfrm>
            <a:custGeom>
              <a:avLst/>
              <a:gdLst/>
              <a:ahLst/>
              <a:cxnLst/>
              <a:rect l="l" t="t" r="r" b="b"/>
              <a:pathLst>
                <a:path w="2124" h="2693" extrusionOk="0">
                  <a:moveTo>
                    <a:pt x="0" y="1"/>
                  </a:moveTo>
                  <a:lnTo>
                    <a:pt x="0" y="1"/>
                  </a:lnTo>
                  <a:cubicBezTo>
                    <a:pt x="721" y="759"/>
                    <a:pt x="1251" y="1707"/>
                    <a:pt x="1517" y="2693"/>
                  </a:cubicBezTo>
                  <a:cubicBezTo>
                    <a:pt x="2123" y="115"/>
                    <a:pt x="0" y="1"/>
                    <a:pt x="0"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6" name="Google Shape;468;p3">
            <a:extLst>
              <a:ext uri="{FF2B5EF4-FFF2-40B4-BE49-F238E27FC236}">
                <a16:creationId xmlns:a16="http://schemas.microsoft.com/office/drawing/2014/main" id="{FCB6A828-2BD3-D094-AF7F-3C563960B7C0}"/>
              </a:ext>
            </a:extLst>
          </p:cNvPr>
          <p:cNvSpPr/>
          <p:nvPr/>
        </p:nvSpPr>
        <p:spPr>
          <a:xfrm>
            <a:off x="1339134" y="2185379"/>
            <a:ext cx="5379654" cy="677055"/>
          </a:xfrm>
          <a:prstGeom prst="homePlate">
            <a:avLst>
              <a:gd name="adj" fmla="val 95860"/>
            </a:avLst>
          </a:prstGeom>
          <a:solidFill>
            <a:srgbClr val="007095"/>
          </a:solidFill>
          <a:ln w="28575" cap="flat" cmpd="sng">
            <a:solidFill>
              <a:srgbClr val="007095"/>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Trò</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chơi</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Vượt</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qua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thử</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thách</a:t>
            </a:r>
            <a:endParaRPr kumimoji="0" sz="24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29" name="Google Shape;459;p3">
            <a:extLst>
              <a:ext uri="{FF2B5EF4-FFF2-40B4-BE49-F238E27FC236}">
                <a16:creationId xmlns:a16="http://schemas.microsoft.com/office/drawing/2014/main" id="{D6257E6E-2C80-6124-4AED-5485C00182C2}"/>
              </a:ext>
            </a:extLst>
          </p:cNvPr>
          <p:cNvGrpSpPr/>
          <p:nvPr/>
        </p:nvGrpSpPr>
        <p:grpSpPr>
          <a:xfrm flipH="1">
            <a:off x="8355" y="4619007"/>
            <a:ext cx="1078404" cy="1720727"/>
            <a:chOff x="4232725" y="4068350"/>
            <a:chExt cx="133675" cy="213300"/>
          </a:xfrm>
        </p:grpSpPr>
        <p:sp>
          <p:nvSpPr>
            <p:cNvPr id="30" name="Google Shape;460;p3">
              <a:extLst>
                <a:ext uri="{FF2B5EF4-FFF2-40B4-BE49-F238E27FC236}">
                  <a16:creationId xmlns:a16="http://schemas.microsoft.com/office/drawing/2014/main" id="{EA892729-6EC0-6C9E-CBED-E2A03E493737}"/>
                </a:ext>
              </a:extLst>
            </p:cNvPr>
            <p:cNvSpPr/>
            <p:nvPr/>
          </p:nvSpPr>
          <p:spPr>
            <a:xfrm>
              <a:off x="4248850" y="4133300"/>
              <a:ext cx="56875" cy="148350"/>
            </a:xfrm>
            <a:custGeom>
              <a:avLst/>
              <a:gdLst/>
              <a:ahLst/>
              <a:cxnLst/>
              <a:rect l="l" t="t" r="r" b="b"/>
              <a:pathLst>
                <a:path w="2275" h="5934" extrusionOk="0">
                  <a:moveTo>
                    <a:pt x="2047" y="0"/>
                  </a:moveTo>
                  <a:cubicBezTo>
                    <a:pt x="1991" y="0"/>
                    <a:pt x="1934" y="19"/>
                    <a:pt x="1896" y="57"/>
                  </a:cubicBezTo>
                  <a:cubicBezTo>
                    <a:pt x="38" y="1649"/>
                    <a:pt x="0" y="4834"/>
                    <a:pt x="38" y="5706"/>
                  </a:cubicBezTo>
                  <a:cubicBezTo>
                    <a:pt x="38" y="5820"/>
                    <a:pt x="152" y="5934"/>
                    <a:pt x="303" y="5934"/>
                  </a:cubicBezTo>
                  <a:lnTo>
                    <a:pt x="834" y="5934"/>
                  </a:lnTo>
                  <a:cubicBezTo>
                    <a:pt x="986" y="5934"/>
                    <a:pt x="1062" y="5782"/>
                    <a:pt x="1062" y="5668"/>
                  </a:cubicBezTo>
                  <a:cubicBezTo>
                    <a:pt x="493" y="1498"/>
                    <a:pt x="1744" y="777"/>
                    <a:pt x="2199" y="360"/>
                  </a:cubicBezTo>
                  <a:cubicBezTo>
                    <a:pt x="2275" y="284"/>
                    <a:pt x="2275" y="133"/>
                    <a:pt x="2199" y="57"/>
                  </a:cubicBezTo>
                  <a:cubicBezTo>
                    <a:pt x="2161" y="19"/>
                    <a:pt x="2104" y="0"/>
                    <a:pt x="204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461;p3">
              <a:extLst>
                <a:ext uri="{FF2B5EF4-FFF2-40B4-BE49-F238E27FC236}">
                  <a16:creationId xmlns:a16="http://schemas.microsoft.com/office/drawing/2014/main" id="{BC9B1284-E118-A5BB-8C8D-EBD7E6DA6423}"/>
                </a:ext>
              </a:extLst>
            </p:cNvPr>
            <p:cNvSpPr/>
            <p:nvPr/>
          </p:nvSpPr>
          <p:spPr>
            <a:xfrm>
              <a:off x="4286750" y="4135650"/>
              <a:ext cx="46475" cy="83450"/>
            </a:xfrm>
            <a:custGeom>
              <a:avLst/>
              <a:gdLst/>
              <a:ahLst/>
              <a:cxnLst/>
              <a:rect l="l" t="t" r="r" b="b"/>
              <a:pathLst>
                <a:path w="1859" h="3338" extrusionOk="0">
                  <a:moveTo>
                    <a:pt x="607" y="1"/>
                  </a:moveTo>
                  <a:lnTo>
                    <a:pt x="607" y="1"/>
                  </a:lnTo>
                  <a:cubicBezTo>
                    <a:pt x="1" y="1025"/>
                    <a:pt x="1" y="2314"/>
                    <a:pt x="645" y="3337"/>
                  </a:cubicBezTo>
                  <a:cubicBezTo>
                    <a:pt x="645" y="3337"/>
                    <a:pt x="1858" y="2162"/>
                    <a:pt x="607"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462;p3">
              <a:extLst>
                <a:ext uri="{FF2B5EF4-FFF2-40B4-BE49-F238E27FC236}">
                  <a16:creationId xmlns:a16="http://schemas.microsoft.com/office/drawing/2014/main" id="{7BEB76D5-CC3C-1AA6-636D-B3E3A9D7659F}"/>
                </a:ext>
              </a:extLst>
            </p:cNvPr>
            <p:cNvSpPr/>
            <p:nvPr/>
          </p:nvSpPr>
          <p:spPr>
            <a:xfrm>
              <a:off x="4233675" y="4123000"/>
              <a:ext cx="68275" cy="59125"/>
            </a:xfrm>
            <a:custGeom>
              <a:avLst/>
              <a:gdLst/>
              <a:ahLst/>
              <a:cxnLst/>
              <a:rect l="l" t="t" r="r" b="b"/>
              <a:pathLst>
                <a:path w="2731" h="2365" extrusionOk="0">
                  <a:moveTo>
                    <a:pt x="1535" y="0"/>
                  </a:moveTo>
                  <a:cubicBezTo>
                    <a:pt x="1403" y="0"/>
                    <a:pt x="1269" y="17"/>
                    <a:pt x="1138" y="52"/>
                  </a:cubicBezTo>
                  <a:cubicBezTo>
                    <a:pt x="0" y="469"/>
                    <a:pt x="304" y="2365"/>
                    <a:pt x="304" y="2365"/>
                  </a:cubicBezTo>
                  <a:cubicBezTo>
                    <a:pt x="835" y="1493"/>
                    <a:pt x="1707" y="810"/>
                    <a:pt x="2730" y="507"/>
                  </a:cubicBezTo>
                  <a:cubicBezTo>
                    <a:pt x="2410" y="186"/>
                    <a:pt x="1977" y="0"/>
                    <a:pt x="1535"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463;p3">
              <a:extLst>
                <a:ext uri="{FF2B5EF4-FFF2-40B4-BE49-F238E27FC236}">
                  <a16:creationId xmlns:a16="http://schemas.microsoft.com/office/drawing/2014/main" id="{EB7B7BA6-BF0C-DCA8-78E6-AEF0A1FF536E}"/>
                </a:ext>
              </a:extLst>
            </p:cNvPr>
            <p:cNvSpPr/>
            <p:nvPr/>
          </p:nvSpPr>
          <p:spPr>
            <a:xfrm>
              <a:off x="4232725" y="4097175"/>
              <a:ext cx="71125" cy="38500"/>
            </a:xfrm>
            <a:custGeom>
              <a:avLst/>
              <a:gdLst/>
              <a:ahLst/>
              <a:cxnLst/>
              <a:rect l="l" t="t" r="r" b="b"/>
              <a:pathLst>
                <a:path w="2845" h="1540" extrusionOk="0">
                  <a:moveTo>
                    <a:pt x="1237" y="0"/>
                  </a:moveTo>
                  <a:cubicBezTo>
                    <a:pt x="423" y="0"/>
                    <a:pt x="1" y="592"/>
                    <a:pt x="1" y="592"/>
                  </a:cubicBezTo>
                  <a:cubicBezTo>
                    <a:pt x="160" y="568"/>
                    <a:pt x="319" y="557"/>
                    <a:pt x="478" y="557"/>
                  </a:cubicBezTo>
                  <a:cubicBezTo>
                    <a:pt x="1336" y="557"/>
                    <a:pt x="2160" y="900"/>
                    <a:pt x="2768" y="1540"/>
                  </a:cubicBezTo>
                  <a:cubicBezTo>
                    <a:pt x="2844" y="1047"/>
                    <a:pt x="2617" y="554"/>
                    <a:pt x="2200" y="251"/>
                  </a:cubicBezTo>
                  <a:cubicBezTo>
                    <a:pt x="1835" y="68"/>
                    <a:pt x="1513" y="0"/>
                    <a:pt x="123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464;p3">
              <a:extLst>
                <a:ext uri="{FF2B5EF4-FFF2-40B4-BE49-F238E27FC236}">
                  <a16:creationId xmlns:a16="http://schemas.microsoft.com/office/drawing/2014/main" id="{33ACBF13-1184-7F95-FB8D-C82F6DEF4287}"/>
                </a:ext>
              </a:extLst>
            </p:cNvPr>
            <p:cNvSpPr/>
            <p:nvPr/>
          </p:nvSpPr>
          <p:spPr>
            <a:xfrm>
              <a:off x="4267800" y="4068350"/>
              <a:ext cx="62575" cy="67325"/>
            </a:xfrm>
            <a:custGeom>
              <a:avLst/>
              <a:gdLst/>
              <a:ahLst/>
              <a:cxnLst/>
              <a:rect l="l" t="t" r="r" b="b"/>
              <a:pathLst>
                <a:path w="2503" h="2693" extrusionOk="0">
                  <a:moveTo>
                    <a:pt x="0" y="1"/>
                  </a:moveTo>
                  <a:lnTo>
                    <a:pt x="0" y="1"/>
                  </a:lnTo>
                  <a:cubicBezTo>
                    <a:pt x="645" y="759"/>
                    <a:pt x="1138" y="1707"/>
                    <a:pt x="1365" y="2693"/>
                  </a:cubicBezTo>
                  <a:cubicBezTo>
                    <a:pt x="1365" y="2693"/>
                    <a:pt x="2503" y="153"/>
                    <a:pt x="0"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465;p3">
              <a:extLst>
                <a:ext uri="{FF2B5EF4-FFF2-40B4-BE49-F238E27FC236}">
                  <a16:creationId xmlns:a16="http://schemas.microsoft.com/office/drawing/2014/main" id="{AD5A7446-0D7F-5448-2160-A949EAD87C9B}"/>
                </a:ext>
              </a:extLst>
            </p:cNvPr>
            <p:cNvSpPr/>
            <p:nvPr/>
          </p:nvSpPr>
          <p:spPr>
            <a:xfrm>
              <a:off x="4301925" y="4121525"/>
              <a:ext cx="64475" cy="40700"/>
            </a:xfrm>
            <a:custGeom>
              <a:avLst/>
              <a:gdLst/>
              <a:ahLst/>
              <a:cxnLst/>
              <a:rect l="l" t="t" r="r" b="b"/>
              <a:pathLst>
                <a:path w="2579" h="1628" extrusionOk="0">
                  <a:moveTo>
                    <a:pt x="1056" y="1"/>
                  </a:moveTo>
                  <a:cubicBezTo>
                    <a:pt x="640" y="1"/>
                    <a:pt x="226" y="199"/>
                    <a:pt x="0" y="566"/>
                  </a:cubicBezTo>
                  <a:cubicBezTo>
                    <a:pt x="948" y="566"/>
                    <a:pt x="1858" y="945"/>
                    <a:pt x="2503" y="1627"/>
                  </a:cubicBezTo>
                  <a:cubicBezTo>
                    <a:pt x="2503" y="1627"/>
                    <a:pt x="2578" y="338"/>
                    <a:pt x="1479" y="73"/>
                  </a:cubicBezTo>
                  <a:cubicBezTo>
                    <a:pt x="1343" y="24"/>
                    <a:pt x="1199" y="1"/>
                    <a:pt x="1056"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466;p3">
              <a:extLst>
                <a:ext uri="{FF2B5EF4-FFF2-40B4-BE49-F238E27FC236}">
                  <a16:creationId xmlns:a16="http://schemas.microsoft.com/office/drawing/2014/main" id="{22C69571-4B8E-4DDF-E378-E7E8DA47CAF0}"/>
                </a:ext>
              </a:extLst>
            </p:cNvPr>
            <p:cNvSpPr/>
            <p:nvPr/>
          </p:nvSpPr>
          <p:spPr>
            <a:xfrm>
              <a:off x="4301925" y="4135650"/>
              <a:ext cx="53100" cy="67325"/>
            </a:xfrm>
            <a:custGeom>
              <a:avLst/>
              <a:gdLst/>
              <a:ahLst/>
              <a:cxnLst/>
              <a:rect l="l" t="t" r="r" b="b"/>
              <a:pathLst>
                <a:path w="2124" h="2693" extrusionOk="0">
                  <a:moveTo>
                    <a:pt x="0" y="1"/>
                  </a:moveTo>
                  <a:lnTo>
                    <a:pt x="0" y="1"/>
                  </a:lnTo>
                  <a:cubicBezTo>
                    <a:pt x="721" y="759"/>
                    <a:pt x="1251" y="1707"/>
                    <a:pt x="1517" y="2693"/>
                  </a:cubicBezTo>
                  <a:cubicBezTo>
                    <a:pt x="2123" y="115"/>
                    <a:pt x="0" y="1"/>
                    <a:pt x="0"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40" name="Google Shape;32;p29">
            <a:extLst>
              <a:ext uri="{FF2B5EF4-FFF2-40B4-BE49-F238E27FC236}">
                <a16:creationId xmlns:a16="http://schemas.microsoft.com/office/drawing/2014/main" id="{5841B9FA-315F-FBBD-7FC6-E616EC4BE83C}"/>
              </a:ext>
            </a:extLst>
          </p:cNvPr>
          <p:cNvGrpSpPr/>
          <p:nvPr/>
        </p:nvGrpSpPr>
        <p:grpSpPr>
          <a:xfrm>
            <a:off x="9921263" y="1989501"/>
            <a:ext cx="1403326" cy="836153"/>
            <a:chOff x="230825" y="171926"/>
            <a:chExt cx="1052495" cy="627115"/>
          </a:xfrm>
        </p:grpSpPr>
        <p:sp>
          <p:nvSpPr>
            <p:cNvPr id="41" name="Google Shape;33;p29">
              <a:extLst>
                <a:ext uri="{FF2B5EF4-FFF2-40B4-BE49-F238E27FC236}">
                  <a16:creationId xmlns:a16="http://schemas.microsoft.com/office/drawing/2014/main" id="{A00903E6-0A38-B431-5557-0ECC0DA421D1}"/>
                </a:ext>
              </a:extLst>
            </p:cNvPr>
            <p:cNvSpPr/>
            <p:nvPr/>
          </p:nvSpPr>
          <p:spPr>
            <a:xfrm>
              <a:off x="230825" y="171926"/>
              <a:ext cx="964777" cy="461709"/>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1">
                <a:lumMod val="20000"/>
                <a:lumOff val="8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2" name="Google Shape;34;p29">
              <a:extLst>
                <a:ext uri="{FF2B5EF4-FFF2-40B4-BE49-F238E27FC236}">
                  <a16:creationId xmlns:a16="http://schemas.microsoft.com/office/drawing/2014/main" id="{DB959AF1-DB95-A02F-FFA9-AEAC2039B7B4}"/>
                </a:ext>
              </a:extLst>
            </p:cNvPr>
            <p:cNvSpPr/>
            <p:nvPr/>
          </p:nvSpPr>
          <p:spPr>
            <a:xfrm flipH="1">
              <a:off x="852225" y="468229"/>
              <a:ext cx="431095" cy="330812"/>
            </a:xfrm>
            <a:custGeom>
              <a:avLst/>
              <a:gdLst/>
              <a:ahLst/>
              <a:cxnLst/>
              <a:rect l="l" t="t" r="r" b="b"/>
              <a:pathLst>
                <a:path w="4892" h="3754" extrusionOk="0">
                  <a:moveTo>
                    <a:pt x="4891" y="0"/>
                  </a:moveTo>
                  <a:cubicBezTo>
                    <a:pt x="3905" y="455"/>
                    <a:pt x="3185" y="1403"/>
                    <a:pt x="3071" y="2502"/>
                  </a:cubicBezTo>
                  <a:cubicBezTo>
                    <a:pt x="2613" y="2246"/>
                    <a:pt x="2102" y="2113"/>
                    <a:pt x="1589" y="2113"/>
                  </a:cubicBezTo>
                  <a:cubicBezTo>
                    <a:pt x="1041" y="2113"/>
                    <a:pt x="490" y="2265"/>
                    <a:pt x="0" y="2578"/>
                  </a:cubicBezTo>
                  <a:cubicBezTo>
                    <a:pt x="0" y="2578"/>
                    <a:pt x="398" y="2467"/>
                    <a:pt x="963" y="2467"/>
                  </a:cubicBezTo>
                  <a:cubicBezTo>
                    <a:pt x="1762" y="2467"/>
                    <a:pt x="2895" y="2688"/>
                    <a:pt x="3716" y="3754"/>
                  </a:cubicBezTo>
                  <a:cubicBezTo>
                    <a:pt x="3071" y="1517"/>
                    <a:pt x="4891" y="0"/>
                    <a:pt x="4891" y="0"/>
                  </a:cubicBezTo>
                  <a:close/>
                </a:path>
              </a:pathLst>
            </a:custGeom>
            <a:solidFill>
              <a:srgbClr val="19191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48062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475;p4">
            <a:extLst>
              <a:ext uri="{FF2B5EF4-FFF2-40B4-BE49-F238E27FC236}">
                <a16:creationId xmlns:a16="http://schemas.microsoft.com/office/drawing/2014/main" id="{B2CF1956-C6AF-9FBE-2709-927A701166C3}"/>
              </a:ext>
            </a:extLst>
          </p:cNvPr>
          <p:cNvGrpSpPr/>
          <p:nvPr/>
        </p:nvGrpSpPr>
        <p:grpSpPr>
          <a:xfrm>
            <a:off x="-151072" y="5389122"/>
            <a:ext cx="12381172" cy="1750520"/>
            <a:chOff x="-74175" y="4257051"/>
            <a:chExt cx="9315388" cy="1096010"/>
          </a:xfrm>
        </p:grpSpPr>
        <p:sp>
          <p:nvSpPr>
            <p:cNvPr id="3" name="Google Shape;476;p4">
              <a:extLst>
                <a:ext uri="{FF2B5EF4-FFF2-40B4-BE49-F238E27FC236}">
                  <a16:creationId xmlns:a16="http://schemas.microsoft.com/office/drawing/2014/main" id="{FE03F7DD-0556-6770-32F1-699E64DCFFDF}"/>
                </a:ext>
              </a:extLst>
            </p:cNvPr>
            <p:cNvSpPr/>
            <p:nvPr/>
          </p:nvSpPr>
          <p:spPr>
            <a:xfrm>
              <a:off x="-66000" y="4257051"/>
              <a:ext cx="9307213" cy="1096010"/>
            </a:xfrm>
            <a:custGeom>
              <a:avLst/>
              <a:gdLst/>
              <a:ahLst/>
              <a:cxnLst/>
              <a:rect l="l" t="t" r="r" b="b"/>
              <a:pathLst>
                <a:path w="63392" h="41061" extrusionOk="0">
                  <a:moveTo>
                    <a:pt x="31696" y="0"/>
                  </a:moveTo>
                  <a:cubicBezTo>
                    <a:pt x="20019" y="0"/>
                    <a:pt x="9137" y="1479"/>
                    <a:pt x="0" y="3981"/>
                  </a:cubicBezTo>
                  <a:lnTo>
                    <a:pt x="0" y="41061"/>
                  </a:lnTo>
                  <a:lnTo>
                    <a:pt x="63392" y="41061"/>
                  </a:lnTo>
                  <a:lnTo>
                    <a:pt x="63392" y="3981"/>
                  </a:lnTo>
                  <a:cubicBezTo>
                    <a:pt x="54255" y="1479"/>
                    <a:pt x="43373" y="0"/>
                    <a:pt x="31696" y="0"/>
                  </a:cubicBezTo>
                  <a:close/>
                </a:path>
              </a:pathLst>
            </a:custGeom>
            <a:solidFill>
              <a:srgbClr val="A3D6E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477;p4">
              <a:extLst>
                <a:ext uri="{FF2B5EF4-FFF2-40B4-BE49-F238E27FC236}">
                  <a16:creationId xmlns:a16="http://schemas.microsoft.com/office/drawing/2014/main" id="{819D5FA9-A627-11B9-3FD4-AB4F9108E0A2}"/>
                </a:ext>
              </a:extLst>
            </p:cNvPr>
            <p:cNvSpPr/>
            <p:nvPr/>
          </p:nvSpPr>
          <p:spPr>
            <a:xfrm>
              <a:off x="-74175" y="4964025"/>
              <a:ext cx="9307166" cy="389035"/>
            </a:xfrm>
            <a:custGeom>
              <a:avLst/>
              <a:gdLst/>
              <a:ahLst/>
              <a:cxnLst/>
              <a:rect l="l" t="t" r="r" b="b"/>
              <a:pathLst>
                <a:path w="63355" h="13725" extrusionOk="0">
                  <a:moveTo>
                    <a:pt x="48654" y="1"/>
                  </a:moveTo>
                  <a:cubicBezTo>
                    <a:pt x="48317" y="1"/>
                    <a:pt x="47985" y="13"/>
                    <a:pt x="47658" y="37"/>
                  </a:cubicBezTo>
                  <a:cubicBezTo>
                    <a:pt x="43148" y="340"/>
                    <a:pt x="36524" y="882"/>
                    <a:pt x="31837" y="882"/>
                  </a:cubicBezTo>
                  <a:cubicBezTo>
                    <a:pt x="30061" y="882"/>
                    <a:pt x="28564" y="804"/>
                    <a:pt x="27564" y="606"/>
                  </a:cubicBezTo>
                  <a:cubicBezTo>
                    <a:pt x="25658" y="233"/>
                    <a:pt x="22591" y="22"/>
                    <a:pt x="19451" y="22"/>
                  </a:cubicBezTo>
                  <a:cubicBezTo>
                    <a:pt x="16531" y="22"/>
                    <a:pt x="13548" y="204"/>
                    <a:pt x="11375" y="606"/>
                  </a:cubicBezTo>
                  <a:cubicBezTo>
                    <a:pt x="8000" y="1251"/>
                    <a:pt x="2579" y="1743"/>
                    <a:pt x="0" y="1971"/>
                  </a:cubicBezTo>
                  <a:lnTo>
                    <a:pt x="0" y="13724"/>
                  </a:lnTo>
                  <a:lnTo>
                    <a:pt x="63354" y="13724"/>
                  </a:lnTo>
                  <a:lnTo>
                    <a:pt x="63354" y="2995"/>
                  </a:lnTo>
                  <a:cubicBezTo>
                    <a:pt x="59279" y="2392"/>
                    <a:pt x="53481" y="1"/>
                    <a:pt x="48654" y="1"/>
                  </a:cubicBezTo>
                  <a:close/>
                </a:path>
              </a:pathLst>
            </a:custGeom>
            <a:solidFill>
              <a:srgbClr val="E57B4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478;p4">
              <a:extLst>
                <a:ext uri="{FF2B5EF4-FFF2-40B4-BE49-F238E27FC236}">
                  <a16:creationId xmlns:a16="http://schemas.microsoft.com/office/drawing/2014/main" id="{BA244D35-4D79-D422-2286-B5BA51D463F4}"/>
                </a:ext>
              </a:extLst>
            </p:cNvPr>
            <p:cNvSpPr/>
            <p:nvPr/>
          </p:nvSpPr>
          <p:spPr>
            <a:xfrm>
              <a:off x="-74175" y="4862775"/>
              <a:ext cx="9307166" cy="295102"/>
            </a:xfrm>
            <a:custGeom>
              <a:avLst/>
              <a:gdLst/>
              <a:ahLst/>
              <a:cxnLst/>
              <a:rect l="l" t="t" r="r" b="b"/>
              <a:pathLst>
                <a:path w="63355" h="5597" extrusionOk="0">
                  <a:moveTo>
                    <a:pt x="23626" y="0"/>
                  </a:moveTo>
                  <a:cubicBezTo>
                    <a:pt x="19701" y="0"/>
                    <a:pt x="14694" y="561"/>
                    <a:pt x="11450" y="1161"/>
                  </a:cubicBezTo>
                  <a:cubicBezTo>
                    <a:pt x="8114" y="1805"/>
                    <a:pt x="2616" y="1426"/>
                    <a:pt x="0" y="1653"/>
                  </a:cubicBezTo>
                  <a:lnTo>
                    <a:pt x="0" y="4535"/>
                  </a:lnTo>
                  <a:cubicBezTo>
                    <a:pt x="2579" y="4307"/>
                    <a:pt x="8038" y="3815"/>
                    <a:pt x="11375" y="3170"/>
                  </a:cubicBezTo>
                  <a:cubicBezTo>
                    <a:pt x="13548" y="2768"/>
                    <a:pt x="16531" y="2586"/>
                    <a:pt x="19451" y="2586"/>
                  </a:cubicBezTo>
                  <a:cubicBezTo>
                    <a:pt x="22591" y="2586"/>
                    <a:pt x="25658" y="2797"/>
                    <a:pt x="27564" y="3170"/>
                  </a:cubicBezTo>
                  <a:cubicBezTo>
                    <a:pt x="28564" y="3368"/>
                    <a:pt x="30061" y="3446"/>
                    <a:pt x="31837" y="3446"/>
                  </a:cubicBezTo>
                  <a:cubicBezTo>
                    <a:pt x="36524" y="3446"/>
                    <a:pt x="43148" y="2904"/>
                    <a:pt x="47658" y="2601"/>
                  </a:cubicBezTo>
                  <a:cubicBezTo>
                    <a:pt x="47985" y="2577"/>
                    <a:pt x="48317" y="2565"/>
                    <a:pt x="48654" y="2565"/>
                  </a:cubicBezTo>
                  <a:cubicBezTo>
                    <a:pt x="53481" y="2565"/>
                    <a:pt x="59279" y="4959"/>
                    <a:pt x="63354" y="5597"/>
                  </a:cubicBezTo>
                  <a:lnTo>
                    <a:pt x="63354" y="3701"/>
                  </a:lnTo>
                  <a:cubicBezTo>
                    <a:pt x="59335" y="3102"/>
                    <a:pt x="53546" y="1125"/>
                    <a:pt x="48730" y="1125"/>
                  </a:cubicBezTo>
                  <a:cubicBezTo>
                    <a:pt x="48367" y="1125"/>
                    <a:pt x="48009" y="1137"/>
                    <a:pt x="47658" y="1161"/>
                  </a:cubicBezTo>
                  <a:cubicBezTo>
                    <a:pt x="46217" y="1267"/>
                    <a:pt x="44554" y="1313"/>
                    <a:pt x="42804" y="1313"/>
                  </a:cubicBezTo>
                  <a:cubicBezTo>
                    <a:pt x="37048" y="1313"/>
                    <a:pt x="30355" y="812"/>
                    <a:pt x="27564" y="289"/>
                  </a:cubicBezTo>
                  <a:cubicBezTo>
                    <a:pt x="26530" y="86"/>
                    <a:pt x="25161" y="0"/>
                    <a:pt x="23626" y="0"/>
                  </a:cubicBezTo>
                  <a:close/>
                </a:path>
              </a:pathLst>
            </a:custGeom>
            <a:solidFill>
              <a:srgbClr val="FFB7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7" name="Google Shape;479;p4">
            <a:extLst>
              <a:ext uri="{FF2B5EF4-FFF2-40B4-BE49-F238E27FC236}">
                <a16:creationId xmlns:a16="http://schemas.microsoft.com/office/drawing/2014/main" id="{66B69E67-B808-3BDC-0D81-3BAC103BD7AB}"/>
              </a:ext>
            </a:extLst>
          </p:cNvPr>
          <p:cNvSpPr/>
          <p:nvPr/>
        </p:nvSpPr>
        <p:spPr>
          <a:xfrm flipH="1">
            <a:off x="10370860" y="1978166"/>
            <a:ext cx="1967687" cy="5245168"/>
          </a:xfrm>
          <a:custGeom>
            <a:avLst/>
            <a:gdLst/>
            <a:ahLst/>
            <a:cxnLst/>
            <a:rect l="l" t="t" r="r" b="b"/>
            <a:pathLst>
              <a:path w="16417" h="43762" extrusionOk="0">
                <a:moveTo>
                  <a:pt x="0" y="1"/>
                </a:moveTo>
                <a:lnTo>
                  <a:pt x="0" y="43526"/>
                </a:lnTo>
                <a:cubicBezTo>
                  <a:pt x="943" y="43690"/>
                  <a:pt x="1944" y="43762"/>
                  <a:pt x="2967" y="43762"/>
                </a:cubicBezTo>
                <a:cubicBezTo>
                  <a:pt x="8776" y="43762"/>
                  <a:pt x="15294" y="41469"/>
                  <a:pt x="15810" y="40986"/>
                </a:cubicBezTo>
                <a:cubicBezTo>
                  <a:pt x="16417" y="40379"/>
                  <a:pt x="15583" y="39279"/>
                  <a:pt x="14521" y="38787"/>
                </a:cubicBezTo>
                <a:cubicBezTo>
                  <a:pt x="13459" y="38332"/>
                  <a:pt x="15166" y="32265"/>
                  <a:pt x="14521" y="30142"/>
                </a:cubicBezTo>
                <a:cubicBezTo>
                  <a:pt x="13877" y="28057"/>
                  <a:pt x="12625" y="26351"/>
                  <a:pt x="12360" y="25517"/>
                </a:cubicBezTo>
                <a:cubicBezTo>
                  <a:pt x="11829" y="23811"/>
                  <a:pt x="11753" y="21991"/>
                  <a:pt x="12208" y="20247"/>
                </a:cubicBezTo>
                <a:cubicBezTo>
                  <a:pt x="12815" y="17934"/>
                  <a:pt x="11564" y="14711"/>
                  <a:pt x="10502" y="12588"/>
                </a:cubicBezTo>
                <a:cubicBezTo>
                  <a:pt x="9441" y="10465"/>
                  <a:pt x="7317" y="7963"/>
                  <a:pt x="7128" y="5233"/>
                </a:cubicBezTo>
                <a:cubicBezTo>
                  <a:pt x="6938" y="3110"/>
                  <a:pt x="3109" y="797"/>
                  <a:pt x="0" y="1"/>
                </a:cubicBezTo>
                <a:close/>
              </a:path>
            </a:pathLst>
          </a:custGeom>
          <a:solidFill>
            <a:srgbClr val="6D9850"/>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sp>
        <p:nvSpPr>
          <p:cNvPr id="8" name="Google Shape;480;p4">
            <a:extLst>
              <a:ext uri="{FF2B5EF4-FFF2-40B4-BE49-F238E27FC236}">
                <a16:creationId xmlns:a16="http://schemas.microsoft.com/office/drawing/2014/main" id="{895354F9-03F1-65CF-4302-1E3D00BB202F}"/>
              </a:ext>
            </a:extLst>
          </p:cNvPr>
          <p:cNvSpPr/>
          <p:nvPr/>
        </p:nvSpPr>
        <p:spPr>
          <a:xfrm flipH="1">
            <a:off x="11027181" y="1316408"/>
            <a:ext cx="655044" cy="490079"/>
          </a:xfrm>
          <a:custGeom>
            <a:avLst/>
            <a:gdLst/>
            <a:ahLst/>
            <a:cxnLst/>
            <a:rect l="l" t="t" r="r" b="b"/>
            <a:pathLst>
              <a:path w="5575" h="4171" extrusionOk="0">
                <a:moveTo>
                  <a:pt x="1" y="0"/>
                </a:moveTo>
                <a:lnTo>
                  <a:pt x="1" y="0"/>
                </a:lnTo>
                <a:cubicBezTo>
                  <a:pt x="1" y="0"/>
                  <a:pt x="2124" y="1631"/>
                  <a:pt x="1441" y="4171"/>
                </a:cubicBezTo>
                <a:cubicBezTo>
                  <a:pt x="2385" y="2850"/>
                  <a:pt x="3754" y="2600"/>
                  <a:pt x="4654" y="2600"/>
                </a:cubicBezTo>
                <a:cubicBezTo>
                  <a:pt x="5201" y="2600"/>
                  <a:pt x="5574" y="2692"/>
                  <a:pt x="5574" y="2692"/>
                </a:cubicBezTo>
                <a:cubicBezTo>
                  <a:pt x="5067" y="2403"/>
                  <a:pt x="4500" y="2260"/>
                  <a:pt x="3930" y="2260"/>
                </a:cubicBezTo>
                <a:cubicBezTo>
                  <a:pt x="3306" y="2260"/>
                  <a:pt x="2679" y="2431"/>
                  <a:pt x="2124" y="2768"/>
                </a:cubicBezTo>
                <a:cubicBezTo>
                  <a:pt x="1934" y="1517"/>
                  <a:pt x="1138" y="455"/>
                  <a:pt x="1"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25" name="Google Shape;481;p4">
            <a:extLst>
              <a:ext uri="{FF2B5EF4-FFF2-40B4-BE49-F238E27FC236}">
                <a16:creationId xmlns:a16="http://schemas.microsoft.com/office/drawing/2014/main" id="{7FB120A9-AEF8-CEBA-486F-7B308AF2DB1C}"/>
              </a:ext>
            </a:extLst>
          </p:cNvPr>
          <p:cNvPicPr preferRelativeResize="0"/>
          <p:nvPr/>
        </p:nvPicPr>
        <p:blipFill rotWithShape="1">
          <a:blip r:embed="rId3">
            <a:alphaModFix/>
          </a:blip>
          <a:srcRect l="48890" t="10791" r="-1" b="58200"/>
          <a:stretch/>
        </p:blipFill>
        <p:spPr>
          <a:xfrm>
            <a:off x="7022403" y="2961790"/>
            <a:ext cx="6069996" cy="4402989"/>
          </a:xfrm>
          <a:prstGeom prst="rect">
            <a:avLst/>
          </a:prstGeom>
          <a:noFill/>
          <a:ln>
            <a:noFill/>
          </a:ln>
        </p:spPr>
      </p:pic>
      <p:sp>
        <p:nvSpPr>
          <p:cNvPr id="27" name="Google Shape;482;p4">
            <a:extLst>
              <a:ext uri="{FF2B5EF4-FFF2-40B4-BE49-F238E27FC236}">
                <a16:creationId xmlns:a16="http://schemas.microsoft.com/office/drawing/2014/main" id="{B9AC7463-A054-B357-6A22-1A7B0C4F4BF8}"/>
              </a:ext>
            </a:extLst>
          </p:cNvPr>
          <p:cNvSpPr/>
          <p:nvPr/>
        </p:nvSpPr>
        <p:spPr>
          <a:xfrm>
            <a:off x="2743200" y="1978165"/>
            <a:ext cx="7518399" cy="640267"/>
          </a:xfrm>
          <a:prstGeom prst="wedgeRoundRectCallout">
            <a:avLst>
              <a:gd name="adj1" fmla="val 51848"/>
              <a:gd name="adj2" fmla="val 204530"/>
              <a:gd name="adj3"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1. Theo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bạn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những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gì</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là</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thứ</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mà</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ai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cũng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cần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484;p4">
            <a:extLst>
              <a:ext uri="{FF2B5EF4-FFF2-40B4-BE49-F238E27FC236}">
                <a16:creationId xmlns:a16="http://schemas.microsoft.com/office/drawing/2014/main" id="{1C7F3FE4-4B98-CA55-E9A6-7C8F830C187E}"/>
              </a:ext>
            </a:extLst>
          </p:cNvPr>
          <p:cNvSpPr/>
          <p:nvPr/>
        </p:nvSpPr>
        <p:spPr>
          <a:xfrm>
            <a:off x="1311229" y="3636506"/>
            <a:ext cx="2278964" cy="1004018"/>
          </a:xfrm>
          <a:prstGeom prst="ellipse">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82867" rIns="121900" bIns="158467"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cửa</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485;p4">
            <a:extLst>
              <a:ext uri="{FF2B5EF4-FFF2-40B4-BE49-F238E27FC236}">
                <a16:creationId xmlns:a16="http://schemas.microsoft.com/office/drawing/2014/main" id="{AAF52BFC-2B3B-7845-60B6-D8C6AA595790}"/>
              </a:ext>
            </a:extLst>
          </p:cNvPr>
          <p:cNvSpPr/>
          <p:nvPr/>
        </p:nvSpPr>
        <p:spPr>
          <a:xfrm>
            <a:off x="3760551" y="2961790"/>
            <a:ext cx="2278964" cy="1004018"/>
          </a:xfrm>
          <a:prstGeom prst="ellipse">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82867" rIns="121900" bIns="158467"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Đồ</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dùng</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486;p4">
            <a:extLst>
              <a:ext uri="{FF2B5EF4-FFF2-40B4-BE49-F238E27FC236}">
                <a16:creationId xmlns:a16="http://schemas.microsoft.com/office/drawing/2014/main" id="{A28DBF74-E22A-565F-ABA9-38A53557F9DF}"/>
              </a:ext>
            </a:extLst>
          </p:cNvPr>
          <p:cNvSpPr/>
          <p:nvPr/>
        </p:nvSpPr>
        <p:spPr>
          <a:xfrm>
            <a:off x="2134599" y="5068209"/>
            <a:ext cx="2475316" cy="1004018"/>
          </a:xfrm>
          <a:prstGeom prst="ellipse">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82867" rIns="121900" bIns="158467"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Sức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khỏe</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487;p4">
            <a:extLst>
              <a:ext uri="{FF2B5EF4-FFF2-40B4-BE49-F238E27FC236}">
                <a16:creationId xmlns:a16="http://schemas.microsoft.com/office/drawing/2014/main" id="{F716B1C2-8B98-9E8C-7419-34E1305AAB4C}"/>
              </a:ext>
            </a:extLst>
          </p:cNvPr>
          <p:cNvSpPr/>
          <p:nvPr/>
        </p:nvSpPr>
        <p:spPr>
          <a:xfrm>
            <a:off x="6214467" y="3686354"/>
            <a:ext cx="2278964" cy="1004018"/>
          </a:xfrm>
          <a:prstGeom prst="ellipse">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82867" rIns="121900" bIns="158467"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ăn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488;p4">
            <a:extLst>
              <a:ext uri="{FF2B5EF4-FFF2-40B4-BE49-F238E27FC236}">
                <a16:creationId xmlns:a16="http://schemas.microsoft.com/office/drawing/2014/main" id="{045999A1-7E00-6CE3-2348-10D43A253622}"/>
              </a:ext>
            </a:extLst>
          </p:cNvPr>
          <p:cNvSpPr/>
          <p:nvPr/>
        </p:nvSpPr>
        <p:spPr>
          <a:xfrm>
            <a:off x="5260145" y="5091495"/>
            <a:ext cx="2278964" cy="1004018"/>
          </a:xfrm>
          <a:prstGeom prst="ellipse">
            <a:avLst/>
          </a:prstGeom>
          <a:solidFill>
            <a:srgbClr val="FFFFFF"/>
          </a:solidFill>
          <a:ln w="19050" cap="flat" cmpd="sng">
            <a:solidFill>
              <a:srgbClr val="000000"/>
            </a:solidFill>
            <a:prstDash val="solid"/>
            <a:round/>
            <a:headEnd type="none" w="sm" len="sm"/>
            <a:tailEnd type="none" w="sm" len="sm"/>
          </a:ln>
        </p:spPr>
        <p:txBody>
          <a:bodyPr spcFirstLastPara="1" wrap="square" lIns="121900" tIns="182867" rIns="121900" bIns="158467"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Tiền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bạc</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49943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10"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par>
                                <p:cTn id="16" presetID="10" presetClass="entr" presetSubtype="0"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par>
                                <p:cTn id="19" presetID="10"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0" presetClass="entr" presetSubtype="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493;p5">
            <a:extLst>
              <a:ext uri="{FF2B5EF4-FFF2-40B4-BE49-F238E27FC236}">
                <a16:creationId xmlns:a16="http://schemas.microsoft.com/office/drawing/2014/main" id="{DD304526-4714-E0A1-C039-38D5E8F217D5}"/>
              </a:ext>
            </a:extLst>
          </p:cNvPr>
          <p:cNvSpPr/>
          <p:nvPr/>
        </p:nvSpPr>
        <p:spPr>
          <a:xfrm>
            <a:off x="8849360" y="2190522"/>
            <a:ext cx="3508333" cy="3244708"/>
          </a:xfrm>
          <a:custGeom>
            <a:avLst/>
            <a:gdLst/>
            <a:ahLst/>
            <a:cxnLst/>
            <a:rect l="l" t="t" r="r" b="b"/>
            <a:pathLst>
              <a:path w="11451" h="11451" extrusionOk="0">
                <a:moveTo>
                  <a:pt x="5726" y="1"/>
                </a:moveTo>
                <a:cubicBezTo>
                  <a:pt x="2579" y="1"/>
                  <a:pt x="1" y="2579"/>
                  <a:pt x="1" y="5726"/>
                </a:cubicBezTo>
                <a:cubicBezTo>
                  <a:pt x="1" y="8911"/>
                  <a:pt x="2579" y="11451"/>
                  <a:pt x="5726" y="11451"/>
                </a:cubicBezTo>
                <a:cubicBezTo>
                  <a:pt x="8873" y="11451"/>
                  <a:pt x="11451" y="8911"/>
                  <a:pt x="11451" y="5726"/>
                </a:cubicBezTo>
                <a:cubicBezTo>
                  <a:pt x="11451" y="2579"/>
                  <a:pt x="8873" y="1"/>
                  <a:pt x="5726" y="1"/>
                </a:cubicBezTo>
                <a:close/>
              </a:path>
            </a:pathLst>
          </a:custGeom>
          <a:solidFill>
            <a:srgbClr val="FFB7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494;p5">
            <a:extLst>
              <a:ext uri="{FF2B5EF4-FFF2-40B4-BE49-F238E27FC236}">
                <a16:creationId xmlns:a16="http://schemas.microsoft.com/office/drawing/2014/main" id="{9B048069-2A76-6964-7F44-39E6CC266484}"/>
              </a:ext>
            </a:extLst>
          </p:cNvPr>
          <p:cNvSpPr/>
          <p:nvPr/>
        </p:nvSpPr>
        <p:spPr>
          <a:xfrm>
            <a:off x="2575047" y="2124424"/>
            <a:ext cx="6274313" cy="566850"/>
          </a:xfrm>
          <a:prstGeom prst="wedgeRoundRectCallout">
            <a:avLst>
              <a:gd name="adj1" fmla="val -3070"/>
              <a:gd name="adj2" fmla="val 159792"/>
              <a:gd name="adj3" fmla="val 16667"/>
            </a:avLst>
          </a:prstGeom>
          <a:solidFill>
            <a:srgbClr val="FFFFFF"/>
          </a:solidFill>
          <a:ln w="25400" cap="flat" cmpd="sng">
            <a:solidFill>
              <a:srgbClr val="191919"/>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2.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Thứ</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gì</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khi</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có</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nó</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thì</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sẽ</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có</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tất</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cả</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a:t>
            </a: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495;p5">
            <a:extLst>
              <a:ext uri="{FF2B5EF4-FFF2-40B4-BE49-F238E27FC236}">
                <a16:creationId xmlns:a16="http://schemas.microsoft.com/office/drawing/2014/main" id="{63B94798-72A2-C383-321F-A7767A1A95DB}"/>
              </a:ext>
            </a:extLst>
          </p:cNvPr>
          <p:cNvSpPr/>
          <p:nvPr/>
        </p:nvSpPr>
        <p:spPr>
          <a:xfrm rot="192614">
            <a:off x="52351" y="3166671"/>
            <a:ext cx="12312528" cy="2214663"/>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496;p5">
            <a:extLst>
              <a:ext uri="{FF2B5EF4-FFF2-40B4-BE49-F238E27FC236}">
                <a16:creationId xmlns:a16="http://schemas.microsoft.com/office/drawing/2014/main" id="{C9E8E964-5330-CB62-1795-68FEDB78F86A}"/>
              </a:ext>
            </a:extLst>
          </p:cNvPr>
          <p:cNvSpPr/>
          <p:nvPr/>
        </p:nvSpPr>
        <p:spPr>
          <a:xfrm flipH="1">
            <a:off x="-1" y="4574621"/>
            <a:ext cx="12192000" cy="2334793"/>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rgbClr val="A3D6E8"/>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pic>
        <p:nvPicPr>
          <p:cNvPr id="12" name="Google Shape;497;p5">
            <a:extLst>
              <a:ext uri="{FF2B5EF4-FFF2-40B4-BE49-F238E27FC236}">
                <a16:creationId xmlns:a16="http://schemas.microsoft.com/office/drawing/2014/main" id="{563C5197-23F0-82BB-6076-E30F2D62DD2E}"/>
              </a:ext>
            </a:extLst>
          </p:cNvPr>
          <p:cNvPicPr preferRelativeResize="0"/>
          <p:nvPr/>
        </p:nvPicPr>
        <p:blipFill rotWithShape="1">
          <a:blip r:embed="rId3">
            <a:alphaModFix/>
          </a:blip>
          <a:srcRect l="32805" t="36953" r="24685" b="33084"/>
          <a:stretch/>
        </p:blipFill>
        <p:spPr>
          <a:xfrm rot="173743">
            <a:off x="4123484" y="2446766"/>
            <a:ext cx="4314723" cy="3636001"/>
          </a:xfrm>
          <a:prstGeom prst="rect">
            <a:avLst/>
          </a:prstGeom>
          <a:noFill/>
          <a:ln>
            <a:noFill/>
          </a:ln>
        </p:spPr>
      </p:pic>
      <p:sp>
        <p:nvSpPr>
          <p:cNvPr id="13" name="Google Shape;498;p5">
            <a:extLst>
              <a:ext uri="{FF2B5EF4-FFF2-40B4-BE49-F238E27FC236}">
                <a16:creationId xmlns:a16="http://schemas.microsoft.com/office/drawing/2014/main" id="{F67B3DE8-D9DB-5C2C-084A-198FB682BC04}"/>
              </a:ext>
            </a:extLst>
          </p:cNvPr>
          <p:cNvSpPr/>
          <p:nvPr/>
        </p:nvSpPr>
        <p:spPr>
          <a:xfrm>
            <a:off x="0" y="4292016"/>
            <a:ext cx="12627897" cy="2593215"/>
          </a:xfrm>
          <a:custGeom>
            <a:avLst/>
            <a:gdLst/>
            <a:ahLst/>
            <a:cxnLst/>
            <a:rect l="l" t="t" r="r" b="b"/>
            <a:pathLst>
              <a:path w="63392" h="53267" extrusionOk="0">
                <a:moveTo>
                  <a:pt x="61933" y="0"/>
                </a:moveTo>
                <a:cubicBezTo>
                  <a:pt x="61063" y="0"/>
                  <a:pt x="60475" y="658"/>
                  <a:pt x="59662" y="658"/>
                </a:cubicBezTo>
                <a:cubicBezTo>
                  <a:pt x="59593" y="658"/>
                  <a:pt x="59522" y="653"/>
                  <a:pt x="59449" y="643"/>
                </a:cubicBezTo>
                <a:cubicBezTo>
                  <a:pt x="59015" y="588"/>
                  <a:pt x="58663" y="563"/>
                  <a:pt x="58376" y="563"/>
                </a:cubicBezTo>
                <a:cubicBezTo>
                  <a:pt x="56248" y="563"/>
                  <a:pt x="57625" y="1938"/>
                  <a:pt x="55354" y="3107"/>
                </a:cubicBezTo>
                <a:cubicBezTo>
                  <a:pt x="52738" y="4434"/>
                  <a:pt x="54103" y="4775"/>
                  <a:pt x="52890" y="7164"/>
                </a:cubicBezTo>
                <a:cubicBezTo>
                  <a:pt x="51714" y="9514"/>
                  <a:pt x="52169" y="10993"/>
                  <a:pt x="50539" y="13799"/>
                </a:cubicBezTo>
                <a:cubicBezTo>
                  <a:pt x="48909" y="16566"/>
                  <a:pt x="48947" y="17211"/>
                  <a:pt x="47127" y="20434"/>
                </a:cubicBezTo>
                <a:cubicBezTo>
                  <a:pt x="45307" y="23618"/>
                  <a:pt x="45952" y="25590"/>
                  <a:pt x="42122" y="28433"/>
                </a:cubicBezTo>
                <a:cubicBezTo>
                  <a:pt x="38293" y="31315"/>
                  <a:pt x="40378" y="31163"/>
                  <a:pt x="39734" y="35068"/>
                </a:cubicBezTo>
                <a:cubicBezTo>
                  <a:pt x="39127" y="39011"/>
                  <a:pt x="39734" y="39959"/>
                  <a:pt x="37762" y="42727"/>
                </a:cubicBezTo>
                <a:cubicBezTo>
                  <a:pt x="35791" y="45495"/>
                  <a:pt x="37193" y="47656"/>
                  <a:pt x="35942" y="48414"/>
                </a:cubicBezTo>
                <a:cubicBezTo>
                  <a:pt x="35317" y="48793"/>
                  <a:pt x="34445" y="48983"/>
                  <a:pt x="33525" y="48983"/>
                </a:cubicBezTo>
                <a:cubicBezTo>
                  <a:pt x="32606" y="48983"/>
                  <a:pt x="31639" y="48793"/>
                  <a:pt x="30824" y="48414"/>
                </a:cubicBezTo>
                <a:cubicBezTo>
                  <a:pt x="29232" y="47656"/>
                  <a:pt x="28587" y="46367"/>
                  <a:pt x="27753" y="44433"/>
                </a:cubicBezTo>
                <a:cubicBezTo>
                  <a:pt x="26919" y="42499"/>
                  <a:pt x="27108" y="38443"/>
                  <a:pt x="25668" y="36319"/>
                </a:cubicBezTo>
                <a:cubicBezTo>
                  <a:pt x="24265" y="34158"/>
                  <a:pt x="22824" y="33097"/>
                  <a:pt x="20246" y="28016"/>
                </a:cubicBezTo>
                <a:cubicBezTo>
                  <a:pt x="17630" y="22974"/>
                  <a:pt x="15734" y="23656"/>
                  <a:pt x="12057" y="22329"/>
                </a:cubicBezTo>
                <a:cubicBezTo>
                  <a:pt x="8379" y="21002"/>
                  <a:pt x="9099" y="18083"/>
                  <a:pt x="6521" y="15391"/>
                </a:cubicBezTo>
                <a:cubicBezTo>
                  <a:pt x="3943" y="12661"/>
                  <a:pt x="3526" y="11865"/>
                  <a:pt x="2464" y="8567"/>
                </a:cubicBezTo>
                <a:cubicBezTo>
                  <a:pt x="1972" y="7315"/>
                  <a:pt x="1100" y="6254"/>
                  <a:pt x="0" y="5458"/>
                </a:cubicBezTo>
                <a:lnTo>
                  <a:pt x="0" y="53267"/>
                </a:lnTo>
                <a:lnTo>
                  <a:pt x="63392" y="53267"/>
                </a:lnTo>
                <a:lnTo>
                  <a:pt x="63392" y="567"/>
                </a:lnTo>
                <a:cubicBezTo>
                  <a:pt x="62810" y="144"/>
                  <a:pt x="62341" y="0"/>
                  <a:pt x="61933"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500;p5">
            <a:extLst>
              <a:ext uri="{FF2B5EF4-FFF2-40B4-BE49-F238E27FC236}">
                <a16:creationId xmlns:a16="http://schemas.microsoft.com/office/drawing/2014/main" id="{8778C877-EB4B-518F-62EB-F421101002C4}"/>
              </a:ext>
            </a:extLst>
          </p:cNvPr>
          <p:cNvSpPr/>
          <p:nvPr/>
        </p:nvSpPr>
        <p:spPr>
          <a:xfrm flipH="1">
            <a:off x="663568" y="498791"/>
            <a:ext cx="574793" cy="441083"/>
          </a:xfrm>
          <a:custGeom>
            <a:avLst/>
            <a:gdLst/>
            <a:ahLst/>
            <a:cxnLst/>
            <a:rect l="l" t="t" r="r" b="b"/>
            <a:pathLst>
              <a:path w="4892" h="3754" extrusionOk="0">
                <a:moveTo>
                  <a:pt x="4891" y="0"/>
                </a:moveTo>
                <a:cubicBezTo>
                  <a:pt x="3905" y="455"/>
                  <a:pt x="3185" y="1403"/>
                  <a:pt x="3071" y="2502"/>
                </a:cubicBezTo>
                <a:cubicBezTo>
                  <a:pt x="2613" y="2246"/>
                  <a:pt x="2102" y="2113"/>
                  <a:pt x="1589" y="2113"/>
                </a:cubicBezTo>
                <a:cubicBezTo>
                  <a:pt x="1041" y="2113"/>
                  <a:pt x="490" y="2265"/>
                  <a:pt x="0" y="2578"/>
                </a:cubicBezTo>
                <a:cubicBezTo>
                  <a:pt x="0" y="2578"/>
                  <a:pt x="398" y="2467"/>
                  <a:pt x="963" y="2467"/>
                </a:cubicBezTo>
                <a:cubicBezTo>
                  <a:pt x="1762" y="2467"/>
                  <a:pt x="2895" y="2688"/>
                  <a:pt x="3716" y="3754"/>
                </a:cubicBezTo>
                <a:cubicBezTo>
                  <a:pt x="3071" y="1517"/>
                  <a:pt x="4891" y="0"/>
                  <a:pt x="4891"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122751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505;p6">
            <a:extLst>
              <a:ext uri="{FF2B5EF4-FFF2-40B4-BE49-F238E27FC236}">
                <a16:creationId xmlns:a16="http://schemas.microsoft.com/office/drawing/2014/main" id="{8C85A232-3566-BA91-95C3-C756EE03EB83}"/>
              </a:ext>
            </a:extLst>
          </p:cNvPr>
          <p:cNvGrpSpPr/>
          <p:nvPr/>
        </p:nvGrpSpPr>
        <p:grpSpPr>
          <a:xfrm>
            <a:off x="-89122" y="5810688"/>
            <a:ext cx="12370244" cy="1564641"/>
            <a:chOff x="-74175" y="4546961"/>
            <a:chExt cx="9307166" cy="979630"/>
          </a:xfrm>
        </p:grpSpPr>
        <p:sp>
          <p:nvSpPr>
            <p:cNvPr id="3" name="Google Shape;506;p6">
              <a:extLst>
                <a:ext uri="{FF2B5EF4-FFF2-40B4-BE49-F238E27FC236}">
                  <a16:creationId xmlns:a16="http://schemas.microsoft.com/office/drawing/2014/main" id="{8C7E38FC-CC78-ADDC-226A-748ADBB90968}"/>
                </a:ext>
              </a:extLst>
            </p:cNvPr>
            <p:cNvSpPr/>
            <p:nvPr/>
          </p:nvSpPr>
          <p:spPr>
            <a:xfrm>
              <a:off x="-74175" y="4546961"/>
              <a:ext cx="9307166" cy="979630"/>
            </a:xfrm>
            <a:custGeom>
              <a:avLst/>
              <a:gdLst/>
              <a:ahLst/>
              <a:cxnLst/>
              <a:rect l="l" t="t" r="r" b="b"/>
              <a:pathLst>
                <a:path w="63355" h="5597" extrusionOk="0">
                  <a:moveTo>
                    <a:pt x="23626" y="0"/>
                  </a:moveTo>
                  <a:cubicBezTo>
                    <a:pt x="19701" y="0"/>
                    <a:pt x="14694" y="561"/>
                    <a:pt x="11450" y="1161"/>
                  </a:cubicBezTo>
                  <a:cubicBezTo>
                    <a:pt x="8114" y="1805"/>
                    <a:pt x="2616" y="1426"/>
                    <a:pt x="0" y="1653"/>
                  </a:cubicBezTo>
                  <a:lnTo>
                    <a:pt x="0" y="4535"/>
                  </a:lnTo>
                  <a:cubicBezTo>
                    <a:pt x="2579" y="4307"/>
                    <a:pt x="8038" y="3815"/>
                    <a:pt x="11375" y="3170"/>
                  </a:cubicBezTo>
                  <a:cubicBezTo>
                    <a:pt x="13548" y="2768"/>
                    <a:pt x="16531" y="2586"/>
                    <a:pt x="19451" y="2586"/>
                  </a:cubicBezTo>
                  <a:cubicBezTo>
                    <a:pt x="22591" y="2586"/>
                    <a:pt x="25658" y="2797"/>
                    <a:pt x="27564" y="3170"/>
                  </a:cubicBezTo>
                  <a:cubicBezTo>
                    <a:pt x="28564" y="3368"/>
                    <a:pt x="30061" y="3446"/>
                    <a:pt x="31837" y="3446"/>
                  </a:cubicBezTo>
                  <a:cubicBezTo>
                    <a:pt x="36524" y="3446"/>
                    <a:pt x="43148" y="2904"/>
                    <a:pt x="47658" y="2601"/>
                  </a:cubicBezTo>
                  <a:cubicBezTo>
                    <a:pt x="47985" y="2577"/>
                    <a:pt x="48317" y="2565"/>
                    <a:pt x="48654" y="2565"/>
                  </a:cubicBezTo>
                  <a:cubicBezTo>
                    <a:pt x="53481" y="2565"/>
                    <a:pt x="59279" y="4959"/>
                    <a:pt x="63354" y="5597"/>
                  </a:cubicBezTo>
                  <a:lnTo>
                    <a:pt x="63354" y="3701"/>
                  </a:lnTo>
                  <a:cubicBezTo>
                    <a:pt x="59335" y="3102"/>
                    <a:pt x="53546" y="1125"/>
                    <a:pt x="48730" y="1125"/>
                  </a:cubicBezTo>
                  <a:cubicBezTo>
                    <a:pt x="48367" y="1125"/>
                    <a:pt x="48009" y="1137"/>
                    <a:pt x="47658" y="1161"/>
                  </a:cubicBezTo>
                  <a:cubicBezTo>
                    <a:pt x="46217" y="1267"/>
                    <a:pt x="44554" y="1313"/>
                    <a:pt x="42804" y="1313"/>
                  </a:cubicBezTo>
                  <a:cubicBezTo>
                    <a:pt x="37048" y="1313"/>
                    <a:pt x="30355" y="812"/>
                    <a:pt x="27564" y="289"/>
                  </a:cubicBezTo>
                  <a:cubicBezTo>
                    <a:pt x="26530" y="86"/>
                    <a:pt x="25161" y="0"/>
                    <a:pt x="23626" y="0"/>
                  </a:cubicBezTo>
                  <a:close/>
                </a:path>
              </a:pathLst>
            </a:custGeom>
            <a:solidFill>
              <a:srgbClr val="513E32"/>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sp>
          <p:nvSpPr>
            <p:cNvPr id="4" name="Google Shape;507;p6">
              <a:extLst>
                <a:ext uri="{FF2B5EF4-FFF2-40B4-BE49-F238E27FC236}">
                  <a16:creationId xmlns:a16="http://schemas.microsoft.com/office/drawing/2014/main" id="{9C0DFDA1-2869-D044-9E81-99ADBA23F3B8}"/>
                </a:ext>
              </a:extLst>
            </p:cNvPr>
            <p:cNvSpPr/>
            <p:nvPr/>
          </p:nvSpPr>
          <p:spPr>
            <a:xfrm>
              <a:off x="-74175" y="4964025"/>
              <a:ext cx="9307166" cy="389035"/>
            </a:xfrm>
            <a:custGeom>
              <a:avLst/>
              <a:gdLst/>
              <a:ahLst/>
              <a:cxnLst/>
              <a:rect l="l" t="t" r="r" b="b"/>
              <a:pathLst>
                <a:path w="63355" h="13725" extrusionOk="0">
                  <a:moveTo>
                    <a:pt x="48654" y="1"/>
                  </a:moveTo>
                  <a:cubicBezTo>
                    <a:pt x="48317" y="1"/>
                    <a:pt x="47985" y="13"/>
                    <a:pt x="47658" y="37"/>
                  </a:cubicBezTo>
                  <a:cubicBezTo>
                    <a:pt x="43148" y="340"/>
                    <a:pt x="36524" y="882"/>
                    <a:pt x="31837" y="882"/>
                  </a:cubicBezTo>
                  <a:cubicBezTo>
                    <a:pt x="30061" y="882"/>
                    <a:pt x="28564" y="804"/>
                    <a:pt x="27564" y="606"/>
                  </a:cubicBezTo>
                  <a:cubicBezTo>
                    <a:pt x="25658" y="233"/>
                    <a:pt x="22591" y="22"/>
                    <a:pt x="19451" y="22"/>
                  </a:cubicBezTo>
                  <a:cubicBezTo>
                    <a:pt x="16531" y="22"/>
                    <a:pt x="13548" y="204"/>
                    <a:pt x="11375" y="606"/>
                  </a:cubicBezTo>
                  <a:cubicBezTo>
                    <a:pt x="8000" y="1251"/>
                    <a:pt x="2579" y="1743"/>
                    <a:pt x="0" y="1971"/>
                  </a:cubicBezTo>
                  <a:lnTo>
                    <a:pt x="0" y="13724"/>
                  </a:lnTo>
                  <a:lnTo>
                    <a:pt x="63354" y="13724"/>
                  </a:lnTo>
                  <a:lnTo>
                    <a:pt x="63354" y="2995"/>
                  </a:lnTo>
                  <a:cubicBezTo>
                    <a:pt x="59279" y="2392"/>
                    <a:pt x="53481" y="1"/>
                    <a:pt x="48654" y="1"/>
                  </a:cubicBezTo>
                  <a:close/>
                </a:path>
              </a:pathLst>
            </a:custGeom>
            <a:solidFill>
              <a:srgbClr val="9FD16B"/>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grpSp>
      <p:sp>
        <p:nvSpPr>
          <p:cNvPr id="5" name="Google Shape;508;p6">
            <a:extLst>
              <a:ext uri="{FF2B5EF4-FFF2-40B4-BE49-F238E27FC236}">
                <a16:creationId xmlns:a16="http://schemas.microsoft.com/office/drawing/2014/main" id="{BC6C7263-57F5-42A9-56E9-A3DC90DDC9C7}"/>
              </a:ext>
            </a:extLst>
          </p:cNvPr>
          <p:cNvSpPr/>
          <p:nvPr/>
        </p:nvSpPr>
        <p:spPr>
          <a:xfrm flipH="1">
            <a:off x="10913507" y="264991"/>
            <a:ext cx="655044" cy="490079"/>
          </a:xfrm>
          <a:custGeom>
            <a:avLst/>
            <a:gdLst/>
            <a:ahLst/>
            <a:cxnLst/>
            <a:rect l="l" t="t" r="r" b="b"/>
            <a:pathLst>
              <a:path w="5575" h="4171" extrusionOk="0">
                <a:moveTo>
                  <a:pt x="1" y="0"/>
                </a:moveTo>
                <a:lnTo>
                  <a:pt x="1" y="0"/>
                </a:lnTo>
                <a:cubicBezTo>
                  <a:pt x="1" y="0"/>
                  <a:pt x="2124" y="1631"/>
                  <a:pt x="1441" y="4171"/>
                </a:cubicBezTo>
                <a:cubicBezTo>
                  <a:pt x="2385" y="2850"/>
                  <a:pt x="3754" y="2600"/>
                  <a:pt x="4654" y="2600"/>
                </a:cubicBezTo>
                <a:cubicBezTo>
                  <a:pt x="5201" y="2600"/>
                  <a:pt x="5574" y="2692"/>
                  <a:pt x="5574" y="2692"/>
                </a:cubicBezTo>
                <a:cubicBezTo>
                  <a:pt x="5067" y="2403"/>
                  <a:pt x="4500" y="2260"/>
                  <a:pt x="3930" y="2260"/>
                </a:cubicBezTo>
                <a:cubicBezTo>
                  <a:pt x="3306" y="2260"/>
                  <a:pt x="2679" y="2431"/>
                  <a:pt x="2124" y="2768"/>
                </a:cubicBezTo>
                <a:cubicBezTo>
                  <a:pt x="1934" y="1517"/>
                  <a:pt x="1138" y="455"/>
                  <a:pt x="1"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509;p6">
            <a:extLst>
              <a:ext uri="{FF2B5EF4-FFF2-40B4-BE49-F238E27FC236}">
                <a16:creationId xmlns:a16="http://schemas.microsoft.com/office/drawing/2014/main" id="{1C595669-C761-4782-BD99-B9F839035F8E}"/>
              </a:ext>
            </a:extLst>
          </p:cNvPr>
          <p:cNvSpPr/>
          <p:nvPr/>
        </p:nvSpPr>
        <p:spPr>
          <a:xfrm>
            <a:off x="1905000" y="1843658"/>
            <a:ext cx="9008508" cy="700752"/>
          </a:xfrm>
          <a:prstGeom prst="wedgeRoundRectCallout">
            <a:avLst>
              <a:gd name="adj1" fmla="val 40109"/>
              <a:gd name="adj2" fmla="val 145160"/>
              <a:gd name="adj3" fmla="val 16667"/>
            </a:avLst>
          </a:prstGeom>
          <a:solidFill>
            <a:srgbClr val="FFFFFF"/>
          </a:solidFill>
          <a:ln w="25400" cap="flat" cmpd="sng">
            <a:solidFill>
              <a:srgbClr val="191919"/>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3.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Bạn</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cần</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làm</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gì</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để</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giữ</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gìn</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tài</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sản</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vô</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giá</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191919"/>
                </a:solidFill>
                <a:effectLst/>
                <a:uLnTx/>
                <a:uFillTx/>
                <a:latin typeface="UTM Avo" panose="02040603050506020204" pitchFamily="18" charset="0"/>
                <a:cs typeface="Arial"/>
                <a:sym typeface="Arial"/>
              </a:rPr>
              <a:t>ấy</a:t>
            </a:r>
            <a:r>
              <a:rPr kumimoji="0" lang="en-US"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rPr>
              <a:t>?</a:t>
            </a:r>
            <a:endParaRPr kumimoji="0" sz="2400" b="1" i="0" u="none" strike="noStrike" kern="0" cap="none" spc="0" normalizeH="0" baseline="0" noProof="0" dirty="0">
              <a:ln>
                <a:noFill/>
              </a:ln>
              <a:solidFill>
                <a:srgbClr val="191919"/>
              </a:solidFill>
              <a:effectLst/>
              <a:uLnTx/>
              <a:uFillTx/>
              <a:latin typeface="UTM Avo" panose="02040603050506020204" pitchFamily="18" charset="0"/>
              <a:cs typeface="Arial"/>
              <a:sym typeface="Arial"/>
            </a:endParaRPr>
          </a:p>
        </p:txBody>
      </p:sp>
      <p:pic>
        <p:nvPicPr>
          <p:cNvPr id="15" name="Google Shape;511;p6">
            <a:extLst>
              <a:ext uri="{FF2B5EF4-FFF2-40B4-BE49-F238E27FC236}">
                <a16:creationId xmlns:a16="http://schemas.microsoft.com/office/drawing/2014/main" id="{209FBD35-6768-B2E3-46EA-0043CC031650}"/>
              </a:ext>
            </a:extLst>
          </p:cNvPr>
          <p:cNvPicPr preferRelativeResize="0"/>
          <p:nvPr/>
        </p:nvPicPr>
        <p:blipFill rotWithShape="1">
          <a:blip r:embed="rId3">
            <a:alphaModFix/>
          </a:blip>
          <a:srcRect l="41321" t="67259" b="2963"/>
          <a:stretch/>
        </p:blipFill>
        <p:spPr>
          <a:xfrm>
            <a:off x="6379157" y="2638455"/>
            <a:ext cx="6670196" cy="4047023"/>
          </a:xfrm>
          <a:prstGeom prst="rect">
            <a:avLst/>
          </a:prstGeom>
          <a:noFill/>
          <a:ln>
            <a:noFill/>
          </a:ln>
        </p:spPr>
      </p:pic>
      <p:sp>
        <p:nvSpPr>
          <p:cNvPr id="16" name="Google Shape;512;p6">
            <a:extLst>
              <a:ext uri="{FF2B5EF4-FFF2-40B4-BE49-F238E27FC236}">
                <a16:creationId xmlns:a16="http://schemas.microsoft.com/office/drawing/2014/main" id="{0EFC60EB-CA56-945A-239A-A6392E9D1C1D}"/>
              </a:ext>
            </a:extLst>
          </p:cNvPr>
          <p:cNvSpPr/>
          <p:nvPr/>
        </p:nvSpPr>
        <p:spPr>
          <a:xfrm>
            <a:off x="868540" y="2956625"/>
            <a:ext cx="2628457" cy="865584"/>
          </a:xfrm>
          <a:prstGeom prst="ellipse">
            <a:avLst/>
          </a:prstGeom>
          <a:solidFill>
            <a:srgbClr val="FFFFFF"/>
          </a:solidFill>
          <a:ln w="19050" cap="flat" cmpd="sng">
            <a:solidFill>
              <a:srgbClr val="191919"/>
            </a:solidFill>
            <a:prstDash val="solid"/>
            <a:round/>
            <a:headEnd type="none" w="sm" len="sm"/>
            <a:tailEnd type="none" w="sm" len="sm"/>
          </a:ln>
        </p:spPr>
        <p:txBody>
          <a:bodyPr spcFirstLastPara="1" wrap="square" lIns="121900" tIns="0" rIns="121900" bIns="0" anchor="t" anchorCtr="0">
            <a:spAutoFit/>
          </a:bodyP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Chăm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thể</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dục</a:t>
            </a: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513;p6">
            <a:extLst>
              <a:ext uri="{FF2B5EF4-FFF2-40B4-BE49-F238E27FC236}">
                <a16:creationId xmlns:a16="http://schemas.microsoft.com/office/drawing/2014/main" id="{6CF25CD1-ABC2-DCFC-2E61-A51C3220B218}"/>
              </a:ext>
            </a:extLst>
          </p:cNvPr>
          <p:cNvSpPr/>
          <p:nvPr/>
        </p:nvSpPr>
        <p:spPr>
          <a:xfrm>
            <a:off x="4278799" y="2945675"/>
            <a:ext cx="2595927" cy="865584"/>
          </a:xfrm>
          <a:prstGeom prst="ellipse">
            <a:avLst/>
          </a:prstGeom>
          <a:solidFill>
            <a:srgbClr val="FFFFFF"/>
          </a:solidFill>
          <a:ln w="19050" cap="flat" cmpd="sng">
            <a:solidFill>
              <a:srgbClr val="191919"/>
            </a:solidFill>
            <a:prstDash val="solid"/>
            <a:round/>
            <a:headEnd type="none" w="sm" len="sm"/>
            <a:tailEnd type="none" w="sm" len="sm"/>
          </a:ln>
        </p:spPr>
        <p:txBody>
          <a:bodyPr spcFirstLastPara="1" wrap="square" lIns="121900" tIns="0" rIns="121900" bIns="0" anchor="t" anchorCtr="0">
            <a:spAutoFit/>
          </a:bodyP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Ăn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uống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hợp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vệ</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sinh</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514;p6">
            <a:extLst>
              <a:ext uri="{FF2B5EF4-FFF2-40B4-BE49-F238E27FC236}">
                <a16:creationId xmlns:a16="http://schemas.microsoft.com/office/drawing/2014/main" id="{C7B6B711-090B-0255-8B4A-0234DBE58EB3}"/>
              </a:ext>
            </a:extLst>
          </p:cNvPr>
          <p:cNvSpPr/>
          <p:nvPr/>
        </p:nvSpPr>
        <p:spPr>
          <a:xfrm>
            <a:off x="868541" y="4234426"/>
            <a:ext cx="2628456" cy="865584"/>
          </a:xfrm>
          <a:prstGeom prst="ellipse">
            <a:avLst/>
          </a:prstGeom>
          <a:solidFill>
            <a:srgbClr val="FFFFFF"/>
          </a:solidFill>
          <a:ln w="19050" cap="flat" cmpd="sng">
            <a:solidFill>
              <a:srgbClr val="191919"/>
            </a:solidFill>
            <a:prstDash val="solid"/>
            <a:round/>
            <a:headEnd type="none" w="sm" len="sm"/>
            <a:tailEnd type="none" w="sm" len="sm"/>
          </a:ln>
        </p:spPr>
        <p:txBody>
          <a:bodyPr spcFirstLastPara="1" wrap="square" lIns="0" tIns="0" rIns="0" bIns="0" anchor="t" anchorCtr="0">
            <a:spAutoFit/>
          </a:bodyP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Khám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chữa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bệnh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kịp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thời</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515;p6">
            <a:extLst>
              <a:ext uri="{FF2B5EF4-FFF2-40B4-BE49-F238E27FC236}">
                <a16:creationId xmlns:a16="http://schemas.microsoft.com/office/drawing/2014/main" id="{637A28EC-BEB3-E0C7-9642-EDC0BE4E0592}"/>
              </a:ext>
            </a:extLst>
          </p:cNvPr>
          <p:cNvSpPr/>
          <p:nvPr/>
        </p:nvSpPr>
        <p:spPr>
          <a:xfrm>
            <a:off x="4278799" y="4223474"/>
            <a:ext cx="2748589" cy="865584"/>
          </a:xfrm>
          <a:prstGeom prst="ellipse">
            <a:avLst/>
          </a:prstGeom>
          <a:solidFill>
            <a:srgbClr val="FFFFFF"/>
          </a:solidFill>
          <a:ln w="19050" cap="flat" cmpd="sng">
            <a:solidFill>
              <a:srgbClr val="191919"/>
            </a:solidFill>
            <a:prstDash val="solid"/>
            <a:round/>
            <a:headEnd type="none" w="sm" len="sm"/>
            <a:tailEnd type="none" w="sm" len="sm"/>
          </a:ln>
        </p:spPr>
        <p:txBody>
          <a:bodyPr spcFirstLastPara="1" wrap="square" lIns="121900" tIns="0" rIns="121900" bIns="0" anchor="t" anchorCtr="0">
            <a:spAutoFit/>
          </a:bodyP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Thức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khuya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dậy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sớm</a:t>
            </a: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91486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7"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4819CDC-D2A4-5943-C793-6A1DE0E7507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4799030C-75BF-EAB4-782C-D37D059D703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CD228DCB-B8C0-D803-E6C4-90AE793487D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20;p7">
            <a:extLst>
              <a:ext uri="{FF2B5EF4-FFF2-40B4-BE49-F238E27FC236}">
                <a16:creationId xmlns:a16="http://schemas.microsoft.com/office/drawing/2014/main" id="{221DB4EE-5999-410D-503A-7A15AF634ED0}"/>
              </a:ext>
            </a:extLst>
          </p:cNvPr>
          <p:cNvSpPr/>
          <p:nvPr/>
        </p:nvSpPr>
        <p:spPr>
          <a:xfrm>
            <a:off x="574701" y="1788470"/>
            <a:ext cx="11070092" cy="704637"/>
          </a:xfrm>
          <a:prstGeom prst="rect">
            <a:avLst/>
          </a:prstGeom>
          <a:solidFill>
            <a:srgbClr val="FFFFFF"/>
          </a:solidFill>
          <a:ln w="25400" cap="flat" cmpd="sng">
            <a:solidFill>
              <a:srgbClr val="191919"/>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a:solidFill>
                  <a:srgbClr val="000000"/>
                </a:solidFill>
                <a:latin typeface="UTM Avo" panose="02040603050506020204" pitchFamily="18" charset="0"/>
                <a:cs typeface="Arial"/>
                <a:sym typeface="Arial"/>
              </a:rPr>
              <a:t>Em cùng gia đình thường làm gì để nâng cao sức khỏe?</a:t>
            </a:r>
            <a:endParaRPr lang="vi-VN" sz="2400" b="1" kern="0" dirty="0">
              <a:solidFill>
                <a:srgbClr val="000000"/>
              </a:solidFill>
              <a:latin typeface="UTM Avo" panose="02040603050506020204" pitchFamily="18" charset="0"/>
              <a:cs typeface="Arial"/>
              <a:sym typeface="Arial"/>
            </a:endParaRPr>
          </a:p>
        </p:txBody>
      </p:sp>
      <p:sp>
        <p:nvSpPr>
          <p:cNvPr id="5" name="Google Shape;523;p7">
            <a:extLst>
              <a:ext uri="{FF2B5EF4-FFF2-40B4-BE49-F238E27FC236}">
                <a16:creationId xmlns:a16="http://schemas.microsoft.com/office/drawing/2014/main" id="{AE391844-EE1E-C210-35AB-76E2FE0AD017}"/>
              </a:ext>
            </a:extLst>
          </p:cNvPr>
          <p:cNvSpPr/>
          <p:nvPr/>
        </p:nvSpPr>
        <p:spPr>
          <a:xfrm>
            <a:off x="7562191" y="5800472"/>
            <a:ext cx="2919063" cy="492388"/>
          </a:xfrm>
          <a:prstGeom prst="rect">
            <a:avLst/>
          </a:prstGeom>
          <a:solidFill>
            <a:schemeClr val="bg2">
              <a:lumMod val="20000"/>
              <a:lumOff val="80000"/>
            </a:schemeClr>
          </a:solidFill>
          <a:ln>
            <a:noFill/>
          </a:ln>
        </p:spPr>
        <p:txBody>
          <a:bodyPr spcFirstLastPara="1" wrap="square" lIns="121900" tIns="60933" rIns="121900" bIns="60933" anchor="t" anchorCtr="0">
            <a:spAutoFit/>
          </a:bodyPr>
          <a:lstStyle/>
          <a:p>
            <a:pPr algn="ctr">
              <a:buClr>
                <a:srgbClr val="000000"/>
              </a:buClr>
              <a:buFont typeface="Arial"/>
              <a:buNone/>
            </a:pPr>
            <a:r>
              <a:rPr lang="en-US" sz="2400" kern="0" dirty="0" err="1">
                <a:solidFill>
                  <a:srgbClr val="000000"/>
                </a:solidFill>
                <a:latin typeface="UTM Avo" panose="02040603050506020204" pitchFamily="18" charset="0"/>
                <a:cs typeface="Arial"/>
                <a:sym typeface="Arial"/>
              </a:rPr>
              <a:t>Tập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thể</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dục</a:t>
            </a:r>
            <a:endParaRPr sz="2400" kern="0" dirty="0">
              <a:solidFill>
                <a:srgbClr val="000000"/>
              </a:solidFill>
              <a:latin typeface="UTM Avo" panose="02040603050506020204" pitchFamily="18" charset="0"/>
              <a:cs typeface="Arial"/>
              <a:sym typeface="Arial"/>
            </a:endParaRPr>
          </a:p>
        </p:txBody>
      </p:sp>
      <p:pic>
        <p:nvPicPr>
          <p:cNvPr id="6" name="Google Shape;524;p7">
            <a:extLst>
              <a:ext uri="{FF2B5EF4-FFF2-40B4-BE49-F238E27FC236}">
                <a16:creationId xmlns:a16="http://schemas.microsoft.com/office/drawing/2014/main" id="{751E9E3B-6A8C-73EE-49B3-2AE75B8000A9}"/>
              </a:ext>
            </a:extLst>
          </p:cNvPr>
          <p:cNvPicPr preferRelativeResize="0"/>
          <p:nvPr/>
        </p:nvPicPr>
        <p:blipFill rotWithShape="1">
          <a:blip r:embed="rId3">
            <a:alphaModFix/>
          </a:blip>
          <a:srcRect/>
          <a:stretch/>
        </p:blipFill>
        <p:spPr>
          <a:xfrm>
            <a:off x="1181101" y="2759845"/>
            <a:ext cx="4680370" cy="2933031"/>
          </a:xfrm>
          <a:prstGeom prst="rect">
            <a:avLst/>
          </a:prstGeom>
          <a:noFill/>
          <a:ln>
            <a:noFill/>
          </a:ln>
        </p:spPr>
      </p:pic>
      <p:pic>
        <p:nvPicPr>
          <p:cNvPr id="7" name="Google Shape;525;p7">
            <a:extLst>
              <a:ext uri="{FF2B5EF4-FFF2-40B4-BE49-F238E27FC236}">
                <a16:creationId xmlns:a16="http://schemas.microsoft.com/office/drawing/2014/main" id="{E21B7A0B-CDAF-8181-D7E3-77E497CE82BD}"/>
              </a:ext>
            </a:extLst>
          </p:cNvPr>
          <p:cNvPicPr preferRelativeResize="0"/>
          <p:nvPr/>
        </p:nvPicPr>
        <p:blipFill rotWithShape="1">
          <a:blip r:embed="rId4">
            <a:alphaModFix/>
          </a:blip>
          <a:srcRect/>
          <a:stretch/>
        </p:blipFill>
        <p:spPr>
          <a:xfrm>
            <a:off x="6510687" y="2759846"/>
            <a:ext cx="4500212" cy="2933031"/>
          </a:xfrm>
          <a:prstGeom prst="rect">
            <a:avLst/>
          </a:prstGeom>
          <a:noFill/>
          <a:ln>
            <a:noFill/>
          </a:ln>
        </p:spPr>
      </p:pic>
      <p:sp>
        <p:nvSpPr>
          <p:cNvPr id="8" name="Google Shape;526;p7">
            <a:extLst>
              <a:ext uri="{FF2B5EF4-FFF2-40B4-BE49-F238E27FC236}">
                <a16:creationId xmlns:a16="http://schemas.microsoft.com/office/drawing/2014/main" id="{7F977511-41A2-3113-3A2A-85965C001D6C}"/>
              </a:ext>
            </a:extLst>
          </p:cNvPr>
          <p:cNvSpPr/>
          <p:nvPr/>
        </p:nvSpPr>
        <p:spPr>
          <a:xfrm>
            <a:off x="1710746" y="5800472"/>
            <a:ext cx="3621080" cy="492388"/>
          </a:xfrm>
          <a:prstGeom prst="rect">
            <a:avLst/>
          </a:prstGeom>
          <a:solidFill>
            <a:schemeClr val="bg2">
              <a:lumMod val="20000"/>
              <a:lumOff val="80000"/>
            </a:schemeClr>
          </a:solidFill>
          <a:ln>
            <a:noFill/>
          </a:ln>
        </p:spPr>
        <p:txBody>
          <a:bodyPr spcFirstLastPara="1" wrap="square" lIns="121900" tIns="60933" rIns="121900" bIns="60933" anchor="t" anchorCtr="0">
            <a:spAutoFit/>
          </a:bodyPr>
          <a:lstStyle/>
          <a:p>
            <a:pPr algn="ctr">
              <a:buClr>
                <a:srgbClr val="000000"/>
              </a:buClr>
              <a:buFont typeface="Arial"/>
              <a:buNone/>
            </a:pPr>
            <a:r>
              <a:rPr lang="en-US" sz="2400" kern="0" dirty="0" err="1">
                <a:solidFill>
                  <a:srgbClr val="000000"/>
                </a:solidFill>
                <a:latin typeface="UTM Avo" panose="02040603050506020204" pitchFamily="18" charset="0"/>
                <a:cs typeface="Arial"/>
                <a:sym typeface="Arial"/>
              </a:rPr>
              <a:t>Ăn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uống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đầy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đủ</a:t>
            </a:r>
            <a:endParaRPr sz="2400" kern="0" dirty="0">
              <a:solidFill>
                <a:srgbClr val="000000"/>
              </a:solidFill>
              <a:latin typeface="UTM Avo" panose="02040603050506020204" pitchFamily="18" charset="0"/>
              <a:cs typeface="Arial"/>
              <a:sym typeface="Arial"/>
            </a:endParaRPr>
          </a:p>
        </p:txBody>
      </p:sp>
      <p:sp>
        <p:nvSpPr>
          <p:cNvPr id="9" name="Google Shape;527;p7">
            <a:extLst>
              <a:ext uri="{FF2B5EF4-FFF2-40B4-BE49-F238E27FC236}">
                <a16:creationId xmlns:a16="http://schemas.microsoft.com/office/drawing/2014/main" id="{2A104BA9-E25D-4EE1-0A19-704D33DEE00D}"/>
              </a:ext>
            </a:extLst>
          </p:cNvPr>
          <p:cNvSpPr/>
          <p:nvPr/>
        </p:nvSpPr>
        <p:spPr>
          <a:xfrm>
            <a:off x="11247228" y="1695679"/>
            <a:ext cx="795129" cy="797428"/>
          </a:xfrm>
          <a:prstGeom prst="ellipse">
            <a:avLst/>
          </a:prstGeom>
          <a:solidFill>
            <a:srgbClr val="165059"/>
          </a:solid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4267" b="1" kern="0" dirty="0">
                <a:solidFill>
                  <a:srgbClr val="FFFFFF"/>
                </a:solidFill>
                <a:latin typeface="UTM Avo" panose="02040603050506020204" pitchFamily="18" charset="0"/>
                <a:cs typeface="Arial"/>
                <a:sym typeface="Arial"/>
              </a:rPr>
              <a:t>?</a:t>
            </a:r>
            <a:endParaRPr sz="4267" b="1" kern="0" dirty="0">
              <a:solidFill>
                <a:srgbClr val="FFFFFF"/>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4AA5C56-42FA-3F55-713E-08546758E995}"/>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076E4D5B-EDE0-C1D6-0398-7D6923B9376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9142148C-EB8A-1632-FE8D-03965FD2737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38674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748;p14">
            <a:extLst>
              <a:ext uri="{FF2B5EF4-FFF2-40B4-BE49-F238E27FC236}">
                <a16:creationId xmlns:a16="http://schemas.microsoft.com/office/drawing/2014/main" id="{F8EBCB48-D12F-3AB4-3B42-1A1A2F22D0DC}"/>
              </a:ext>
            </a:extLst>
          </p:cNvPr>
          <p:cNvSpPr txBox="1"/>
          <p:nvPr/>
        </p:nvSpPr>
        <p:spPr>
          <a:xfrm>
            <a:off x="499370" y="2362201"/>
            <a:ext cx="7422406" cy="3333750"/>
          </a:xfrm>
          <a:prstGeom prst="rect">
            <a:avLst/>
          </a:prstGeom>
          <a:solidFill>
            <a:srgbClr val="FFFFFF"/>
          </a:solidFill>
          <a:ln w="28575" cap="flat" cmpd="sng">
            <a:solidFill>
              <a:srgbClr val="315329"/>
            </a:solidFill>
            <a:prstDash val="solid"/>
            <a:round/>
            <a:headEnd type="none" w="sm" len="sm"/>
            <a:tailEnd type="none" w="sm" len="sm"/>
          </a:ln>
        </p:spPr>
        <p:txBody>
          <a:bodyPr spcFirstLastPara="1" wrap="square" lIns="609600" tIns="121900" rIns="487667" bIns="121900" anchor="b" anchorCtr="0">
            <a:noAutofit/>
          </a:bodyPr>
          <a:lstStyle/>
          <a:p>
            <a:pPr marL="457189" indent="-457189">
              <a:lnSpc>
                <a:spcPct val="125000"/>
              </a:lnSpc>
              <a:spcBef>
                <a:spcPts val="1600"/>
              </a:spcBef>
              <a:buClr>
                <a:srgbClr val="000000"/>
              </a:buClr>
              <a:buSzPts val="2200"/>
              <a:buFont typeface="Arial"/>
              <a:buChar char="•"/>
            </a:pPr>
            <a:r>
              <a:rPr lang="en-US" sz="2400" b="1" kern="0" dirty="0" err="1">
                <a:solidFill>
                  <a:srgbClr val="315329"/>
                </a:solidFill>
                <a:latin typeface="UTM Avo" panose="02040603050506020204" pitchFamily="18" charset="0"/>
                <a:cs typeface="Arial"/>
                <a:sym typeface="Arial"/>
              </a:rPr>
              <a:t>Câu</a:t>
            </a:r>
            <a:r>
              <a:rPr lang="en-US" sz="2400" b="1" kern="0" dirty="0">
                <a:solidFill>
                  <a:srgbClr val="315329"/>
                </a:solidFill>
                <a:latin typeface="UTM Avo" panose="02040603050506020204" pitchFamily="18" charset="0"/>
                <a:cs typeface="Arial"/>
                <a:sym typeface="Arial"/>
              </a:rPr>
              <a:t> 1. </a:t>
            </a:r>
            <a:r>
              <a:rPr lang="en-US" sz="2400" kern="0" dirty="0" err="1">
                <a:solidFill>
                  <a:srgbClr val="315329"/>
                </a:solidFill>
                <a:latin typeface="UTM Avo" panose="02040603050506020204" pitchFamily="18" charset="0"/>
                <a:cs typeface="Arial"/>
                <a:sym typeface="Arial"/>
              </a:rPr>
              <a:t>Vì</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sao</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phú</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ông</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phải</a:t>
            </a:r>
            <a:r>
              <a:rPr lang="en-US" sz="2400" kern="0" dirty="0">
                <a:solidFill>
                  <a:srgbClr val="315329"/>
                </a:solidFill>
                <a:latin typeface="UTM Avo" panose="02040603050506020204" pitchFamily="18" charset="0"/>
                <a:cs typeface="Arial"/>
                <a:sym typeface="Arial"/>
              </a:rPr>
              <a:t> loan tin </a:t>
            </a:r>
            <a:r>
              <a:rPr lang="en-US" sz="2400" kern="0" dirty="0" err="1">
                <a:solidFill>
                  <a:srgbClr val="315329"/>
                </a:solidFill>
                <a:latin typeface="UTM Avo" panose="02040603050506020204" pitchFamily="18" charset="0"/>
                <a:cs typeface="Arial"/>
                <a:sym typeface="Arial"/>
              </a:rPr>
              <a:t>khắp</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nơi</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tìm</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người</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chữa</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bệnh</a:t>
            </a:r>
            <a:r>
              <a:rPr lang="en-US" sz="2400" kern="0" dirty="0">
                <a:solidFill>
                  <a:srgbClr val="315329"/>
                </a:solidFill>
                <a:latin typeface="UTM Avo" panose="02040603050506020204" pitchFamily="18" charset="0"/>
                <a:cs typeface="Arial"/>
                <a:sym typeface="Arial"/>
              </a:rPr>
              <a:t>? </a:t>
            </a:r>
            <a:endParaRPr sz="2400" kern="0" dirty="0">
              <a:solidFill>
                <a:srgbClr val="000000"/>
              </a:solidFill>
              <a:latin typeface="UTM Avo" panose="02040603050506020204" pitchFamily="18" charset="0"/>
              <a:cs typeface="Arial"/>
              <a:sym typeface="Arial"/>
            </a:endParaRPr>
          </a:p>
          <a:p>
            <a:pPr marL="457189" indent="-457189">
              <a:lnSpc>
                <a:spcPct val="125000"/>
              </a:lnSpc>
              <a:buClr>
                <a:srgbClr val="000000"/>
              </a:buClr>
              <a:buSzPts val="2200"/>
              <a:buFont typeface="Arial"/>
              <a:buChar char="•"/>
            </a:pPr>
            <a:r>
              <a:rPr lang="en-US" sz="2400" b="1" kern="0" dirty="0" err="1">
                <a:solidFill>
                  <a:srgbClr val="315329"/>
                </a:solidFill>
                <a:latin typeface="UTM Avo" panose="02040603050506020204" pitchFamily="18" charset="0"/>
                <a:cs typeface="Arial"/>
                <a:sym typeface="Arial"/>
              </a:rPr>
              <a:t>Câu</a:t>
            </a:r>
            <a:r>
              <a:rPr lang="en-US" sz="2400" b="1" kern="0" dirty="0">
                <a:solidFill>
                  <a:srgbClr val="315329"/>
                </a:solidFill>
                <a:latin typeface="UTM Avo" panose="02040603050506020204" pitchFamily="18" charset="0"/>
                <a:cs typeface="Arial"/>
                <a:sym typeface="Arial"/>
              </a:rPr>
              <a:t> 2. </a:t>
            </a:r>
            <a:r>
              <a:rPr lang="en-US" sz="2400" kern="0" dirty="0" err="1">
                <a:solidFill>
                  <a:srgbClr val="315329"/>
                </a:solidFill>
                <a:latin typeface="UTM Avo" panose="02040603050506020204" pitchFamily="18" charset="0"/>
                <a:cs typeface="Arial"/>
                <a:sym typeface="Arial"/>
              </a:rPr>
              <a:t>Cậu</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bé</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bày</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cách</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gì</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để</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chữa</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bệnh</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cho</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phú</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ông</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và</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gia</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đình</a:t>
            </a:r>
            <a:r>
              <a:rPr lang="en-US" sz="2400" kern="0" dirty="0">
                <a:solidFill>
                  <a:srgbClr val="315329"/>
                </a:solidFill>
                <a:latin typeface="UTM Avo" panose="02040603050506020204" pitchFamily="18" charset="0"/>
                <a:cs typeface="Arial"/>
                <a:sym typeface="Arial"/>
              </a:rPr>
              <a:t>? </a:t>
            </a:r>
            <a:endParaRPr sz="2400" kern="0" dirty="0">
              <a:solidFill>
                <a:srgbClr val="000000"/>
              </a:solidFill>
              <a:latin typeface="UTM Avo" panose="02040603050506020204" pitchFamily="18" charset="0"/>
              <a:cs typeface="Arial"/>
              <a:sym typeface="Arial"/>
            </a:endParaRPr>
          </a:p>
          <a:p>
            <a:pPr marL="457189" indent="-457189">
              <a:lnSpc>
                <a:spcPct val="125000"/>
              </a:lnSpc>
              <a:buClr>
                <a:srgbClr val="000000"/>
              </a:buClr>
              <a:buSzPts val="2200"/>
              <a:buFont typeface="Arial"/>
              <a:buChar char="•"/>
            </a:pPr>
            <a:r>
              <a:rPr lang="en-US" sz="2400" b="1" kern="0" dirty="0" err="1">
                <a:solidFill>
                  <a:srgbClr val="315329"/>
                </a:solidFill>
                <a:latin typeface="UTM Avo" panose="02040603050506020204" pitchFamily="18" charset="0"/>
                <a:cs typeface="Arial"/>
                <a:sym typeface="Arial"/>
              </a:rPr>
              <a:t>Câu</a:t>
            </a:r>
            <a:r>
              <a:rPr lang="en-US" sz="2400" b="1" kern="0" dirty="0">
                <a:solidFill>
                  <a:srgbClr val="315329"/>
                </a:solidFill>
                <a:latin typeface="UTM Avo" panose="02040603050506020204" pitchFamily="18" charset="0"/>
                <a:cs typeface="Arial"/>
                <a:sym typeface="Arial"/>
              </a:rPr>
              <a:t> 3. </a:t>
            </a:r>
            <a:r>
              <a:rPr lang="en-US" sz="2400" kern="0" dirty="0" err="1">
                <a:solidFill>
                  <a:srgbClr val="315329"/>
                </a:solidFill>
                <a:latin typeface="UTM Avo" panose="02040603050506020204" pitchFamily="18" charset="0"/>
                <a:cs typeface="Arial"/>
                <a:sym typeface="Arial"/>
              </a:rPr>
              <a:t>Phú</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ông</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thực</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hiện</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cách</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chữa</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bệnh</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của</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cậu</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bé</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như</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thế</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nào</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Vì</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sao</a:t>
            </a:r>
            <a:r>
              <a:rPr lang="en-US" sz="2400" kern="0" dirty="0">
                <a:solidFill>
                  <a:srgbClr val="315329"/>
                </a:solidFill>
                <a:latin typeface="UTM Avo" panose="02040603050506020204" pitchFamily="18" charset="0"/>
                <a:cs typeface="Arial"/>
                <a:sym typeface="Arial"/>
              </a:rPr>
              <a:t>? </a:t>
            </a:r>
            <a:endParaRPr sz="2400" kern="0" dirty="0">
              <a:solidFill>
                <a:srgbClr val="315329"/>
              </a:solidFill>
              <a:latin typeface="UTM Avo" panose="02040603050506020204" pitchFamily="18" charset="0"/>
              <a:cs typeface="Arial"/>
              <a:sym typeface="Arial"/>
            </a:endParaRPr>
          </a:p>
        </p:txBody>
      </p:sp>
      <p:sp>
        <p:nvSpPr>
          <p:cNvPr id="4" name="Google Shape;749;p14">
            <a:extLst>
              <a:ext uri="{FF2B5EF4-FFF2-40B4-BE49-F238E27FC236}">
                <a16:creationId xmlns:a16="http://schemas.microsoft.com/office/drawing/2014/main" id="{0DB31B71-F0E9-D7F6-7B0E-433A423649CA}"/>
              </a:ext>
            </a:extLst>
          </p:cNvPr>
          <p:cNvSpPr/>
          <p:nvPr/>
        </p:nvSpPr>
        <p:spPr>
          <a:xfrm>
            <a:off x="499369" y="1997401"/>
            <a:ext cx="4634276" cy="729600"/>
          </a:xfrm>
          <a:prstGeom prst="homePlate">
            <a:avLst>
              <a:gd name="adj" fmla="val 95860"/>
            </a:avLst>
          </a:prstGeom>
          <a:solidFill>
            <a:srgbClr val="007095"/>
          </a:solidFill>
          <a:ln w="28575" cap="flat" cmpd="sng">
            <a:solidFill>
              <a:srgbClr val="00384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Thảo</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luận</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nhóm</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đôi</a:t>
            </a:r>
            <a:endParaRPr kumimoji="0"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23" name="Group 22">
            <a:extLst>
              <a:ext uri="{FF2B5EF4-FFF2-40B4-BE49-F238E27FC236}">
                <a16:creationId xmlns:a16="http://schemas.microsoft.com/office/drawing/2014/main" id="{06B61384-3186-9D71-E0D7-A0761D42A0DB}"/>
              </a:ext>
            </a:extLst>
          </p:cNvPr>
          <p:cNvGrpSpPr/>
          <p:nvPr/>
        </p:nvGrpSpPr>
        <p:grpSpPr>
          <a:xfrm>
            <a:off x="7658101" y="3737113"/>
            <a:ext cx="4270226" cy="3120887"/>
            <a:chOff x="7059373" y="4053854"/>
            <a:chExt cx="4684351" cy="3347386"/>
          </a:xfrm>
        </p:grpSpPr>
        <p:pic>
          <p:nvPicPr>
            <p:cNvPr id="24" name="Picture 10">
              <a:extLst>
                <a:ext uri="{FF2B5EF4-FFF2-40B4-BE49-F238E27FC236}">
                  <a16:creationId xmlns:a16="http://schemas.microsoft.com/office/drawing/2014/main" id="{A7AE7C2B-F5A0-3F37-9B10-3DA290040A70}"/>
                </a:ext>
              </a:extLst>
            </p:cNvPr>
            <p:cNvPicPr>
              <a:picLocks noChangeAspect="1"/>
            </p:cNvPicPr>
            <p:nvPr/>
          </p:nvPicPr>
          <p:blipFill>
            <a:blip r:embed="rId3"/>
            <a:srcRect/>
            <a:stretch>
              <a:fillRect/>
            </a:stretch>
          </p:blipFill>
          <p:spPr>
            <a:xfrm>
              <a:off x="7059373" y="4053854"/>
              <a:ext cx="2679304" cy="3347386"/>
            </a:xfrm>
            <a:prstGeom prst="rect">
              <a:avLst/>
            </a:prstGeom>
          </p:spPr>
        </p:pic>
        <p:pic>
          <p:nvPicPr>
            <p:cNvPr id="25" name="Picture 11">
              <a:extLst>
                <a:ext uri="{FF2B5EF4-FFF2-40B4-BE49-F238E27FC236}">
                  <a16:creationId xmlns:a16="http://schemas.microsoft.com/office/drawing/2014/main" id="{B25F9EEF-1DAC-FDC1-2EEC-F3E9E7AB737A}"/>
                </a:ext>
              </a:extLst>
            </p:cNvPr>
            <p:cNvPicPr>
              <a:picLocks noChangeAspect="1"/>
            </p:cNvPicPr>
            <p:nvPr/>
          </p:nvPicPr>
          <p:blipFill>
            <a:blip r:embed="rId4"/>
            <a:srcRect/>
            <a:stretch>
              <a:fillRect/>
            </a:stretch>
          </p:blipFill>
          <p:spPr>
            <a:xfrm>
              <a:off x="9275710" y="4300791"/>
              <a:ext cx="2468014" cy="3054787"/>
            </a:xfrm>
            <a:prstGeom prst="rect">
              <a:avLst/>
            </a:prstGeom>
          </p:spPr>
        </p:pic>
      </p:grpSp>
      <p:sp>
        <p:nvSpPr>
          <p:cNvPr id="26" name="Google Shape;793;p16">
            <a:extLst>
              <a:ext uri="{FF2B5EF4-FFF2-40B4-BE49-F238E27FC236}">
                <a16:creationId xmlns:a16="http://schemas.microsoft.com/office/drawing/2014/main" id="{8AAE8910-8289-6833-F713-389C3E43F872}"/>
              </a:ext>
            </a:extLst>
          </p:cNvPr>
          <p:cNvSpPr txBox="1">
            <a:spLocks/>
          </p:cNvSpPr>
          <p:nvPr/>
        </p:nvSpPr>
        <p:spPr>
          <a:xfrm>
            <a:off x="4367985" y="1159031"/>
            <a:ext cx="3456030" cy="78130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2pPr>
            <a:lvl3pPr marR="0" lvl="2"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3pPr>
            <a:lvl4pPr marR="0" lvl="3"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4pPr>
            <a:lvl5pPr marR="0" lvl="4"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5pPr>
            <a:lvl6pPr marR="0" lvl="5"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6pPr>
            <a:lvl7pPr marR="0" lvl="6"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7pPr>
            <a:lvl8pPr marR="0" lvl="7"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8pPr>
            <a:lvl9pPr marR="0" lvl="8"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en-US" b="1" i="0" u="none" strike="noStrike" kern="0" cap="none" spc="0" normalizeH="0" baseline="0" noProof="0">
                <a:ln>
                  <a:noFill/>
                </a:ln>
                <a:solidFill>
                  <a:srgbClr val="315329"/>
                </a:solidFill>
                <a:effectLst/>
                <a:uLnTx/>
                <a:uFillTx/>
                <a:latin typeface="UTM Avo" panose="02040603050506020204" pitchFamily="18" charset="0"/>
                <a:ea typeface="Arial"/>
                <a:cs typeface="Arial"/>
                <a:sym typeface="Arial"/>
              </a:rPr>
              <a:t>ĐỌC HIỂU</a:t>
            </a:r>
            <a:endParaRPr kumimoji="0" lang="en-US" sz="1800" b="1" i="0" u="none" strike="noStrike" kern="0" cap="none" spc="0" normalizeH="0" baseline="0" noProof="0" dirty="0">
              <a:ln>
                <a:noFill/>
              </a:ln>
              <a:solidFill>
                <a:srgbClr val="191919"/>
              </a:solidFill>
              <a:effectLst/>
              <a:uLnTx/>
              <a:uFillTx/>
              <a:latin typeface="Livvic"/>
              <a:sym typeface="Livvic"/>
            </a:endParaRPr>
          </a:p>
        </p:txBody>
      </p:sp>
    </p:spTree>
    <p:extLst>
      <p:ext uri="{BB962C8B-B14F-4D97-AF65-F5344CB8AC3E}">
        <p14:creationId xmlns:p14="http://schemas.microsoft.com/office/powerpoint/2010/main" val="111911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767;p15">
            <a:extLst>
              <a:ext uri="{FF2B5EF4-FFF2-40B4-BE49-F238E27FC236}">
                <a16:creationId xmlns:a16="http://schemas.microsoft.com/office/drawing/2014/main" id="{C767683D-27C3-72DA-E20F-E1720A376AC2}"/>
              </a:ext>
            </a:extLst>
          </p:cNvPr>
          <p:cNvSpPr txBox="1"/>
          <p:nvPr/>
        </p:nvSpPr>
        <p:spPr>
          <a:xfrm>
            <a:off x="499368" y="2362201"/>
            <a:ext cx="6543108" cy="2457449"/>
          </a:xfrm>
          <a:prstGeom prst="rect">
            <a:avLst/>
          </a:prstGeom>
          <a:solidFill>
            <a:srgbClr val="FFFFFF"/>
          </a:solidFill>
          <a:ln w="28575" cap="flat" cmpd="sng">
            <a:solidFill>
              <a:srgbClr val="315329"/>
            </a:solidFill>
            <a:prstDash val="solid"/>
            <a:round/>
            <a:headEnd type="none" w="sm" len="sm"/>
            <a:tailEnd type="none" w="sm" len="sm"/>
          </a:ln>
        </p:spPr>
        <p:txBody>
          <a:bodyPr spcFirstLastPara="1" wrap="square" lIns="609600" tIns="121900" rIns="487667" bIns="121900" anchor="b" anchorCtr="0">
            <a:noAutofit/>
          </a:bodyPr>
          <a:lstStyle/>
          <a:p>
            <a:pPr>
              <a:lnSpc>
                <a:spcPct val="125000"/>
              </a:lnSpc>
              <a:buClr>
                <a:srgbClr val="000000"/>
              </a:buClr>
              <a:buFont typeface="Arial"/>
              <a:buNone/>
            </a:pPr>
            <a:endParaRPr sz="2400" kern="0" dirty="0">
              <a:solidFill>
                <a:srgbClr val="315329"/>
              </a:solidFill>
              <a:latin typeface="UTM Avo" panose="02040603050506020204" pitchFamily="18" charset="0"/>
              <a:cs typeface="Arial"/>
              <a:sym typeface="Arial"/>
            </a:endParaRPr>
          </a:p>
          <a:p>
            <a:pPr marL="457189" indent="-457189">
              <a:lnSpc>
                <a:spcPct val="125000"/>
              </a:lnSpc>
              <a:buClr>
                <a:srgbClr val="000000"/>
              </a:buClr>
              <a:buSzPts val="2400"/>
              <a:buFont typeface="Arial"/>
              <a:buChar char="•"/>
            </a:pPr>
            <a:r>
              <a:rPr lang="en-US" sz="2400" b="1" kern="0" dirty="0" err="1">
                <a:solidFill>
                  <a:srgbClr val="315329"/>
                </a:solidFill>
                <a:latin typeface="UTM Avo" panose="02040603050506020204" pitchFamily="18" charset="0"/>
                <a:cs typeface="Arial"/>
                <a:sym typeface="Arial"/>
              </a:rPr>
              <a:t>Câu</a:t>
            </a:r>
            <a:r>
              <a:rPr lang="en-US" sz="2400" b="1" kern="0" dirty="0">
                <a:solidFill>
                  <a:srgbClr val="315329"/>
                </a:solidFill>
                <a:latin typeface="UTM Avo" panose="02040603050506020204" pitchFamily="18" charset="0"/>
                <a:cs typeface="Arial"/>
                <a:sym typeface="Arial"/>
              </a:rPr>
              <a:t> 4.</a:t>
            </a:r>
            <a:r>
              <a:rPr lang="en-US" sz="2400" kern="0" dirty="0">
                <a:solidFill>
                  <a:srgbClr val="315329"/>
                </a:solidFill>
                <a:latin typeface="UTM Avo" panose="02040603050506020204" pitchFamily="18" charset="0"/>
                <a:cs typeface="Arial"/>
                <a:sym typeface="Arial"/>
              </a:rPr>
              <a:t> Khi </a:t>
            </a:r>
            <a:r>
              <a:rPr lang="en-US" sz="2400" kern="0" dirty="0" err="1">
                <a:solidFill>
                  <a:srgbClr val="315329"/>
                </a:solidFill>
                <a:latin typeface="UTM Avo" panose="02040603050506020204" pitchFamily="18" charset="0"/>
                <a:cs typeface="Arial"/>
                <a:sym typeface="Arial"/>
              </a:rPr>
              <a:t>bị</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phú</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ông</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trách</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cậu</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bé</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đã</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giải</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thích</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thế</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nào</a:t>
            </a:r>
            <a:r>
              <a:rPr lang="en-US" sz="2400" kern="0" dirty="0">
                <a:solidFill>
                  <a:srgbClr val="315329"/>
                </a:solidFill>
                <a:latin typeface="UTM Avo" panose="02040603050506020204" pitchFamily="18" charset="0"/>
                <a:cs typeface="Arial"/>
                <a:sym typeface="Arial"/>
              </a:rPr>
              <a:t>? </a:t>
            </a:r>
            <a:endParaRPr sz="2400" kern="0" dirty="0">
              <a:solidFill>
                <a:srgbClr val="000000"/>
              </a:solidFill>
              <a:latin typeface="UTM Avo" panose="02040603050506020204" pitchFamily="18" charset="0"/>
              <a:cs typeface="Arial"/>
              <a:sym typeface="Arial"/>
            </a:endParaRPr>
          </a:p>
          <a:p>
            <a:pPr marL="457189" indent="-457189">
              <a:lnSpc>
                <a:spcPct val="125000"/>
              </a:lnSpc>
              <a:buClr>
                <a:srgbClr val="000000"/>
              </a:buClr>
              <a:buSzPts val="2400"/>
              <a:buFont typeface="Arial"/>
              <a:buChar char="•"/>
            </a:pPr>
            <a:r>
              <a:rPr lang="en-US" sz="2400" b="1" kern="0" dirty="0" err="1">
                <a:solidFill>
                  <a:srgbClr val="315329"/>
                </a:solidFill>
                <a:latin typeface="UTM Avo" panose="02040603050506020204" pitchFamily="18" charset="0"/>
                <a:cs typeface="Arial"/>
                <a:sym typeface="Arial"/>
              </a:rPr>
              <a:t>Câu</a:t>
            </a:r>
            <a:r>
              <a:rPr lang="en-US" sz="2400" b="1" kern="0" dirty="0">
                <a:solidFill>
                  <a:srgbClr val="315329"/>
                </a:solidFill>
                <a:latin typeface="UTM Avo" panose="02040603050506020204" pitchFamily="18" charset="0"/>
                <a:cs typeface="Arial"/>
                <a:sym typeface="Arial"/>
              </a:rPr>
              <a:t> 5. </a:t>
            </a:r>
            <a:r>
              <a:rPr lang="en-US" sz="2400" kern="0" dirty="0" err="1">
                <a:solidFill>
                  <a:srgbClr val="315329"/>
                </a:solidFill>
                <a:latin typeface="UTM Avo" panose="02040603050506020204" pitchFamily="18" charset="0"/>
                <a:cs typeface="Arial"/>
                <a:sym typeface="Arial"/>
              </a:rPr>
              <a:t>Câu</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chuyện</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này</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muốn</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nói</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điều</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gì</a:t>
            </a:r>
            <a:r>
              <a:rPr lang="en-US" sz="2400" kern="0" dirty="0">
                <a:solidFill>
                  <a:srgbClr val="315329"/>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p:txBody>
      </p:sp>
      <p:sp>
        <p:nvSpPr>
          <p:cNvPr id="15" name="Google Shape;749;p14">
            <a:extLst>
              <a:ext uri="{FF2B5EF4-FFF2-40B4-BE49-F238E27FC236}">
                <a16:creationId xmlns:a16="http://schemas.microsoft.com/office/drawing/2014/main" id="{ADC36312-6760-9849-13CF-A285D826BEB3}"/>
              </a:ext>
            </a:extLst>
          </p:cNvPr>
          <p:cNvSpPr/>
          <p:nvPr/>
        </p:nvSpPr>
        <p:spPr>
          <a:xfrm>
            <a:off x="499369" y="1997401"/>
            <a:ext cx="4634276" cy="729600"/>
          </a:xfrm>
          <a:prstGeom prst="homePlate">
            <a:avLst>
              <a:gd name="adj" fmla="val 95860"/>
            </a:avLst>
          </a:prstGeom>
          <a:solidFill>
            <a:srgbClr val="007095"/>
          </a:solidFill>
          <a:ln w="28575" cap="flat" cmpd="sng">
            <a:solidFill>
              <a:srgbClr val="00384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Thảo</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luận</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nhóm</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đôi</a:t>
            </a:r>
            <a:endParaRPr kumimoji="0" sz="28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6" name="Group 15">
            <a:extLst>
              <a:ext uri="{FF2B5EF4-FFF2-40B4-BE49-F238E27FC236}">
                <a16:creationId xmlns:a16="http://schemas.microsoft.com/office/drawing/2014/main" id="{C124A769-5448-3A04-6086-4178E447AEC5}"/>
              </a:ext>
            </a:extLst>
          </p:cNvPr>
          <p:cNvGrpSpPr/>
          <p:nvPr/>
        </p:nvGrpSpPr>
        <p:grpSpPr>
          <a:xfrm>
            <a:off x="7658101" y="3737113"/>
            <a:ext cx="4270226" cy="3120887"/>
            <a:chOff x="7059373" y="4053854"/>
            <a:chExt cx="4684351" cy="3347386"/>
          </a:xfrm>
        </p:grpSpPr>
        <p:pic>
          <p:nvPicPr>
            <p:cNvPr id="17" name="Picture 10">
              <a:extLst>
                <a:ext uri="{FF2B5EF4-FFF2-40B4-BE49-F238E27FC236}">
                  <a16:creationId xmlns:a16="http://schemas.microsoft.com/office/drawing/2014/main" id="{78A687AE-CB20-8089-6A99-D82339F16EC0}"/>
                </a:ext>
              </a:extLst>
            </p:cNvPr>
            <p:cNvPicPr>
              <a:picLocks noChangeAspect="1"/>
            </p:cNvPicPr>
            <p:nvPr/>
          </p:nvPicPr>
          <p:blipFill>
            <a:blip r:embed="rId3"/>
            <a:srcRect/>
            <a:stretch>
              <a:fillRect/>
            </a:stretch>
          </p:blipFill>
          <p:spPr>
            <a:xfrm>
              <a:off x="7059373" y="4053854"/>
              <a:ext cx="2679304" cy="3347386"/>
            </a:xfrm>
            <a:prstGeom prst="rect">
              <a:avLst/>
            </a:prstGeom>
          </p:spPr>
        </p:pic>
        <p:pic>
          <p:nvPicPr>
            <p:cNvPr id="18" name="Picture 11">
              <a:extLst>
                <a:ext uri="{FF2B5EF4-FFF2-40B4-BE49-F238E27FC236}">
                  <a16:creationId xmlns:a16="http://schemas.microsoft.com/office/drawing/2014/main" id="{2A1CF411-C987-9B99-A1EF-B8FF5D46705A}"/>
                </a:ext>
              </a:extLst>
            </p:cNvPr>
            <p:cNvPicPr>
              <a:picLocks noChangeAspect="1"/>
            </p:cNvPicPr>
            <p:nvPr/>
          </p:nvPicPr>
          <p:blipFill>
            <a:blip r:embed="rId4"/>
            <a:srcRect/>
            <a:stretch>
              <a:fillRect/>
            </a:stretch>
          </p:blipFill>
          <p:spPr>
            <a:xfrm>
              <a:off x="9275710" y="4300791"/>
              <a:ext cx="2468014" cy="3054787"/>
            </a:xfrm>
            <a:prstGeom prst="rect">
              <a:avLst/>
            </a:prstGeom>
          </p:spPr>
        </p:pic>
      </p:grpSp>
      <p:sp>
        <p:nvSpPr>
          <p:cNvPr id="19" name="Google Shape;793;p16">
            <a:extLst>
              <a:ext uri="{FF2B5EF4-FFF2-40B4-BE49-F238E27FC236}">
                <a16:creationId xmlns:a16="http://schemas.microsoft.com/office/drawing/2014/main" id="{5FA823E2-EF61-0BB4-28A2-C4330D17C38E}"/>
              </a:ext>
            </a:extLst>
          </p:cNvPr>
          <p:cNvSpPr txBox="1">
            <a:spLocks/>
          </p:cNvSpPr>
          <p:nvPr/>
        </p:nvSpPr>
        <p:spPr>
          <a:xfrm>
            <a:off x="4367985" y="1159031"/>
            <a:ext cx="3456030" cy="78130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2pPr>
            <a:lvl3pPr marR="0" lvl="2"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3pPr>
            <a:lvl4pPr marR="0" lvl="3"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4pPr>
            <a:lvl5pPr marR="0" lvl="4"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5pPr>
            <a:lvl6pPr marR="0" lvl="5"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6pPr>
            <a:lvl7pPr marR="0" lvl="6"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7pPr>
            <a:lvl8pPr marR="0" lvl="7"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8pPr>
            <a:lvl9pPr marR="0" lvl="8"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en-US" b="1" i="0" u="none" strike="noStrike" kern="0" cap="none" spc="0" normalizeH="0" baseline="0" noProof="0">
                <a:ln>
                  <a:noFill/>
                </a:ln>
                <a:solidFill>
                  <a:srgbClr val="315329"/>
                </a:solidFill>
                <a:effectLst/>
                <a:uLnTx/>
                <a:uFillTx/>
                <a:latin typeface="UTM Avo" panose="02040603050506020204" pitchFamily="18" charset="0"/>
                <a:ea typeface="Arial"/>
                <a:cs typeface="Arial"/>
                <a:sym typeface="Arial"/>
              </a:rPr>
              <a:t>ĐỌC HIỂU</a:t>
            </a:r>
            <a:endParaRPr kumimoji="0" lang="en-US" sz="1800" b="1" i="0" u="none" strike="noStrike" kern="0" cap="none" spc="0" normalizeH="0" baseline="0" noProof="0" dirty="0">
              <a:ln>
                <a:noFill/>
              </a:ln>
              <a:solidFill>
                <a:srgbClr val="191919"/>
              </a:solidFill>
              <a:effectLst/>
              <a:uLnTx/>
              <a:uFillTx/>
              <a:latin typeface="Livvic"/>
              <a:sym typeface="Livvic"/>
            </a:endParaRPr>
          </a:p>
        </p:txBody>
      </p:sp>
    </p:spTree>
    <p:extLst>
      <p:ext uri="{BB962C8B-B14F-4D97-AF65-F5344CB8AC3E}">
        <p14:creationId xmlns:p14="http://schemas.microsoft.com/office/powerpoint/2010/main" val="188305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93;p16">
            <a:extLst>
              <a:ext uri="{FF2B5EF4-FFF2-40B4-BE49-F238E27FC236}">
                <a16:creationId xmlns:a16="http://schemas.microsoft.com/office/drawing/2014/main" id="{526D7A8F-93AF-5D6F-2147-9F41F14AF160}"/>
              </a:ext>
            </a:extLst>
          </p:cNvPr>
          <p:cNvSpPr txBox="1">
            <a:spLocks/>
          </p:cNvSpPr>
          <p:nvPr/>
        </p:nvSpPr>
        <p:spPr>
          <a:xfrm>
            <a:off x="4367985" y="1159031"/>
            <a:ext cx="3456030" cy="78130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2pPr>
            <a:lvl3pPr marR="0" lvl="2"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3pPr>
            <a:lvl4pPr marR="0" lvl="3"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4pPr>
            <a:lvl5pPr marR="0" lvl="4"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5pPr>
            <a:lvl6pPr marR="0" lvl="5"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6pPr>
            <a:lvl7pPr marR="0" lvl="6"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7pPr>
            <a:lvl8pPr marR="0" lvl="7"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8pPr>
            <a:lvl9pPr marR="0" lvl="8"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en-US" b="1" i="0" u="none" strike="noStrike" kern="0" cap="none" spc="0" normalizeH="0" baseline="0" noProof="0">
                <a:ln>
                  <a:noFill/>
                </a:ln>
                <a:solidFill>
                  <a:srgbClr val="315329"/>
                </a:solidFill>
                <a:effectLst/>
                <a:uLnTx/>
                <a:uFillTx/>
                <a:latin typeface="UTM Avo" panose="02040603050506020204" pitchFamily="18" charset="0"/>
                <a:ea typeface="Arial"/>
                <a:cs typeface="Arial"/>
                <a:sym typeface="Arial"/>
              </a:rPr>
              <a:t>ĐỌC HIỂU</a:t>
            </a:r>
            <a:endParaRPr kumimoji="0" lang="en-US" sz="1800" b="1" i="0" u="none" strike="noStrike" kern="0" cap="none" spc="0" normalizeH="0" baseline="0" noProof="0" dirty="0">
              <a:ln>
                <a:noFill/>
              </a:ln>
              <a:solidFill>
                <a:srgbClr val="191919"/>
              </a:solidFill>
              <a:effectLst/>
              <a:uLnTx/>
              <a:uFillTx/>
              <a:latin typeface="Livvic"/>
              <a:sym typeface="Livvic"/>
            </a:endParaRPr>
          </a:p>
        </p:txBody>
      </p:sp>
      <p:pic>
        <p:nvPicPr>
          <p:cNvPr id="7" name="Google Shape;794;p16">
            <a:extLst>
              <a:ext uri="{FF2B5EF4-FFF2-40B4-BE49-F238E27FC236}">
                <a16:creationId xmlns:a16="http://schemas.microsoft.com/office/drawing/2014/main" id="{B5E3642A-C897-4343-ECC6-884A0B720A22}"/>
              </a:ext>
            </a:extLst>
          </p:cNvPr>
          <p:cNvPicPr preferRelativeResize="0"/>
          <p:nvPr/>
        </p:nvPicPr>
        <p:blipFill rotWithShape="1">
          <a:blip r:embed="rId3">
            <a:alphaModFix/>
          </a:blip>
          <a:srcRect/>
          <a:stretch/>
        </p:blipFill>
        <p:spPr>
          <a:xfrm>
            <a:off x="443600" y="1987981"/>
            <a:ext cx="2670347" cy="2619164"/>
          </a:xfrm>
          <a:prstGeom prst="rect">
            <a:avLst/>
          </a:prstGeom>
          <a:noFill/>
          <a:ln>
            <a:noFill/>
          </a:ln>
        </p:spPr>
      </p:pic>
      <p:pic>
        <p:nvPicPr>
          <p:cNvPr id="9" name="Google Shape;795;p16">
            <a:extLst>
              <a:ext uri="{FF2B5EF4-FFF2-40B4-BE49-F238E27FC236}">
                <a16:creationId xmlns:a16="http://schemas.microsoft.com/office/drawing/2014/main" id="{65A6DB80-AB9A-F220-74C0-8FCBECDD497E}"/>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0" name="Google Shape;796;p16">
            <a:extLst>
              <a:ext uri="{FF2B5EF4-FFF2-40B4-BE49-F238E27FC236}">
                <a16:creationId xmlns:a16="http://schemas.microsoft.com/office/drawing/2014/main" id="{08F795AD-54D5-6977-7105-1BDB1C057562}"/>
              </a:ext>
            </a:extLst>
          </p:cNvPr>
          <p:cNvSpPr/>
          <p:nvPr/>
        </p:nvSpPr>
        <p:spPr>
          <a:xfrm>
            <a:off x="3144067" y="2404878"/>
            <a:ext cx="6949149" cy="1067200"/>
          </a:xfrm>
          <a:prstGeom prst="wedgeRoundRectCallout">
            <a:avLst>
              <a:gd name="adj1" fmla="val -56787"/>
              <a:gd name="adj2" fmla="val -310"/>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118531" marR="0" lvl="0" defTabSz="914400" eaLnBrk="1" fontAlgn="auto" latinLnBrk="0" hangingPunct="1">
              <a:lnSpc>
                <a:spcPct val="125000"/>
              </a:lnSpc>
              <a:spcBef>
                <a:spcPts val="0"/>
              </a:spcBef>
              <a:spcAft>
                <a:spcPts val="0"/>
              </a:spcAft>
              <a:buClr>
                <a:srgbClr val="315329"/>
              </a:buClr>
              <a:buSzPts val="2200"/>
              <a:tabLst/>
              <a:defRPr/>
            </a:pP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1.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Vì</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sao</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phú</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ông</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phải</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loan tin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khắp</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nơi</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tìm</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người</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chữa</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bệnh</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797;p16">
            <a:extLst>
              <a:ext uri="{FF2B5EF4-FFF2-40B4-BE49-F238E27FC236}">
                <a16:creationId xmlns:a16="http://schemas.microsoft.com/office/drawing/2014/main" id="{1D1FE373-F20A-F24D-2423-4991248EED5E}"/>
              </a:ext>
            </a:extLst>
          </p:cNvPr>
          <p:cNvSpPr/>
          <p:nvPr/>
        </p:nvSpPr>
        <p:spPr>
          <a:xfrm>
            <a:off x="3280610" y="4401168"/>
            <a:ext cx="5616089" cy="1067200"/>
          </a:xfrm>
          <a:prstGeom prst="wedgeRoundRectCallout">
            <a:avLst>
              <a:gd name="adj1" fmla="val 57904"/>
              <a:gd name="adj2" fmla="val -1102"/>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defTabSz="914400" eaLnBrk="1" fontAlgn="auto" latinLnBrk="0" hangingPunct="1">
              <a:lnSpc>
                <a:spcPct val="125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Vì</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cả</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nhà</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phú</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ông</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mắc</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rất</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nhiều</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chứng</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315329"/>
                </a:solidFill>
                <a:effectLst/>
                <a:uLnTx/>
                <a:uFillTx/>
                <a:latin typeface="UTM Avo" panose="02040603050506020204" pitchFamily="18" charset="0"/>
                <a:cs typeface="Arial"/>
                <a:sym typeface="Arial"/>
              </a:rPr>
              <a:t>bệnh</a:t>
            </a:r>
            <a:r>
              <a:rPr kumimoji="0" lang="en-US" sz="2400" b="0" i="0" u="none" strike="noStrike" kern="0" cap="none" spc="0" normalizeH="0" baseline="0" noProof="0" dirty="0">
                <a:ln>
                  <a:noFill/>
                </a:ln>
                <a:solidFill>
                  <a:srgbClr val="315329"/>
                </a:solidFill>
                <a:effectLst/>
                <a:uLnTx/>
                <a:uFillTx/>
                <a:latin typeface="UTM Avo" panose="02040603050506020204" pitchFamily="18" charset="0"/>
                <a:cs typeface="Arial"/>
                <a:sym typeface="Arial"/>
              </a:rPr>
              <a:t>.</a:t>
            </a: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798;p16">
            <a:extLst>
              <a:ext uri="{FF2B5EF4-FFF2-40B4-BE49-F238E27FC236}">
                <a16:creationId xmlns:a16="http://schemas.microsoft.com/office/drawing/2014/main" id="{958F5379-5F32-6CDA-1724-FA6C2CC3230C}"/>
              </a:ext>
            </a:extLst>
          </p:cNvPr>
          <p:cNvSpPr/>
          <p:nvPr/>
        </p:nvSpPr>
        <p:spPr>
          <a:xfrm>
            <a:off x="9978722" y="2513035"/>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9" name="Group 18">
            <a:extLst>
              <a:ext uri="{FF2B5EF4-FFF2-40B4-BE49-F238E27FC236}">
                <a16:creationId xmlns:a16="http://schemas.microsoft.com/office/drawing/2014/main" id="{98091374-252D-7B09-84EF-EEB6E6BFBB97}"/>
              </a:ext>
            </a:extLst>
          </p:cNvPr>
          <p:cNvGrpSpPr/>
          <p:nvPr/>
        </p:nvGrpSpPr>
        <p:grpSpPr>
          <a:xfrm>
            <a:off x="2610382" y="4542504"/>
            <a:ext cx="784528" cy="784528"/>
            <a:chOff x="276937" y="3822617"/>
            <a:chExt cx="784528" cy="784528"/>
          </a:xfrm>
        </p:grpSpPr>
        <p:sp>
          <p:nvSpPr>
            <p:cNvPr id="15" name="Google Shape;799;p16">
              <a:extLst>
                <a:ext uri="{FF2B5EF4-FFF2-40B4-BE49-F238E27FC236}">
                  <a16:creationId xmlns:a16="http://schemas.microsoft.com/office/drawing/2014/main" id="{157BE1CA-8AC7-039E-7B7C-CCE89AC461F6}"/>
                </a:ext>
              </a:extLst>
            </p:cNvPr>
            <p:cNvSpPr/>
            <p:nvPr/>
          </p:nvSpPr>
          <p:spPr>
            <a:xfrm>
              <a:off x="276937" y="3822617"/>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6" name="Google Shape;800;p16">
              <a:extLst>
                <a:ext uri="{FF2B5EF4-FFF2-40B4-BE49-F238E27FC236}">
                  <a16:creationId xmlns:a16="http://schemas.microsoft.com/office/drawing/2014/main" id="{4D365F1F-F538-97A8-FBC3-430694A0688E}"/>
                </a:ext>
              </a:extLst>
            </p:cNvPr>
            <p:cNvGrpSpPr/>
            <p:nvPr/>
          </p:nvGrpSpPr>
          <p:grpSpPr>
            <a:xfrm>
              <a:off x="413480" y="3963617"/>
              <a:ext cx="522552" cy="502529"/>
              <a:chOff x="5223609" y="3731112"/>
              <a:chExt cx="371782" cy="274285"/>
            </a:xfrm>
          </p:grpSpPr>
          <p:sp>
            <p:nvSpPr>
              <p:cNvPr id="17" name="Google Shape;801;p16">
                <a:extLst>
                  <a:ext uri="{FF2B5EF4-FFF2-40B4-BE49-F238E27FC236}">
                    <a16:creationId xmlns:a16="http://schemas.microsoft.com/office/drawing/2014/main" id="{314697D4-2B6D-248C-FF16-F30709F9BE61}"/>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8" name="Google Shape;802;p16">
                <a:extLst>
                  <a:ext uri="{FF2B5EF4-FFF2-40B4-BE49-F238E27FC236}">
                    <a16:creationId xmlns:a16="http://schemas.microsoft.com/office/drawing/2014/main" id="{08B6C324-91FA-1286-4168-98C2EA02308E}"/>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C9EC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373663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93;p16">
            <a:extLst>
              <a:ext uri="{FF2B5EF4-FFF2-40B4-BE49-F238E27FC236}">
                <a16:creationId xmlns:a16="http://schemas.microsoft.com/office/drawing/2014/main" id="{526D7A8F-93AF-5D6F-2147-9F41F14AF160}"/>
              </a:ext>
            </a:extLst>
          </p:cNvPr>
          <p:cNvSpPr txBox="1">
            <a:spLocks/>
          </p:cNvSpPr>
          <p:nvPr/>
        </p:nvSpPr>
        <p:spPr>
          <a:xfrm>
            <a:off x="4367985" y="1159031"/>
            <a:ext cx="3456030" cy="78130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2pPr>
            <a:lvl3pPr marR="0" lvl="2"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3pPr>
            <a:lvl4pPr marR="0" lvl="3"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4pPr>
            <a:lvl5pPr marR="0" lvl="4"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5pPr>
            <a:lvl6pPr marR="0" lvl="5"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6pPr>
            <a:lvl7pPr marR="0" lvl="6"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7pPr>
            <a:lvl8pPr marR="0" lvl="7"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8pPr>
            <a:lvl9pPr marR="0" lvl="8"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en-US" b="1" i="0" u="none" strike="noStrike" kern="0" cap="none" spc="0" normalizeH="0" baseline="0" noProof="0">
                <a:ln>
                  <a:noFill/>
                </a:ln>
                <a:solidFill>
                  <a:srgbClr val="315329"/>
                </a:solidFill>
                <a:effectLst/>
                <a:uLnTx/>
                <a:uFillTx/>
                <a:latin typeface="UTM Avo" panose="02040603050506020204" pitchFamily="18" charset="0"/>
                <a:ea typeface="Arial"/>
                <a:cs typeface="Arial"/>
                <a:sym typeface="Arial"/>
              </a:rPr>
              <a:t>ĐỌC HIỂU</a:t>
            </a:r>
            <a:endParaRPr kumimoji="0" lang="en-US" sz="1800" b="1" i="0" u="none" strike="noStrike" kern="0" cap="none" spc="0" normalizeH="0" baseline="0" noProof="0" dirty="0">
              <a:ln>
                <a:noFill/>
              </a:ln>
              <a:solidFill>
                <a:srgbClr val="191919"/>
              </a:solidFill>
              <a:effectLst/>
              <a:uLnTx/>
              <a:uFillTx/>
              <a:latin typeface="Livvic"/>
              <a:sym typeface="Livvic"/>
            </a:endParaRPr>
          </a:p>
        </p:txBody>
      </p:sp>
      <p:pic>
        <p:nvPicPr>
          <p:cNvPr id="7" name="Google Shape;794;p16">
            <a:extLst>
              <a:ext uri="{FF2B5EF4-FFF2-40B4-BE49-F238E27FC236}">
                <a16:creationId xmlns:a16="http://schemas.microsoft.com/office/drawing/2014/main" id="{B5E3642A-C897-4343-ECC6-884A0B720A22}"/>
              </a:ext>
            </a:extLst>
          </p:cNvPr>
          <p:cNvPicPr preferRelativeResize="0"/>
          <p:nvPr/>
        </p:nvPicPr>
        <p:blipFill rotWithShape="1">
          <a:blip r:embed="rId3">
            <a:alphaModFix/>
          </a:blip>
          <a:srcRect/>
          <a:stretch/>
        </p:blipFill>
        <p:spPr>
          <a:xfrm>
            <a:off x="443600" y="1987981"/>
            <a:ext cx="2670347" cy="2619164"/>
          </a:xfrm>
          <a:prstGeom prst="rect">
            <a:avLst/>
          </a:prstGeom>
          <a:noFill/>
          <a:ln>
            <a:noFill/>
          </a:ln>
        </p:spPr>
      </p:pic>
      <p:pic>
        <p:nvPicPr>
          <p:cNvPr id="9" name="Google Shape;795;p16">
            <a:extLst>
              <a:ext uri="{FF2B5EF4-FFF2-40B4-BE49-F238E27FC236}">
                <a16:creationId xmlns:a16="http://schemas.microsoft.com/office/drawing/2014/main" id="{65A6DB80-AB9A-F220-74C0-8FCBECDD497E}"/>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0" name="Google Shape;796;p16">
            <a:extLst>
              <a:ext uri="{FF2B5EF4-FFF2-40B4-BE49-F238E27FC236}">
                <a16:creationId xmlns:a16="http://schemas.microsoft.com/office/drawing/2014/main" id="{08F795AD-54D5-6977-7105-1BDB1C057562}"/>
              </a:ext>
            </a:extLst>
          </p:cNvPr>
          <p:cNvSpPr/>
          <p:nvPr/>
        </p:nvSpPr>
        <p:spPr>
          <a:xfrm>
            <a:off x="3144067" y="2404878"/>
            <a:ext cx="6949149" cy="1067200"/>
          </a:xfrm>
          <a:prstGeom prst="wedgeRoundRectCallout">
            <a:avLst>
              <a:gd name="adj1" fmla="val -56787"/>
              <a:gd name="adj2" fmla="val -310"/>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118531" lvl="0">
              <a:lnSpc>
                <a:spcPct val="125000"/>
              </a:lnSpc>
              <a:buClr>
                <a:srgbClr val="315329"/>
              </a:buClr>
              <a:buSzPts val="2200"/>
              <a:defRPr/>
            </a:pPr>
            <a:r>
              <a:rPr lang="en-US" sz="2400" kern="0" dirty="0">
                <a:solidFill>
                  <a:srgbClr val="315329"/>
                </a:solidFill>
                <a:latin typeface="UTM Avo" panose="02040603050506020204" pitchFamily="18" charset="0"/>
                <a:cs typeface="Arial"/>
                <a:sym typeface="Arial"/>
              </a:rPr>
              <a:t>2. </a:t>
            </a:r>
            <a:r>
              <a:rPr lang="en-US" sz="2400" kern="0" dirty="0" err="1">
                <a:solidFill>
                  <a:srgbClr val="315329"/>
                </a:solidFill>
                <a:latin typeface="UTM Avo" panose="02040603050506020204" pitchFamily="18" charset="0"/>
                <a:cs typeface="Arial"/>
                <a:sym typeface="Arial"/>
              </a:rPr>
              <a:t>Cậu</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bé</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bày</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cách</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gì</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để</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chữa</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bệnh</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cho</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phú</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ông</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và</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gia</a:t>
            </a:r>
            <a:r>
              <a:rPr lang="en-US" sz="2400" kern="0" dirty="0">
                <a:solidFill>
                  <a:srgbClr val="315329"/>
                </a:solidFill>
                <a:latin typeface="UTM Avo" panose="02040603050506020204" pitchFamily="18" charset="0"/>
                <a:cs typeface="Arial"/>
                <a:sym typeface="Arial"/>
              </a:rPr>
              <a:t> </a:t>
            </a:r>
            <a:r>
              <a:rPr lang="en-US" sz="2400" kern="0" dirty="0" err="1">
                <a:solidFill>
                  <a:srgbClr val="315329"/>
                </a:solidFill>
                <a:latin typeface="UTM Avo" panose="02040603050506020204" pitchFamily="18" charset="0"/>
                <a:cs typeface="Arial"/>
                <a:sym typeface="Arial"/>
              </a:rPr>
              <a:t>đình</a:t>
            </a:r>
            <a:r>
              <a:rPr lang="en-US" sz="2400" kern="0" dirty="0">
                <a:solidFill>
                  <a:srgbClr val="315329"/>
                </a:solidFill>
                <a:latin typeface="UTM Avo" panose="02040603050506020204" pitchFamily="18" charset="0"/>
                <a:cs typeface="Arial"/>
                <a:sym typeface="Arial"/>
              </a:rPr>
              <a:t>? </a:t>
            </a:r>
          </a:p>
        </p:txBody>
      </p:sp>
      <p:sp>
        <p:nvSpPr>
          <p:cNvPr id="12" name="Google Shape;797;p16">
            <a:extLst>
              <a:ext uri="{FF2B5EF4-FFF2-40B4-BE49-F238E27FC236}">
                <a16:creationId xmlns:a16="http://schemas.microsoft.com/office/drawing/2014/main" id="{1D1FE373-F20A-F24D-2423-4991248EED5E}"/>
              </a:ext>
            </a:extLst>
          </p:cNvPr>
          <p:cNvSpPr/>
          <p:nvPr/>
        </p:nvSpPr>
        <p:spPr>
          <a:xfrm>
            <a:off x="3280610" y="4401168"/>
            <a:ext cx="5616089" cy="1067200"/>
          </a:xfrm>
          <a:prstGeom prst="wedgeRoundRectCallout">
            <a:avLst>
              <a:gd name="adj1" fmla="val 57904"/>
              <a:gd name="adj2" fmla="val -1102"/>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defRPr/>
            </a:pPr>
            <a:r>
              <a:rPr lang="en-US" sz="2400" kern="0">
                <a:solidFill>
                  <a:srgbClr val="315329"/>
                </a:solidFill>
                <a:latin typeface="UTM Avo" panose="02040603050506020204" pitchFamily="18" charset="0"/>
                <a:cs typeface="Arial"/>
                <a:sym typeface="Arial"/>
              </a:rPr>
              <a:t>Cậu bé nói rằng phải đón Thần Mặt Trời vào nhà.</a:t>
            </a:r>
            <a:endParaRPr lang="en-US" sz="2400" kern="0" dirty="0" err="1">
              <a:solidFill>
                <a:srgbClr val="315329"/>
              </a:solidFill>
              <a:latin typeface="UTM Avo" panose="02040603050506020204" pitchFamily="18" charset="0"/>
              <a:cs typeface="Arial"/>
              <a:sym typeface="Arial"/>
            </a:endParaRPr>
          </a:p>
        </p:txBody>
      </p:sp>
      <p:sp>
        <p:nvSpPr>
          <p:cNvPr id="13" name="Google Shape;798;p16">
            <a:extLst>
              <a:ext uri="{FF2B5EF4-FFF2-40B4-BE49-F238E27FC236}">
                <a16:creationId xmlns:a16="http://schemas.microsoft.com/office/drawing/2014/main" id="{958F5379-5F32-6CDA-1724-FA6C2CC3230C}"/>
              </a:ext>
            </a:extLst>
          </p:cNvPr>
          <p:cNvSpPr/>
          <p:nvPr/>
        </p:nvSpPr>
        <p:spPr>
          <a:xfrm>
            <a:off x="9978722" y="2513035"/>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9" name="Group 18">
            <a:extLst>
              <a:ext uri="{FF2B5EF4-FFF2-40B4-BE49-F238E27FC236}">
                <a16:creationId xmlns:a16="http://schemas.microsoft.com/office/drawing/2014/main" id="{98091374-252D-7B09-84EF-EEB6E6BFBB97}"/>
              </a:ext>
            </a:extLst>
          </p:cNvPr>
          <p:cNvGrpSpPr/>
          <p:nvPr/>
        </p:nvGrpSpPr>
        <p:grpSpPr>
          <a:xfrm>
            <a:off x="2610382" y="4542504"/>
            <a:ext cx="784528" cy="784528"/>
            <a:chOff x="276937" y="3822617"/>
            <a:chExt cx="784528" cy="784528"/>
          </a:xfrm>
        </p:grpSpPr>
        <p:sp>
          <p:nvSpPr>
            <p:cNvPr id="15" name="Google Shape;799;p16">
              <a:extLst>
                <a:ext uri="{FF2B5EF4-FFF2-40B4-BE49-F238E27FC236}">
                  <a16:creationId xmlns:a16="http://schemas.microsoft.com/office/drawing/2014/main" id="{157BE1CA-8AC7-039E-7B7C-CCE89AC461F6}"/>
                </a:ext>
              </a:extLst>
            </p:cNvPr>
            <p:cNvSpPr/>
            <p:nvPr/>
          </p:nvSpPr>
          <p:spPr>
            <a:xfrm>
              <a:off x="276937" y="3822617"/>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6" name="Google Shape;800;p16">
              <a:extLst>
                <a:ext uri="{FF2B5EF4-FFF2-40B4-BE49-F238E27FC236}">
                  <a16:creationId xmlns:a16="http://schemas.microsoft.com/office/drawing/2014/main" id="{4D365F1F-F538-97A8-FBC3-430694A0688E}"/>
                </a:ext>
              </a:extLst>
            </p:cNvPr>
            <p:cNvGrpSpPr/>
            <p:nvPr/>
          </p:nvGrpSpPr>
          <p:grpSpPr>
            <a:xfrm>
              <a:off x="413480" y="3963617"/>
              <a:ext cx="522552" cy="502529"/>
              <a:chOff x="5223609" y="3731112"/>
              <a:chExt cx="371782" cy="274285"/>
            </a:xfrm>
          </p:grpSpPr>
          <p:sp>
            <p:nvSpPr>
              <p:cNvPr id="17" name="Google Shape;801;p16">
                <a:extLst>
                  <a:ext uri="{FF2B5EF4-FFF2-40B4-BE49-F238E27FC236}">
                    <a16:creationId xmlns:a16="http://schemas.microsoft.com/office/drawing/2014/main" id="{314697D4-2B6D-248C-FF16-F30709F9BE61}"/>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8" name="Google Shape;802;p16">
                <a:extLst>
                  <a:ext uri="{FF2B5EF4-FFF2-40B4-BE49-F238E27FC236}">
                    <a16:creationId xmlns:a16="http://schemas.microsoft.com/office/drawing/2014/main" id="{08B6C324-91FA-1286-4168-98C2EA02308E}"/>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C9EC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2818962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93;p16">
            <a:extLst>
              <a:ext uri="{FF2B5EF4-FFF2-40B4-BE49-F238E27FC236}">
                <a16:creationId xmlns:a16="http://schemas.microsoft.com/office/drawing/2014/main" id="{526D7A8F-93AF-5D6F-2147-9F41F14AF160}"/>
              </a:ext>
            </a:extLst>
          </p:cNvPr>
          <p:cNvSpPr txBox="1">
            <a:spLocks/>
          </p:cNvSpPr>
          <p:nvPr/>
        </p:nvSpPr>
        <p:spPr>
          <a:xfrm>
            <a:off x="4367985" y="1159031"/>
            <a:ext cx="3456030" cy="78130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2pPr>
            <a:lvl3pPr marR="0" lvl="2"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3pPr>
            <a:lvl4pPr marR="0" lvl="3"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4pPr>
            <a:lvl5pPr marR="0" lvl="4"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5pPr>
            <a:lvl6pPr marR="0" lvl="5"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6pPr>
            <a:lvl7pPr marR="0" lvl="6"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7pPr>
            <a:lvl8pPr marR="0" lvl="7"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8pPr>
            <a:lvl9pPr marR="0" lvl="8"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en-US" b="1" i="0" u="none" strike="noStrike" kern="0" cap="none" spc="0" normalizeH="0" baseline="0" noProof="0">
                <a:ln>
                  <a:noFill/>
                </a:ln>
                <a:solidFill>
                  <a:srgbClr val="315329"/>
                </a:solidFill>
                <a:effectLst/>
                <a:uLnTx/>
                <a:uFillTx/>
                <a:latin typeface="UTM Avo" panose="02040603050506020204" pitchFamily="18" charset="0"/>
                <a:ea typeface="Arial"/>
                <a:cs typeface="Arial"/>
                <a:sym typeface="Arial"/>
              </a:rPr>
              <a:t>ĐỌC HIỂU</a:t>
            </a:r>
            <a:endParaRPr kumimoji="0" lang="en-US" sz="1800" b="1" i="0" u="none" strike="noStrike" kern="0" cap="none" spc="0" normalizeH="0" baseline="0" noProof="0" dirty="0">
              <a:ln>
                <a:noFill/>
              </a:ln>
              <a:solidFill>
                <a:srgbClr val="191919"/>
              </a:solidFill>
              <a:effectLst/>
              <a:uLnTx/>
              <a:uFillTx/>
              <a:latin typeface="Livvic"/>
              <a:sym typeface="Livvic"/>
            </a:endParaRPr>
          </a:p>
        </p:txBody>
      </p:sp>
      <p:pic>
        <p:nvPicPr>
          <p:cNvPr id="7" name="Google Shape;794;p16">
            <a:extLst>
              <a:ext uri="{FF2B5EF4-FFF2-40B4-BE49-F238E27FC236}">
                <a16:creationId xmlns:a16="http://schemas.microsoft.com/office/drawing/2014/main" id="{B5E3642A-C897-4343-ECC6-884A0B720A22}"/>
              </a:ext>
            </a:extLst>
          </p:cNvPr>
          <p:cNvPicPr preferRelativeResize="0"/>
          <p:nvPr/>
        </p:nvPicPr>
        <p:blipFill rotWithShape="1">
          <a:blip r:embed="rId3">
            <a:alphaModFix/>
          </a:blip>
          <a:srcRect/>
          <a:stretch/>
        </p:blipFill>
        <p:spPr>
          <a:xfrm>
            <a:off x="443600" y="1987981"/>
            <a:ext cx="2670347" cy="2619164"/>
          </a:xfrm>
          <a:prstGeom prst="rect">
            <a:avLst/>
          </a:prstGeom>
          <a:noFill/>
          <a:ln>
            <a:noFill/>
          </a:ln>
        </p:spPr>
      </p:pic>
      <p:pic>
        <p:nvPicPr>
          <p:cNvPr id="9" name="Google Shape;795;p16">
            <a:extLst>
              <a:ext uri="{FF2B5EF4-FFF2-40B4-BE49-F238E27FC236}">
                <a16:creationId xmlns:a16="http://schemas.microsoft.com/office/drawing/2014/main" id="{65A6DB80-AB9A-F220-74C0-8FCBECDD497E}"/>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0" name="Google Shape;796;p16">
            <a:extLst>
              <a:ext uri="{FF2B5EF4-FFF2-40B4-BE49-F238E27FC236}">
                <a16:creationId xmlns:a16="http://schemas.microsoft.com/office/drawing/2014/main" id="{08F795AD-54D5-6977-7105-1BDB1C057562}"/>
              </a:ext>
            </a:extLst>
          </p:cNvPr>
          <p:cNvSpPr/>
          <p:nvPr/>
        </p:nvSpPr>
        <p:spPr>
          <a:xfrm>
            <a:off x="3144067" y="2404878"/>
            <a:ext cx="6949149" cy="1067200"/>
          </a:xfrm>
          <a:prstGeom prst="wedgeRoundRectCallout">
            <a:avLst>
              <a:gd name="adj1" fmla="val -56787"/>
              <a:gd name="adj2" fmla="val -310"/>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118531" lvl="0">
              <a:lnSpc>
                <a:spcPct val="125000"/>
              </a:lnSpc>
              <a:buClr>
                <a:srgbClr val="315329"/>
              </a:buClr>
              <a:buSzPts val="2200"/>
              <a:defRPr/>
            </a:pPr>
            <a:r>
              <a:rPr lang="vi-VN" sz="2400" kern="0">
                <a:solidFill>
                  <a:srgbClr val="315329"/>
                </a:solidFill>
                <a:latin typeface="UTM Avo" panose="02040603050506020204" pitchFamily="18" charset="0"/>
                <a:cs typeface="Arial"/>
                <a:sym typeface="Arial"/>
              </a:rPr>
              <a:t>3. Phú ông thực hiện cách chữa bệnh của cậu bé như thế nào? Vì sao? </a:t>
            </a:r>
            <a:endParaRPr lang="vi-VN" sz="2400" kern="0" dirty="0">
              <a:solidFill>
                <a:srgbClr val="315329"/>
              </a:solidFill>
              <a:latin typeface="UTM Avo" panose="02040603050506020204" pitchFamily="18" charset="0"/>
              <a:cs typeface="Arial"/>
              <a:sym typeface="Arial"/>
            </a:endParaRPr>
          </a:p>
        </p:txBody>
      </p:sp>
      <p:sp>
        <p:nvSpPr>
          <p:cNvPr id="12" name="Google Shape;797;p16">
            <a:extLst>
              <a:ext uri="{FF2B5EF4-FFF2-40B4-BE49-F238E27FC236}">
                <a16:creationId xmlns:a16="http://schemas.microsoft.com/office/drawing/2014/main" id="{1D1FE373-F20A-F24D-2423-4991248EED5E}"/>
              </a:ext>
            </a:extLst>
          </p:cNvPr>
          <p:cNvSpPr/>
          <p:nvPr/>
        </p:nvSpPr>
        <p:spPr>
          <a:xfrm>
            <a:off x="3280610" y="4086436"/>
            <a:ext cx="5616089" cy="2619164"/>
          </a:xfrm>
          <a:prstGeom prst="wedgeRoundRectCallout">
            <a:avLst>
              <a:gd name="adj1" fmla="val 57904"/>
              <a:gd name="adj2" fmla="val -1102"/>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defRPr/>
            </a:pPr>
            <a:r>
              <a:rPr lang="vi-VN" sz="2400" kern="0" dirty="0">
                <a:solidFill>
                  <a:srgbClr val="315329"/>
                </a:solidFill>
                <a:latin typeface="UTM Avo" panose="02040603050506020204" pitchFamily="18" charset="0"/>
                <a:cs typeface="Arial"/>
                <a:sym typeface="Arial"/>
              </a:rPr>
              <a:t>Phú ông cho người đem các túi lớn ra ngoài trời hứng nắng rồi buộc lại, mang vào nhà. Phú ông mê tín (tin vào thần thánh) nên không hiểu lời cậu bé.</a:t>
            </a:r>
          </a:p>
        </p:txBody>
      </p:sp>
      <p:sp>
        <p:nvSpPr>
          <p:cNvPr id="13" name="Google Shape;798;p16">
            <a:extLst>
              <a:ext uri="{FF2B5EF4-FFF2-40B4-BE49-F238E27FC236}">
                <a16:creationId xmlns:a16="http://schemas.microsoft.com/office/drawing/2014/main" id="{958F5379-5F32-6CDA-1724-FA6C2CC3230C}"/>
              </a:ext>
            </a:extLst>
          </p:cNvPr>
          <p:cNvSpPr/>
          <p:nvPr/>
        </p:nvSpPr>
        <p:spPr>
          <a:xfrm>
            <a:off x="9978722" y="2513035"/>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9" name="Group 18">
            <a:extLst>
              <a:ext uri="{FF2B5EF4-FFF2-40B4-BE49-F238E27FC236}">
                <a16:creationId xmlns:a16="http://schemas.microsoft.com/office/drawing/2014/main" id="{98091374-252D-7B09-84EF-EEB6E6BFBB97}"/>
              </a:ext>
            </a:extLst>
          </p:cNvPr>
          <p:cNvGrpSpPr/>
          <p:nvPr/>
        </p:nvGrpSpPr>
        <p:grpSpPr>
          <a:xfrm>
            <a:off x="2664533" y="5026622"/>
            <a:ext cx="784528" cy="784528"/>
            <a:chOff x="276937" y="3822617"/>
            <a:chExt cx="784528" cy="784528"/>
          </a:xfrm>
        </p:grpSpPr>
        <p:sp>
          <p:nvSpPr>
            <p:cNvPr id="15" name="Google Shape;799;p16">
              <a:extLst>
                <a:ext uri="{FF2B5EF4-FFF2-40B4-BE49-F238E27FC236}">
                  <a16:creationId xmlns:a16="http://schemas.microsoft.com/office/drawing/2014/main" id="{157BE1CA-8AC7-039E-7B7C-CCE89AC461F6}"/>
                </a:ext>
              </a:extLst>
            </p:cNvPr>
            <p:cNvSpPr/>
            <p:nvPr/>
          </p:nvSpPr>
          <p:spPr>
            <a:xfrm>
              <a:off x="276937" y="3822617"/>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6" name="Google Shape;800;p16">
              <a:extLst>
                <a:ext uri="{FF2B5EF4-FFF2-40B4-BE49-F238E27FC236}">
                  <a16:creationId xmlns:a16="http://schemas.microsoft.com/office/drawing/2014/main" id="{4D365F1F-F538-97A8-FBC3-430694A0688E}"/>
                </a:ext>
              </a:extLst>
            </p:cNvPr>
            <p:cNvGrpSpPr/>
            <p:nvPr/>
          </p:nvGrpSpPr>
          <p:grpSpPr>
            <a:xfrm>
              <a:off x="413480" y="3963617"/>
              <a:ext cx="522552" cy="502529"/>
              <a:chOff x="5223609" y="3731112"/>
              <a:chExt cx="371782" cy="274285"/>
            </a:xfrm>
          </p:grpSpPr>
          <p:sp>
            <p:nvSpPr>
              <p:cNvPr id="17" name="Google Shape;801;p16">
                <a:extLst>
                  <a:ext uri="{FF2B5EF4-FFF2-40B4-BE49-F238E27FC236}">
                    <a16:creationId xmlns:a16="http://schemas.microsoft.com/office/drawing/2014/main" id="{314697D4-2B6D-248C-FF16-F30709F9BE61}"/>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8" name="Google Shape;802;p16">
                <a:extLst>
                  <a:ext uri="{FF2B5EF4-FFF2-40B4-BE49-F238E27FC236}">
                    <a16:creationId xmlns:a16="http://schemas.microsoft.com/office/drawing/2014/main" id="{08B6C324-91FA-1286-4168-98C2EA02308E}"/>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C9EC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60166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93;p16">
            <a:extLst>
              <a:ext uri="{FF2B5EF4-FFF2-40B4-BE49-F238E27FC236}">
                <a16:creationId xmlns:a16="http://schemas.microsoft.com/office/drawing/2014/main" id="{526D7A8F-93AF-5D6F-2147-9F41F14AF160}"/>
              </a:ext>
            </a:extLst>
          </p:cNvPr>
          <p:cNvSpPr txBox="1">
            <a:spLocks/>
          </p:cNvSpPr>
          <p:nvPr/>
        </p:nvSpPr>
        <p:spPr>
          <a:xfrm>
            <a:off x="4367985" y="1159031"/>
            <a:ext cx="3456030" cy="78130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2pPr>
            <a:lvl3pPr marR="0" lvl="2"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3pPr>
            <a:lvl4pPr marR="0" lvl="3"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4pPr>
            <a:lvl5pPr marR="0" lvl="4"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5pPr>
            <a:lvl6pPr marR="0" lvl="5"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6pPr>
            <a:lvl7pPr marR="0" lvl="6"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7pPr>
            <a:lvl8pPr marR="0" lvl="7"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8pPr>
            <a:lvl9pPr marR="0" lvl="8"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en-US" b="1" i="0" u="none" strike="noStrike" kern="0" cap="none" spc="0" normalizeH="0" baseline="0" noProof="0">
                <a:ln>
                  <a:noFill/>
                </a:ln>
                <a:solidFill>
                  <a:srgbClr val="315329"/>
                </a:solidFill>
                <a:effectLst/>
                <a:uLnTx/>
                <a:uFillTx/>
                <a:latin typeface="UTM Avo" panose="02040603050506020204" pitchFamily="18" charset="0"/>
                <a:ea typeface="Arial"/>
                <a:cs typeface="Arial"/>
                <a:sym typeface="Arial"/>
              </a:rPr>
              <a:t>ĐỌC HIỂU</a:t>
            </a:r>
            <a:endParaRPr kumimoji="0" lang="en-US" sz="1800" b="1" i="0" u="none" strike="noStrike" kern="0" cap="none" spc="0" normalizeH="0" baseline="0" noProof="0" dirty="0">
              <a:ln>
                <a:noFill/>
              </a:ln>
              <a:solidFill>
                <a:srgbClr val="191919"/>
              </a:solidFill>
              <a:effectLst/>
              <a:uLnTx/>
              <a:uFillTx/>
              <a:latin typeface="Livvic"/>
              <a:sym typeface="Livvic"/>
            </a:endParaRPr>
          </a:p>
        </p:txBody>
      </p:sp>
      <p:pic>
        <p:nvPicPr>
          <p:cNvPr id="7" name="Google Shape;794;p16">
            <a:extLst>
              <a:ext uri="{FF2B5EF4-FFF2-40B4-BE49-F238E27FC236}">
                <a16:creationId xmlns:a16="http://schemas.microsoft.com/office/drawing/2014/main" id="{B5E3642A-C897-4343-ECC6-884A0B720A22}"/>
              </a:ext>
            </a:extLst>
          </p:cNvPr>
          <p:cNvPicPr preferRelativeResize="0"/>
          <p:nvPr/>
        </p:nvPicPr>
        <p:blipFill rotWithShape="1">
          <a:blip r:embed="rId3">
            <a:alphaModFix/>
          </a:blip>
          <a:srcRect/>
          <a:stretch/>
        </p:blipFill>
        <p:spPr>
          <a:xfrm>
            <a:off x="443600" y="1987981"/>
            <a:ext cx="2670347" cy="2619164"/>
          </a:xfrm>
          <a:prstGeom prst="rect">
            <a:avLst/>
          </a:prstGeom>
          <a:noFill/>
          <a:ln>
            <a:noFill/>
          </a:ln>
        </p:spPr>
      </p:pic>
      <p:pic>
        <p:nvPicPr>
          <p:cNvPr id="9" name="Google Shape;795;p16">
            <a:extLst>
              <a:ext uri="{FF2B5EF4-FFF2-40B4-BE49-F238E27FC236}">
                <a16:creationId xmlns:a16="http://schemas.microsoft.com/office/drawing/2014/main" id="{65A6DB80-AB9A-F220-74C0-8FCBECDD497E}"/>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0" name="Google Shape;796;p16">
            <a:extLst>
              <a:ext uri="{FF2B5EF4-FFF2-40B4-BE49-F238E27FC236}">
                <a16:creationId xmlns:a16="http://schemas.microsoft.com/office/drawing/2014/main" id="{08F795AD-54D5-6977-7105-1BDB1C057562}"/>
              </a:ext>
            </a:extLst>
          </p:cNvPr>
          <p:cNvSpPr/>
          <p:nvPr/>
        </p:nvSpPr>
        <p:spPr>
          <a:xfrm>
            <a:off x="3144067" y="2404878"/>
            <a:ext cx="6949149" cy="1067200"/>
          </a:xfrm>
          <a:prstGeom prst="wedgeRoundRectCallout">
            <a:avLst>
              <a:gd name="adj1" fmla="val -56787"/>
              <a:gd name="adj2" fmla="val -310"/>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118531" lvl="0">
              <a:lnSpc>
                <a:spcPct val="125000"/>
              </a:lnSpc>
              <a:buClr>
                <a:srgbClr val="315329"/>
              </a:buClr>
              <a:buSzPts val="2200"/>
              <a:defRPr/>
            </a:pPr>
            <a:r>
              <a:rPr lang="en-US" sz="2400" kern="0">
                <a:solidFill>
                  <a:srgbClr val="315329"/>
                </a:solidFill>
                <a:latin typeface="UTM Avo" panose="02040603050506020204" pitchFamily="18" charset="0"/>
                <a:cs typeface="Arial"/>
                <a:sym typeface="Arial"/>
              </a:rPr>
              <a:t>4. Khi bị phú ông trách, cậu bé đã giải thích thế nào? </a:t>
            </a:r>
            <a:endParaRPr lang="en-US" sz="2400" kern="0" dirty="0">
              <a:solidFill>
                <a:srgbClr val="315329"/>
              </a:solidFill>
              <a:latin typeface="UTM Avo" panose="02040603050506020204" pitchFamily="18" charset="0"/>
              <a:cs typeface="Arial"/>
              <a:sym typeface="Arial"/>
            </a:endParaRPr>
          </a:p>
        </p:txBody>
      </p:sp>
      <p:sp>
        <p:nvSpPr>
          <p:cNvPr id="12" name="Google Shape;797;p16">
            <a:extLst>
              <a:ext uri="{FF2B5EF4-FFF2-40B4-BE49-F238E27FC236}">
                <a16:creationId xmlns:a16="http://schemas.microsoft.com/office/drawing/2014/main" id="{1D1FE373-F20A-F24D-2423-4991248EED5E}"/>
              </a:ext>
            </a:extLst>
          </p:cNvPr>
          <p:cNvSpPr/>
          <p:nvPr/>
        </p:nvSpPr>
        <p:spPr>
          <a:xfrm>
            <a:off x="2746926" y="4091458"/>
            <a:ext cx="6149774" cy="2461742"/>
          </a:xfrm>
          <a:prstGeom prst="wedgeRoundRectCallout">
            <a:avLst>
              <a:gd name="adj1" fmla="val 57904"/>
              <a:gd name="adj2" fmla="val -1102"/>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defRPr/>
            </a:pPr>
            <a:r>
              <a:rPr lang="en-US" sz="2400" kern="0">
                <a:solidFill>
                  <a:srgbClr val="315329"/>
                </a:solidFill>
                <a:latin typeface="UTM Avo" panose="02040603050506020204" pitchFamily="18" charset="0"/>
                <a:cs typeface="Arial"/>
                <a:sym typeface="Arial"/>
              </a:rPr>
              <a:t>Để đón Thần Mặt Trời vào nhà, cần phải làm thật nhiều cửa sổ! Ánh nắng là nguồn sáng vô giá. Nó làm cho nhà ở khô ráo, không khí trong lành, da dẻ hồng hào, khoẻ mạnh.</a:t>
            </a:r>
            <a:endParaRPr lang="en-US" sz="2400" kern="0" dirty="0" err="1">
              <a:solidFill>
                <a:srgbClr val="315329"/>
              </a:solidFill>
              <a:latin typeface="UTM Avo" panose="02040603050506020204" pitchFamily="18" charset="0"/>
              <a:cs typeface="Arial"/>
              <a:sym typeface="Arial"/>
            </a:endParaRPr>
          </a:p>
        </p:txBody>
      </p:sp>
      <p:sp>
        <p:nvSpPr>
          <p:cNvPr id="13" name="Google Shape;798;p16">
            <a:extLst>
              <a:ext uri="{FF2B5EF4-FFF2-40B4-BE49-F238E27FC236}">
                <a16:creationId xmlns:a16="http://schemas.microsoft.com/office/drawing/2014/main" id="{958F5379-5F32-6CDA-1724-FA6C2CC3230C}"/>
              </a:ext>
            </a:extLst>
          </p:cNvPr>
          <p:cNvSpPr/>
          <p:nvPr/>
        </p:nvSpPr>
        <p:spPr>
          <a:xfrm>
            <a:off x="9978722" y="2513035"/>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9" name="Group 18">
            <a:extLst>
              <a:ext uri="{FF2B5EF4-FFF2-40B4-BE49-F238E27FC236}">
                <a16:creationId xmlns:a16="http://schemas.microsoft.com/office/drawing/2014/main" id="{98091374-252D-7B09-84EF-EEB6E6BFBB97}"/>
              </a:ext>
            </a:extLst>
          </p:cNvPr>
          <p:cNvGrpSpPr/>
          <p:nvPr/>
        </p:nvGrpSpPr>
        <p:grpSpPr>
          <a:xfrm>
            <a:off x="2104545" y="4930065"/>
            <a:ext cx="784528" cy="784528"/>
            <a:chOff x="276937" y="3822617"/>
            <a:chExt cx="784528" cy="784528"/>
          </a:xfrm>
        </p:grpSpPr>
        <p:sp>
          <p:nvSpPr>
            <p:cNvPr id="15" name="Google Shape;799;p16">
              <a:extLst>
                <a:ext uri="{FF2B5EF4-FFF2-40B4-BE49-F238E27FC236}">
                  <a16:creationId xmlns:a16="http://schemas.microsoft.com/office/drawing/2014/main" id="{157BE1CA-8AC7-039E-7B7C-CCE89AC461F6}"/>
                </a:ext>
              </a:extLst>
            </p:cNvPr>
            <p:cNvSpPr/>
            <p:nvPr/>
          </p:nvSpPr>
          <p:spPr>
            <a:xfrm>
              <a:off x="276937" y="3822617"/>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6" name="Google Shape;800;p16">
              <a:extLst>
                <a:ext uri="{FF2B5EF4-FFF2-40B4-BE49-F238E27FC236}">
                  <a16:creationId xmlns:a16="http://schemas.microsoft.com/office/drawing/2014/main" id="{4D365F1F-F538-97A8-FBC3-430694A0688E}"/>
                </a:ext>
              </a:extLst>
            </p:cNvPr>
            <p:cNvGrpSpPr/>
            <p:nvPr/>
          </p:nvGrpSpPr>
          <p:grpSpPr>
            <a:xfrm>
              <a:off x="413480" y="3963617"/>
              <a:ext cx="522552" cy="502529"/>
              <a:chOff x="5223609" y="3731112"/>
              <a:chExt cx="371782" cy="274285"/>
            </a:xfrm>
          </p:grpSpPr>
          <p:sp>
            <p:nvSpPr>
              <p:cNvPr id="17" name="Google Shape;801;p16">
                <a:extLst>
                  <a:ext uri="{FF2B5EF4-FFF2-40B4-BE49-F238E27FC236}">
                    <a16:creationId xmlns:a16="http://schemas.microsoft.com/office/drawing/2014/main" id="{314697D4-2B6D-248C-FF16-F30709F9BE61}"/>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8" name="Google Shape;802;p16">
                <a:extLst>
                  <a:ext uri="{FF2B5EF4-FFF2-40B4-BE49-F238E27FC236}">
                    <a16:creationId xmlns:a16="http://schemas.microsoft.com/office/drawing/2014/main" id="{08B6C324-91FA-1286-4168-98C2EA02308E}"/>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C9EC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317302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93;p16">
            <a:extLst>
              <a:ext uri="{FF2B5EF4-FFF2-40B4-BE49-F238E27FC236}">
                <a16:creationId xmlns:a16="http://schemas.microsoft.com/office/drawing/2014/main" id="{526D7A8F-93AF-5D6F-2147-9F41F14AF160}"/>
              </a:ext>
            </a:extLst>
          </p:cNvPr>
          <p:cNvSpPr txBox="1">
            <a:spLocks/>
          </p:cNvSpPr>
          <p:nvPr/>
        </p:nvSpPr>
        <p:spPr>
          <a:xfrm>
            <a:off x="4367985" y="1159031"/>
            <a:ext cx="3456030" cy="78130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2pPr>
            <a:lvl3pPr marR="0" lvl="2"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3pPr>
            <a:lvl4pPr marR="0" lvl="3"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4pPr>
            <a:lvl5pPr marR="0" lvl="4"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5pPr>
            <a:lvl6pPr marR="0" lvl="5"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6pPr>
            <a:lvl7pPr marR="0" lvl="6"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7pPr>
            <a:lvl8pPr marR="0" lvl="7"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8pPr>
            <a:lvl9pPr marR="0" lvl="8"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en-US" b="1" i="0" u="none" strike="noStrike" kern="0" cap="none" spc="0" normalizeH="0" baseline="0" noProof="0">
                <a:ln>
                  <a:noFill/>
                </a:ln>
                <a:solidFill>
                  <a:srgbClr val="315329"/>
                </a:solidFill>
                <a:effectLst/>
                <a:uLnTx/>
                <a:uFillTx/>
                <a:latin typeface="UTM Avo" panose="02040603050506020204" pitchFamily="18" charset="0"/>
                <a:ea typeface="Arial"/>
                <a:cs typeface="Arial"/>
                <a:sym typeface="Arial"/>
              </a:rPr>
              <a:t>ĐỌC HIỂU</a:t>
            </a:r>
            <a:endParaRPr kumimoji="0" lang="en-US" sz="1800" b="1" i="0" u="none" strike="noStrike" kern="0" cap="none" spc="0" normalizeH="0" baseline="0" noProof="0" dirty="0">
              <a:ln>
                <a:noFill/>
              </a:ln>
              <a:solidFill>
                <a:srgbClr val="191919"/>
              </a:solidFill>
              <a:effectLst/>
              <a:uLnTx/>
              <a:uFillTx/>
              <a:latin typeface="Livvic"/>
              <a:sym typeface="Livvic"/>
            </a:endParaRPr>
          </a:p>
        </p:txBody>
      </p:sp>
      <p:pic>
        <p:nvPicPr>
          <p:cNvPr id="7" name="Google Shape;794;p16">
            <a:extLst>
              <a:ext uri="{FF2B5EF4-FFF2-40B4-BE49-F238E27FC236}">
                <a16:creationId xmlns:a16="http://schemas.microsoft.com/office/drawing/2014/main" id="{B5E3642A-C897-4343-ECC6-884A0B720A22}"/>
              </a:ext>
            </a:extLst>
          </p:cNvPr>
          <p:cNvPicPr preferRelativeResize="0"/>
          <p:nvPr/>
        </p:nvPicPr>
        <p:blipFill rotWithShape="1">
          <a:blip r:embed="rId3">
            <a:alphaModFix/>
          </a:blip>
          <a:srcRect/>
          <a:stretch/>
        </p:blipFill>
        <p:spPr>
          <a:xfrm>
            <a:off x="443600" y="1987981"/>
            <a:ext cx="2670347" cy="2619164"/>
          </a:xfrm>
          <a:prstGeom prst="rect">
            <a:avLst/>
          </a:prstGeom>
          <a:noFill/>
          <a:ln>
            <a:noFill/>
          </a:ln>
        </p:spPr>
      </p:pic>
      <p:pic>
        <p:nvPicPr>
          <p:cNvPr id="9" name="Google Shape;795;p16">
            <a:extLst>
              <a:ext uri="{FF2B5EF4-FFF2-40B4-BE49-F238E27FC236}">
                <a16:creationId xmlns:a16="http://schemas.microsoft.com/office/drawing/2014/main" id="{65A6DB80-AB9A-F220-74C0-8FCBECDD497E}"/>
              </a:ext>
            </a:extLst>
          </p:cNvPr>
          <p:cNvPicPr preferRelativeResize="0"/>
          <p:nvPr/>
        </p:nvPicPr>
        <p:blipFill rotWithShape="1">
          <a:blip r:embed="rId4">
            <a:alphaModFix/>
          </a:blip>
          <a:srcRect/>
          <a:stretch/>
        </p:blipFill>
        <p:spPr>
          <a:xfrm>
            <a:off x="9022132" y="4091458"/>
            <a:ext cx="2926696" cy="2863284"/>
          </a:xfrm>
          <a:prstGeom prst="rect">
            <a:avLst/>
          </a:prstGeom>
          <a:noFill/>
          <a:ln>
            <a:noFill/>
          </a:ln>
        </p:spPr>
      </p:pic>
      <p:sp>
        <p:nvSpPr>
          <p:cNvPr id="10" name="Google Shape;796;p16">
            <a:extLst>
              <a:ext uri="{FF2B5EF4-FFF2-40B4-BE49-F238E27FC236}">
                <a16:creationId xmlns:a16="http://schemas.microsoft.com/office/drawing/2014/main" id="{08F795AD-54D5-6977-7105-1BDB1C057562}"/>
              </a:ext>
            </a:extLst>
          </p:cNvPr>
          <p:cNvSpPr/>
          <p:nvPr/>
        </p:nvSpPr>
        <p:spPr>
          <a:xfrm>
            <a:off x="3144067" y="2404878"/>
            <a:ext cx="6438083" cy="1067200"/>
          </a:xfrm>
          <a:prstGeom prst="wedgeRoundRectCallout">
            <a:avLst>
              <a:gd name="adj1" fmla="val -56787"/>
              <a:gd name="adj2" fmla="val -310"/>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118531" lvl="0">
              <a:lnSpc>
                <a:spcPct val="125000"/>
              </a:lnSpc>
              <a:buClr>
                <a:srgbClr val="315329"/>
              </a:buClr>
              <a:buSzPts val="2200"/>
              <a:defRPr/>
            </a:pPr>
            <a:r>
              <a:rPr lang="en-US" sz="2400" kern="0">
                <a:solidFill>
                  <a:srgbClr val="315329"/>
                </a:solidFill>
                <a:latin typeface="UTM Avo" panose="02040603050506020204" pitchFamily="18" charset="0"/>
                <a:cs typeface="Arial"/>
                <a:sym typeface="Arial"/>
              </a:rPr>
              <a:t>5. Câu chuyện này muốn nói điều gì?</a:t>
            </a:r>
            <a:endParaRPr lang="en-US" sz="2400" kern="0" dirty="0">
              <a:solidFill>
                <a:srgbClr val="315329"/>
              </a:solidFill>
              <a:latin typeface="UTM Avo" panose="02040603050506020204" pitchFamily="18" charset="0"/>
              <a:cs typeface="Arial"/>
              <a:sym typeface="Arial"/>
            </a:endParaRPr>
          </a:p>
        </p:txBody>
      </p:sp>
      <p:sp>
        <p:nvSpPr>
          <p:cNvPr id="12" name="Google Shape;797;p16">
            <a:extLst>
              <a:ext uri="{FF2B5EF4-FFF2-40B4-BE49-F238E27FC236}">
                <a16:creationId xmlns:a16="http://schemas.microsoft.com/office/drawing/2014/main" id="{1D1FE373-F20A-F24D-2423-4991248EED5E}"/>
              </a:ext>
            </a:extLst>
          </p:cNvPr>
          <p:cNvSpPr/>
          <p:nvPr/>
        </p:nvSpPr>
        <p:spPr>
          <a:xfrm>
            <a:off x="2458616" y="4401168"/>
            <a:ext cx="6438083" cy="2056782"/>
          </a:xfrm>
          <a:prstGeom prst="wedgeRoundRectCallout">
            <a:avLst>
              <a:gd name="adj1" fmla="val 57904"/>
              <a:gd name="adj2" fmla="val -1102"/>
              <a:gd name="adj3" fmla="val 16667"/>
            </a:avLst>
          </a:prstGeom>
          <a:solidFill>
            <a:srgbClr val="FFFFFF"/>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lvl="0">
              <a:lnSpc>
                <a:spcPct val="125000"/>
              </a:lnSpc>
              <a:buClr>
                <a:srgbClr val="000000"/>
              </a:buClr>
              <a:defRPr/>
            </a:pPr>
            <a:r>
              <a:rPr lang="vi-VN" sz="2400" kern="0">
                <a:solidFill>
                  <a:srgbClr val="315329"/>
                </a:solidFill>
                <a:latin typeface="UTM Avo" panose="02040603050506020204" pitchFamily="18" charset="0"/>
                <a:cs typeface="Arial"/>
                <a:sym typeface="Arial"/>
              </a:rPr>
              <a:t>Câu chuyện cho biết ánh nắng Mặt Trời rất quý, chúng ta muốn khoẻ mạnh thì phải bố trí nhà cửa thoáng đãng, đưa ánh nắng Mặt Trời vào nhà.</a:t>
            </a:r>
            <a:endParaRPr lang="vi-VN" sz="2400" kern="0" dirty="0" err="1">
              <a:solidFill>
                <a:srgbClr val="315329"/>
              </a:solidFill>
              <a:latin typeface="UTM Avo" panose="02040603050506020204" pitchFamily="18" charset="0"/>
              <a:cs typeface="Arial"/>
              <a:sym typeface="Arial"/>
            </a:endParaRPr>
          </a:p>
        </p:txBody>
      </p:sp>
      <p:sp>
        <p:nvSpPr>
          <p:cNvPr id="13" name="Google Shape;798;p16">
            <a:extLst>
              <a:ext uri="{FF2B5EF4-FFF2-40B4-BE49-F238E27FC236}">
                <a16:creationId xmlns:a16="http://schemas.microsoft.com/office/drawing/2014/main" id="{958F5379-5F32-6CDA-1724-FA6C2CC3230C}"/>
              </a:ext>
            </a:extLst>
          </p:cNvPr>
          <p:cNvSpPr/>
          <p:nvPr/>
        </p:nvSpPr>
        <p:spPr>
          <a:xfrm>
            <a:off x="9407222" y="2546214"/>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a:t>
            </a: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9" name="Group 18">
            <a:extLst>
              <a:ext uri="{FF2B5EF4-FFF2-40B4-BE49-F238E27FC236}">
                <a16:creationId xmlns:a16="http://schemas.microsoft.com/office/drawing/2014/main" id="{98091374-252D-7B09-84EF-EEB6E6BFBB97}"/>
              </a:ext>
            </a:extLst>
          </p:cNvPr>
          <p:cNvGrpSpPr/>
          <p:nvPr/>
        </p:nvGrpSpPr>
        <p:grpSpPr>
          <a:xfrm>
            <a:off x="1806620" y="5037295"/>
            <a:ext cx="784528" cy="784528"/>
            <a:chOff x="276937" y="3822617"/>
            <a:chExt cx="784528" cy="784528"/>
          </a:xfrm>
        </p:grpSpPr>
        <p:sp>
          <p:nvSpPr>
            <p:cNvPr id="15" name="Google Shape;799;p16">
              <a:extLst>
                <a:ext uri="{FF2B5EF4-FFF2-40B4-BE49-F238E27FC236}">
                  <a16:creationId xmlns:a16="http://schemas.microsoft.com/office/drawing/2014/main" id="{157BE1CA-8AC7-039E-7B7C-CCE89AC461F6}"/>
                </a:ext>
              </a:extLst>
            </p:cNvPr>
            <p:cNvSpPr/>
            <p:nvPr/>
          </p:nvSpPr>
          <p:spPr>
            <a:xfrm>
              <a:off x="276937" y="3822617"/>
              <a:ext cx="784528" cy="784528"/>
            </a:xfrm>
            <a:prstGeom prst="flowChartConnector">
              <a:avLst/>
            </a:prstGeom>
            <a:solidFill>
              <a:srgbClr val="63A754"/>
            </a:solidFill>
            <a:ln w="25400" cap="flat" cmpd="sng">
              <a:solidFill>
                <a:srgbClr val="48793D"/>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5333"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grpSp>
          <p:nvGrpSpPr>
            <p:cNvPr id="16" name="Google Shape;800;p16">
              <a:extLst>
                <a:ext uri="{FF2B5EF4-FFF2-40B4-BE49-F238E27FC236}">
                  <a16:creationId xmlns:a16="http://schemas.microsoft.com/office/drawing/2014/main" id="{4D365F1F-F538-97A8-FBC3-430694A0688E}"/>
                </a:ext>
              </a:extLst>
            </p:cNvPr>
            <p:cNvGrpSpPr/>
            <p:nvPr/>
          </p:nvGrpSpPr>
          <p:grpSpPr>
            <a:xfrm>
              <a:off x="413480" y="3963617"/>
              <a:ext cx="522552" cy="502529"/>
              <a:chOff x="5223609" y="3731112"/>
              <a:chExt cx="371782" cy="274285"/>
            </a:xfrm>
          </p:grpSpPr>
          <p:sp>
            <p:nvSpPr>
              <p:cNvPr id="17" name="Google Shape;801;p16">
                <a:extLst>
                  <a:ext uri="{FF2B5EF4-FFF2-40B4-BE49-F238E27FC236}">
                    <a16:creationId xmlns:a16="http://schemas.microsoft.com/office/drawing/2014/main" id="{314697D4-2B6D-248C-FF16-F30709F9BE61}"/>
                  </a:ext>
                </a:extLst>
              </p:cNvPr>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8" name="Google Shape;802;p16">
                <a:extLst>
                  <a:ext uri="{FF2B5EF4-FFF2-40B4-BE49-F238E27FC236}">
                    <a16:creationId xmlns:a16="http://schemas.microsoft.com/office/drawing/2014/main" id="{08B6C324-91FA-1286-4168-98C2EA02308E}"/>
                  </a:ext>
                </a:extLst>
              </p:cNvPr>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C9EC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67276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3530721-6350-0145-2485-766709BAAC41}"/>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20D60BA-1A5A-D192-2DC4-AB82B2A7259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83735D08-DCC9-7FE8-0F88-AA1EEE2257B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Google Shape;920;p22">
            <a:extLst>
              <a:ext uri="{FF2B5EF4-FFF2-40B4-BE49-F238E27FC236}">
                <a16:creationId xmlns:a16="http://schemas.microsoft.com/office/drawing/2014/main" id="{085DD5AD-2ECC-F3E9-731E-81F508615DD1}"/>
              </a:ext>
            </a:extLst>
          </p:cNvPr>
          <p:cNvSpPr txBox="1">
            <a:spLocks/>
          </p:cNvSpPr>
          <p:nvPr/>
        </p:nvSpPr>
        <p:spPr>
          <a:xfrm>
            <a:off x="1706520" y="136253"/>
            <a:ext cx="8778960" cy="1067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2pPr>
            <a:lvl3pPr marR="0" lvl="2"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3pPr>
            <a:lvl4pPr marR="0" lvl="3"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4pPr>
            <a:lvl5pPr marR="0" lvl="4"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5pPr>
            <a:lvl6pPr marR="0" lvl="5"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6pPr>
            <a:lvl7pPr marR="0" lvl="6"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7pPr>
            <a:lvl8pPr marR="0" lvl="7"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8pPr>
            <a:lvl9pPr marR="0" lvl="8"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9pPr>
          </a:lstStyle>
          <a:p>
            <a:endParaRPr lang="en-US" sz="4800" kern="0" dirty="0">
              <a:solidFill>
                <a:srgbClr val="315329"/>
              </a:solidFill>
              <a:latin typeface="UTM Avo" panose="02040603050506020204" pitchFamily="18" charset="0"/>
              <a:ea typeface="Arial"/>
              <a:cs typeface="Arial"/>
              <a:sym typeface="Arial"/>
            </a:endParaRPr>
          </a:p>
        </p:txBody>
      </p:sp>
      <p:sp>
        <p:nvSpPr>
          <p:cNvPr id="20" name="Google Shape;921;p22">
            <a:extLst>
              <a:ext uri="{FF2B5EF4-FFF2-40B4-BE49-F238E27FC236}">
                <a16:creationId xmlns:a16="http://schemas.microsoft.com/office/drawing/2014/main" id="{C6D4F8DB-9C8F-E312-C61E-0CEBEA1EA489}"/>
              </a:ext>
            </a:extLst>
          </p:cNvPr>
          <p:cNvSpPr/>
          <p:nvPr/>
        </p:nvSpPr>
        <p:spPr>
          <a:xfrm>
            <a:off x="95249" y="1869320"/>
            <a:ext cx="12001501" cy="4124151"/>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2400" b="1" kern="0" dirty="0" err="1">
                <a:solidFill>
                  <a:srgbClr val="000000"/>
                </a:solidFill>
                <a:latin typeface="UTM Avo" panose="02040603050506020204" pitchFamily="18" charset="0"/>
                <a:cs typeface="Arial"/>
                <a:sym typeface="Arial"/>
              </a:rPr>
              <a:t>Chú</a:t>
            </a:r>
            <a:r>
              <a:rPr lang="en-US" sz="2400" b="1" kern="0" dirty="0">
                <a:solidFill>
                  <a:srgbClr val="000000"/>
                </a:solidFill>
                <a:latin typeface="UTM Avo" panose="02040603050506020204" pitchFamily="18" charset="0"/>
                <a:cs typeface="Arial"/>
                <a:sym typeface="Arial"/>
              </a:rPr>
              <a:t> ý </a:t>
            </a:r>
            <a:r>
              <a:rPr lang="en-US" sz="2400" b="1" kern="0" dirty="0" err="1">
                <a:solidFill>
                  <a:srgbClr val="000000"/>
                </a:solidFill>
                <a:latin typeface="UTM Avo" panose="02040603050506020204" pitchFamily="18" charset="0"/>
                <a:cs typeface="Arial"/>
                <a:sym typeface="Arial"/>
              </a:rPr>
              <a:t>cách</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nghỉ</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hơi</a:t>
            </a:r>
            <a:r>
              <a:rPr lang="en-US" sz="2400" b="1" kern="0" dirty="0">
                <a:solidFill>
                  <a:srgbClr val="000000"/>
                </a:solidFill>
                <a:latin typeface="UTM Avo" panose="02040603050506020204" pitchFamily="18" charset="0"/>
                <a:cs typeface="Arial"/>
                <a:sym typeface="Arial"/>
              </a:rPr>
              <a:t> ở </a:t>
            </a:r>
            <a:r>
              <a:rPr lang="en-US" sz="2400" b="1" kern="0" dirty="0" err="1">
                <a:solidFill>
                  <a:srgbClr val="000000"/>
                </a:solidFill>
                <a:latin typeface="UTM Avo" panose="02040603050506020204" pitchFamily="18" charset="0"/>
                <a:cs typeface="Arial"/>
                <a:sym typeface="Arial"/>
              </a:rPr>
              <a:t>những</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câu</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dài</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nhấn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mạnh</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các</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từ</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ngữ</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quan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trọng</a:t>
            </a:r>
            <a:r>
              <a:rPr lang="en-US" sz="2400" b="1" kern="0" dirty="0">
                <a:solidFill>
                  <a:srgbClr val="000000"/>
                </a:solidFill>
                <a:latin typeface="UTM Avo" panose="02040603050506020204" pitchFamily="18" charset="0"/>
                <a:cs typeface="Arial"/>
                <a:sym typeface="Arial"/>
              </a:rPr>
              <a:t>. </a:t>
            </a:r>
            <a:endParaRPr sz="2400" b="1" kern="0" dirty="0">
              <a:solidFill>
                <a:srgbClr val="000000"/>
              </a:solidFill>
              <a:latin typeface="UTM Avo" panose="02040603050506020204" pitchFamily="18" charset="0"/>
              <a:cs typeface="Arial"/>
              <a:sym typeface="Arial"/>
            </a:endParaRPr>
          </a:p>
          <a:p>
            <a:pPr algn="ctr">
              <a:lnSpc>
                <a:spcPct val="125000"/>
              </a:lnSpc>
              <a:spcBef>
                <a:spcPts val="800"/>
              </a:spcBef>
              <a:buClr>
                <a:srgbClr val="000000"/>
              </a:buClr>
              <a:buFont typeface="Arial"/>
              <a:buNone/>
            </a:pPr>
            <a:r>
              <a:rPr lang="en-US" sz="2400" b="1" u="sng" kern="0" dirty="0" err="1">
                <a:solidFill>
                  <a:srgbClr val="1A1200"/>
                </a:solidFill>
                <a:latin typeface="UTM Avo" panose="02040603050506020204" pitchFamily="18" charset="0"/>
                <a:cs typeface="Arial"/>
                <a:sym typeface="Arial"/>
              </a:rPr>
              <a:t>Đọc</a:t>
            </a:r>
            <a:r>
              <a:rPr lang="en-US" sz="2400" b="1" u="sng" kern="0" dirty="0">
                <a:solidFill>
                  <a:srgbClr val="1A1200"/>
                </a:solidFill>
                <a:latin typeface="UTM Avo" panose="02040603050506020204" pitchFamily="18" charset="0"/>
                <a:cs typeface="Arial"/>
                <a:sym typeface="Arial"/>
              </a:rPr>
              <a:t> </a:t>
            </a:r>
            <a:r>
              <a:rPr lang="en-US" sz="2400" b="1" u="sng" kern="0" dirty="0" err="1">
                <a:solidFill>
                  <a:srgbClr val="1A1200"/>
                </a:solidFill>
                <a:latin typeface="UTM Avo" panose="02040603050506020204" pitchFamily="18" charset="0"/>
                <a:cs typeface="Arial"/>
                <a:sym typeface="Arial"/>
              </a:rPr>
              <a:t>mẫu</a:t>
            </a:r>
            <a:r>
              <a:rPr lang="en-US" sz="2400" b="1" u="sng" kern="0" dirty="0">
                <a:solidFill>
                  <a:srgbClr val="1A1200"/>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a:p>
            <a:pPr algn="just">
              <a:lnSpc>
                <a:spcPct val="125000"/>
              </a:lnSpc>
              <a:spcBef>
                <a:spcPts val="800"/>
              </a:spcBef>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Mắt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ngày</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một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kém</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 </a:t>
            </a:r>
            <a:r>
              <a:rPr lang="en-US" sz="2400" i="1" kern="0" dirty="0">
                <a:solidFill>
                  <a:srgbClr val="000000"/>
                </a:solidFill>
                <a:latin typeface="UTM Avo" panose="02040603050506020204" pitchFamily="18" charset="0"/>
                <a:cs typeface="Arial"/>
                <a:sym typeface="Arial"/>
              </a:rPr>
              <a:t>da </a:t>
            </a:r>
            <a:r>
              <a:rPr lang="en-US" sz="2400" i="1" kern="0" dirty="0" err="1">
                <a:solidFill>
                  <a:srgbClr val="000000"/>
                </a:solidFill>
                <a:latin typeface="UTM Avo" panose="02040603050506020204" pitchFamily="18" charset="0"/>
                <a:cs typeface="Arial"/>
                <a:sym typeface="Arial"/>
              </a:rPr>
              <a:t>xanh</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như</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tàu</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lá</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bệnh</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ngoài</a:t>
            </a:r>
            <a:r>
              <a:rPr lang="en-US" sz="2400" i="1" kern="0" dirty="0">
                <a:solidFill>
                  <a:srgbClr val="000000"/>
                </a:solidFill>
                <a:latin typeface="UTM Avo" panose="02040603050506020204" pitchFamily="18" charset="0"/>
                <a:cs typeface="Arial"/>
                <a:sym typeface="Arial"/>
              </a:rPr>
              <a:t> da </a:t>
            </a:r>
            <a:r>
              <a:rPr lang="en-US" sz="2400" i="1" kern="0" dirty="0" err="1">
                <a:solidFill>
                  <a:srgbClr val="000000"/>
                </a:solidFill>
                <a:latin typeface="UTM Avo" panose="02040603050506020204" pitchFamily="18" charset="0"/>
                <a:cs typeface="Arial"/>
                <a:sym typeface="Arial"/>
              </a:rPr>
              <a:t>thi</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nhau</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phát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triển</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Phú</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ông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sợ</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hãi</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bèn</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mời</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thầy</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thuốc</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giỏi</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về</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chữa</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đón</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thầy</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phù</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thuỷ</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về</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cung</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nhưng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bệnh</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càng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nặng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thêm</a:t>
            </a:r>
            <a:r>
              <a:rPr lang="en-US" sz="2400" i="1" kern="0" dirty="0">
                <a:solidFill>
                  <a:srgbClr val="000000"/>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Giọng</a:t>
            </a:r>
            <a:r>
              <a:rPr lang="en-US" sz="2400" kern="0" dirty="0">
                <a:solidFill>
                  <a:srgbClr val="000000"/>
                </a:solidFill>
                <a:latin typeface="UTM Avo" panose="02040603050506020204" pitchFamily="18" charset="0"/>
                <a:cs typeface="Arial"/>
                <a:sym typeface="Arial"/>
              </a:rPr>
              <a:t> lo </a:t>
            </a:r>
            <a:r>
              <a:rPr lang="en-US" sz="2400" kern="0" dirty="0" err="1">
                <a:solidFill>
                  <a:srgbClr val="000000"/>
                </a:solidFill>
                <a:latin typeface="UTM Avo" panose="02040603050506020204" pitchFamily="18" charset="0"/>
                <a:cs typeface="Arial"/>
                <a:sym typeface="Arial"/>
              </a:rPr>
              <a:t>lắng</a:t>
            </a:r>
            <a:r>
              <a:rPr lang="en-US" sz="2400" kern="0" dirty="0">
                <a:solidFill>
                  <a:srgbClr val="000000"/>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a:p>
            <a:pPr algn="just">
              <a:lnSpc>
                <a:spcPct val="125000"/>
              </a:lnSpc>
              <a:spcBef>
                <a:spcPts val="800"/>
              </a:spcBef>
              <a:buClr>
                <a:srgbClr val="000000"/>
              </a:buClr>
              <a:buFont typeface="Arial"/>
              <a:buNone/>
            </a:pPr>
            <a:r>
              <a:rPr lang="en-US" sz="2400"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Nó</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làm</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cho</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nhà</a:t>
            </a:r>
            <a:r>
              <a:rPr lang="en-US" sz="2400" i="1" kern="0" dirty="0">
                <a:solidFill>
                  <a:srgbClr val="000000"/>
                </a:solidFill>
                <a:latin typeface="UTM Avo" panose="02040603050506020204" pitchFamily="18" charset="0"/>
                <a:cs typeface="Arial"/>
                <a:sym typeface="Arial"/>
              </a:rPr>
              <a:t> ở </a:t>
            </a:r>
            <a:r>
              <a:rPr lang="en-US" sz="2400" i="1" kern="0" dirty="0" err="1">
                <a:solidFill>
                  <a:srgbClr val="000000"/>
                </a:solidFill>
                <a:latin typeface="UTM Avo" panose="02040603050506020204" pitchFamily="18" charset="0"/>
                <a:cs typeface="Arial"/>
                <a:sym typeface="Arial"/>
              </a:rPr>
              <a:t>khô</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ráo</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không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khí</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trong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lành</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 </a:t>
            </a:r>
            <a:r>
              <a:rPr lang="en-US" sz="2400" i="1" kern="0" dirty="0">
                <a:solidFill>
                  <a:srgbClr val="000000"/>
                </a:solidFill>
                <a:latin typeface="UTM Avo" panose="02040603050506020204" pitchFamily="18" charset="0"/>
                <a:cs typeface="Arial"/>
                <a:sym typeface="Arial"/>
              </a:rPr>
              <a:t>da </a:t>
            </a:r>
            <a:r>
              <a:rPr lang="en-US" sz="2400" i="1" kern="0" dirty="0" err="1">
                <a:solidFill>
                  <a:srgbClr val="000000"/>
                </a:solidFill>
                <a:latin typeface="UTM Avo" panose="02040603050506020204" pitchFamily="18" charset="0"/>
                <a:cs typeface="Arial"/>
                <a:sym typeface="Arial"/>
              </a:rPr>
              <a:t>dẻ</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hồng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hào</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khoẻ</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mạnh</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Hãy</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đưa</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nguồn</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sáng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đó</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vào</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các</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phòng</a:t>
            </a:r>
            <a:r>
              <a:rPr lang="en-US" sz="2400" i="1" kern="0" dirty="0">
                <a:solidFill>
                  <a:srgbClr val="000000"/>
                </a:solidFill>
                <a:latin typeface="UTM Avo" panose="02040603050506020204" pitchFamily="18" charset="0"/>
                <a:cs typeface="Arial"/>
                <a:sym typeface="Arial"/>
              </a:rPr>
              <a:t>,</a:t>
            </a:r>
            <a:r>
              <a:rPr lang="en-US" sz="2400" b="1" i="1" kern="0" dirty="0">
                <a:solidFill>
                  <a:srgbClr val="FF0000"/>
                </a:solidFill>
                <a:latin typeface="UTM Avo" panose="02040603050506020204" pitchFamily="18" charset="0"/>
                <a:cs typeface="Arial"/>
                <a:sym typeface="Arial"/>
              </a:rPr>
              <a: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chắc</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chắn</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mọi</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người</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sẽ</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khoẻ</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mạnh</a:t>
            </a:r>
            <a:r>
              <a:rPr lang="en-US" sz="2400" i="1" kern="0" dirty="0">
                <a:solidFill>
                  <a:srgbClr val="000000"/>
                </a:solidFill>
                <a:latin typeface="UTM Avo" panose="02040603050506020204" pitchFamily="18" charset="0"/>
                <a:cs typeface="Arial"/>
                <a:sym typeface="Arial"/>
              </a:rPr>
              <a: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Giọng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dõng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dạc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tự</a:t>
            </a:r>
            <a:r>
              <a:rPr lang="en-US" sz="2400" kern="0" dirty="0">
                <a:solidFill>
                  <a:srgbClr val="000000"/>
                </a:solidFill>
                <a:latin typeface="UTM Avo" panose="02040603050506020204" pitchFamily="18" charset="0"/>
                <a:cs typeface="Arial"/>
                <a:sym typeface="Arial"/>
              </a:rPr>
              <a:t> tin)</a:t>
            </a:r>
            <a:endParaRPr sz="2400" kern="0" dirty="0">
              <a:solidFill>
                <a:srgbClr val="000000"/>
              </a:solidFill>
              <a:latin typeface="UTM Avo" panose="02040603050506020204" pitchFamily="18" charset="0"/>
              <a:cs typeface="Arial"/>
              <a:sym typeface="Arial"/>
            </a:endParaRPr>
          </a:p>
        </p:txBody>
      </p:sp>
      <p:sp>
        <p:nvSpPr>
          <p:cNvPr id="21" name="Google Shape;793;p16">
            <a:extLst>
              <a:ext uri="{FF2B5EF4-FFF2-40B4-BE49-F238E27FC236}">
                <a16:creationId xmlns:a16="http://schemas.microsoft.com/office/drawing/2014/main" id="{DB8D1A15-D70E-60C2-32F1-3526EC16EEF7}"/>
              </a:ext>
            </a:extLst>
          </p:cNvPr>
          <p:cNvSpPr txBox="1">
            <a:spLocks/>
          </p:cNvSpPr>
          <p:nvPr/>
        </p:nvSpPr>
        <p:spPr>
          <a:xfrm>
            <a:off x="4022316" y="1145736"/>
            <a:ext cx="4147365" cy="78130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2pPr>
            <a:lvl3pPr marR="0" lvl="2"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3pPr>
            <a:lvl4pPr marR="0" lvl="3"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4pPr>
            <a:lvl5pPr marR="0" lvl="4"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5pPr>
            <a:lvl6pPr marR="0" lvl="5"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6pPr>
            <a:lvl7pPr marR="0" lvl="6"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7pPr>
            <a:lvl8pPr marR="0" lvl="7"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8pPr>
            <a:lvl9pPr marR="0" lvl="8" algn="l" rtl="0">
              <a:lnSpc>
                <a:spcPct val="115000"/>
              </a:lnSpc>
              <a:spcBef>
                <a:spcPts val="0"/>
              </a:spcBef>
              <a:spcAft>
                <a:spcPts val="0"/>
              </a:spcAft>
              <a:buClr>
                <a:schemeClr val="dk1"/>
              </a:buClr>
              <a:buSzPts val="3200"/>
              <a:buFont typeface="Barlow"/>
              <a:buNone/>
              <a:defRPr sz="3200" b="1" i="0" u="none" strike="noStrike" cap="none">
                <a:solidFill>
                  <a:schemeClr val="dk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en-US" b="1" i="0" u="none" strike="noStrike" kern="0" cap="none" spc="0" normalizeH="0" baseline="0" noProof="0">
                <a:ln>
                  <a:noFill/>
                </a:ln>
                <a:solidFill>
                  <a:srgbClr val="315329"/>
                </a:solidFill>
                <a:effectLst/>
                <a:uLnTx/>
                <a:uFillTx/>
                <a:latin typeface="UTM Avo" panose="02040603050506020204" pitchFamily="18" charset="0"/>
                <a:ea typeface="Arial"/>
                <a:cs typeface="Arial"/>
                <a:sym typeface="Arial"/>
              </a:rPr>
              <a:t>ĐỌC NÂNG CAO</a:t>
            </a:r>
            <a:endParaRPr kumimoji="0" lang="en-US" b="1" i="0" u="none" strike="noStrike" kern="0" cap="none" spc="0" normalizeH="0" baseline="0" noProof="0" dirty="0">
              <a:ln>
                <a:noFill/>
              </a:ln>
              <a:solidFill>
                <a:srgbClr val="315329"/>
              </a:solidFill>
              <a:effectLst/>
              <a:uLnTx/>
              <a:uFillTx/>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9205702-437E-F4CF-C58A-802FBF6842B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31FABDF-64ED-C3B7-5B12-A6DFD46C627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E4EBC0E-0303-844A-AB99-D0329CA1F17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 name="Google Shape;951;p23">
            <a:extLst>
              <a:ext uri="{FF2B5EF4-FFF2-40B4-BE49-F238E27FC236}">
                <a16:creationId xmlns:a16="http://schemas.microsoft.com/office/drawing/2014/main" id="{3C6E586B-24E2-D8A1-6F7B-ACC7A129DBA2}"/>
              </a:ext>
            </a:extLst>
          </p:cNvPr>
          <p:cNvSpPr/>
          <p:nvPr/>
        </p:nvSpPr>
        <p:spPr>
          <a:xfrm>
            <a:off x="4520316" y="3059017"/>
            <a:ext cx="6440635" cy="1713687"/>
          </a:xfrm>
          <a:prstGeom prst="roundRect">
            <a:avLst>
              <a:gd name="adj" fmla="val 16667"/>
            </a:avLst>
          </a:prstGeom>
          <a:solidFill>
            <a:srgbClr val="FFFFFF"/>
          </a:solidFill>
          <a:ln w="28575" cap="flat" cmpd="sng">
            <a:solidFill>
              <a:srgbClr val="315329"/>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25000"/>
              </a:lnSpc>
              <a:buClr>
                <a:srgbClr val="000000"/>
              </a:buClr>
              <a:defRPr/>
            </a:pPr>
            <a:r>
              <a:rPr lang="en-US" sz="2800" i="1" kern="0" dirty="0" err="1">
                <a:solidFill>
                  <a:srgbClr val="000000"/>
                </a:solidFill>
                <a:latin typeface="UTM Avo" panose="02040603050506020204" pitchFamily="18" charset="0"/>
                <a:cs typeface="Arial"/>
                <a:sym typeface="Arial"/>
              </a:rPr>
              <a:t>Bài</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viết</a:t>
            </a:r>
            <a:r>
              <a:rPr lang="en-US" sz="2800" i="1" kern="0" dirty="0">
                <a:solidFill>
                  <a:srgbClr val="000000"/>
                </a:solidFill>
                <a:latin typeface="UTM Avo" panose="02040603050506020204" pitchFamily="18" charset="0"/>
                <a:cs typeface="Arial"/>
                <a:sym typeface="Arial"/>
              </a:rPr>
              <a:t> 1: </a:t>
            </a:r>
            <a:r>
              <a:rPr lang="en-US" sz="2800" i="1" kern="0" dirty="0" err="1">
                <a:solidFill>
                  <a:srgbClr val="000000"/>
                </a:solidFill>
                <a:latin typeface="UTM Avo" panose="02040603050506020204" pitchFamily="18" charset="0"/>
                <a:cs typeface="Arial"/>
                <a:sym typeface="Arial"/>
              </a:rPr>
              <a:t>Luyện</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tập</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viết</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đoạn</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văn</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về</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một</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câu</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chuyện</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em</a:t>
            </a:r>
            <a:r>
              <a:rPr lang="en-US" sz="2800" i="1" kern="0" dirty="0">
                <a:solidFill>
                  <a:srgbClr val="000000"/>
                </a:solidFill>
                <a:latin typeface="UTM Avo" panose="02040603050506020204" pitchFamily="18" charset="0"/>
                <a:cs typeface="Arial"/>
                <a:sym typeface="Arial"/>
              </a:rPr>
              <a:t> </a:t>
            </a:r>
            <a:r>
              <a:rPr lang="en-US" sz="2800" i="1" kern="0" dirty="0" err="1">
                <a:solidFill>
                  <a:srgbClr val="000000"/>
                </a:solidFill>
                <a:latin typeface="UTM Avo" panose="02040603050506020204" pitchFamily="18" charset="0"/>
                <a:cs typeface="Arial"/>
                <a:sym typeface="Arial"/>
              </a:rPr>
              <a:t>thích</a:t>
            </a:r>
            <a:endParaRPr lang="en-US" sz="2400" i="1" kern="0" dirty="0">
              <a:solidFill>
                <a:srgbClr val="000000"/>
              </a:solidFill>
              <a:latin typeface="UTM Avo" panose="02040603050506020204" pitchFamily="18" charset="0"/>
              <a:cs typeface="Arial"/>
              <a:sym typeface="Arial"/>
            </a:endParaRPr>
          </a:p>
        </p:txBody>
      </p:sp>
      <p:sp>
        <p:nvSpPr>
          <p:cNvPr id="43" name="Google Shape;954;p23">
            <a:extLst>
              <a:ext uri="{FF2B5EF4-FFF2-40B4-BE49-F238E27FC236}">
                <a16:creationId xmlns:a16="http://schemas.microsoft.com/office/drawing/2014/main" id="{A043DCAF-3F92-B19B-2C97-EC30820B741F}"/>
              </a:ext>
            </a:extLst>
          </p:cNvPr>
          <p:cNvSpPr/>
          <p:nvPr/>
        </p:nvSpPr>
        <p:spPr>
          <a:xfrm>
            <a:off x="4420535" y="2206643"/>
            <a:ext cx="6481497" cy="98476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3600" b="1" kern="0" dirty="0" err="1">
                <a:solidFill>
                  <a:srgbClr val="315329"/>
                </a:solidFill>
                <a:latin typeface="UTM Avo" panose="02040603050506020204" pitchFamily="18" charset="0"/>
                <a:cs typeface="Arial"/>
                <a:sym typeface="Arial"/>
              </a:rPr>
              <a:t>Chuẩn</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bị</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bài</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sau</a:t>
            </a:r>
            <a:r>
              <a:rPr lang="en-US" sz="3600" b="1" kern="0" dirty="0">
                <a:solidFill>
                  <a:srgbClr val="315329"/>
                </a:solidFill>
                <a:latin typeface="UTM Avo" panose="02040603050506020204" pitchFamily="18" charset="0"/>
                <a:cs typeface="Arial"/>
                <a:sym typeface="Arial"/>
              </a:rPr>
              <a:t>:</a:t>
            </a:r>
            <a:endParaRPr sz="3600" b="1" kern="0" dirty="0">
              <a:solidFill>
                <a:srgbClr val="315329"/>
              </a:solidFill>
              <a:latin typeface="UTM Avo" panose="02040603050506020204" pitchFamily="18" charset="0"/>
              <a:cs typeface="Arial"/>
              <a:sym typeface="Arial"/>
            </a:endParaRPr>
          </a:p>
        </p:txBody>
      </p:sp>
      <p:grpSp>
        <p:nvGrpSpPr>
          <p:cNvPr id="5" name="Google Shape;928;p23">
            <a:extLst>
              <a:ext uri="{FF2B5EF4-FFF2-40B4-BE49-F238E27FC236}">
                <a16:creationId xmlns:a16="http://schemas.microsoft.com/office/drawing/2014/main" id="{637BD7F9-111D-6094-1A3A-80977341C450}"/>
              </a:ext>
            </a:extLst>
          </p:cNvPr>
          <p:cNvGrpSpPr/>
          <p:nvPr/>
        </p:nvGrpSpPr>
        <p:grpSpPr>
          <a:xfrm>
            <a:off x="10478239" y="4249712"/>
            <a:ext cx="1572534" cy="2509176"/>
            <a:chOff x="3232750" y="4068350"/>
            <a:chExt cx="133675" cy="213300"/>
          </a:xfrm>
        </p:grpSpPr>
        <p:sp>
          <p:nvSpPr>
            <p:cNvPr id="26" name="Google Shape;929;p23">
              <a:extLst>
                <a:ext uri="{FF2B5EF4-FFF2-40B4-BE49-F238E27FC236}">
                  <a16:creationId xmlns:a16="http://schemas.microsoft.com/office/drawing/2014/main" id="{FCFDA683-BC6A-B5F0-5B82-751FC8E97D39}"/>
                </a:ext>
              </a:extLst>
            </p:cNvPr>
            <p:cNvSpPr/>
            <p:nvPr/>
          </p:nvSpPr>
          <p:spPr>
            <a:xfrm>
              <a:off x="3293400" y="4133300"/>
              <a:ext cx="56900" cy="148350"/>
            </a:xfrm>
            <a:custGeom>
              <a:avLst/>
              <a:gdLst/>
              <a:ahLst/>
              <a:cxnLst/>
              <a:rect l="l" t="t" r="r" b="b"/>
              <a:pathLst>
                <a:path w="2276" h="5934" extrusionOk="0">
                  <a:moveTo>
                    <a:pt x="233" y="0"/>
                  </a:moveTo>
                  <a:cubicBezTo>
                    <a:pt x="181" y="0"/>
                    <a:pt x="134" y="19"/>
                    <a:pt x="115" y="57"/>
                  </a:cubicBezTo>
                  <a:cubicBezTo>
                    <a:pt x="1" y="133"/>
                    <a:pt x="1" y="284"/>
                    <a:pt x="115" y="360"/>
                  </a:cubicBezTo>
                  <a:cubicBezTo>
                    <a:pt x="532" y="777"/>
                    <a:pt x="1783" y="1498"/>
                    <a:pt x="1214" y="5668"/>
                  </a:cubicBezTo>
                  <a:cubicBezTo>
                    <a:pt x="1214" y="5782"/>
                    <a:pt x="1290" y="5934"/>
                    <a:pt x="1442" y="5934"/>
                  </a:cubicBezTo>
                  <a:lnTo>
                    <a:pt x="2010" y="5934"/>
                  </a:lnTo>
                  <a:cubicBezTo>
                    <a:pt x="2124" y="5934"/>
                    <a:pt x="2238" y="5820"/>
                    <a:pt x="2238" y="5706"/>
                  </a:cubicBezTo>
                  <a:cubicBezTo>
                    <a:pt x="2276" y="4834"/>
                    <a:pt x="2238" y="1649"/>
                    <a:pt x="380" y="57"/>
                  </a:cubicBezTo>
                  <a:cubicBezTo>
                    <a:pt x="342" y="19"/>
                    <a:pt x="285" y="0"/>
                    <a:pt x="233"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930;p23">
              <a:extLst>
                <a:ext uri="{FF2B5EF4-FFF2-40B4-BE49-F238E27FC236}">
                  <a16:creationId xmlns:a16="http://schemas.microsoft.com/office/drawing/2014/main" id="{913C4F9B-9FCE-8485-BFE7-EE6160A99228}"/>
                </a:ext>
              </a:extLst>
            </p:cNvPr>
            <p:cNvSpPr/>
            <p:nvPr/>
          </p:nvSpPr>
          <p:spPr>
            <a:xfrm>
              <a:off x="3265925" y="4135650"/>
              <a:ext cx="46475" cy="83450"/>
            </a:xfrm>
            <a:custGeom>
              <a:avLst/>
              <a:gdLst/>
              <a:ahLst/>
              <a:cxnLst/>
              <a:rect l="l" t="t" r="r" b="b"/>
              <a:pathLst>
                <a:path w="1859" h="3338" extrusionOk="0">
                  <a:moveTo>
                    <a:pt x="1252" y="1"/>
                  </a:moveTo>
                  <a:lnTo>
                    <a:pt x="1252" y="1"/>
                  </a:lnTo>
                  <a:cubicBezTo>
                    <a:pt x="0" y="2162"/>
                    <a:pt x="1214" y="3337"/>
                    <a:pt x="1214" y="3337"/>
                  </a:cubicBezTo>
                  <a:cubicBezTo>
                    <a:pt x="1858" y="2314"/>
                    <a:pt x="1858" y="1025"/>
                    <a:pt x="1252"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931;p23">
              <a:extLst>
                <a:ext uri="{FF2B5EF4-FFF2-40B4-BE49-F238E27FC236}">
                  <a16:creationId xmlns:a16="http://schemas.microsoft.com/office/drawing/2014/main" id="{77F8D52F-E595-C8DE-8A23-E1AFB20DE56E}"/>
                </a:ext>
              </a:extLst>
            </p:cNvPr>
            <p:cNvSpPr/>
            <p:nvPr/>
          </p:nvSpPr>
          <p:spPr>
            <a:xfrm>
              <a:off x="3297200" y="4123000"/>
              <a:ext cx="68275" cy="59125"/>
            </a:xfrm>
            <a:custGeom>
              <a:avLst/>
              <a:gdLst/>
              <a:ahLst/>
              <a:cxnLst/>
              <a:rect l="l" t="t" r="r" b="b"/>
              <a:pathLst>
                <a:path w="2731" h="2365" extrusionOk="0">
                  <a:moveTo>
                    <a:pt x="1195" y="0"/>
                  </a:moveTo>
                  <a:cubicBezTo>
                    <a:pt x="754" y="0"/>
                    <a:pt x="321" y="186"/>
                    <a:pt x="1" y="507"/>
                  </a:cubicBezTo>
                  <a:cubicBezTo>
                    <a:pt x="1024" y="810"/>
                    <a:pt x="1858" y="1493"/>
                    <a:pt x="2427" y="2365"/>
                  </a:cubicBezTo>
                  <a:cubicBezTo>
                    <a:pt x="2427" y="2365"/>
                    <a:pt x="2730" y="469"/>
                    <a:pt x="1593" y="52"/>
                  </a:cubicBezTo>
                  <a:cubicBezTo>
                    <a:pt x="1462" y="17"/>
                    <a:pt x="1328" y="0"/>
                    <a:pt x="1195"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932;p23">
              <a:extLst>
                <a:ext uri="{FF2B5EF4-FFF2-40B4-BE49-F238E27FC236}">
                  <a16:creationId xmlns:a16="http://schemas.microsoft.com/office/drawing/2014/main" id="{D0300F4C-BB47-01C6-1FC8-8B48EACCCD63}"/>
                </a:ext>
              </a:extLst>
            </p:cNvPr>
            <p:cNvSpPr/>
            <p:nvPr/>
          </p:nvSpPr>
          <p:spPr>
            <a:xfrm>
              <a:off x="3295300" y="4097175"/>
              <a:ext cx="71125" cy="38500"/>
            </a:xfrm>
            <a:custGeom>
              <a:avLst/>
              <a:gdLst/>
              <a:ahLst/>
              <a:cxnLst/>
              <a:rect l="l" t="t" r="r" b="b"/>
              <a:pathLst>
                <a:path w="2845" h="1540" extrusionOk="0">
                  <a:moveTo>
                    <a:pt x="1608" y="0"/>
                  </a:moveTo>
                  <a:cubicBezTo>
                    <a:pt x="1332" y="0"/>
                    <a:pt x="1010" y="68"/>
                    <a:pt x="645" y="251"/>
                  </a:cubicBezTo>
                  <a:cubicBezTo>
                    <a:pt x="228" y="554"/>
                    <a:pt x="1" y="1047"/>
                    <a:pt x="77" y="1540"/>
                  </a:cubicBezTo>
                  <a:cubicBezTo>
                    <a:pt x="685" y="900"/>
                    <a:pt x="1509" y="557"/>
                    <a:pt x="2367" y="557"/>
                  </a:cubicBezTo>
                  <a:cubicBezTo>
                    <a:pt x="2526" y="557"/>
                    <a:pt x="2685" y="568"/>
                    <a:pt x="2844" y="592"/>
                  </a:cubicBezTo>
                  <a:cubicBezTo>
                    <a:pt x="2844" y="592"/>
                    <a:pt x="2422" y="0"/>
                    <a:pt x="1608"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933;p23">
              <a:extLst>
                <a:ext uri="{FF2B5EF4-FFF2-40B4-BE49-F238E27FC236}">
                  <a16:creationId xmlns:a16="http://schemas.microsoft.com/office/drawing/2014/main" id="{44636814-7242-B83A-D51A-C231620DA883}"/>
                </a:ext>
              </a:extLst>
            </p:cNvPr>
            <p:cNvSpPr/>
            <p:nvPr/>
          </p:nvSpPr>
          <p:spPr>
            <a:xfrm>
              <a:off x="3268775" y="4068350"/>
              <a:ext cx="62575" cy="67325"/>
            </a:xfrm>
            <a:custGeom>
              <a:avLst/>
              <a:gdLst/>
              <a:ahLst/>
              <a:cxnLst/>
              <a:rect l="l" t="t" r="r" b="b"/>
              <a:pathLst>
                <a:path w="2503" h="2693" extrusionOk="0">
                  <a:moveTo>
                    <a:pt x="2503" y="1"/>
                  </a:moveTo>
                  <a:lnTo>
                    <a:pt x="2503" y="1"/>
                  </a:lnTo>
                  <a:cubicBezTo>
                    <a:pt x="0" y="153"/>
                    <a:pt x="1138" y="2693"/>
                    <a:pt x="1138" y="2693"/>
                  </a:cubicBezTo>
                  <a:cubicBezTo>
                    <a:pt x="1365" y="1707"/>
                    <a:pt x="1858" y="759"/>
                    <a:pt x="2503"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934;p23">
              <a:extLst>
                <a:ext uri="{FF2B5EF4-FFF2-40B4-BE49-F238E27FC236}">
                  <a16:creationId xmlns:a16="http://schemas.microsoft.com/office/drawing/2014/main" id="{1AC47BA9-7356-76D0-7129-E47145551C65}"/>
                </a:ext>
              </a:extLst>
            </p:cNvPr>
            <p:cNvSpPr/>
            <p:nvPr/>
          </p:nvSpPr>
          <p:spPr>
            <a:xfrm>
              <a:off x="3232750" y="4121525"/>
              <a:ext cx="64475" cy="40700"/>
            </a:xfrm>
            <a:custGeom>
              <a:avLst/>
              <a:gdLst/>
              <a:ahLst/>
              <a:cxnLst/>
              <a:rect l="l" t="t" r="r" b="b"/>
              <a:pathLst>
                <a:path w="2579" h="1628" extrusionOk="0">
                  <a:moveTo>
                    <a:pt x="1523" y="1"/>
                  </a:moveTo>
                  <a:cubicBezTo>
                    <a:pt x="1380" y="1"/>
                    <a:pt x="1236" y="24"/>
                    <a:pt x="1100" y="73"/>
                  </a:cubicBezTo>
                  <a:cubicBezTo>
                    <a:pt x="1" y="338"/>
                    <a:pt x="76" y="1627"/>
                    <a:pt x="76" y="1627"/>
                  </a:cubicBezTo>
                  <a:cubicBezTo>
                    <a:pt x="721" y="945"/>
                    <a:pt x="1631" y="566"/>
                    <a:pt x="2579" y="566"/>
                  </a:cubicBezTo>
                  <a:cubicBezTo>
                    <a:pt x="2353" y="199"/>
                    <a:pt x="1939" y="1"/>
                    <a:pt x="1523"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935;p23">
              <a:extLst>
                <a:ext uri="{FF2B5EF4-FFF2-40B4-BE49-F238E27FC236}">
                  <a16:creationId xmlns:a16="http://schemas.microsoft.com/office/drawing/2014/main" id="{65F40CA0-23C8-DBBC-8AA6-81DF7DDF5E0F}"/>
                </a:ext>
              </a:extLst>
            </p:cNvPr>
            <p:cNvSpPr/>
            <p:nvPr/>
          </p:nvSpPr>
          <p:spPr>
            <a:xfrm>
              <a:off x="3244125" y="4135650"/>
              <a:ext cx="53100" cy="67325"/>
            </a:xfrm>
            <a:custGeom>
              <a:avLst/>
              <a:gdLst/>
              <a:ahLst/>
              <a:cxnLst/>
              <a:rect l="l" t="t" r="r" b="b"/>
              <a:pathLst>
                <a:path w="2124" h="2693" extrusionOk="0">
                  <a:moveTo>
                    <a:pt x="2124" y="1"/>
                  </a:moveTo>
                  <a:cubicBezTo>
                    <a:pt x="2123" y="1"/>
                    <a:pt x="1" y="115"/>
                    <a:pt x="607" y="2693"/>
                  </a:cubicBezTo>
                  <a:cubicBezTo>
                    <a:pt x="872" y="1707"/>
                    <a:pt x="1403" y="759"/>
                    <a:pt x="2124"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57" name="Group 56">
            <a:extLst>
              <a:ext uri="{FF2B5EF4-FFF2-40B4-BE49-F238E27FC236}">
                <a16:creationId xmlns:a16="http://schemas.microsoft.com/office/drawing/2014/main" id="{91042563-4FBE-529D-6FD4-68078700A9BB}"/>
              </a:ext>
            </a:extLst>
          </p:cNvPr>
          <p:cNvGrpSpPr/>
          <p:nvPr/>
        </p:nvGrpSpPr>
        <p:grpSpPr>
          <a:xfrm>
            <a:off x="-44618" y="1954565"/>
            <a:ext cx="3995030" cy="4616638"/>
            <a:chOff x="-44618" y="1954565"/>
            <a:chExt cx="3995030" cy="4616638"/>
          </a:xfrm>
        </p:grpSpPr>
        <p:grpSp>
          <p:nvGrpSpPr>
            <p:cNvPr id="44" name="Google Shape;938;p23">
              <a:extLst>
                <a:ext uri="{FF2B5EF4-FFF2-40B4-BE49-F238E27FC236}">
                  <a16:creationId xmlns:a16="http://schemas.microsoft.com/office/drawing/2014/main" id="{BF323C1C-A877-09CF-CD0E-851FE0AAE352}"/>
                </a:ext>
              </a:extLst>
            </p:cNvPr>
            <p:cNvGrpSpPr/>
            <p:nvPr/>
          </p:nvGrpSpPr>
          <p:grpSpPr>
            <a:xfrm rot="1192593">
              <a:off x="-44618" y="4493272"/>
              <a:ext cx="2345744" cy="2077931"/>
              <a:chOff x="11126378" y="3573004"/>
              <a:chExt cx="2383593" cy="2224299"/>
            </a:xfrm>
          </p:grpSpPr>
          <p:sp>
            <p:nvSpPr>
              <p:cNvPr id="45" name="Google Shape;939;p23">
                <a:extLst>
                  <a:ext uri="{FF2B5EF4-FFF2-40B4-BE49-F238E27FC236}">
                    <a16:creationId xmlns:a16="http://schemas.microsoft.com/office/drawing/2014/main" id="{42937E99-3F0B-6B1B-545B-7C7E12A2F433}"/>
                  </a:ext>
                </a:extLst>
              </p:cNvPr>
              <p:cNvSpPr/>
              <p:nvPr/>
            </p:nvSpPr>
            <p:spPr>
              <a:xfrm>
                <a:off x="11847289" y="3991796"/>
                <a:ext cx="1662682" cy="1805507"/>
              </a:xfrm>
              <a:custGeom>
                <a:avLst/>
                <a:gdLst/>
                <a:ahLst/>
                <a:cxnLst/>
                <a:rect l="l" t="t" r="r" b="b"/>
                <a:pathLst>
                  <a:path w="15432" h="16758" extrusionOk="0">
                    <a:moveTo>
                      <a:pt x="1176" y="0"/>
                    </a:moveTo>
                    <a:lnTo>
                      <a:pt x="0" y="986"/>
                    </a:lnTo>
                    <a:lnTo>
                      <a:pt x="13460" y="16758"/>
                    </a:lnTo>
                    <a:lnTo>
                      <a:pt x="15431" y="16758"/>
                    </a:lnTo>
                    <a:lnTo>
                      <a:pt x="1176" y="0"/>
                    </a:ln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940;p23">
                <a:extLst>
                  <a:ext uri="{FF2B5EF4-FFF2-40B4-BE49-F238E27FC236}">
                    <a16:creationId xmlns:a16="http://schemas.microsoft.com/office/drawing/2014/main" id="{6FCFA3E4-7626-452B-3962-FF754D9071D8}"/>
                  </a:ext>
                </a:extLst>
              </p:cNvPr>
              <p:cNvSpPr/>
              <p:nvPr/>
            </p:nvSpPr>
            <p:spPr>
              <a:xfrm>
                <a:off x="11873976" y="3573004"/>
                <a:ext cx="1564239" cy="739255"/>
              </a:xfrm>
              <a:custGeom>
                <a:avLst/>
                <a:gdLst/>
                <a:ahLst/>
                <a:cxnLst/>
                <a:rect l="l" t="t" r="r" b="b"/>
                <a:pathLst>
                  <a:path w="15546" h="7347" extrusionOk="0">
                    <a:moveTo>
                      <a:pt x="10017" y="0"/>
                    </a:moveTo>
                    <a:cubicBezTo>
                      <a:pt x="6882" y="0"/>
                      <a:pt x="3192" y="1417"/>
                      <a:pt x="1" y="4124"/>
                    </a:cubicBezTo>
                    <a:cubicBezTo>
                      <a:pt x="558" y="3653"/>
                      <a:pt x="1281" y="3430"/>
                      <a:pt x="2112" y="3430"/>
                    </a:cubicBezTo>
                    <a:cubicBezTo>
                      <a:pt x="4224" y="3430"/>
                      <a:pt x="7036" y="4871"/>
                      <a:pt x="9593" y="7347"/>
                    </a:cubicBezTo>
                    <a:lnTo>
                      <a:pt x="15545" y="2266"/>
                    </a:lnTo>
                    <a:cubicBezTo>
                      <a:pt x="14257" y="740"/>
                      <a:pt x="12282" y="0"/>
                      <a:pt x="1001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941;p23">
                <a:extLst>
                  <a:ext uri="{FF2B5EF4-FFF2-40B4-BE49-F238E27FC236}">
                    <a16:creationId xmlns:a16="http://schemas.microsoft.com/office/drawing/2014/main" id="{C38B0F5B-491F-9419-E312-CEE3C647C471}"/>
                  </a:ext>
                </a:extLst>
              </p:cNvPr>
              <p:cNvSpPr/>
              <p:nvPr/>
            </p:nvSpPr>
            <p:spPr>
              <a:xfrm>
                <a:off x="11126378" y="3991780"/>
                <a:ext cx="911818" cy="1514532"/>
              </a:xfrm>
              <a:custGeom>
                <a:avLst/>
                <a:gdLst/>
                <a:ahLst/>
                <a:cxnLst/>
                <a:rect l="l" t="t" r="r" b="b"/>
                <a:pathLst>
                  <a:path w="9062" h="15052" extrusionOk="0">
                    <a:moveTo>
                      <a:pt x="7431" y="0"/>
                    </a:moveTo>
                    <a:lnTo>
                      <a:pt x="7431" y="0"/>
                    </a:lnTo>
                    <a:cubicBezTo>
                      <a:pt x="7429" y="2"/>
                      <a:pt x="7427" y="3"/>
                      <a:pt x="7425" y="5"/>
                    </a:cubicBezTo>
                    <a:lnTo>
                      <a:pt x="7425" y="5"/>
                    </a:lnTo>
                    <a:cubicBezTo>
                      <a:pt x="7427" y="3"/>
                      <a:pt x="7429" y="2"/>
                      <a:pt x="7431" y="0"/>
                    </a:cubicBezTo>
                    <a:close/>
                    <a:moveTo>
                      <a:pt x="7425" y="5"/>
                    </a:moveTo>
                    <a:cubicBezTo>
                      <a:pt x="1932" y="4668"/>
                      <a:pt x="1" y="11413"/>
                      <a:pt x="3109" y="15052"/>
                    </a:cubicBezTo>
                    <a:lnTo>
                      <a:pt x="9061" y="9971"/>
                    </a:lnTo>
                    <a:cubicBezTo>
                      <a:pt x="6220" y="5881"/>
                      <a:pt x="5461" y="1677"/>
                      <a:pt x="7425" y="5"/>
                    </a:cubicBezTo>
                    <a:close/>
                  </a:path>
                </a:pathLst>
              </a:custGeom>
              <a:solidFill>
                <a:srgbClr val="00709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942;p23">
                <a:extLst>
                  <a:ext uri="{FF2B5EF4-FFF2-40B4-BE49-F238E27FC236}">
                    <a16:creationId xmlns:a16="http://schemas.microsoft.com/office/drawing/2014/main" id="{B578C72B-DE64-9A6C-C958-0A979C327EFA}"/>
                  </a:ext>
                </a:extLst>
              </p:cNvPr>
              <p:cNvSpPr/>
              <p:nvPr/>
            </p:nvSpPr>
            <p:spPr>
              <a:xfrm>
                <a:off x="11675656" y="3919435"/>
                <a:ext cx="1163670" cy="1075728"/>
              </a:xfrm>
              <a:custGeom>
                <a:avLst/>
                <a:gdLst/>
                <a:ahLst/>
                <a:cxnLst/>
                <a:rect l="l" t="t" r="r" b="b"/>
                <a:pathLst>
                  <a:path w="11565" h="10691" extrusionOk="0">
                    <a:moveTo>
                      <a:pt x="4113" y="1"/>
                    </a:moveTo>
                    <a:cubicBezTo>
                      <a:pt x="3269" y="1"/>
                      <a:pt x="2535" y="231"/>
                      <a:pt x="1972" y="719"/>
                    </a:cubicBezTo>
                    <a:cubicBezTo>
                      <a:pt x="0" y="2387"/>
                      <a:pt x="759" y="6596"/>
                      <a:pt x="3602" y="10690"/>
                    </a:cubicBezTo>
                    <a:lnTo>
                      <a:pt x="11564" y="3904"/>
                    </a:lnTo>
                    <a:cubicBezTo>
                      <a:pt x="9019" y="1440"/>
                      <a:pt x="6222" y="1"/>
                      <a:pt x="4113" y="1"/>
                    </a:cubicBezTo>
                    <a:close/>
                  </a:path>
                </a:pathLst>
              </a:custGeom>
              <a:solidFill>
                <a:srgbClr val="FFB7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943;p23">
                <a:extLst>
                  <a:ext uri="{FF2B5EF4-FFF2-40B4-BE49-F238E27FC236}">
                    <a16:creationId xmlns:a16="http://schemas.microsoft.com/office/drawing/2014/main" id="{659471CD-92A1-EDA5-020D-0F4694D3FA03}"/>
                  </a:ext>
                </a:extLst>
              </p:cNvPr>
              <p:cNvSpPr/>
              <p:nvPr/>
            </p:nvSpPr>
            <p:spPr>
              <a:xfrm>
                <a:off x="11759170" y="3926076"/>
                <a:ext cx="172161" cy="126781"/>
              </a:xfrm>
              <a:custGeom>
                <a:avLst/>
                <a:gdLst/>
                <a:ahLst/>
                <a:cxnLst/>
                <a:rect l="l" t="t" r="r" b="b"/>
                <a:pathLst>
                  <a:path w="1711" h="1260" extrusionOk="0">
                    <a:moveTo>
                      <a:pt x="1287" y="0"/>
                    </a:moveTo>
                    <a:cubicBezTo>
                      <a:pt x="727" y="0"/>
                      <a:pt x="1" y="853"/>
                      <a:pt x="611" y="1260"/>
                    </a:cubicBezTo>
                    <a:cubicBezTo>
                      <a:pt x="763" y="1032"/>
                      <a:pt x="914" y="805"/>
                      <a:pt x="1142" y="653"/>
                    </a:cubicBezTo>
                    <a:cubicBezTo>
                      <a:pt x="1293" y="501"/>
                      <a:pt x="1483" y="388"/>
                      <a:pt x="1711" y="274"/>
                    </a:cubicBezTo>
                    <a:cubicBezTo>
                      <a:pt x="1613" y="79"/>
                      <a:pt x="1458" y="0"/>
                      <a:pt x="1287"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50" name="Google Shape;944;p23">
              <a:extLst>
                <a:ext uri="{FF2B5EF4-FFF2-40B4-BE49-F238E27FC236}">
                  <a16:creationId xmlns:a16="http://schemas.microsoft.com/office/drawing/2014/main" id="{D9565D52-F8F9-8DE7-F149-EA9CC8D6349C}"/>
                </a:ext>
              </a:extLst>
            </p:cNvPr>
            <p:cNvGrpSpPr/>
            <p:nvPr/>
          </p:nvGrpSpPr>
          <p:grpSpPr>
            <a:xfrm>
              <a:off x="224967" y="1954565"/>
              <a:ext cx="3725445" cy="1830824"/>
              <a:chOff x="541313" y="965052"/>
              <a:chExt cx="2794084" cy="1373118"/>
            </a:xfrm>
          </p:grpSpPr>
          <p:grpSp>
            <p:nvGrpSpPr>
              <p:cNvPr id="51" name="Google Shape;945;p23">
                <a:extLst>
                  <a:ext uri="{FF2B5EF4-FFF2-40B4-BE49-F238E27FC236}">
                    <a16:creationId xmlns:a16="http://schemas.microsoft.com/office/drawing/2014/main" id="{060FCDD2-0AFF-A92C-0AC1-87D43D33935B}"/>
                  </a:ext>
                </a:extLst>
              </p:cNvPr>
              <p:cNvGrpSpPr/>
              <p:nvPr/>
            </p:nvGrpSpPr>
            <p:grpSpPr>
              <a:xfrm>
                <a:off x="1153848" y="965052"/>
                <a:ext cx="2181549" cy="1373118"/>
                <a:chOff x="475498" y="-520573"/>
                <a:chExt cx="2181549" cy="1373118"/>
              </a:xfrm>
            </p:grpSpPr>
            <p:sp>
              <p:nvSpPr>
                <p:cNvPr id="54" name="Google Shape;946;p23">
                  <a:extLst>
                    <a:ext uri="{FF2B5EF4-FFF2-40B4-BE49-F238E27FC236}">
                      <a16:creationId xmlns:a16="http://schemas.microsoft.com/office/drawing/2014/main" id="{9E0BF64E-44D6-E655-05EB-557EEB65BF43}"/>
                    </a:ext>
                  </a:extLst>
                </p:cNvPr>
                <p:cNvSpPr/>
                <p:nvPr/>
              </p:nvSpPr>
              <p:spPr>
                <a:xfrm>
                  <a:off x="475498" y="-520573"/>
                  <a:ext cx="1373175" cy="1373118"/>
                </a:xfrm>
                <a:custGeom>
                  <a:avLst/>
                  <a:gdLst/>
                  <a:ahLst/>
                  <a:cxnLst/>
                  <a:rect l="l" t="t" r="r" b="b"/>
                  <a:pathLst>
                    <a:path w="11451" h="11451" extrusionOk="0">
                      <a:moveTo>
                        <a:pt x="5726" y="1"/>
                      </a:moveTo>
                      <a:cubicBezTo>
                        <a:pt x="2579" y="1"/>
                        <a:pt x="1" y="2579"/>
                        <a:pt x="1" y="5726"/>
                      </a:cubicBezTo>
                      <a:cubicBezTo>
                        <a:pt x="1" y="8911"/>
                        <a:pt x="2579" y="11451"/>
                        <a:pt x="5726" y="11451"/>
                      </a:cubicBezTo>
                      <a:cubicBezTo>
                        <a:pt x="8873" y="11451"/>
                        <a:pt x="11451" y="8911"/>
                        <a:pt x="11451" y="5726"/>
                      </a:cubicBezTo>
                      <a:cubicBezTo>
                        <a:pt x="11451" y="2579"/>
                        <a:pt x="8873" y="1"/>
                        <a:pt x="5726" y="1"/>
                      </a:cubicBezTo>
                      <a:close/>
                    </a:path>
                  </a:pathLst>
                </a:custGeom>
                <a:solidFill>
                  <a:srgbClr val="FFB7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947;p23">
                  <a:extLst>
                    <a:ext uri="{FF2B5EF4-FFF2-40B4-BE49-F238E27FC236}">
                      <a16:creationId xmlns:a16="http://schemas.microsoft.com/office/drawing/2014/main" id="{75AD2949-385E-032B-F48F-392716053C6C}"/>
                    </a:ext>
                  </a:extLst>
                </p:cNvPr>
                <p:cNvSpPr/>
                <p:nvPr/>
              </p:nvSpPr>
              <p:spPr>
                <a:xfrm>
                  <a:off x="1477640" y="124816"/>
                  <a:ext cx="1179407" cy="564490"/>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1">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948;p23">
                  <a:extLst>
                    <a:ext uri="{FF2B5EF4-FFF2-40B4-BE49-F238E27FC236}">
                      <a16:creationId xmlns:a16="http://schemas.microsoft.com/office/drawing/2014/main" id="{C753E310-4D03-5366-CF67-AF1AAF614021}"/>
                    </a:ext>
                  </a:extLst>
                </p:cNvPr>
                <p:cNvSpPr/>
                <p:nvPr/>
              </p:nvSpPr>
              <p:spPr>
                <a:xfrm flipH="1">
                  <a:off x="1399192" y="311013"/>
                  <a:ext cx="334161" cy="22391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52" name="Google Shape;949;p23">
                <a:extLst>
                  <a:ext uri="{FF2B5EF4-FFF2-40B4-BE49-F238E27FC236}">
                    <a16:creationId xmlns:a16="http://schemas.microsoft.com/office/drawing/2014/main" id="{73AD5322-B8F7-6A94-40DA-721383E82B40}"/>
                  </a:ext>
                </a:extLst>
              </p:cNvPr>
              <p:cNvSpPr/>
              <p:nvPr/>
            </p:nvSpPr>
            <p:spPr>
              <a:xfrm>
                <a:off x="541313" y="1388626"/>
                <a:ext cx="1179407" cy="564490"/>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1">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950;p23">
                <a:extLst>
                  <a:ext uri="{FF2B5EF4-FFF2-40B4-BE49-F238E27FC236}">
                    <a16:creationId xmlns:a16="http://schemas.microsoft.com/office/drawing/2014/main" id="{819A2252-8393-1C8A-31AC-4D9FD4A73BFC}"/>
                  </a:ext>
                </a:extLst>
              </p:cNvPr>
              <p:cNvSpPr/>
              <p:nvPr/>
            </p:nvSpPr>
            <p:spPr>
              <a:xfrm>
                <a:off x="940770" y="1386522"/>
                <a:ext cx="334161" cy="22391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0" name="Google Shape;938;p23">
            <a:extLst>
              <a:ext uri="{FF2B5EF4-FFF2-40B4-BE49-F238E27FC236}">
                <a16:creationId xmlns:a16="http://schemas.microsoft.com/office/drawing/2014/main" id="{983516FC-9AB2-6911-3009-BCB5AC1C69E0}"/>
              </a:ext>
            </a:extLst>
          </p:cNvPr>
          <p:cNvGrpSpPr/>
          <p:nvPr/>
        </p:nvGrpSpPr>
        <p:grpSpPr>
          <a:xfrm rot="1192593">
            <a:off x="-44618" y="4493272"/>
            <a:ext cx="2345744" cy="2077931"/>
            <a:chOff x="11126378" y="3573004"/>
            <a:chExt cx="2383593" cy="2224299"/>
          </a:xfrm>
        </p:grpSpPr>
        <p:sp>
          <p:nvSpPr>
            <p:cNvPr id="21" name="Google Shape;939;p23">
              <a:extLst>
                <a:ext uri="{FF2B5EF4-FFF2-40B4-BE49-F238E27FC236}">
                  <a16:creationId xmlns:a16="http://schemas.microsoft.com/office/drawing/2014/main" id="{CAB97CC7-B47A-3756-A4FC-01BF88B2B924}"/>
                </a:ext>
              </a:extLst>
            </p:cNvPr>
            <p:cNvSpPr/>
            <p:nvPr/>
          </p:nvSpPr>
          <p:spPr>
            <a:xfrm>
              <a:off x="11847289" y="3991796"/>
              <a:ext cx="1662682" cy="1805507"/>
            </a:xfrm>
            <a:custGeom>
              <a:avLst/>
              <a:gdLst/>
              <a:ahLst/>
              <a:cxnLst/>
              <a:rect l="l" t="t" r="r" b="b"/>
              <a:pathLst>
                <a:path w="15432" h="16758" extrusionOk="0">
                  <a:moveTo>
                    <a:pt x="1176" y="0"/>
                  </a:moveTo>
                  <a:lnTo>
                    <a:pt x="0" y="986"/>
                  </a:lnTo>
                  <a:lnTo>
                    <a:pt x="13460" y="16758"/>
                  </a:lnTo>
                  <a:lnTo>
                    <a:pt x="15431" y="16758"/>
                  </a:lnTo>
                  <a:lnTo>
                    <a:pt x="1176" y="0"/>
                  </a:ln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940;p23">
              <a:extLst>
                <a:ext uri="{FF2B5EF4-FFF2-40B4-BE49-F238E27FC236}">
                  <a16:creationId xmlns:a16="http://schemas.microsoft.com/office/drawing/2014/main" id="{5BFD1F16-8C36-6C0C-AECC-4D5A8D338996}"/>
                </a:ext>
              </a:extLst>
            </p:cNvPr>
            <p:cNvSpPr/>
            <p:nvPr/>
          </p:nvSpPr>
          <p:spPr>
            <a:xfrm>
              <a:off x="11873976" y="3573004"/>
              <a:ext cx="1564239" cy="739255"/>
            </a:xfrm>
            <a:custGeom>
              <a:avLst/>
              <a:gdLst/>
              <a:ahLst/>
              <a:cxnLst/>
              <a:rect l="l" t="t" r="r" b="b"/>
              <a:pathLst>
                <a:path w="15546" h="7347" extrusionOk="0">
                  <a:moveTo>
                    <a:pt x="10017" y="0"/>
                  </a:moveTo>
                  <a:cubicBezTo>
                    <a:pt x="6882" y="0"/>
                    <a:pt x="3192" y="1417"/>
                    <a:pt x="1" y="4124"/>
                  </a:cubicBezTo>
                  <a:cubicBezTo>
                    <a:pt x="558" y="3653"/>
                    <a:pt x="1281" y="3430"/>
                    <a:pt x="2112" y="3430"/>
                  </a:cubicBezTo>
                  <a:cubicBezTo>
                    <a:pt x="4224" y="3430"/>
                    <a:pt x="7036" y="4871"/>
                    <a:pt x="9593" y="7347"/>
                  </a:cubicBezTo>
                  <a:lnTo>
                    <a:pt x="15545" y="2266"/>
                  </a:lnTo>
                  <a:cubicBezTo>
                    <a:pt x="14257" y="740"/>
                    <a:pt x="12282" y="0"/>
                    <a:pt x="1001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941;p23">
              <a:extLst>
                <a:ext uri="{FF2B5EF4-FFF2-40B4-BE49-F238E27FC236}">
                  <a16:creationId xmlns:a16="http://schemas.microsoft.com/office/drawing/2014/main" id="{6F28E1EA-BA0C-18DB-F45C-5C39BB8A6403}"/>
                </a:ext>
              </a:extLst>
            </p:cNvPr>
            <p:cNvSpPr/>
            <p:nvPr/>
          </p:nvSpPr>
          <p:spPr>
            <a:xfrm>
              <a:off x="11126378" y="3991780"/>
              <a:ext cx="911818" cy="1514532"/>
            </a:xfrm>
            <a:custGeom>
              <a:avLst/>
              <a:gdLst/>
              <a:ahLst/>
              <a:cxnLst/>
              <a:rect l="l" t="t" r="r" b="b"/>
              <a:pathLst>
                <a:path w="9062" h="15052" extrusionOk="0">
                  <a:moveTo>
                    <a:pt x="7431" y="0"/>
                  </a:moveTo>
                  <a:lnTo>
                    <a:pt x="7431" y="0"/>
                  </a:lnTo>
                  <a:cubicBezTo>
                    <a:pt x="7429" y="2"/>
                    <a:pt x="7427" y="3"/>
                    <a:pt x="7425" y="5"/>
                  </a:cubicBezTo>
                  <a:lnTo>
                    <a:pt x="7425" y="5"/>
                  </a:lnTo>
                  <a:cubicBezTo>
                    <a:pt x="7427" y="3"/>
                    <a:pt x="7429" y="2"/>
                    <a:pt x="7431" y="0"/>
                  </a:cubicBezTo>
                  <a:close/>
                  <a:moveTo>
                    <a:pt x="7425" y="5"/>
                  </a:moveTo>
                  <a:cubicBezTo>
                    <a:pt x="1932" y="4668"/>
                    <a:pt x="1" y="11413"/>
                    <a:pt x="3109" y="15052"/>
                  </a:cubicBezTo>
                  <a:lnTo>
                    <a:pt x="9061" y="9971"/>
                  </a:lnTo>
                  <a:cubicBezTo>
                    <a:pt x="6220" y="5881"/>
                    <a:pt x="5461" y="1677"/>
                    <a:pt x="7425" y="5"/>
                  </a:cubicBezTo>
                  <a:close/>
                </a:path>
              </a:pathLst>
            </a:custGeom>
            <a:solidFill>
              <a:srgbClr val="00709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942;p23">
              <a:extLst>
                <a:ext uri="{FF2B5EF4-FFF2-40B4-BE49-F238E27FC236}">
                  <a16:creationId xmlns:a16="http://schemas.microsoft.com/office/drawing/2014/main" id="{073DB5A8-EAB0-F073-E444-B6E93C117F2C}"/>
                </a:ext>
              </a:extLst>
            </p:cNvPr>
            <p:cNvSpPr/>
            <p:nvPr/>
          </p:nvSpPr>
          <p:spPr>
            <a:xfrm>
              <a:off x="11675656" y="3919435"/>
              <a:ext cx="1163670" cy="1075728"/>
            </a:xfrm>
            <a:custGeom>
              <a:avLst/>
              <a:gdLst/>
              <a:ahLst/>
              <a:cxnLst/>
              <a:rect l="l" t="t" r="r" b="b"/>
              <a:pathLst>
                <a:path w="11565" h="10691" extrusionOk="0">
                  <a:moveTo>
                    <a:pt x="4113" y="1"/>
                  </a:moveTo>
                  <a:cubicBezTo>
                    <a:pt x="3269" y="1"/>
                    <a:pt x="2535" y="231"/>
                    <a:pt x="1972" y="719"/>
                  </a:cubicBezTo>
                  <a:cubicBezTo>
                    <a:pt x="0" y="2387"/>
                    <a:pt x="759" y="6596"/>
                    <a:pt x="3602" y="10690"/>
                  </a:cubicBezTo>
                  <a:lnTo>
                    <a:pt x="11564" y="3904"/>
                  </a:lnTo>
                  <a:cubicBezTo>
                    <a:pt x="9019" y="1440"/>
                    <a:pt x="6222" y="1"/>
                    <a:pt x="4113" y="1"/>
                  </a:cubicBezTo>
                  <a:close/>
                </a:path>
              </a:pathLst>
            </a:custGeom>
            <a:solidFill>
              <a:srgbClr val="FFB7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943;p23">
              <a:extLst>
                <a:ext uri="{FF2B5EF4-FFF2-40B4-BE49-F238E27FC236}">
                  <a16:creationId xmlns:a16="http://schemas.microsoft.com/office/drawing/2014/main" id="{7E151852-3CDA-B0B9-502E-71574E734549}"/>
                </a:ext>
              </a:extLst>
            </p:cNvPr>
            <p:cNvSpPr/>
            <p:nvPr/>
          </p:nvSpPr>
          <p:spPr>
            <a:xfrm>
              <a:off x="11759170" y="3926076"/>
              <a:ext cx="172161" cy="126781"/>
            </a:xfrm>
            <a:custGeom>
              <a:avLst/>
              <a:gdLst/>
              <a:ahLst/>
              <a:cxnLst/>
              <a:rect l="l" t="t" r="r" b="b"/>
              <a:pathLst>
                <a:path w="1711" h="1260" extrusionOk="0">
                  <a:moveTo>
                    <a:pt x="1287" y="0"/>
                  </a:moveTo>
                  <a:cubicBezTo>
                    <a:pt x="727" y="0"/>
                    <a:pt x="1" y="853"/>
                    <a:pt x="611" y="1260"/>
                  </a:cubicBezTo>
                  <a:cubicBezTo>
                    <a:pt x="763" y="1032"/>
                    <a:pt x="914" y="805"/>
                    <a:pt x="1142" y="653"/>
                  </a:cubicBezTo>
                  <a:cubicBezTo>
                    <a:pt x="1293" y="501"/>
                    <a:pt x="1483" y="388"/>
                    <a:pt x="1711" y="274"/>
                  </a:cubicBezTo>
                  <a:cubicBezTo>
                    <a:pt x="1613" y="79"/>
                    <a:pt x="1458" y="0"/>
                    <a:pt x="1287"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33" name="Google Shape;944;p23">
            <a:extLst>
              <a:ext uri="{FF2B5EF4-FFF2-40B4-BE49-F238E27FC236}">
                <a16:creationId xmlns:a16="http://schemas.microsoft.com/office/drawing/2014/main" id="{F22A363A-8C6D-97C6-18E6-CC1BF15828F7}"/>
              </a:ext>
            </a:extLst>
          </p:cNvPr>
          <p:cNvGrpSpPr/>
          <p:nvPr/>
        </p:nvGrpSpPr>
        <p:grpSpPr>
          <a:xfrm>
            <a:off x="224967" y="1954565"/>
            <a:ext cx="3725445" cy="1830824"/>
            <a:chOff x="541313" y="965052"/>
            <a:chExt cx="2794084" cy="1373118"/>
          </a:xfrm>
        </p:grpSpPr>
        <p:grpSp>
          <p:nvGrpSpPr>
            <p:cNvPr id="34" name="Google Shape;945;p23">
              <a:extLst>
                <a:ext uri="{FF2B5EF4-FFF2-40B4-BE49-F238E27FC236}">
                  <a16:creationId xmlns:a16="http://schemas.microsoft.com/office/drawing/2014/main" id="{74D9D760-ECD5-325A-6DB1-78E14788E95C}"/>
                </a:ext>
              </a:extLst>
            </p:cNvPr>
            <p:cNvGrpSpPr/>
            <p:nvPr/>
          </p:nvGrpSpPr>
          <p:grpSpPr>
            <a:xfrm>
              <a:off x="1153848" y="965052"/>
              <a:ext cx="2181549" cy="1373118"/>
              <a:chOff x="475498" y="-520573"/>
              <a:chExt cx="2181549" cy="1373118"/>
            </a:xfrm>
          </p:grpSpPr>
          <p:sp>
            <p:nvSpPr>
              <p:cNvPr id="37" name="Google Shape;946;p23">
                <a:extLst>
                  <a:ext uri="{FF2B5EF4-FFF2-40B4-BE49-F238E27FC236}">
                    <a16:creationId xmlns:a16="http://schemas.microsoft.com/office/drawing/2014/main" id="{59C13A76-148A-006D-043F-F7A3E2031B5B}"/>
                  </a:ext>
                </a:extLst>
              </p:cNvPr>
              <p:cNvSpPr/>
              <p:nvPr/>
            </p:nvSpPr>
            <p:spPr>
              <a:xfrm>
                <a:off x="475498" y="-520573"/>
                <a:ext cx="1373175" cy="1373118"/>
              </a:xfrm>
              <a:custGeom>
                <a:avLst/>
                <a:gdLst/>
                <a:ahLst/>
                <a:cxnLst/>
                <a:rect l="l" t="t" r="r" b="b"/>
                <a:pathLst>
                  <a:path w="11451" h="11451" extrusionOk="0">
                    <a:moveTo>
                      <a:pt x="5726" y="1"/>
                    </a:moveTo>
                    <a:cubicBezTo>
                      <a:pt x="2579" y="1"/>
                      <a:pt x="1" y="2579"/>
                      <a:pt x="1" y="5726"/>
                    </a:cubicBezTo>
                    <a:cubicBezTo>
                      <a:pt x="1" y="8911"/>
                      <a:pt x="2579" y="11451"/>
                      <a:pt x="5726" y="11451"/>
                    </a:cubicBezTo>
                    <a:cubicBezTo>
                      <a:pt x="8873" y="11451"/>
                      <a:pt x="11451" y="8911"/>
                      <a:pt x="11451" y="5726"/>
                    </a:cubicBezTo>
                    <a:cubicBezTo>
                      <a:pt x="11451" y="2579"/>
                      <a:pt x="8873" y="1"/>
                      <a:pt x="5726" y="1"/>
                    </a:cubicBezTo>
                    <a:close/>
                  </a:path>
                </a:pathLst>
              </a:custGeom>
              <a:solidFill>
                <a:srgbClr val="FFB7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947;p23">
                <a:extLst>
                  <a:ext uri="{FF2B5EF4-FFF2-40B4-BE49-F238E27FC236}">
                    <a16:creationId xmlns:a16="http://schemas.microsoft.com/office/drawing/2014/main" id="{18AC6502-2652-369B-E5F3-B07A5C89B3D5}"/>
                  </a:ext>
                </a:extLst>
              </p:cNvPr>
              <p:cNvSpPr/>
              <p:nvPr/>
            </p:nvSpPr>
            <p:spPr>
              <a:xfrm>
                <a:off x="1477640" y="124816"/>
                <a:ext cx="1179407" cy="564490"/>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1">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948;p23">
                <a:extLst>
                  <a:ext uri="{FF2B5EF4-FFF2-40B4-BE49-F238E27FC236}">
                    <a16:creationId xmlns:a16="http://schemas.microsoft.com/office/drawing/2014/main" id="{8841F535-45DA-12F7-84DA-5017C91798F8}"/>
                  </a:ext>
                </a:extLst>
              </p:cNvPr>
              <p:cNvSpPr/>
              <p:nvPr/>
            </p:nvSpPr>
            <p:spPr>
              <a:xfrm flipH="1">
                <a:off x="1399192" y="311013"/>
                <a:ext cx="334161" cy="22391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5" name="Google Shape;949;p23">
              <a:extLst>
                <a:ext uri="{FF2B5EF4-FFF2-40B4-BE49-F238E27FC236}">
                  <a16:creationId xmlns:a16="http://schemas.microsoft.com/office/drawing/2014/main" id="{FAAD6EF5-093F-0A5C-FB4F-D3BCC250A0A8}"/>
                </a:ext>
              </a:extLst>
            </p:cNvPr>
            <p:cNvSpPr/>
            <p:nvPr/>
          </p:nvSpPr>
          <p:spPr>
            <a:xfrm>
              <a:off x="541313" y="1388626"/>
              <a:ext cx="1179407" cy="564490"/>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1">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950;p23">
              <a:extLst>
                <a:ext uri="{FF2B5EF4-FFF2-40B4-BE49-F238E27FC236}">
                  <a16:creationId xmlns:a16="http://schemas.microsoft.com/office/drawing/2014/main" id="{73518BF5-69F2-D8C0-EB2B-E98BB7557E68}"/>
                </a:ext>
              </a:extLst>
            </p:cNvPr>
            <p:cNvSpPr/>
            <p:nvPr/>
          </p:nvSpPr>
          <p:spPr>
            <a:xfrm>
              <a:off x="940770" y="1386522"/>
              <a:ext cx="334161" cy="22391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5" name="Google Shape;928;p23">
            <a:extLst>
              <a:ext uri="{FF2B5EF4-FFF2-40B4-BE49-F238E27FC236}">
                <a16:creationId xmlns:a16="http://schemas.microsoft.com/office/drawing/2014/main" id="{637BD7F9-111D-6094-1A3A-80977341C450}"/>
              </a:ext>
            </a:extLst>
          </p:cNvPr>
          <p:cNvGrpSpPr/>
          <p:nvPr/>
        </p:nvGrpSpPr>
        <p:grpSpPr>
          <a:xfrm>
            <a:off x="10478239" y="4249712"/>
            <a:ext cx="1572534" cy="2509176"/>
            <a:chOff x="3232750" y="4068350"/>
            <a:chExt cx="133675" cy="213300"/>
          </a:xfrm>
        </p:grpSpPr>
        <p:sp>
          <p:nvSpPr>
            <p:cNvPr id="26" name="Google Shape;929;p23">
              <a:extLst>
                <a:ext uri="{FF2B5EF4-FFF2-40B4-BE49-F238E27FC236}">
                  <a16:creationId xmlns:a16="http://schemas.microsoft.com/office/drawing/2014/main" id="{FCFDA683-BC6A-B5F0-5B82-751FC8E97D39}"/>
                </a:ext>
              </a:extLst>
            </p:cNvPr>
            <p:cNvSpPr/>
            <p:nvPr/>
          </p:nvSpPr>
          <p:spPr>
            <a:xfrm>
              <a:off x="3293400" y="4133300"/>
              <a:ext cx="56900" cy="148350"/>
            </a:xfrm>
            <a:custGeom>
              <a:avLst/>
              <a:gdLst/>
              <a:ahLst/>
              <a:cxnLst/>
              <a:rect l="l" t="t" r="r" b="b"/>
              <a:pathLst>
                <a:path w="2276" h="5934" extrusionOk="0">
                  <a:moveTo>
                    <a:pt x="233" y="0"/>
                  </a:moveTo>
                  <a:cubicBezTo>
                    <a:pt x="181" y="0"/>
                    <a:pt x="134" y="19"/>
                    <a:pt x="115" y="57"/>
                  </a:cubicBezTo>
                  <a:cubicBezTo>
                    <a:pt x="1" y="133"/>
                    <a:pt x="1" y="284"/>
                    <a:pt x="115" y="360"/>
                  </a:cubicBezTo>
                  <a:cubicBezTo>
                    <a:pt x="532" y="777"/>
                    <a:pt x="1783" y="1498"/>
                    <a:pt x="1214" y="5668"/>
                  </a:cubicBezTo>
                  <a:cubicBezTo>
                    <a:pt x="1214" y="5782"/>
                    <a:pt x="1290" y="5934"/>
                    <a:pt x="1442" y="5934"/>
                  </a:cubicBezTo>
                  <a:lnTo>
                    <a:pt x="2010" y="5934"/>
                  </a:lnTo>
                  <a:cubicBezTo>
                    <a:pt x="2124" y="5934"/>
                    <a:pt x="2238" y="5820"/>
                    <a:pt x="2238" y="5706"/>
                  </a:cubicBezTo>
                  <a:cubicBezTo>
                    <a:pt x="2276" y="4834"/>
                    <a:pt x="2238" y="1649"/>
                    <a:pt x="380" y="57"/>
                  </a:cubicBezTo>
                  <a:cubicBezTo>
                    <a:pt x="342" y="19"/>
                    <a:pt x="285" y="0"/>
                    <a:pt x="233"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930;p23">
              <a:extLst>
                <a:ext uri="{FF2B5EF4-FFF2-40B4-BE49-F238E27FC236}">
                  <a16:creationId xmlns:a16="http://schemas.microsoft.com/office/drawing/2014/main" id="{913C4F9B-9FCE-8485-BFE7-EE6160A99228}"/>
                </a:ext>
              </a:extLst>
            </p:cNvPr>
            <p:cNvSpPr/>
            <p:nvPr/>
          </p:nvSpPr>
          <p:spPr>
            <a:xfrm>
              <a:off x="3265925" y="4135650"/>
              <a:ext cx="46475" cy="83450"/>
            </a:xfrm>
            <a:custGeom>
              <a:avLst/>
              <a:gdLst/>
              <a:ahLst/>
              <a:cxnLst/>
              <a:rect l="l" t="t" r="r" b="b"/>
              <a:pathLst>
                <a:path w="1859" h="3338" extrusionOk="0">
                  <a:moveTo>
                    <a:pt x="1252" y="1"/>
                  </a:moveTo>
                  <a:lnTo>
                    <a:pt x="1252" y="1"/>
                  </a:lnTo>
                  <a:cubicBezTo>
                    <a:pt x="0" y="2162"/>
                    <a:pt x="1214" y="3337"/>
                    <a:pt x="1214" y="3337"/>
                  </a:cubicBezTo>
                  <a:cubicBezTo>
                    <a:pt x="1858" y="2314"/>
                    <a:pt x="1858" y="1025"/>
                    <a:pt x="1252"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931;p23">
              <a:extLst>
                <a:ext uri="{FF2B5EF4-FFF2-40B4-BE49-F238E27FC236}">
                  <a16:creationId xmlns:a16="http://schemas.microsoft.com/office/drawing/2014/main" id="{77F8D52F-E595-C8DE-8A23-E1AFB20DE56E}"/>
                </a:ext>
              </a:extLst>
            </p:cNvPr>
            <p:cNvSpPr/>
            <p:nvPr/>
          </p:nvSpPr>
          <p:spPr>
            <a:xfrm>
              <a:off x="3297200" y="4123000"/>
              <a:ext cx="68275" cy="59125"/>
            </a:xfrm>
            <a:custGeom>
              <a:avLst/>
              <a:gdLst/>
              <a:ahLst/>
              <a:cxnLst/>
              <a:rect l="l" t="t" r="r" b="b"/>
              <a:pathLst>
                <a:path w="2731" h="2365" extrusionOk="0">
                  <a:moveTo>
                    <a:pt x="1195" y="0"/>
                  </a:moveTo>
                  <a:cubicBezTo>
                    <a:pt x="754" y="0"/>
                    <a:pt x="321" y="186"/>
                    <a:pt x="1" y="507"/>
                  </a:cubicBezTo>
                  <a:cubicBezTo>
                    <a:pt x="1024" y="810"/>
                    <a:pt x="1858" y="1493"/>
                    <a:pt x="2427" y="2365"/>
                  </a:cubicBezTo>
                  <a:cubicBezTo>
                    <a:pt x="2427" y="2365"/>
                    <a:pt x="2730" y="469"/>
                    <a:pt x="1593" y="52"/>
                  </a:cubicBezTo>
                  <a:cubicBezTo>
                    <a:pt x="1462" y="17"/>
                    <a:pt x="1328" y="0"/>
                    <a:pt x="1195"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932;p23">
              <a:extLst>
                <a:ext uri="{FF2B5EF4-FFF2-40B4-BE49-F238E27FC236}">
                  <a16:creationId xmlns:a16="http://schemas.microsoft.com/office/drawing/2014/main" id="{D0300F4C-BB47-01C6-1FC8-8B48EACCCD63}"/>
                </a:ext>
              </a:extLst>
            </p:cNvPr>
            <p:cNvSpPr/>
            <p:nvPr/>
          </p:nvSpPr>
          <p:spPr>
            <a:xfrm>
              <a:off x="3295300" y="4097175"/>
              <a:ext cx="71125" cy="38500"/>
            </a:xfrm>
            <a:custGeom>
              <a:avLst/>
              <a:gdLst/>
              <a:ahLst/>
              <a:cxnLst/>
              <a:rect l="l" t="t" r="r" b="b"/>
              <a:pathLst>
                <a:path w="2845" h="1540" extrusionOk="0">
                  <a:moveTo>
                    <a:pt x="1608" y="0"/>
                  </a:moveTo>
                  <a:cubicBezTo>
                    <a:pt x="1332" y="0"/>
                    <a:pt x="1010" y="68"/>
                    <a:pt x="645" y="251"/>
                  </a:cubicBezTo>
                  <a:cubicBezTo>
                    <a:pt x="228" y="554"/>
                    <a:pt x="1" y="1047"/>
                    <a:pt x="77" y="1540"/>
                  </a:cubicBezTo>
                  <a:cubicBezTo>
                    <a:pt x="685" y="900"/>
                    <a:pt x="1509" y="557"/>
                    <a:pt x="2367" y="557"/>
                  </a:cubicBezTo>
                  <a:cubicBezTo>
                    <a:pt x="2526" y="557"/>
                    <a:pt x="2685" y="568"/>
                    <a:pt x="2844" y="592"/>
                  </a:cubicBezTo>
                  <a:cubicBezTo>
                    <a:pt x="2844" y="592"/>
                    <a:pt x="2422" y="0"/>
                    <a:pt x="1608"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933;p23">
              <a:extLst>
                <a:ext uri="{FF2B5EF4-FFF2-40B4-BE49-F238E27FC236}">
                  <a16:creationId xmlns:a16="http://schemas.microsoft.com/office/drawing/2014/main" id="{44636814-7242-B83A-D51A-C231620DA883}"/>
                </a:ext>
              </a:extLst>
            </p:cNvPr>
            <p:cNvSpPr/>
            <p:nvPr/>
          </p:nvSpPr>
          <p:spPr>
            <a:xfrm>
              <a:off x="3268775" y="4068350"/>
              <a:ext cx="62575" cy="67325"/>
            </a:xfrm>
            <a:custGeom>
              <a:avLst/>
              <a:gdLst/>
              <a:ahLst/>
              <a:cxnLst/>
              <a:rect l="l" t="t" r="r" b="b"/>
              <a:pathLst>
                <a:path w="2503" h="2693" extrusionOk="0">
                  <a:moveTo>
                    <a:pt x="2503" y="1"/>
                  </a:moveTo>
                  <a:lnTo>
                    <a:pt x="2503" y="1"/>
                  </a:lnTo>
                  <a:cubicBezTo>
                    <a:pt x="0" y="153"/>
                    <a:pt x="1138" y="2693"/>
                    <a:pt x="1138" y="2693"/>
                  </a:cubicBezTo>
                  <a:cubicBezTo>
                    <a:pt x="1365" y="1707"/>
                    <a:pt x="1858" y="759"/>
                    <a:pt x="2503"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934;p23">
              <a:extLst>
                <a:ext uri="{FF2B5EF4-FFF2-40B4-BE49-F238E27FC236}">
                  <a16:creationId xmlns:a16="http://schemas.microsoft.com/office/drawing/2014/main" id="{1AC47BA9-7356-76D0-7129-E47145551C65}"/>
                </a:ext>
              </a:extLst>
            </p:cNvPr>
            <p:cNvSpPr/>
            <p:nvPr/>
          </p:nvSpPr>
          <p:spPr>
            <a:xfrm>
              <a:off x="3232750" y="4121525"/>
              <a:ext cx="64475" cy="40700"/>
            </a:xfrm>
            <a:custGeom>
              <a:avLst/>
              <a:gdLst/>
              <a:ahLst/>
              <a:cxnLst/>
              <a:rect l="l" t="t" r="r" b="b"/>
              <a:pathLst>
                <a:path w="2579" h="1628" extrusionOk="0">
                  <a:moveTo>
                    <a:pt x="1523" y="1"/>
                  </a:moveTo>
                  <a:cubicBezTo>
                    <a:pt x="1380" y="1"/>
                    <a:pt x="1236" y="24"/>
                    <a:pt x="1100" y="73"/>
                  </a:cubicBezTo>
                  <a:cubicBezTo>
                    <a:pt x="1" y="338"/>
                    <a:pt x="76" y="1627"/>
                    <a:pt x="76" y="1627"/>
                  </a:cubicBezTo>
                  <a:cubicBezTo>
                    <a:pt x="721" y="945"/>
                    <a:pt x="1631" y="566"/>
                    <a:pt x="2579" y="566"/>
                  </a:cubicBezTo>
                  <a:cubicBezTo>
                    <a:pt x="2353" y="199"/>
                    <a:pt x="1939" y="1"/>
                    <a:pt x="1523"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935;p23">
              <a:extLst>
                <a:ext uri="{FF2B5EF4-FFF2-40B4-BE49-F238E27FC236}">
                  <a16:creationId xmlns:a16="http://schemas.microsoft.com/office/drawing/2014/main" id="{65F40CA0-23C8-DBBC-8AA6-81DF7DDF5E0F}"/>
                </a:ext>
              </a:extLst>
            </p:cNvPr>
            <p:cNvSpPr/>
            <p:nvPr/>
          </p:nvSpPr>
          <p:spPr>
            <a:xfrm>
              <a:off x="3244125" y="4135650"/>
              <a:ext cx="53100" cy="67325"/>
            </a:xfrm>
            <a:custGeom>
              <a:avLst/>
              <a:gdLst/>
              <a:ahLst/>
              <a:cxnLst/>
              <a:rect l="l" t="t" r="r" b="b"/>
              <a:pathLst>
                <a:path w="2124" h="2693" extrusionOk="0">
                  <a:moveTo>
                    <a:pt x="2124" y="1"/>
                  </a:moveTo>
                  <a:cubicBezTo>
                    <a:pt x="2123" y="1"/>
                    <a:pt x="1" y="115"/>
                    <a:pt x="607" y="2693"/>
                  </a:cubicBezTo>
                  <a:cubicBezTo>
                    <a:pt x="872" y="1707"/>
                    <a:pt x="1403" y="759"/>
                    <a:pt x="2124"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 name="Google Shape;980;p24">
            <a:extLst>
              <a:ext uri="{FF2B5EF4-FFF2-40B4-BE49-F238E27FC236}">
                <a16:creationId xmlns:a16="http://schemas.microsoft.com/office/drawing/2014/main" id="{50B90D97-D67C-F44F-C15F-EEA46A967383}"/>
              </a:ext>
            </a:extLst>
          </p:cNvPr>
          <p:cNvSpPr/>
          <p:nvPr/>
        </p:nvSpPr>
        <p:spPr>
          <a:xfrm>
            <a:off x="7160748" y="4486132"/>
            <a:ext cx="3362408" cy="1930055"/>
          </a:xfrm>
          <a:prstGeom prst="rect">
            <a:avLst/>
          </a:prstGeom>
          <a:solidFill>
            <a:srgbClr val="FFFFFF"/>
          </a:solidFill>
          <a:ln w="25400" cap="flat" cmpd="sng">
            <a:solidFill>
              <a:srgbClr val="315329"/>
            </a:solidFill>
            <a:prstDash val="solid"/>
            <a:round/>
            <a:headEnd type="none" w="sm" len="sm"/>
            <a:tailEnd type="none" w="sm" len="sm"/>
          </a:ln>
        </p:spPr>
        <p:txBody>
          <a:bodyPr spcFirstLastPara="1" wrap="square" lIns="121900" tIns="121900" rIns="121900" bIns="121900" anchor="ctr" anchorCtr="0">
            <a:noAutofit/>
          </a:bodyPr>
          <a:lstStyle/>
          <a:p>
            <a:pPr lvl="0" algn="ctr">
              <a:lnSpc>
                <a:spcPct val="125000"/>
              </a:lnSpc>
              <a:buClr>
                <a:srgbClr val="000000"/>
              </a:buClr>
              <a:defRPr/>
            </a:pPr>
            <a:r>
              <a:rPr lang="en-US" sz="2000" kern="0" dirty="0">
                <a:solidFill>
                  <a:schemeClr val="bg1"/>
                </a:solidFill>
                <a:latin typeface="UTM Avo" panose="02040603050506020204" pitchFamily="18" charset="0"/>
                <a:cs typeface="Arial"/>
                <a:sym typeface="Arial"/>
              </a:rPr>
              <a:t>1 </a:t>
            </a:r>
            <a:r>
              <a:rPr lang="en-US" sz="2000" kern="0" dirty="0" err="1">
                <a:solidFill>
                  <a:schemeClr val="bg1"/>
                </a:solidFill>
                <a:latin typeface="UTM Avo" panose="02040603050506020204" pitchFamily="18" charset="0"/>
                <a:cs typeface="Arial"/>
                <a:sym typeface="Arial"/>
              </a:rPr>
              <a:t>bài</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văn</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hoặc</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bài</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báo</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miêu</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tả</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hoặc</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cung</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cấp</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thông</a:t>
            </a:r>
            <a:r>
              <a:rPr lang="en-US" sz="2000" kern="0" dirty="0">
                <a:solidFill>
                  <a:schemeClr val="bg1"/>
                </a:solidFill>
                <a:latin typeface="UTM Avo" panose="02040603050506020204" pitchFamily="18" charset="0"/>
                <a:cs typeface="Arial"/>
                <a:sym typeface="Arial"/>
              </a:rPr>
              <a:t> tin </a:t>
            </a:r>
            <a:r>
              <a:rPr lang="en-US" sz="2000" kern="0" dirty="0" err="1">
                <a:solidFill>
                  <a:schemeClr val="bg1"/>
                </a:solidFill>
                <a:latin typeface="UTM Avo" panose="02040603050506020204" pitchFamily="18" charset="0"/>
                <a:cs typeface="Arial"/>
                <a:sym typeface="Arial"/>
              </a:rPr>
              <a:t>về</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các</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nội</a:t>
            </a:r>
            <a:r>
              <a:rPr lang="en-US" sz="2000" kern="0" dirty="0">
                <a:solidFill>
                  <a:schemeClr val="bg1"/>
                </a:solidFill>
                <a:latin typeface="UTM Avo" panose="02040603050506020204" pitchFamily="18" charset="0"/>
                <a:cs typeface="Arial"/>
                <a:sym typeface="Arial"/>
              </a:rPr>
              <a:t> dung </a:t>
            </a:r>
            <a:r>
              <a:rPr lang="en-US" sz="2000" kern="0" dirty="0" err="1">
                <a:solidFill>
                  <a:schemeClr val="bg1"/>
                </a:solidFill>
                <a:latin typeface="UTM Avo" panose="02040603050506020204" pitchFamily="18" charset="0"/>
                <a:cs typeface="Arial"/>
                <a:sym typeface="Arial"/>
              </a:rPr>
              <a:t>trên</a:t>
            </a:r>
            <a:r>
              <a:rPr lang="en-US" sz="2000" kern="0" dirty="0">
                <a:solidFill>
                  <a:schemeClr val="bg1"/>
                </a:solidFill>
                <a:latin typeface="UTM Avo" panose="02040603050506020204" pitchFamily="18" charset="0"/>
                <a:cs typeface="Arial"/>
                <a:sym typeface="Arial"/>
              </a:rPr>
              <a:t>. </a:t>
            </a:r>
          </a:p>
        </p:txBody>
      </p:sp>
      <p:grpSp>
        <p:nvGrpSpPr>
          <p:cNvPr id="4" name="Google Shape;985;p24">
            <a:extLst>
              <a:ext uri="{FF2B5EF4-FFF2-40B4-BE49-F238E27FC236}">
                <a16:creationId xmlns:a16="http://schemas.microsoft.com/office/drawing/2014/main" id="{8EDBEC71-C7D6-2C00-5688-1DF41A072EB5}"/>
              </a:ext>
            </a:extLst>
          </p:cNvPr>
          <p:cNvGrpSpPr/>
          <p:nvPr/>
        </p:nvGrpSpPr>
        <p:grpSpPr>
          <a:xfrm>
            <a:off x="8527469" y="954852"/>
            <a:ext cx="2141999" cy="920793"/>
            <a:chOff x="3612058" y="3136999"/>
            <a:chExt cx="1821221" cy="782899"/>
          </a:xfrm>
        </p:grpSpPr>
        <p:sp>
          <p:nvSpPr>
            <p:cNvPr id="6" name="Google Shape;986;p24">
              <a:extLst>
                <a:ext uri="{FF2B5EF4-FFF2-40B4-BE49-F238E27FC236}">
                  <a16:creationId xmlns:a16="http://schemas.microsoft.com/office/drawing/2014/main" id="{F52EDDCB-FB79-5B6D-7A4D-F268C4F4F873}"/>
                </a:ext>
              </a:extLst>
            </p:cNvPr>
            <p:cNvSpPr/>
            <p:nvPr/>
          </p:nvSpPr>
          <p:spPr>
            <a:xfrm rot="-983222" flipH="1">
              <a:off x="4148941" y="3244871"/>
              <a:ext cx="846372" cy="567156"/>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87;p24">
              <a:extLst>
                <a:ext uri="{FF2B5EF4-FFF2-40B4-BE49-F238E27FC236}">
                  <a16:creationId xmlns:a16="http://schemas.microsoft.com/office/drawing/2014/main" id="{E53584AC-2C33-9AE9-0340-DB5468878119}"/>
                </a:ext>
              </a:extLst>
            </p:cNvPr>
            <p:cNvSpPr/>
            <p:nvPr/>
          </p:nvSpPr>
          <p:spPr>
            <a:xfrm rot="1818925">
              <a:off x="5019543" y="3529570"/>
              <a:ext cx="375868" cy="251867"/>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88;p24">
              <a:extLst>
                <a:ext uri="{FF2B5EF4-FFF2-40B4-BE49-F238E27FC236}">
                  <a16:creationId xmlns:a16="http://schemas.microsoft.com/office/drawing/2014/main" id="{BD879ADE-A8BE-27B2-BC65-370F81DB5853}"/>
                </a:ext>
              </a:extLst>
            </p:cNvPr>
            <p:cNvSpPr/>
            <p:nvPr/>
          </p:nvSpPr>
          <p:spPr>
            <a:xfrm>
              <a:off x="3612058" y="3512073"/>
              <a:ext cx="428060" cy="28684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9" name="Google Shape;992;p24">
            <a:extLst>
              <a:ext uri="{FF2B5EF4-FFF2-40B4-BE49-F238E27FC236}">
                <a16:creationId xmlns:a16="http://schemas.microsoft.com/office/drawing/2014/main" id="{D7AD69D7-0818-D82C-7F0D-239730E161F1}"/>
              </a:ext>
            </a:extLst>
          </p:cNvPr>
          <p:cNvSpPr txBox="1"/>
          <p:nvPr/>
        </p:nvSpPr>
        <p:spPr>
          <a:xfrm>
            <a:off x="4440713" y="1521435"/>
            <a:ext cx="4886213" cy="837113"/>
          </a:xfrm>
          <a:prstGeom prst="rect">
            <a:avLst/>
          </a:prstGeom>
          <a:noFill/>
          <a:ln>
            <a:noFill/>
          </a:ln>
        </p:spPr>
        <p:txBody>
          <a:bodyPr spcFirstLastPara="1" wrap="square" lIns="121900" tIns="121900" rIns="121900" bIns="121900" anchor="t" anchorCtr="0">
            <a:noAutofit/>
          </a:bodyPr>
          <a:lstStyle/>
          <a:p>
            <a:pPr algn="ctr">
              <a:buClr>
                <a:srgbClr val="191919"/>
              </a:buClr>
              <a:buSzPts val="3000"/>
              <a:buFont typeface="Arial"/>
              <a:buNone/>
            </a:pPr>
            <a:r>
              <a:rPr lang="en-US" sz="3600" b="1" kern="0" dirty="0" err="1">
                <a:solidFill>
                  <a:srgbClr val="315329"/>
                </a:solidFill>
                <a:latin typeface="UTM Avo" panose="02040603050506020204" pitchFamily="18" charset="0"/>
                <a:cs typeface="Arial"/>
                <a:sym typeface="Arial"/>
              </a:rPr>
              <a:t>Tự</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đọc</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sách</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báo</a:t>
            </a:r>
            <a:endParaRPr lang="en-US" sz="3600" b="1" kern="0" dirty="0">
              <a:solidFill>
                <a:srgbClr val="315329"/>
              </a:solidFill>
              <a:latin typeface="UTM Avo" panose="02040603050506020204" pitchFamily="18" charset="0"/>
              <a:cs typeface="Arial"/>
              <a:sym typeface="Arial"/>
            </a:endParaRPr>
          </a:p>
        </p:txBody>
      </p:sp>
      <p:sp>
        <p:nvSpPr>
          <p:cNvPr id="10" name="Google Shape;993;p24">
            <a:extLst>
              <a:ext uri="{FF2B5EF4-FFF2-40B4-BE49-F238E27FC236}">
                <a16:creationId xmlns:a16="http://schemas.microsoft.com/office/drawing/2014/main" id="{3A7411EB-C3D7-401B-266B-2DB57303C450}"/>
              </a:ext>
            </a:extLst>
          </p:cNvPr>
          <p:cNvSpPr/>
          <p:nvPr/>
        </p:nvSpPr>
        <p:spPr>
          <a:xfrm>
            <a:off x="4718125" y="2451462"/>
            <a:ext cx="4331392" cy="910860"/>
          </a:xfrm>
          <a:prstGeom prst="rect">
            <a:avLst/>
          </a:prstGeom>
          <a:solidFill>
            <a:srgbClr val="FFFFFF"/>
          </a:solidFill>
          <a:ln w="25400" cap="flat" cmpd="sng">
            <a:solidFill>
              <a:srgbClr val="315329"/>
            </a:solidFill>
            <a:prstDash val="solid"/>
            <a:round/>
            <a:headEnd type="none" w="sm" len="sm"/>
            <a:tailEnd type="none" w="sm" len="sm"/>
          </a:ln>
        </p:spPr>
        <p:txBody>
          <a:bodyPr spcFirstLastPara="1" wrap="square" lIns="121900" tIns="121900" rIns="121900" bIns="121900" anchor="ctr" anchorCtr="0">
            <a:noAutofit/>
          </a:bodyPr>
          <a:lstStyle/>
          <a:p>
            <a:pPr lvl="0" algn="ctr">
              <a:lnSpc>
                <a:spcPct val="125000"/>
              </a:lnSpc>
              <a:buClr>
                <a:srgbClr val="000000"/>
              </a:buClr>
              <a:defRPr/>
            </a:pPr>
            <a:r>
              <a:rPr lang="en-US" sz="2800" b="1" kern="0">
                <a:solidFill>
                  <a:schemeClr val="bg1"/>
                </a:solidFill>
                <a:latin typeface="UTM Avo" panose="02040603050506020204" pitchFamily="18" charset="0"/>
                <a:cs typeface="Arial"/>
                <a:sym typeface="Arial"/>
              </a:rPr>
              <a:t>YÊU CẦU</a:t>
            </a:r>
            <a:endParaRPr lang="en-US" sz="2800" kern="0" dirty="0">
              <a:solidFill>
                <a:schemeClr val="bg1"/>
              </a:solidFill>
              <a:latin typeface="UTM Avo" panose="02040603050506020204" pitchFamily="18" charset="0"/>
              <a:cs typeface="Arial"/>
              <a:sym typeface="Arial"/>
            </a:endParaRPr>
          </a:p>
        </p:txBody>
      </p:sp>
      <p:sp>
        <p:nvSpPr>
          <p:cNvPr id="12" name="Google Shape;995;p24">
            <a:extLst>
              <a:ext uri="{FF2B5EF4-FFF2-40B4-BE49-F238E27FC236}">
                <a16:creationId xmlns:a16="http://schemas.microsoft.com/office/drawing/2014/main" id="{45CBBDD2-E8F8-E948-2AE8-107E1FA51439}"/>
              </a:ext>
            </a:extLst>
          </p:cNvPr>
          <p:cNvSpPr/>
          <p:nvPr/>
        </p:nvSpPr>
        <p:spPr>
          <a:xfrm>
            <a:off x="2303380" y="4470883"/>
            <a:ext cx="4460378" cy="1930055"/>
          </a:xfrm>
          <a:prstGeom prst="rect">
            <a:avLst/>
          </a:prstGeom>
          <a:solidFill>
            <a:srgbClr val="FFFFFF"/>
          </a:solidFill>
          <a:ln w="25400" cap="flat" cmpd="sng">
            <a:solidFill>
              <a:srgbClr val="315329"/>
            </a:solidFill>
            <a:prstDash val="solid"/>
            <a:round/>
            <a:headEnd type="none" w="sm" len="sm"/>
            <a:tailEnd type="none" w="sm" len="sm"/>
          </a:ln>
        </p:spPr>
        <p:txBody>
          <a:bodyPr spcFirstLastPara="1" wrap="square" lIns="121900" tIns="121900" rIns="121900" bIns="121900" anchor="ctr" anchorCtr="0">
            <a:noAutofit/>
          </a:bodyPr>
          <a:lstStyle/>
          <a:p>
            <a:pPr lvl="0" algn="ctr">
              <a:lnSpc>
                <a:spcPct val="125000"/>
              </a:lnSpc>
              <a:buClr>
                <a:srgbClr val="000000"/>
              </a:buClr>
              <a:defRPr/>
            </a:pPr>
            <a:r>
              <a:rPr lang="vi-VN" sz="2000" kern="0" dirty="0">
                <a:solidFill>
                  <a:schemeClr val="bg1"/>
                </a:solidFill>
                <a:latin typeface="UTM Avo" panose="02040603050506020204" pitchFamily="18" charset="0"/>
                <a:cs typeface="Arial"/>
                <a:sym typeface="Arial"/>
              </a:rPr>
              <a:t>2 câu chuyện về sức khỏe, rèn luyện sức khỏe hoặc về những người làm nghề y (bác sĩ, dược sĩ, lương y, y tá, điều dưỡng viên).</a:t>
            </a:r>
          </a:p>
        </p:txBody>
      </p:sp>
      <p:cxnSp>
        <p:nvCxnSpPr>
          <p:cNvPr id="14" name="Google Shape;997;p24">
            <a:extLst>
              <a:ext uri="{FF2B5EF4-FFF2-40B4-BE49-F238E27FC236}">
                <a16:creationId xmlns:a16="http://schemas.microsoft.com/office/drawing/2014/main" id="{7B92571E-7D8C-FAC8-68E6-D3B27E350A55}"/>
              </a:ext>
            </a:extLst>
          </p:cNvPr>
          <p:cNvCxnSpPr>
            <a:cxnSpLocks/>
            <a:stCxn id="10" idx="2"/>
            <a:endCxn id="12" idx="0"/>
          </p:cNvCxnSpPr>
          <p:nvPr/>
        </p:nvCxnSpPr>
        <p:spPr>
          <a:xfrm rot="5400000">
            <a:off x="5154415" y="2741476"/>
            <a:ext cx="1108561" cy="2350252"/>
          </a:xfrm>
          <a:prstGeom prst="bentConnector3">
            <a:avLst>
              <a:gd name="adj1" fmla="val 50000"/>
            </a:avLst>
          </a:prstGeom>
          <a:noFill/>
          <a:ln w="28575" cap="flat" cmpd="sng">
            <a:solidFill>
              <a:srgbClr val="315329"/>
            </a:solidFill>
            <a:prstDash val="solid"/>
            <a:round/>
            <a:headEnd type="none" w="sm" len="sm"/>
            <a:tailEnd type="none" w="sm" len="sm"/>
          </a:ln>
        </p:spPr>
      </p:cxnSp>
      <p:cxnSp>
        <p:nvCxnSpPr>
          <p:cNvPr id="15" name="Google Shape;998;p24">
            <a:extLst>
              <a:ext uri="{FF2B5EF4-FFF2-40B4-BE49-F238E27FC236}">
                <a16:creationId xmlns:a16="http://schemas.microsoft.com/office/drawing/2014/main" id="{D35080C0-5B67-6625-1D46-4D7F97096E28}"/>
              </a:ext>
            </a:extLst>
          </p:cNvPr>
          <p:cNvCxnSpPr>
            <a:cxnSpLocks/>
            <a:stCxn id="10" idx="2"/>
            <a:endCxn id="2" idx="0"/>
          </p:cNvCxnSpPr>
          <p:nvPr/>
        </p:nvCxnSpPr>
        <p:spPr>
          <a:xfrm rot="16200000" flipH="1">
            <a:off x="7300981" y="2945161"/>
            <a:ext cx="1123810" cy="1958131"/>
          </a:xfrm>
          <a:prstGeom prst="bentConnector3">
            <a:avLst>
              <a:gd name="adj1" fmla="val 50000"/>
            </a:avLst>
          </a:prstGeom>
          <a:noFill/>
          <a:ln w="28575" cap="flat" cmpd="sng">
            <a:solidFill>
              <a:srgbClr val="315329"/>
            </a:solidFill>
            <a:prstDash val="solid"/>
            <a:round/>
            <a:headEnd type="none" w="sm" len="sm"/>
            <a:tailEnd type="none" w="sm" len="sm"/>
          </a:ln>
        </p:spPr>
      </p:cxnSp>
    </p:spTree>
    <p:extLst>
      <p:ext uri="{BB962C8B-B14F-4D97-AF65-F5344CB8AC3E}">
        <p14:creationId xmlns:p14="http://schemas.microsoft.com/office/powerpoint/2010/main" val="377986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0" name="Google Shape;938;p23">
            <a:extLst>
              <a:ext uri="{FF2B5EF4-FFF2-40B4-BE49-F238E27FC236}">
                <a16:creationId xmlns:a16="http://schemas.microsoft.com/office/drawing/2014/main" id="{983516FC-9AB2-6911-3009-BCB5AC1C69E0}"/>
              </a:ext>
            </a:extLst>
          </p:cNvPr>
          <p:cNvGrpSpPr/>
          <p:nvPr/>
        </p:nvGrpSpPr>
        <p:grpSpPr>
          <a:xfrm rot="1192593">
            <a:off x="-44618" y="4493272"/>
            <a:ext cx="2345744" cy="2077931"/>
            <a:chOff x="11126378" y="3573004"/>
            <a:chExt cx="2383593" cy="2224299"/>
          </a:xfrm>
        </p:grpSpPr>
        <p:sp>
          <p:nvSpPr>
            <p:cNvPr id="21" name="Google Shape;939;p23">
              <a:extLst>
                <a:ext uri="{FF2B5EF4-FFF2-40B4-BE49-F238E27FC236}">
                  <a16:creationId xmlns:a16="http://schemas.microsoft.com/office/drawing/2014/main" id="{CAB97CC7-B47A-3756-A4FC-01BF88B2B924}"/>
                </a:ext>
              </a:extLst>
            </p:cNvPr>
            <p:cNvSpPr/>
            <p:nvPr/>
          </p:nvSpPr>
          <p:spPr>
            <a:xfrm>
              <a:off x="11847289" y="3991796"/>
              <a:ext cx="1662682" cy="1805507"/>
            </a:xfrm>
            <a:custGeom>
              <a:avLst/>
              <a:gdLst/>
              <a:ahLst/>
              <a:cxnLst/>
              <a:rect l="l" t="t" r="r" b="b"/>
              <a:pathLst>
                <a:path w="15432" h="16758" extrusionOk="0">
                  <a:moveTo>
                    <a:pt x="1176" y="0"/>
                  </a:moveTo>
                  <a:lnTo>
                    <a:pt x="0" y="986"/>
                  </a:lnTo>
                  <a:lnTo>
                    <a:pt x="13460" y="16758"/>
                  </a:lnTo>
                  <a:lnTo>
                    <a:pt x="15431" y="16758"/>
                  </a:lnTo>
                  <a:lnTo>
                    <a:pt x="1176" y="0"/>
                  </a:ln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940;p23">
              <a:extLst>
                <a:ext uri="{FF2B5EF4-FFF2-40B4-BE49-F238E27FC236}">
                  <a16:creationId xmlns:a16="http://schemas.microsoft.com/office/drawing/2014/main" id="{5BFD1F16-8C36-6C0C-AECC-4D5A8D338996}"/>
                </a:ext>
              </a:extLst>
            </p:cNvPr>
            <p:cNvSpPr/>
            <p:nvPr/>
          </p:nvSpPr>
          <p:spPr>
            <a:xfrm>
              <a:off x="11873976" y="3573004"/>
              <a:ext cx="1564239" cy="739255"/>
            </a:xfrm>
            <a:custGeom>
              <a:avLst/>
              <a:gdLst/>
              <a:ahLst/>
              <a:cxnLst/>
              <a:rect l="l" t="t" r="r" b="b"/>
              <a:pathLst>
                <a:path w="15546" h="7347" extrusionOk="0">
                  <a:moveTo>
                    <a:pt x="10017" y="0"/>
                  </a:moveTo>
                  <a:cubicBezTo>
                    <a:pt x="6882" y="0"/>
                    <a:pt x="3192" y="1417"/>
                    <a:pt x="1" y="4124"/>
                  </a:cubicBezTo>
                  <a:cubicBezTo>
                    <a:pt x="558" y="3653"/>
                    <a:pt x="1281" y="3430"/>
                    <a:pt x="2112" y="3430"/>
                  </a:cubicBezTo>
                  <a:cubicBezTo>
                    <a:pt x="4224" y="3430"/>
                    <a:pt x="7036" y="4871"/>
                    <a:pt x="9593" y="7347"/>
                  </a:cubicBezTo>
                  <a:lnTo>
                    <a:pt x="15545" y="2266"/>
                  </a:lnTo>
                  <a:cubicBezTo>
                    <a:pt x="14257" y="740"/>
                    <a:pt x="12282" y="0"/>
                    <a:pt x="10017"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941;p23">
              <a:extLst>
                <a:ext uri="{FF2B5EF4-FFF2-40B4-BE49-F238E27FC236}">
                  <a16:creationId xmlns:a16="http://schemas.microsoft.com/office/drawing/2014/main" id="{6F28E1EA-BA0C-18DB-F45C-5C39BB8A6403}"/>
                </a:ext>
              </a:extLst>
            </p:cNvPr>
            <p:cNvSpPr/>
            <p:nvPr/>
          </p:nvSpPr>
          <p:spPr>
            <a:xfrm>
              <a:off x="11126378" y="3991780"/>
              <a:ext cx="911818" cy="1514532"/>
            </a:xfrm>
            <a:custGeom>
              <a:avLst/>
              <a:gdLst/>
              <a:ahLst/>
              <a:cxnLst/>
              <a:rect l="l" t="t" r="r" b="b"/>
              <a:pathLst>
                <a:path w="9062" h="15052" extrusionOk="0">
                  <a:moveTo>
                    <a:pt x="7431" y="0"/>
                  </a:moveTo>
                  <a:lnTo>
                    <a:pt x="7431" y="0"/>
                  </a:lnTo>
                  <a:cubicBezTo>
                    <a:pt x="7429" y="2"/>
                    <a:pt x="7427" y="3"/>
                    <a:pt x="7425" y="5"/>
                  </a:cubicBezTo>
                  <a:lnTo>
                    <a:pt x="7425" y="5"/>
                  </a:lnTo>
                  <a:cubicBezTo>
                    <a:pt x="7427" y="3"/>
                    <a:pt x="7429" y="2"/>
                    <a:pt x="7431" y="0"/>
                  </a:cubicBezTo>
                  <a:close/>
                  <a:moveTo>
                    <a:pt x="7425" y="5"/>
                  </a:moveTo>
                  <a:cubicBezTo>
                    <a:pt x="1932" y="4668"/>
                    <a:pt x="1" y="11413"/>
                    <a:pt x="3109" y="15052"/>
                  </a:cubicBezTo>
                  <a:lnTo>
                    <a:pt x="9061" y="9971"/>
                  </a:lnTo>
                  <a:cubicBezTo>
                    <a:pt x="6220" y="5881"/>
                    <a:pt x="5461" y="1677"/>
                    <a:pt x="7425" y="5"/>
                  </a:cubicBezTo>
                  <a:close/>
                </a:path>
              </a:pathLst>
            </a:custGeom>
            <a:solidFill>
              <a:srgbClr val="00709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942;p23">
              <a:extLst>
                <a:ext uri="{FF2B5EF4-FFF2-40B4-BE49-F238E27FC236}">
                  <a16:creationId xmlns:a16="http://schemas.microsoft.com/office/drawing/2014/main" id="{073DB5A8-EAB0-F073-E444-B6E93C117F2C}"/>
                </a:ext>
              </a:extLst>
            </p:cNvPr>
            <p:cNvSpPr/>
            <p:nvPr/>
          </p:nvSpPr>
          <p:spPr>
            <a:xfrm>
              <a:off x="11675656" y="3919435"/>
              <a:ext cx="1163670" cy="1075728"/>
            </a:xfrm>
            <a:custGeom>
              <a:avLst/>
              <a:gdLst/>
              <a:ahLst/>
              <a:cxnLst/>
              <a:rect l="l" t="t" r="r" b="b"/>
              <a:pathLst>
                <a:path w="11565" h="10691" extrusionOk="0">
                  <a:moveTo>
                    <a:pt x="4113" y="1"/>
                  </a:moveTo>
                  <a:cubicBezTo>
                    <a:pt x="3269" y="1"/>
                    <a:pt x="2535" y="231"/>
                    <a:pt x="1972" y="719"/>
                  </a:cubicBezTo>
                  <a:cubicBezTo>
                    <a:pt x="0" y="2387"/>
                    <a:pt x="759" y="6596"/>
                    <a:pt x="3602" y="10690"/>
                  </a:cubicBezTo>
                  <a:lnTo>
                    <a:pt x="11564" y="3904"/>
                  </a:lnTo>
                  <a:cubicBezTo>
                    <a:pt x="9019" y="1440"/>
                    <a:pt x="6222" y="1"/>
                    <a:pt x="4113" y="1"/>
                  </a:cubicBezTo>
                  <a:close/>
                </a:path>
              </a:pathLst>
            </a:custGeom>
            <a:solidFill>
              <a:srgbClr val="FFB7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943;p23">
              <a:extLst>
                <a:ext uri="{FF2B5EF4-FFF2-40B4-BE49-F238E27FC236}">
                  <a16:creationId xmlns:a16="http://schemas.microsoft.com/office/drawing/2014/main" id="{7E151852-3CDA-B0B9-502E-71574E734549}"/>
                </a:ext>
              </a:extLst>
            </p:cNvPr>
            <p:cNvSpPr/>
            <p:nvPr/>
          </p:nvSpPr>
          <p:spPr>
            <a:xfrm>
              <a:off x="11759170" y="3926076"/>
              <a:ext cx="172161" cy="126781"/>
            </a:xfrm>
            <a:custGeom>
              <a:avLst/>
              <a:gdLst/>
              <a:ahLst/>
              <a:cxnLst/>
              <a:rect l="l" t="t" r="r" b="b"/>
              <a:pathLst>
                <a:path w="1711" h="1260" extrusionOk="0">
                  <a:moveTo>
                    <a:pt x="1287" y="0"/>
                  </a:moveTo>
                  <a:cubicBezTo>
                    <a:pt x="727" y="0"/>
                    <a:pt x="1" y="853"/>
                    <a:pt x="611" y="1260"/>
                  </a:cubicBezTo>
                  <a:cubicBezTo>
                    <a:pt x="763" y="1032"/>
                    <a:pt x="914" y="805"/>
                    <a:pt x="1142" y="653"/>
                  </a:cubicBezTo>
                  <a:cubicBezTo>
                    <a:pt x="1293" y="501"/>
                    <a:pt x="1483" y="388"/>
                    <a:pt x="1711" y="274"/>
                  </a:cubicBezTo>
                  <a:cubicBezTo>
                    <a:pt x="1613" y="79"/>
                    <a:pt x="1458" y="0"/>
                    <a:pt x="1287"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33" name="Google Shape;944;p23">
            <a:extLst>
              <a:ext uri="{FF2B5EF4-FFF2-40B4-BE49-F238E27FC236}">
                <a16:creationId xmlns:a16="http://schemas.microsoft.com/office/drawing/2014/main" id="{F22A363A-8C6D-97C6-18E6-CC1BF15828F7}"/>
              </a:ext>
            </a:extLst>
          </p:cNvPr>
          <p:cNvGrpSpPr/>
          <p:nvPr/>
        </p:nvGrpSpPr>
        <p:grpSpPr>
          <a:xfrm>
            <a:off x="224967" y="1954565"/>
            <a:ext cx="3725445" cy="1830824"/>
            <a:chOff x="541313" y="965052"/>
            <a:chExt cx="2794084" cy="1373118"/>
          </a:xfrm>
        </p:grpSpPr>
        <p:grpSp>
          <p:nvGrpSpPr>
            <p:cNvPr id="34" name="Google Shape;945;p23">
              <a:extLst>
                <a:ext uri="{FF2B5EF4-FFF2-40B4-BE49-F238E27FC236}">
                  <a16:creationId xmlns:a16="http://schemas.microsoft.com/office/drawing/2014/main" id="{74D9D760-ECD5-325A-6DB1-78E14788E95C}"/>
                </a:ext>
              </a:extLst>
            </p:cNvPr>
            <p:cNvGrpSpPr/>
            <p:nvPr/>
          </p:nvGrpSpPr>
          <p:grpSpPr>
            <a:xfrm>
              <a:off x="1153848" y="965052"/>
              <a:ext cx="2181549" cy="1373118"/>
              <a:chOff x="475498" y="-520573"/>
              <a:chExt cx="2181549" cy="1373118"/>
            </a:xfrm>
          </p:grpSpPr>
          <p:sp>
            <p:nvSpPr>
              <p:cNvPr id="37" name="Google Shape;946;p23">
                <a:extLst>
                  <a:ext uri="{FF2B5EF4-FFF2-40B4-BE49-F238E27FC236}">
                    <a16:creationId xmlns:a16="http://schemas.microsoft.com/office/drawing/2014/main" id="{59C13A76-148A-006D-043F-F7A3E2031B5B}"/>
                  </a:ext>
                </a:extLst>
              </p:cNvPr>
              <p:cNvSpPr/>
              <p:nvPr/>
            </p:nvSpPr>
            <p:spPr>
              <a:xfrm>
                <a:off x="475498" y="-520573"/>
                <a:ext cx="1373175" cy="1373118"/>
              </a:xfrm>
              <a:custGeom>
                <a:avLst/>
                <a:gdLst/>
                <a:ahLst/>
                <a:cxnLst/>
                <a:rect l="l" t="t" r="r" b="b"/>
                <a:pathLst>
                  <a:path w="11451" h="11451" extrusionOk="0">
                    <a:moveTo>
                      <a:pt x="5726" y="1"/>
                    </a:moveTo>
                    <a:cubicBezTo>
                      <a:pt x="2579" y="1"/>
                      <a:pt x="1" y="2579"/>
                      <a:pt x="1" y="5726"/>
                    </a:cubicBezTo>
                    <a:cubicBezTo>
                      <a:pt x="1" y="8911"/>
                      <a:pt x="2579" y="11451"/>
                      <a:pt x="5726" y="11451"/>
                    </a:cubicBezTo>
                    <a:cubicBezTo>
                      <a:pt x="8873" y="11451"/>
                      <a:pt x="11451" y="8911"/>
                      <a:pt x="11451" y="5726"/>
                    </a:cubicBezTo>
                    <a:cubicBezTo>
                      <a:pt x="11451" y="2579"/>
                      <a:pt x="8873" y="1"/>
                      <a:pt x="5726" y="1"/>
                    </a:cubicBezTo>
                    <a:close/>
                  </a:path>
                </a:pathLst>
              </a:custGeom>
              <a:solidFill>
                <a:srgbClr val="FFB7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947;p23">
                <a:extLst>
                  <a:ext uri="{FF2B5EF4-FFF2-40B4-BE49-F238E27FC236}">
                    <a16:creationId xmlns:a16="http://schemas.microsoft.com/office/drawing/2014/main" id="{18AC6502-2652-369B-E5F3-B07A5C89B3D5}"/>
                  </a:ext>
                </a:extLst>
              </p:cNvPr>
              <p:cNvSpPr/>
              <p:nvPr/>
            </p:nvSpPr>
            <p:spPr>
              <a:xfrm>
                <a:off x="1477640" y="124816"/>
                <a:ext cx="1179407" cy="564490"/>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1">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948;p23">
                <a:extLst>
                  <a:ext uri="{FF2B5EF4-FFF2-40B4-BE49-F238E27FC236}">
                    <a16:creationId xmlns:a16="http://schemas.microsoft.com/office/drawing/2014/main" id="{8841F535-45DA-12F7-84DA-5017C91798F8}"/>
                  </a:ext>
                </a:extLst>
              </p:cNvPr>
              <p:cNvSpPr/>
              <p:nvPr/>
            </p:nvSpPr>
            <p:spPr>
              <a:xfrm flipH="1">
                <a:off x="1399192" y="311013"/>
                <a:ext cx="334161" cy="22391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5" name="Google Shape;949;p23">
              <a:extLst>
                <a:ext uri="{FF2B5EF4-FFF2-40B4-BE49-F238E27FC236}">
                  <a16:creationId xmlns:a16="http://schemas.microsoft.com/office/drawing/2014/main" id="{FAAD6EF5-093F-0A5C-FB4F-D3BCC250A0A8}"/>
                </a:ext>
              </a:extLst>
            </p:cNvPr>
            <p:cNvSpPr/>
            <p:nvPr/>
          </p:nvSpPr>
          <p:spPr>
            <a:xfrm>
              <a:off x="541313" y="1388626"/>
              <a:ext cx="1179407" cy="564490"/>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1">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950;p23">
              <a:extLst>
                <a:ext uri="{FF2B5EF4-FFF2-40B4-BE49-F238E27FC236}">
                  <a16:creationId xmlns:a16="http://schemas.microsoft.com/office/drawing/2014/main" id="{73518BF5-69F2-D8C0-EB2B-E98BB7557E68}"/>
                </a:ext>
              </a:extLst>
            </p:cNvPr>
            <p:cNvSpPr/>
            <p:nvPr/>
          </p:nvSpPr>
          <p:spPr>
            <a:xfrm>
              <a:off x="940770" y="1386522"/>
              <a:ext cx="334161" cy="22391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5" name="Google Shape;928;p23">
            <a:extLst>
              <a:ext uri="{FF2B5EF4-FFF2-40B4-BE49-F238E27FC236}">
                <a16:creationId xmlns:a16="http://schemas.microsoft.com/office/drawing/2014/main" id="{637BD7F9-111D-6094-1A3A-80977341C450}"/>
              </a:ext>
            </a:extLst>
          </p:cNvPr>
          <p:cNvGrpSpPr/>
          <p:nvPr/>
        </p:nvGrpSpPr>
        <p:grpSpPr>
          <a:xfrm>
            <a:off x="10478239" y="4249712"/>
            <a:ext cx="1572534" cy="2509176"/>
            <a:chOff x="3232750" y="4068350"/>
            <a:chExt cx="133675" cy="213300"/>
          </a:xfrm>
        </p:grpSpPr>
        <p:sp>
          <p:nvSpPr>
            <p:cNvPr id="26" name="Google Shape;929;p23">
              <a:extLst>
                <a:ext uri="{FF2B5EF4-FFF2-40B4-BE49-F238E27FC236}">
                  <a16:creationId xmlns:a16="http://schemas.microsoft.com/office/drawing/2014/main" id="{FCFDA683-BC6A-B5F0-5B82-751FC8E97D39}"/>
                </a:ext>
              </a:extLst>
            </p:cNvPr>
            <p:cNvSpPr/>
            <p:nvPr/>
          </p:nvSpPr>
          <p:spPr>
            <a:xfrm>
              <a:off x="3293400" y="4133300"/>
              <a:ext cx="56900" cy="148350"/>
            </a:xfrm>
            <a:custGeom>
              <a:avLst/>
              <a:gdLst/>
              <a:ahLst/>
              <a:cxnLst/>
              <a:rect l="l" t="t" r="r" b="b"/>
              <a:pathLst>
                <a:path w="2276" h="5934" extrusionOk="0">
                  <a:moveTo>
                    <a:pt x="233" y="0"/>
                  </a:moveTo>
                  <a:cubicBezTo>
                    <a:pt x="181" y="0"/>
                    <a:pt x="134" y="19"/>
                    <a:pt x="115" y="57"/>
                  </a:cubicBezTo>
                  <a:cubicBezTo>
                    <a:pt x="1" y="133"/>
                    <a:pt x="1" y="284"/>
                    <a:pt x="115" y="360"/>
                  </a:cubicBezTo>
                  <a:cubicBezTo>
                    <a:pt x="532" y="777"/>
                    <a:pt x="1783" y="1498"/>
                    <a:pt x="1214" y="5668"/>
                  </a:cubicBezTo>
                  <a:cubicBezTo>
                    <a:pt x="1214" y="5782"/>
                    <a:pt x="1290" y="5934"/>
                    <a:pt x="1442" y="5934"/>
                  </a:cubicBezTo>
                  <a:lnTo>
                    <a:pt x="2010" y="5934"/>
                  </a:lnTo>
                  <a:cubicBezTo>
                    <a:pt x="2124" y="5934"/>
                    <a:pt x="2238" y="5820"/>
                    <a:pt x="2238" y="5706"/>
                  </a:cubicBezTo>
                  <a:cubicBezTo>
                    <a:pt x="2276" y="4834"/>
                    <a:pt x="2238" y="1649"/>
                    <a:pt x="380" y="57"/>
                  </a:cubicBezTo>
                  <a:cubicBezTo>
                    <a:pt x="342" y="19"/>
                    <a:pt x="285" y="0"/>
                    <a:pt x="233"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930;p23">
              <a:extLst>
                <a:ext uri="{FF2B5EF4-FFF2-40B4-BE49-F238E27FC236}">
                  <a16:creationId xmlns:a16="http://schemas.microsoft.com/office/drawing/2014/main" id="{913C4F9B-9FCE-8485-BFE7-EE6160A99228}"/>
                </a:ext>
              </a:extLst>
            </p:cNvPr>
            <p:cNvSpPr/>
            <p:nvPr/>
          </p:nvSpPr>
          <p:spPr>
            <a:xfrm>
              <a:off x="3265925" y="4135650"/>
              <a:ext cx="46475" cy="83450"/>
            </a:xfrm>
            <a:custGeom>
              <a:avLst/>
              <a:gdLst/>
              <a:ahLst/>
              <a:cxnLst/>
              <a:rect l="l" t="t" r="r" b="b"/>
              <a:pathLst>
                <a:path w="1859" h="3338" extrusionOk="0">
                  <a:moveTo>
                    <a:pt x="1252" y="1"/>
                  </a:moveTo>
                  <a:lnTo>
                    <a:pt x="1252" y="1"/>
                  </a:lnTo>
                  <a:cubicBezTo>
                    <a:pt x="0" y="2162"/>
                    <a:pt x="1214" y="3337"/>
                    <a:pt x="1214" y="3337"/>
                  </a:cubicBezTo>
                  <a:cubicBezTo>
                    <a:pt x="1858" y="2314"/>
                    <a:pt x="1858" y="1025"/>
                    <a:pt x="1252"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931;p23">
              <a:extLst>
                <a:ext uri="{FF2B5EF4-FFF2-40B4-BE49-F238E27FC236}">
                  <a16:creationId xmlns:a16="http://schemas.microsoft.com/office/drawing/2014/main" id="{77F8D52F-E595-C8DE-8A23-E1AFB20DE56E}"/>
                </a:ext>
              </a:extLst>
            </p:cNvPr>
            <p:cNvSpPr/>
            <p:nvPr/>
          </p:nvSpPr>
          <p:spPr>
            <a:xfrm>
              <a:off x="3297200" y="4123000"/>
              <a:ext cx="68275" cy="59125"/>
            </a:xfrm>
            <a:custGeom>
              <a:avLst/>
              <a:gdLst/>
              <a:ahLst/>
              <a:cxnLst/>
              <a:rect l="l" t="t" r="r" b="b"/>
              <a:pathLst>
                <a:path w="2731" h="2365" extrusionOk="0">
                  <a:moveTo>
                    <a:pt x="1195" y="0"/>
                  </a:moveTo>
                  <a:cubicBezTo>
                    <a:pt x="754" y="0"/>
                    <a:pt x="321" y="186"/>
                    <a:pt x="1" y="507"/>
                  </a:cubicBezTo>
                  <a:cubicBezTo>
                    <a:pt x="1024" y="810"/>
                    <a:pt x="1858" y="1493"/>
                    <a:pt x="2427" y="2365"/>
                  </a:cubicBezTo>
                  <a:cubicBezTo>
                    <a:pt x="2427" y="2365"/>
                    <a:pt x="2730" y="469"/>
                    <a:pt x="1593" y="52"/>
                  </a:cubicBezTo>
                  <a:cubicBezTo>
                    <a:pt x="1462" y="17"/>
                    <a:pt x="1328" y="0"/>
                    <a:pt x="1195"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932;p23">
              <a:extLst>
                <a:ext uri="{FF2B5EF4-FFF2-40B4-BE49-F238E27FC236}">
                  <a16:creationId xmlns:a16="http://schemas.microsoft.com/office/drawing/2014/main" id="{D0300F4C-BB47-01C6-1FC8-8B48EACCCD63}"/>
                </a:ext>
              </a:extLst>
            </p:cNvPr>
            <p:cNvSpPr/>
            <p:nvPr/>
          </p:nvSpPr>
          <p:spPr>
            <a:xfrm>
              <a:off x="3295300" y="4097175"/>
              <a:ext cx="71125" cy="38500"/>
            </a:xfrm>
            <a:custGeom>
              <a:avLst/>
              <a:gdLst/>
              <a:ahLst/>
              <a:cxnLst/>
              <a:rect l="l" t="t" r="r" b="b"/>
              <a:pathLst>
                <a:path w="2845" h="1540" extrusionOk="0">
                  <a:moveTo>
                    <a:pt x="1608" y="0"/>
                  </a:moveTo>
                  <a:cubicBezTo>
                    <a:pt x="1332" y="0"/>
                    <a:pt x="1010" y="68"/>
                    <a:pt x="645" y="251"/>
                  </a:cubicBezTo>
                  <a:cubicBezTo>
                    <a:pt x="228" y="554"/>
                    <a:pt x="1" y="1047"/>
                    <a:pt x="77" y="1540"/>
                  </a:cubicBezTo>
                  <a:cubicBezTo>
                    <a:pt x="685" y="900"/>
                    <a:pt x="1509" y="557"/>
                    <a:pt x="2367" y="557"/>
                  </a:cubicBezTo>
                  <a:cubicBezTo>
                    <a:pt x="2526" y="557"/>
                    <a:pt x="2685" y="568"/>
                    <a:pt x="2844" y="592"/>
                  </a:cubicBezTo>
                  <a:cubicBezTo>
                    <a:pt x="2844" y="592"/>
                    <a:pt x="2422" y="0"/>
                    <a:pt x="1608" y="0"/>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933;p23">
              <a:extLst>
                <a:ext uri="{FF2B5EF4-FFF2-40B4-BE49-F238E27FC236}">
                  <a16:creationId xmlns:a16="http://schemas.microsoft.com/office/drawing/2014/main" id="{44636814-7242-B83A-D51A-C231620DA883}"/>
                </a:ext>
              </a:extLst>
            </p:cNvPr>
            <p:cNvSpPr/>
            <p:nvPr/>
          </p:nvSpPr>
          <p:spPr>
            <a:xfrm>
              <a:off x="3268775" y="4068350"/>
              <a:ext cx="62575" cy="67325"/>
            </a:xfrm>
            <a:custGeom>
              <a:avLst/>
              <a:gdLst/>
              <a:ahLst/>
              <a:cxnLst/>
              <a:rect l="l" t="t" r="r" b="b"/>
              <a:pathLst>
                <a:path w="2503" h="2693" extrusionOk="0">
                  <a:moveTo>
                    <a:pt x="2503" y="1"/>
                  </a:moveTo>
                  <a:lnTo>
                    <a:pt x="2503" y="1"/>
                  </a:lnTo>
                  <a:cubicBezTo>
                    <a:pt x="0" y="153"/>
                    <a:pt x="1138" y="2693"/>
                    <a:pt x="1138" y="2693"/>
                  </a:cubicBezTo>
                  <a:cubicBezTo>
                    <a:pt x="1365" y="1707"/>
                    <a:pt x="1858" y="759"/>
                    <a:pt x="2503"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934;p23">
              <a:extLst>
                <a:ext uri="{FF2B5EF4-FFF2-40B4-BE49-F238E27FC236}">
                  <a16:creationId xmlns:a16="http://schemas.microsoft.com/office/drawing/2014/main" id="{1AC47BA9-7356-76D0-7129-E47145551C65}"/>
                </a:ext>
              </a:extLst>
            </p:cNvPr>
            <p:cNvSpPr/>
            <p:nvPr/>
          </p:nvSpPr>
          <p:spPr>
            <a:xfrm>
              <a:off x="3232750" y="4121525"/>
              <a:ext cx="64475" cy="40700"/>
            </a:xfrm>
            <a:custGeom>
              <a:avLst/>
              <a:gdLst/>
              <a:ahLst/>
              <a:cxnLst/>
              <a:rect l="l" t="t" r="r" b="b"/>
              <a:pathLst>
                <a:path w="2579" h="1628" extrusionOk="0">
                  <a:moveTo>
                    <a:pt x="1523" y="1"/>
                  </a:moveTo>
                  <a:cubicBezTo>
                    <a:pt x="1380" y="1"/>
                    <a:pt x="1236" y="24"/>
                    <a:pt x="1100" y="73"/>
                  </a:cubicBezTo>
                  <a:cubicBezTo>
                    <a:pt x="1" y="338"/>
                    <a:pt x="76" y="1627"/>
                    <a:pt x="76" y="1627"/>
                  </a:cubicBezTo>
                  <a:cubicBezTo>
                    <a:pt x="721" y="945"/>
                    <a:pt x="1631" y="566"/>
                    <a:pt x="2579" y="566"/>
                  </a:cubicBezTo>
                  <a:cubicBezTo>
                    <a:pt x="2353" y="199"/>
                    <a:pt x="1939" y="1"/>
                    <a:pt x="1523"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935;p23">
              <a:extLst>
                <a:ext uri="{FF2B5EF4-FFF2-40B4-BE49-F238E27FC236}">
                  <a16:creationId xmlns:a16="http://schemas.microsoft.com/office/drawing/2014/main" id="{65F40CA0-23C8-DBBC-8AA6-81DF7DDF5E0F}"/>
                </a:ext>
              </a:extLst>
            </p:cNvPr>
            <p:cNvSpPr/>
            <p:nvPr/>
          </p:nvSpPr>
          <p:spPr>
            <a:xfrm>
              <a:off x="3244125" y="4135650"/>
              <a:ext cx="53100" cy="67325"/>
            </a:xfrm>
            <a:custGeom>
              <a:avLst/>
              <a:gdLst/>
              <a:ahLst/>
              <a:cxnLst/>
              <a:rect l="l" t="t" r="r" b="b"/>
              <a:pathLst>
                <a:path w="2124" h="2693" extrusionOk="0">
                  <a:moveTo>
                    <a:pt x="2124" y="1"/>
                  </a:moveTo>
                  <a:cubicBezTo>
                    <a:pt x="2123" y="1"/>
                    <a:pt x="1" y="115"/>
                    <a:pt x="607" y="2693"/>
                  </a:cubicBezTo>
                  <a:cubicBezTo>
                    <a:pt x="872" y="1707"/>
                    <a:pt x="1403" y="759"/>
                    <a:pt x="2124" y="1"/>
                  </a:cubicBezTo>
                  <a:close/>
                </a:path>
              </a:pathLst>
            </a:custGeom>
            <a:solidFill>
              <a:srgbClr val="63A75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 name="Google Shape;980;p24">
            <a:extLst>
              <a:ext uri="{FF2B5EF4-FFF2-40B4-BE49-F238E27FC236}">
                <a16:creationId xmlns:a16="http://schemas.microsoft.com/office/drawing/2014/main" id="{50B90D97-D67C-F44F-C15F-EEA46A967383}"/>
              </a:ext>
            </a:extLst>
          </p:cNvPr>
          <p:cNvSpPr/>
          <p:nvPr/>
        </p:nvSpPr>
        <p:spPr>
          <a:xfrm>
            <a:off x="7519025" y="4486131"/>
            <a:ext cx="2871640" cy="1930055"/>
          </a:xfrm>
          <a:prstGeom prst="rect">
            <a:avLst/>
          </a:prstGeom>
          <a:solidFill>
            <a:srgbClr val="FFFFFF"/>
          </a:solidFill>
          <a:ln w="25400" cap="flat" cmpd="sng">
            <a:solidFill>
              <a:srgbClr val="315329"/>
            </a:solidFill>
            <a:prstDash val="solid"/>
            <a:round/>
            <a:headEnd type="none" w="sm" len="sm"/>
            <a:tailEnd type="none" w="sm" len="sm"/>
          </a:ln>
        </p:spPr>
        <p:txBody>
          <a:bodyPr spcFirstLastPara="1" wrap="square" lIns="121900" tIns="121900" rIns="121900" bIns="121900" anchor="ctr" anchorCtr="0">
            <a:noAutofit/>
          </a:bodyPr>
          <a:lstStyle/>
          <a:p>
            <a:pPr lvl="0" algn="ctr">
              <a:lnSpc>
                <a:spcPct val="125000"/>
              </a:lnSpc>
              <a:buClr>
                <a:srgbClr val="000000"/>
              </a:buClr>
              <a:defRPr/>
            </a:pPr>
            <a:r>
              <a:rPr lang="en-US" sz="2000" kern="0" dirty="0" err="1">
                <a:solidFill>
                  <a:schemeClr val="bg1"/>
                </a:solidFill>
                <a:latin typeface="UTM Avo" panose="02040603050506020204" pitchFamily="18" charset="0"/>
                <a:cs typeface="Arial"/>
                <a:sym typeface="Arial"/>
              </a:rPr>
              <a:t>Cảm</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nghĩ</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của</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em</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về</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một</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trong</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những</a:t>
            </a:r>
            <a:r>
              <a:rPr lang="en-US" sz="2000" kern="0" dirty="0">
                <a:solidFill>
                  <a:schemeClr val="bg1"/>
                </a:solidFill>
                <a:latin typeface="UTM Avo" panose="02040603050506020204" pitchFamily="18" charset="0"/>
                <a:cs typeface="Arial"/>
                <a:sym typeface="Arial"/>
              </a:rPr>
              <a:t> </a:t>
            </a:r>
            <a:r>
              <a:rPr lang="en-US" sz="2000" kern="0" dirty="0" err="1">
                <a:solidFill>
                  <a:schemeClr val="bg1"/>
                </a:solidFill>
                <a:latin typeface="UTM Avo" panose="02040603050506020204" pitchFamily="18" charset="0"/>
                <a:cs typeface="Arial"/>
                <a:sym typeface="Arial"/>
              </a:rPr>
              <a:t>nội</a:t>
            </a:r>
            <a:r>
              <a:rPr lang="en-US" sz="2000" kern="0" dirty="0">
                <a:solidFill>
                  <a:schemeClr val="bg1"/>
                </a:solidFill>
                <a:latin typeface="UTM Avo" panose="02040603050506020204" pitchFamily="18" charset="0"/>
                <a:cs typeface="Arial"/>
                <a:sym typeface="Arial"/>
              </a:rPr>
              <a:t> dung </a:t>
            </a:r>
            <a:r>
              <a:rPr lang="en-US" sz="2000" kern="0" dirty="0" err="1">
                <a:solidFill>
                  <a:schemeClr val="bg1"/>
                </a:solidFill>
                <a:latin typeface="UTM Avo" panose="02040603050506020204" pitchFamily="18" charset="0"/>
                <a:cs typeface="Arial"/>
                <a:sym typeface="Arial"/>
              </a:rPr>
              <a:t>trên</a:t>
            </a:r>
            <a:r>
              <a:rPr lang="en-US" sz="2000" kern="0" dirty="0">
                <a:solidFill>
                  <a:schemeClr val="bg1"/>
                </a:solidFill>
                <a:latin typeface="UTM Avo" panose="02040603050506020204" pitchFamily="18" charset="0"/>
                <a:cs typeface="Arial"/>
                <a:sym typeface="Arial"/>
              </a:rPr>
              <a:t>.</a:t>
            </a:r>
          </a:p>
        </p:txBody>
      </p:sp>
      <p:grpSp>
        <p:nvGrpSpPr>
          <p:cNvPr id="4" name="Google Shape;985;p24">
            <a:extLst>
              <a:ext uri="{FF2B5EF4-FFF2-40B4-BE49-F238E27FC236}">
                <a16:creationId xmlns:a16="http://schemas.microsoft.com/office/drawing/2014/main" id="{8EDBEC71-C7D6-2C00-5688-1DF41A072EB5}"/>
              </a:ext>
            </a:extLst>
          </p:cNvPr>
          <p:cNvGrpSpPr/>
          <p:nvPr/>
        </p:nvGrpSpPr>
        <p:grpSpPr>
          <a:xfrm>
            <a:off x="8527469" y="954852"/>
            <a:ext cx="2141999" cy="920793"/>
            <a:chOff x="3612058" y="3136999"/>
            <a:chExt cx="1821221" cy="782899"/>
          </a:xfrm>
        </p:grpSpPr>
        <p:sp>
          <p:nvSpPr>
            <p:cNvPr id="6" name="Google Shape;986;p24">
              <a:extLst>
                <a:ext uri="{FF2B5EF4-FFF2-40B4-BE49-F238E27FC236}">
                  <a16:creationId xmlns:a16="http://schemas.microsoft.com/office/drawing/2014/main" id="{F52EDDCB-FB79-5B6D-7A4D-F268C4F4F873}"/>
                </a:ext>
              </a:extLst>
            </p:cNvPr>
            <p:cNvSpPr/>
            <p:nvPr/>
          </p:nvSpPr>
          <p:spPr>
            <a:xfrm rot="-983222" flipH="1">
              <a:off x="4148941" y="3244871"/>
              <a:ext cx="846372" cy="567156"/>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87;p24">
              <a:extLst>
                <a:ext uri="{FF2B5EF4-FFF2-40B4-BE49-F238E27FC236}">
                  <a16:creationId xmlns:a16="http://schemas.microsoft.com/office/drawing/2014/main" id="{E53584AC-2C33-9AE9-0340-DB5468878119}"/>
                </a:ext>
              </a:extLst>
            </p:cNvPr>
            <p:cNvSpPr/>
            <p:nvPr/>
          </p:nvSpPr>
          <p:spPr>
            <a:xfrm rot="1818925">
              <a:off x="5019543" y="3529570"/>
              <a:ext cx="375868" cy="251867"/>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88;p24">
              <a:extLst>
                <a:ext uri="{FF2B5EF4-FFF2-40B4-BE49-F238E27FC236}">
                  <a16:creationId xmlns:a16="http://schemas.microsoft.com/office/drawing/2014/main" id="{BD879ADE-A8BE-27B2-BC65-370F81DB5853}"/>
                </a:ext>
              </a:extLst>
            </p:cNvPr>
            <p:cNvSpPr/>
            <p:nvPr/>
          </p:nvSpPr>
          <p:spPr>
            <a:xfrm>
              <a:off x="3612058" y="3512073"/>
              <a:ext cx="428060" cy="28684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9" name="Google Shape;992;p24">
            <a:extLst>
              <a:ext uri="{FF2B5EF4-FFF2-40B4-BE49-F238E27FC236}">
                <a16:creationId xmlns:a16="http://schemas.microsoft.com/office/drawing/2014/main" id="{D7AD69D7-0818-D82C-7F0D-239730E161F1}"/>
              </a:ext>
            </a:extLst>
          </p:cNvPr>
          <p:cNvSpPr txBox="1"/>
          <p:nvPr/>
        </p:nvSpPr>
        <p:spPr>
          <a:xfrm>
            <a:off x="3880565" y="1558470"/>
            <a:ext cx="4886213" cy="837113"/>
          </a:xfrm>
          <a:prstGeom prst="rect">
            <a:avLst/>
          </a:prstGeom>
          <a:noFill/>
          <a:ln>
            <a:noFill/>
          </a:ln>
        </p:spPr>
        <p:txBody>
          <a:bodyPr spcFirstLastPara="1" wrap="square" lIns="121900" tIns="121900" rIns="121900" bIns="121900" anchor="t" anchorCtr="0">
            <a:noAutofit/>
          </a:bodyPr>
          <a:lstStyle/>
          <a:p>
            <a:pPr algn="ctr">
              <a:buClr>
                <a:srgbClr val="191919"/>
              </a:buClr>
              <a:buSzPts val="3000"/>
              <a:buFont typeface="Arial"/>
              <a:buNone/>
            </a:pPr>
            <a:r>
              <a:rPr lang="en-US" sz="3600" b="1" kern="0" dirty="0" err="1">
                <a:solidFill>
                  <a:srgbClr val="315329"/>
                </a:solidFill>
                <a:latin typeface="UTM Avo" panose="02040603050506020204" pitchFamily="18" charset="0"/>
                <a:cs typeface="Arial"/>
                <a:sym typeface="Arial"/>
              </a:rPr>
              <a:t>Tự</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đọc</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sách</a:t>
            </a:r>
            <a:r>
              <a:rPr lang="en-US" sz="3600" b="1" kern="0" dirty="0">
                <a:solidFill>
                  <a:srgbClr val="315329"/>
                </a:solidFill>
                <a:latin typeface="UTM Avo" panose="02040603050506020204" pitchFamily="18" charset="0"/>
                <a:cs typeface="Arial"/>
                <a:sym typeface="Arial"/>
              </a:rPr>
              <a:t> </a:t>
            </a:r>
            <a:r>
              <a:rPr lang="en-US" sz="3600" b="1" kern="0" dirty="0" err="1">
                <a:solidFill>
                  <a:srgbClr val="315329"/>
                </a:solidFill>
                <a:latin typeface="UTM Avo" panose="02040603050506020204" pitchFamily="18" charset="0"/>
                <a:cs typeface="Arial"/>
                <a:sym typeface="Arial"/>
              </a:rPr>
              <a:t>báo</a:t>
            </a:r>
            <a:endParaRPr lang="en-US" sz="3600" b="1" kern="0" dirty="0">
              <a:solidFill>
                <a:srgbClr val="315329"/>
              </a:solidFill>
              <a:latin typeface="UTM Avo" panose="02040603050506020204" pitchFamily="18" charset="0"/>
              <a:cs typeface="Arial"/>
              <a:sym typeface="Arial"/>
            </a:endParaRPr>
          </a:p>
        </p:txBody>
      </p:sp>
      <p:sp>
        <p:nvSpPr>
          <p:cNvPr id="10" name="Google Shape;993;p24">
            <a:extLst>
              <a:ext uri="{FF2B5EF4-FFF2-40B4-BE49-F238E27FC236}">
                <a16:creationId xmlns:a16="http://schemas.microsoft.com/office/drawing/2014/main" id="{3A7411EB-C3D7-401B-266B-2DB57303C450}"/>
              </a:ext>
            </a:extLst>
          </p:cNvPr>
          <p:cNvSpPr/>
          <p:nvPr/>
        </p:nvSpPr>
        <p:spPr>
          <a:xfrm>
            <a:off x="4055009" y="2451045"/>
            <a:ext cx="5420196" cy="910860"/>
          </a:xfrm>
          <a:prstGeom prst="rect">
            <a:avLst/>
          </a:prstGeom>
          <a:solidFill>
            <a:srgbClr val="FFFFFF"/>
          </a:solidFill>
          <a:ln w="25400" cap="flat" cmpd="sng">
            <a:solidFill>
              <a:srgbClr val="315329"/>
            </a:solidFill>
            <a:prstDash val="solid"/>
            <a:round/>
            <a:headEnd type="none" w="sm" len="sm"/>
            <a:tailEnd type="none" w="sm" len="sm"/>
          </a:ln>
        </p:spPr>
        <p:txBody>
          <a:bodyPr spcFirstLastPara="1" wrap="square" lIns="121900" tIns="121900" rIns="121900" bIns="121900" anchor="ctr" anchorCtr="0">
            <a:noAutofit/>
          </a:bodyPr>
          <a:lstStyle/>
          <a:p>
            <a:pPr lvl="0" algn="ctr">
              <a:lnSpc>
                <a:spcPct val="125000"/>
              </a:lnSpc>
              <a:buClr>
                <a:srgbClr val="000000"/>
              </a:buClr>
              <a:defRPr/>
            </a:pPr>
            <a:r>
              <a:rPr lang="en-US" sz="2800" b="1" kern="0" dirty="0">
                <a:solidFill>
                  <a:schemeClr val="bg1"/>
                </a:solidFill>
                <a:latin typeface="UTM Avo" panose="02040603050506020204" pitchFamily="18" charset="0"/>
                <a:cs typeface="Arial"/>
                <a:sym typeface="Arial"/>
              </a:rPr>
              <a:t>VIẾT VÀO </a:t>
            </a:r>
            <a:r>
              <a:rPr lang="en-US" sz="2800" b="1" i="1" kern="0" dirty="0">
                <a:solidFill>
                  <a:schemeClr val="bg1"/>
                </a:solidFill>
                <a:latin typeface="UTM Avo" panose="02040603050506020204" pitchFamily="18" charset="0"/>
                <a:cs typeface="Arial"/>
                <a:sym typeface="Arial"/>
              </a:rPr>
              <a:t>PHIẾU ĐỌC SÁCH</a:t>
            </a:r>
          </a:p>
        </p:txBody>
      </p:sp>
      <p:sp>
        <p:nvSpPr>
          <p:cNvPr id="12" name="Google Shape;995;p24">
            <a:extLst>
              <a:ext uri="{FF2B5EF4-FFF2-40B4-BE49-F238E27FC236}">
                <a16:creationId xmlns:a16="http://schemas.microsoft.com/office/drawing/2014/main" id="{45CBBDD2-E8F8-E948-2AE8-107E1FA51439}"/>
              </a:ext>
            </a:extLst>
          </p:cNvPr>
          <p:cNvSpPr/>
          <p:nvPr/>
        </p:nvSpPr>
        <p:spPr>
          <a:xfrm>
            <a:off x="2913729" y="4470883"/>
            <a:ext cx="3362409" cy="1930055"/>
          </a:xfrm>
          <a:prstGeom prst="rect">
            <a:avLst/>
          </a:prstGeom>
          <a:solidFill>
            <a:srgbClr val="FFFFFF"/>
          </a:solidFill>
          <a:ln w="25400" cap="flat" cmpd="sng">
            <a:solidFill>
              <a:srgbClr val="315329"/>
            </a:solidFill>
            <a:prstDash val="solid"/>
            <a:round/>
            <a:headEnd type="none" w="sm" len="sm"/>
            <a:tailEnd type="none" w="sm" len="sm"/>
          </a:ln>
        </p:spPr>
        <p:txBody>
          <a:bodyPr spcFirstLastPara="1" wrap="square" lIns="121900" tIns="121900" rIns="121900" bIns="121900" anchor="ctr" anchorCtr="0">
            <a:noAutofit/>
          </a:bodyPr>
          <a:lstStyle/>
          <a:p>
            <a:pPr lvl="0" algn="ctr">
              <a:lnSpc>
                <a:spcPct val="125000"/>
              </a:lnSpc>
              <a:buClr>
                <a:srgbClr val="000000"/>
              </a:buClr>
              <a:defRPr/>
            </a:pPr>
            <a:r>
              <a:rPr lang="vi-VN" sz="2000" kern="0" dirty="0">
                <a:solidFill>
                  <a:schemeClr val="bg1"/>
                </a:solidFill>
                <a:latin typeface="UTM Avo" panose="02040603050506020204" pitchFamily="18" charset="0"/>
                <a:cs typeface="Arial"/>
                <a:sym typeface="Arial"/>
              </a:rPr>
              <a:t>Tên bài đọc và một số nội dung chính (sự việc, nhân vật, hình ảnh, câu văn em thích).</a:t>
            </a:r>
          </a:p>
        </p:txBody>
      </p:sp>
      <p:cxnSp>
        <p:nvCxnSpPr>
          <p:cNvPr id="14" name="Google Shape;997;p24">
            <a:extLst>
              <a:ext uri="{FF2B5EF4-FFF2-40B4-BE49-F238E27FC236}">
                <a16:creationId xmlns:a16="http://schemas.microsoft.com/office/drawing/2014/main" id="{7B92571E-7D8C-FAC8-68E6-D3B27E350A55}"/>
              </a:ext>
            </a:extLst>
          </p:cNvPr>
          <p:cNvCxnSpPr>
            <a:cxnSpLocks/>
            <a:stCxn id="10" idx="2"/>
            <a:endCxn id="12" idx="0"/>
          </p:cNvCxnSpPr>
          <p:nvPr/>
        </p:nvCxnSpPr>
        <p:spPr>
          <a:xfrm rot="5400000">
            <a:off x="5125532" y="2831308"/>
            <a:ext cx="1108978" cy="2170173"/>
          </a:xfrm>
          <a:prstGeom prst="bentConnector3">
            <a:avLst>
              <a:gd name="adj1" fmla="val 50000"/>
            </a:avLst>
          </a:prstGeom>
          <a:noFill/>
          <a:ln w="28575" cap="flat" cmpd="sng">
            <a:solidFill>
              <a:srgbClr val="315329"/>
            </a:solidFill>
            <a:prstDash val="solid"/>
            <a:round/>
            <a:headEnd type="none" w="sm" len="sm"/>
            <a:tailEnd type="none" w="sm" len="sm"/>
          </a:ln>
        </p:spPr>
      </p:cxnSp>
      <p:cxnSp>
        <p:nvCxnSpPr>
          <p:cNvPr id="15" name="Google Shape;998;p24">
            <a:extLst>
              <a:ext uri="{FF2B5EF4-FFF2-40B4-BE49-F238E27FC236}">
                <a16:creationId xmlns:a16="http://schemas.microsoft.com/office/drawing/2014/main" id="{D35080C0-5B67-6625-1D46-4D7F97096E28}"/>
              </a:ext>
            </a:extLst>
          </p:cNvPr>
          <p:cNvCxnSpPr>
            <a:cxnSpLocks/>
            <a:stCxn id="10" idx="2"/>
            <a:endCxn id="2" idx="0"/>
          </p:cNvCxnSpPr>
          <p:nvPr/>
        </p:nvCxnSpPr>
        <p:spPr>
          <a:xfrm rot="16200000" flipH="1">
            <a:off x="7297863" y="2829149"/>
            <a:ext cx="1124226" cy="2189738"/>
          </a:xfrm>
          <a:prstGeom prst="bentConnector3">
            <a:avLst>
              <a:gd name="adj1" fmla="val 50000"/>
            </a:avLst>
          </a:prstGeom>
          <a:noFill/>
          <a:ln w="28575" cap="flat" cmpd="sng">
            <a:solidFill>
              <a:srgbClr val="315329"/>
            </a:solidFill>
            <a:prstDash val="solid"/>
            <a:round/>
            <a:headEnd type="none" w="sm" len="sm"/>
            <a:tailEnd type="none" w="sm" len="sm"/>
          </a:ln>
        </p:spPr>
      </p:cxnSp>
    </p:spTree>
    <p:extLst>
      <p:ext uri="{BB962C8B-B14F-4D97-AF65-F5344CB8AC3E}">
        <p14:creationId xmlns:p14="http://schemas.microsoft.com/office/powerpoint/2010/main" val="239618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5-Luyện từ và câu-Nhân hóa</Template>
  <TotalTime>85</TotalTime>
  <Words>831</Words>
  <Application>Microsoft Office PowerPoint</Application>
  <PresentationFormat>Widescreen</PresentationFormat>
  <Paragraphs>79</Paragraphs>
  <Slides>24</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24</vt:i4>
      </vt:variant>
    </vt:vector>
  </HeadingPairs>
  <TitlesOfParts>
    <vt:vector size="32" baseType="lpstr">
      <vt:lpstr>Calibri</vt:lpstr>
      <vt:lpstr>UTM Avo</vt:lpstr>
      <vt:lpstr>Arial</vt:lpstr>
      <vt:lpstr>Calibri Light</vt:lpstr>
      <vt:lpstr>Livvic</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8</cp:revision>
  <dcterms:created xsi:type="dcterms:W3CDTF">2023-11-08T06:34:21Z</dcterms:created>
  <dcterms:modified xsi:type="dcterms:W3CDTF">2023-11-08T10:42:14Z</dcterms:modified>
</cp:coreProperties>
</file>